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m4a" ContentType="audio/unknown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6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7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8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9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10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11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2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media/audio3.wav" ContentType="audio/wav"/>
  <Override PartName="/ppt/media/audio4.wav" ContentType="audio/wav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5.xml" ContentType="application/vnd.openxmlformats-officedocument.presentationml.tags+xml"/>
  <Override PartName="/ppt/media/media9.wav" ContentType="audio/wav"/>
  <Override PartName="/ppt/notesSlides/notesSlide16.xml" ContentType="application/vnd.openxmlformats-officedocument.presentationml.notesSlide+xml"/>
  <Override PartName="/ppt/tags/tag6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7" r:id="rId2"/>
    <p:sldMasterId id="2147483699" r:id="rId3"/>
    <p:sldMasterId id="2147483725" r:id="rId4"/>
    <p:sldMasterId id="2147483731" r:id="rId5"/>
    <p:sldMasterId id="2147483737" r:id="rId6"/>
    <p:sldMasterId id="2147483749" r:id="rId7"/>
    <p:sldMasterId id="2147483755" r:id="rId8"/>
    <p:sldMasterId id="2147483761" r:id="rId9"/>
    <p:sldMasterId id="2147483773" r:id="rId10"/>
    <p:sldMasterId id="2147483785" r:id="rId11"/>
    <p:sldMasterId id="2147483805" r:id="rId12"/>
    <p:sldMasterId id="2147483816" r:id="rId13"/>
  </p:sldMasterIdLst>
  <p:notesMasterIdLst>
    <p:notesMasterId r:id="rId48"/>
  </p:notesMasterIdLst>
  <p:sldIdLst>
    <p:sldId id="2007577200" r:id="rId14"/>
    <p:sldId id="2007577201" r:id="rId15"/>
    <p:sldId id="2007577210" r:id="rId16"/>
    <p:sldId id="2007577190" r:id="rId17"/>
    <p:sldId id="2007577191" r:id="rId18"/>
    <p:sldId id="2007577192" r:id="rId19"/>
    <p:sldId id="2007577193" r:id="rId20"/>
    <p:sldId id="2007577194" r:id="rId21"/>
    <p:sldId id="2007577195" r:id="rId22"/>
    <p:sldId id="2007577196" r:id="rId23"/>
    <p:sldId id="2007577197" r:id="rId24"/>
    <p:sldId id="2007577198" r:id="rId25"/>
    <p:sldId id="2007577202" r:id="rId26"/>
    <p:sldId id="2007577148" r:id="rId27"/>
    <p:sldId id="2007577150" r:id="rId28"/>
    <p:sldId id="2007577219" r:id="rId29"/>
    <p:sldId id="2007577213" r:id="rId30"/>
    <p:sldId id="2007577179" r:id="rId31"/>
    <p:sldId id="2007577214" r:id="rId32"/>
    <p:sldId id="2007577215" r:id="rId33"/>
    <p:sldId id="2007577203" r:id="rId34"/>
    <p:sldId id="2007577149" r:id="rId35"/>
    <p:sldId id="2007577206" r:id="rId36"/>
    <p:sldId id="2007577207" r:id="rId37"/>
    <p:sldId id="2007577208" r:id="rId38"/>
    <p:sldId id="2007577182" r:id="rId39"/>
    <p:sldId id="2007577151" r:id="rId40"/>
    <p:sldId id="2007577204" r:id="rId41"/>
    <p:sldId id="2007577216" r:id="rId42"/>
    <p:sldId id="2007577217" r:id="rId43"/>
    <p:sldId id="2007577209" r:id="rId44"/>
    <p:sldId id="2007577218" r:id="rId45"/>
    <p:sldId id="2007577168" r:id="rId46"/>
    <p:sldId id="2007577185" r:id="rId47"/>
  </p:sldIdLst>
  <p:sldSz cx="12192000" cy="6858000"/>
  <p:notesSz cx="6858000" cy="9144000"/>
  <p:custDataLst>
    <p:tags r:id="rId49"/>
  </p:custDataLst>
  <p:defaultTextStyle>
    <a:defPPr>
      <a:defRPr lang="zh-CN"/>
    </a:defPPr>
    <a:lvl1pPr marL="0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5A02"/>
    <a:srgbClr val="FF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91" autoAdjust="0"/>
    <p:restoredTop sz="92712" autoAdjust="0"/>
  </p:normalViewPr>
  <p:slideViewPr>
    <p:cSldViewPr snapToGrid="0">
      <p:cViewPr>
        <p:scale>
          <a:sx n="50" d="100"/>
          <a:sy n="50" d="100"/>
        </p:scale>
        <p:origin x="-1464" y="-48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0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275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41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tags" Target="tags/tag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A6401B-63C9-4CD8-972D-9B798B0B4CC7}" type="datetimeFigureOut">
              <a:rPr lang="zh-CN" altLang="en-US" smtClean="0"/>
              <a:t>2022/11/4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402D52-C8D0-4264-9A5E-E3B9B947C6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4038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en-US"/>
              <a:pPr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1" name="Google Shape;26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en-US"/>
              <a:pPr/>
              <a:t>21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00161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72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28C8BC-32A5-41CA-88DD-3CEDC5A2DA43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23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87696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00161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11644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998EC9-798C-43FC-A588-B85D4FB9E567}" type="slidenum">
              <a:rPr lang="en-US" altLang="en-US" smtClean="0">
                <a:solidFill>
                  <a:prstClr val="black"/>
                </a:solidFill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en-US" altLang="en-US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5902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998EC9-798C-43FC-A588-B85D4FB9E567}" type="slidenum">
              <a:rPr lang="en-US" altLang="en-US" smtClean="0">
                <a:solidFill>
                  <a:prstClr val="black"/>
                </a:solidFill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en-US" altLang="en-US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8562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" name="Google Shape;3041;gd2191b281e_0_9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2" name="Google Shape;3042;gd2191b281e_0_9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45451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4417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2" name="Google Shape;25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en-US"/>
              <a:pPr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2" name="Google Shape;3382;ga25f5ddd5d_0_27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3" name="Google Shape;3383;ga25f5ddd5d_0_27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65259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>
                <a:solidFill>
                  <a:prstClr val="black"/>
                </a:solidFill>
                <a:latin typeface="Calibri"/>
                <a:ea typeface="宋体"/>
              </a:rPr>
              <a:pPr/>
              <a:t>13</a:t>
            </a:fld>
            <a:endParaRPr lang="zh-CN" altLang="en-US">
              <a:solidFill>
                <a:prstClr val="black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7712276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11990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04978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>
                <a:solidFill>
                  <a:prstClr val="black"/>
                </a:solidFill>
                <a:latin typeface="Calibri"/>
                <a:ea typeface="宋体"/>
              </a:rPr>
              <a:pPr/>
              <a:t>16</a:t>
            </a:fld>
            <a:endParaRPr lang="zh-CN" altLang="en-US">
              <a:solidFill>
                <a:prstClr val="black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6704978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1582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0497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jpe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769472F-0C84-4AB9-81C8-9C5D491AD3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955C81CE-D5D6-4442-B0AD-CDEE6EB2AF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9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849FD8BA-B8F8-4C32-99B2-070889532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2022/11/4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CB0DBD0-2309-47C5-BEE8-9E59FE23B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2BBBDA4-CE72-490E-8C16-11EB5E80E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6048" y="0"/>
            <a:ext cx="1146048" cy="114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08204767"/>
      </p:ext>
    </p:extLst>
  </p:cSld>
  <p:clrMapOvr>
    <a:masterClrMapping/>
  </p:clrMapOvr>
  <p:transition spd="slow" advClick="0" advTm="0">
    <p:comb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3006F35-1B38-445C-AE37-0EAF7A11A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1E90C809-1891-455C-9812-A88D4AD596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0EBE9C6-BEC6-4119-BAF9-1E00A1A29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2022/11/4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B9E0321-72E2-4A92-B3B7-4BD57B6E3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B078843C-47A4-4EA3-8094-6358B4D79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1898798"/>
      </p:ext>
    </p:extLst>
  </p:cSld>
  <p:clrMapOvr>
    <a:masterClrMapping/>
  </p:clrMapOvr>
  <p:transition spd="slow" advClick="0" advTm="0">
    <p:comb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3">
  <p:cSld name="Title and text 13"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7" name="Google Shape;1317;p26"/>
          <p:cNvGrpSpPr/>
          <p:nvPr/>
        </p:nvGrpSpPr>
        <p:grpSpPr>
          <a:xfrm>
            <a:off x="343595" y="406315"/>
            <a:ext cx="11517013" cy="6061311"/>
            <a:chOff x="586289" y="539500"/>
            <a:chExt cx="7980929" cy="4076750"/>
          </a:xfrm>
        </p:grpSpPr>
        <p:sp>
          <p:nvSpPr>
            <p:cNvPr id="1318" name="Google Shape;1318;p26"/>
            <p:cNvSpPr/>
            <p:nvPr/>
          </p:nvSpPr>
          <p:spPr>
            <a:xfrm>
              <a:off x="1181299" y="600450"/>
              <a:ext cx="6734251" cy="91376"/>
            </a:xfrm>
            <a:custGeom>
              <a:avLst/>
              <a:gdLst/>
              <a:ahLst/>
              <a:cxnLst/>
              <a:rect l="l" t="t" r="r" b="b"/>
              <a:pathLst>
                <a:path w="51334" h="1448" extrusionOk="0">
                  <a:moveTo>
                    <a:pt x="39037" y="0"/>
                  </a:moveTo>
                  <a:cubicBezTo>
                    <a:pt x="29338" y="0"/>
                    <a:pt x="19618" y="663"/>
                    <a:pt x="9894" y="663"/>
                  </a:cubicBezTo>
                  <a:cubicBezTo>
                    <a:pt x="6769" y="663"/>
                    <a:pt x="3644" y="595"/>
                    <a:pt x="518" y="414"/>
                  </a:cubicBezTo>
                  <a:cubicBezTo>
                    <a:pt x="1" y="414"/>
                    <a:pt x="1" y="1198"/>
                    <a:pt x="518" y="1198"/>
                  </a:cubicBezTo>
                  <a:cubicBezTo>
                    <a:pt x="3644" y="1379"/>
                    <a:pt x="6769" y="1447"/>
                    <a:pt x="9894" y="1447"/>
                  </a:cubicBezTo>
                  <a:cubicBezTo>
                    <a:pt x="19618" y="1447"/>
                    <a:pt x="29338" y="784"/>
                    <a:pt x="39037" y="784"/>
                  </a:cubicBezTo>
                  <a:cubicBezTo>
                    <a:pt x="42962" y="784"/>
                    <a:pt x="46884" y="893"/>
                    <a:pt x="50801" y="1198"/>
                  </a:cubicBezTo>
                  <a:cubicBezTo>
                    <a:pt x="50822" y="1200"/>
                    <a:pt x="50842" y="1201"/>
                    <a:pt x="50860" y="1201"/>
                  </a:cubicBezTo>
                  <a:cubicBezTo>
                    <a:pt x="51334" y="1201"/>
                    <a:pt x="51314" y="474"/>
                    <a:pt x="50801" y="414"/>
                  </a:cubicBezTo>
                  <a:cubicBezTo>
                    <a:pt x="46884" y="109"/>
                    <a:pt x="42962" y="0"/>
                    <a:pt x="390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319" name="Google Shape;1319;p26"/>
            <p:cNvGrpSpPr/>
            <p:nvPr/>
          </p:nvGrpSpPr>
          <p:grpSpPr>
            <a:xfrm>
              <a:off x="586289" y="539500"/>
              <a:ext cx="741929" cy="4076750"/>
              <a:chOff x="586289" y="539500"/>
              <a:chExt cx="741929" cy="4076750"/>
            </a:xfrm>
          </p:grpSpPr>
          <p:sp>
            <p:nvSpPr>
              <p:cNvPr id="1320" name="Google Shape;1320;p26"/>
              <p:cNvSpPr/>
              <p:nvPr/>
            </p:nvSpPr>
            <p:spPr>
              <a:xfrm>
                <a:off x="693127" y="671579"/>
                <a:ext cx="103871" cy="3433543"/>
              </a:xfrm>
              <a:custGeom>
                <a:avLst/>
                <a:gdLst/>
                <a:ahLst/>
                <a:cxnLst/>
                <a:rect l="l" t="t" r="r" b="b"/>
                <a:pathLst>
                  <a:path w="1646" h="54410" extrusionOk="0">
                    <a:moveTo>
                      <a:pt x="549" y="0"/>
                    </a:moveTo>
                    <a:cubicBezTo>
                      <a:pt x="353" y="0"/>
                      <a:pt x="173" y="133"/>
                      <a:pt x="204" y="400"/>
                    </a:cubicBezTo>
                    <a:cubicBezTo>
                      <a:pt x="862" y="18284"/>
                      <a:pt x="533" y="36184"/>
                      <a:pt x="0" y="54022"/>
                    </a:cubicBezTo>
                    <a:cubicBezTo>
                      <a:pt x="0" y="54280"/>
                      <a:pt x="196" y="54410"/>
                      <a:pt x="392" y="54410"/>
                    </a:cubicBezTo>
                    <a:cubicBezTo>
                      <a:pt x="588" y="54410"/>
                      <a:pt x="784" y="54280"/>
                      <a:pt x="784" y="54022"/>
                    </a:cubicBezTo>
                    <a:cubicBezTo>
                      <a:pt x="1317" y="36184"/>
                      <a:pt x="1646" y="18284"/>
                      <a:pt x="988" y="400"/>
                    </a:cubicBezTo>
                    <a:cubicBezTo>
                      <a:pt x="956" y="133"/>
                      <a:pt x="745" y="0"/>
                      <a:pt x="5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321" name="Google Shape;1321;p26"/>
              <p:cNvGrpSpPr/>
              <p:nvPr/>
            </p:nvGrpSpPr>
            <p:grpSpPr>
              <a:xfrm>
                <a:off x="586289" y="539500"/>
                <a:ext cx="741929" cy="740539"/>
                <a:chOff x="586289" y="539500"/>
                <a:chExt cx="741929" cy="740539"/>
              </a:xfrm>
            </p:grpSpPr>
            <p:sp>
              <p:nvSpPr>
                <p:cNvPr id="1322" name="Google Shape;1322;p26"/>
                <p:cNvSpPr/>
                <p:nvPr/>
              </p:nvSpPr>
              <p:spPr>
                <a:xfrm>
                  <a:off x="600677" y="564868"/>
                  <a:ext cx="84561" cy="6470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0" h="10254" extrusionOk="0">
                      <a:moveTo>
                        <a:pt x="481" y="1"/>
                      </a:moveTo>
                      <a:cubicBezTo>
                        <a:pt x="249" y="1"/>
                        <a:pt x="0" y="198"/>
                        <a:pt x="39" y="524"/>
                      </a:cubicBezTo>
                      <a:cubicBezTo>
                        <a:pt x="619" y="3596"/>
                        <a:pt x="556" y="6731"/>
                        <a:pt x="556" y="9865"/>
                      </a:cubicBezTo>
                      <a:cubicBezTo>
                        <a:pt x="556" y="10124"/>
                        <a:pt x="752" y="10253"/>
                        <a:pt x="948" y="10253"/>
                      </a:cubicBezTo>
                      <a:cubicBezTo>
                        <a:pt x="1144" y="10253"/>
                        <a:pt x="1340" y="10124"/>
                        <a:pt x="1340" y="9865"/>
                      </a:cubicBezTo>
                      <a:cubicBezTo>
                        <a:pt x="1340" y="6652"/>
                        <a:pt x="1340" y="3455"/>
                        <a:pt x="822" y="257"/>
                      </a:cubicBezTo>
                      <a:cubicBezTo>
                        <a:pt x="768" y="80"/>
                        <a:pt x="628" y="1"/>
                        <a:pt x="48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23" name="Google Shape;1323;p26"/>
                <p:cNvSpPr/>
                <p:nvPr/>
              </p:nvSpPr>
              <p:spPr>
                <a:xfrm>
                  <a:off x="792013" y="902797"/>
                  <a:ext cx="54460" cy="3131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3" h="4962" extrusionOk="0">
                      <a:moveTo>
                        <a:pt x="392" y="0"/>
                      </a:moveTo>
                      <a:cubicBezTo>
                        <a:pt x="197" y="0"/>
                        <a:pt x="1" y="129"/>
                        <a:pt x="1" y="388"/>
                      </a:cubicBezTo>
                      <a:cubicBezTo>
                        <a:pt x="1" y="1767"/>
                        <a:pt x="79" y="3194"/>
                        <a:pt x="1" y="4573"/>
                      </a:cubicBezTo>
                      <a:cubicBezTo>
                        <a:pt x="1" y="4832"/>
                        <a:pt x="197" y="4961"/>
                        <a:pt x="392" y="4961"/>
                      </a:cubicBezTo>
                      <a:cubicBezTo>
                        <a:pt x="588" y="4961"/>
                        <a:pt x="784" y="4832"/>
                        <a:pt x="784" y="4573"/>
                      </a:cubicBezTo>
                      <a:cubicBezTo>
                        <a:pt x="863" y="3194"/>
                        <a:pt x="784" y="1767"/>
                        <a:pt x="784" y="388"/>
                      </a:cubicBezTo>
                      <a:cubicBezTo>
                        <a:pt x="784" y="129"/>
                        <a:pt x="588" y="0"/>
                        <a:pt x="3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24" name="Google Shape;1324;p26"/>
                <p:cNvSpPr/>
                <p:nvPr/>
              </p:nvSpPr>
              <p:spPr>
                <a:xfrm>
                  <a:off x="800911" y="877807"/>
                  <a:ext cx="148423" cy="4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2" h="785" extrusionOk="0">
                      <a:moveTo>
                        <a:pt x="518" y="0"/>
                      </a:moveTo>
                      <a:cubicBezTo>
                        <a:pt x="1" y="0"/>
                        <a:pt x="1" y="784"/>
                        <a:pt x="518" y="784"/>
                      </a:cubicBezTo>
                      <a:lnTo>
                        <a:pt x="1819" y="784"/>
                      </a:lnTo>
                      <a:cubicBezTo>
                        <a:pt x="2352" y="784"/>
                        <a:pt x="2352" y="0"/>
                        <a:pt x="181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25" name="Google Shape;1325;p26"/>
                <p:cNvSpPr/>
                <p:nvPr/>
              </p:nvSpPr>
              <p:spPr>
                <a:xfrm>
                  <a:off x="890962" y="745728"/>
                  <a:ext cx="49474" cy="1652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2619" extrusionOk="0">
                      <a:moveTo>
                        <a:pt x="392" y="1"/>
                      </a:moveTo>
                      <a:cubicBezTo>
                        <a:pt x="196" y="1"/>
                        <a:pt x="0" y="134"/>
                        <a:pt x="0" y="401"/>
                      </a:cubicBezTo>
                      <a:lnTo>
                        <a:pt x="0" y="2219"/>
                      </a:lnTo>
                      <a:cubicBezTo>
                        <a:pt x="0" y="2485"/>
                        <a:pt x="196" y="2618"/>
                        <a:pt x="392" y="2618"/>
                      </a:cubicBezTo>
                      <a:cubicBezTo>
                        <a:pt x="588" y="2618"/>
                        <a:pt x="784" y="2485"/>
                        <a:pt x="784" y="2219"/>
                      </a:cubicBezTo>
                      <a:lnTo>
                        <a:pt x="784" y="401"/>
                      </a:lnTo>
                      <a:cubicBezTo>
                        <a:pt x="784" y="134"/>
                        <a:pt x="588" y="1"/>
                        <a:pt x="39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26" name="Google Shape;1326;p26"/>
                <p:cNvSpPr/>
                <p:nvPr/>
              </p:nvSpPr>
              <p:spPr>
                <a:xfrm>
                  <a:off x="1268332" y="548335"/>
                  <a:ext cx="59887" cy="2303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9" h="3650" extrusionOk="0">
                      <a:moveTo>
                        <a:pt x="520" y="1"/>
                      </a:moveTo>
                      <a:cubicBezTo>
                        <a:pt x="283" y="1"/>
                        <a:pt x="0" y="200"/>
                        <a:pt x="39" y="519"/>
                      </a:cubicBezTo>
                      <a:cubicBezTo>
                        <a:pt x="164" y="1428"/>
                        <a:pt x="164" y="2353"/>
                        <a:pt x="39" y="3262"/>
                      </a:cubicBezTo>
                      <a:cubicBezTo>
                        <a:pt x="8" y="3521"/>
                        <a:pt x="188" y="3650"/>
                        <a:pt x="384" y="3650"/>
                      </a:cubicBezTo>
                      <a:cubicBezTo>
                        <a:pt x="580" y="3650"/>
                        <a:pt x="791" y="3521"/>
                        <a:pt x="823" y="3262"/>
                      </a:cubicBezTo>
                      <a:cubicBezTo>
                        <a:pt x="948" y="2290"/>
                        <a:pt x="948" y="1303"/>
                        <a:pt x="823" y="253"/>
                      </a:cubicBezTo>
                      <a:cubicBezTo>
                        <a:pt x="799" y="78"/>
                        <a:pt x="668" y="1"/>
                        <a:pt x="52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27" name="Google Shape;1327;p26"/>
                <p:cNvSpPr/>
                <p:nvPr/>
              </p:nvSpPr>
              <p:spPr>
                <a:xfrm>
                  <a:off x="586289" y="539500"/>
                  <a:ext cx="733974" cy="4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31" h="785" extrusionOk="0">
                      <a:moveTo>
                        <a:pt x="518" y="1"/>
                      </a:moveTo>
                      <a:cubicBezTo>
                        <a:pt x="0" y="1"/>
                        <a:pt x="0" y="784"/>
                        <a:pt x="518" y="784"/>
                      </a:cubicBezTo>
                      <a:lnTo>
                        <a:pt x="11098" y="784"/>
                      </a:lnTo>
                      <a:cubicBezTo>
                        <a:pt x="11631" y="784"/>
                        <a:pt x="11631" y="1"/>
                        <a:pt x="1109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28" name="Google Shape;1328;p26"/>
                <p:cNvSpPr/>
                <p:nvPr/>
              </p:nvSpPr>
              <p:spPr>
                <a:xfrm>
                  <a:off x="866225" y="712345"/>
                  <a:ext cx="415294" cy="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81" h="1053" extrusionOk="0">
                      <a:moveTo>
                        <a:pt x="5943" y="1"/>
                      </a:moveTo>
                      <a:cubicBezTo>
                        <a:pt x="5922" y="1"/>
                        <a:pt x="5900" y="2"/>
                        <a:pt x="5878" y="5"/>
                      </a:cubicBezTo>
                      <a:cubicBezTo>
                        <a:pt x="4987" y="204"/>
                        <a:pt x="4076" y="269"/>
                        <a:pt x="3164" y="269"/>
                      </a:cubicBezTo>
                      <a:cubicBezTo>
                        <a:pt x="2281" y="269"/>
                        <a:pt x="1397" y="208"/>
                        <a:pt x="533" y="146"/>
                      </a:cubicBezTo>
                      <a:cubicBezTo>
                        <a:pt x="513" y="143"/>
                        <a:pt x="493" y="142"/>
                        <a:pt x="474" y="142"/>
                      </a:cubicBezTo>
                      <a:cubicBezTo>
                        <a:pt x="1" y="142"/>
                        <a:pt x="21" y="869"/>
                        <a:pt x="533" y="930"/>
                      </a:cubicBezTo>
                      <a:cubicBezTo>
                        <a:pt x="1467" y="991"/>
                        <a:pt x="2382" y="1053"/>
                        <a:pt x="3296" y="1053"/>
                      </a:cubicBezTo>
                      <a:cubicBezTo>
                        <a:pt x="4239" y="1053"/>
                        <a:pt x="5182" y="987"/>
                        <a:pt x="6144" y="788"/>
                      </a:cubicBezTo>
                      <a:cubicBezTo>
                        <a:pt x="6580" y="668"/>
                        <a:pt x="6425" y="1"/>
                        <a:pt x="594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29" name="Google Shape;1329;p26"/>
                <p:cNvSpPr/>
                <p:nvPr/>
              </p:nvSpPr>
              <p:spPr>
                <a:xfrm>
                  <a:off x="614939" y="1166135"/>
                  <a:ext cx="230396" cy="113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51" h="1805" extrusionOk="0">
                      <a:moveTo>
                        <a:pt x="455" y="0"/>
                      </a:moveTo>
                      <a:cubicBezTo>
                        <a:pt x="260" y="0"/>
                        <a:pt x="64" y="134"/>
                        <a:pt x="64" y="400"/>
                      </a:cubicBezTo>
                      <a:cubicBezTo>
                        <a:pt x="1" y="1043"/>
                        <a:pt x="330" y="1638"/>
                        <a:pt x="1051" y="1764"/>
                      </a:cubicBezTo>
                      <a:cubicBezTo>
                        <a:pt x="1198" y="1793"/>
                        <a:pt x="1346" y="1804"/>
                        <a:pt x="1493" y="1804"/>
                      </a:cubicBezTo>
                      <a:cubicBezTo>
                        <a:pt x="2066" y="1804"/>
                        <a:pt x="2637" y="1626"/>
                        <a:pt x="3198" y="1576"/>
                      </a:cubicBezTo>
                      <a:cubicBezTo>
                        <a:pt x="3651" y="1515"/>
                        <a:pt x="3480" y="788"/>
                        <a:pt x="3006" y="788"/>
                      </a:cubicBezTo>
                      <a:cubicBezTo>
                        <a:pt x="2987" y="788"/>
                        <a:pt x="2968" y="790"/>
                        <a:pt x="2948" y="792"/>
                      </a:cubicBezTo>
                      <a:cubicBezTo>
                        <a:pt x="2556" y="855"/>
                        <a:pt x="2101" y="980"/>
                        <a:pt x="1631" y="1043"/>
                      </a:cubicBezTo>
                      <a:cubicBezTo>
                        <a:pt x="1114" y="1043"/>
                        <a:pt x="847" y="980"/>
                        <a:pt x="847" y="400"/>
                      </a:cubicBezTo>
                      <a:cubicBezTo>
                        <a:pt x="847" y="134"/>
                        <a:pt x="651" y="0"/>
                        <a:pt x="45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30" name="Google Shape;1330;p26"/>
                <p:cNvSpPr/>
                <p:nvPr/>
              </p:nvSpPr>
              <p:spPr>
                <a:xfrm>
                  <a:off x="647123" y="1150043"/>
                  <a:ext cx="178587" cy="1147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0" h="1819" extrusionOk="0">
                      <a:moveTo>
                        <a:pt x="2438" y="1"/>
                      </a:moveTo>
                      <a:cubicBezTo>
                        <a:pt x="2242" y="1"/>
                        <a:pt x="2046" y="130"/>
                        <a:pt x="2046" y="389"/>
                      </a:cubicBezTo>
                      <a:cubicBezTo>
                        <a:pt x="2046" y="565"/>
                        <a:pt x="2046" y="742"/>
                        <a:pt x="2024" y="907"/>
                      </a:cubicBezTo>
                      <a:lnTo>
                        <a:pt x="2024" y="907"/>
                      </a:lnTo>
                      <a:cubicBezTo>
                        <a:pt x="1882" y="842"/>
                        <a:pt x="1742" y="778"/>
                        <a:pt x="1591" y="718"/>
                      </a:cubicBezTo>
                      <a:cubicBezTo>
                        <a:pt x="1523" y="686"/>
                        <a:pt x="1451" y="670"/>
                        <a:pt x="1381" y="670"/>
                      </a:cubicBezTo>
                      <a:cubicBezTo>
                        <a:pt x="1267" y="670"/>
                        <a:pt x="1160" y="711"/>
                        <a:pt x="1088" y="791"/>
                      </a:cubicBezTo>
                      <a:lnTo>
                        <a:pt x="1088" y="791"/>
                      </a:lnTo>
                      <a:cubicBezTo>
                        <a:pt x="1054" y="769"/>
                        <a:pt x="1023" y="745"/>
                        <a:pt x="996" y="718"/>
                      </a:cubicBezTo>
                      <a:cubicBezTo>
                        <a:pt x="870" y="655"/>
                        <a:pt x="870" y="389"/>
                        <a:pt x="870" y="263"/>
                      </a:cubicBezTo>
                      <a:cubicBezTo>
                        <a:pt x="815" y="86"/>
                        <a:pt x="662" y="6"/>
                        <a:pt x="504" y="6"/>
                      </a:cubicBezTo>
                      <a:cubicBezTo>
                        <a:pt x="258" y="6"/>
                        <a:pt x="1" y="199"/>
                        <a:pt x="86" y="514"/>
                      </a:cubicBezTo>
                      <a:cubicBezTo>
                        <a:pt x="149" y="781"/>
                        <a:pt x="212" y="1047"/>
                        <a:pt x="416" y="1235"/>
                      </a:cubicBezTo>
                      <a:cubicBezTo>
                        <a:pt x="604" y="1502"/>
                        <a:pt x="933" y="1627"/>
                        <a:pt x="1262" y="1690"/>
                      </a:cubicBezTo>
                      <a:cubicBezTo>
                        <a:pt x="1403" y="1690"/>
                        <a:pt x="1550" y="1650"/>
                        <a:pt x="1651" y="1567"/>
                      </a:cubicBezTo>
                      <a:lnTo>
                        <a:pt x="1651" y="1567"/>
                      </a:lnTo>
                      <a:cubicBezTo>
                        <a:pt x="1797" y="1632"/>
                        <a:pt x="1945" y="1698"/>
                        <a:pt x="2108" y="1768"/>
                      </a:cubicBezTo>
                      <a:cubicBezTo>
                        <a:pt x="2182" y="1803"/>
                        <a:pt x="2250" y="1818"/>
                        <a:pt x="2312" y="1818"/>
                      </a:cubicBezTo>
                      <a:cubicBezTo>
                        <a:pt x="2474" y="1818"/>
                        <a:pt x="2598" y="1712"/>
                        <a:pt x="2688" y="1564"/>
                      </a:cubicBezTo>
                      <a:cubicBezTo>
                        <a:pt x="2830" y="1172"/>
                        <a:pt x="2830" y="781"/>
                        <a:pt x="2830" y="389"/>
                      </a:cubicBezTo>
                      <a:cubicBezTo>
                        <a:pt x="2830" y="130"/>
                        <a:pt x="2634" y="1"/>
                        <a:pt x="243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31" name="Google Shape;1331;p26"/>
              <p:cNvGrpSpPr/>
              <p:nvPr/>
            </p:nvGrpSpPr>
            <p:grpSpPr>
              <a:xfrm>
                <a:off x="586289" y="3873691"/>
                <a:ext cx="741929" cy="742559"/>
                <a:chOff x="2872289" y="3473641"/>
                <a:chExt cx="741929" cy="742559"/>
              </a:xfrm>
            </p:grpSpPr>
            <p:sp>
              <p:nvSpPr>
                <p:cNvPr id="1332" name="Google Shape;1332;p26"/>
                <p:cNvSpPr/>
                <p:nvPr/>
              </p:nvSpPr>
              <p:spPr>
                <a:xfrm>
                  <a:off x="2886677" y="3544760"/>
                  <a:ext cx="84561" cy="6465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0" h="10245" extrusionOk="0">
                      <a:moveTo>
                        <a:pt x="948" y="0"/>
                      </a:moveTo>
                      <a:cubicBezTo>
                        <a:pt x="752" y="0"/>
                        <a:pt x="556" y="130"/>
                        <a:pt x="556" y="388"/>
                      </a:cubicBezTo>
                      <a:cubicBezTo>
                        <a:pt x="556" y="3523"/>
                        <a:pt x="619" y="6658"/>
                        <a:pt x="39" y="9730"/>
                      </a:cubicBezTo>
                      <a:cubicBezTo>
                        <a:pt x="0" y="10046"/>
                        <a:pt x="249" y="10245"/>
                        <a:pt x="480" y="10245"/>
                      </a:cubicBezTo>
                      <a:cubicBezTo>
                        <a:pt x="627" y="10245"/>
                        <a:pt x="768" y="10164"/>
                        <a:pt x="822" y="9981"/>
                      </a:cubicBezTo>
                      <a:cubicBezTo>
                        <a:pt x="1340" y="6783"/>
                        <a:pt x="1340" y="3586"/>
                        <a:pt x="1340" y="388"/>
                      </a:cubicBezTo>
                      <a:cubicBezTo>
                        <a:pt x="1340" y="130"/>
                        <a:pt x="1144" y="0"/>
                        <a:pt x="94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33" name="Google Shape;1333;p26"/>
                <p:cNvSpPr/>
                <p:nvPr/>
              </p:nvSpPr>
              <p:spPr>
                <a:xfrm>
                  <a:off x="3078013" y="3540027"/>
                  <a:ext cx="54460" cy="3136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3" h="4970" extrusionOk="0">
                      <a:moveTo>
                        <a:pt x="392" y="1"/>
                      </a:moveTo>
                      <a:cubicBezTo>
                        <a:pt x="197" y="1"/>
                        <a:pt x="1" y="134"/>
                        <a:pt x="1" y="400"/>
                      </a:cubicBezTo>
                      <a:cubicBezTo>
                        <a:pt x="79" y="1764"/>
                        <a:pt x="1" y="3206"/>
                        <a:pt x="1" y="4570"/>
                      </a:cubicBezTo>
                      <a:cubicBezTo>
                        <a:pt x="1" y="4836"/>
                        <a:pt x="197" y="4970"/>
                        <a:pt x="392" y="4970"/>
                      </a:cubicBezTo>
                      <a:cubicBezTo>
                        <a:pt x="588" y="4970"/>
                        <a:pt x="784" y="4836"/>
                        <a:pt x="784" y="4570"/>
                      </a:cubicBezTo>
                      <a:cubicBezTo>
                        <a:pt x="784" y="3206"/>
                        <a:pt x="863" y="1764"/>
                        <a:pt x="784" y="400"/>
                      </a:cubicBezTo>
                      <a:cubicBezTo>
                        <a:pt x="784" y="134"/>
                        <a:pt x="588" y="1"/>
                        <a:pt x="39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34" name="Google Shape;1334;p26"/>
                <p:cNvSpPr/>
                <p:nvPr/>
              </p:nvSpPr>
              <p:spPr>
                <a:xfrm>
                  <a:off x="3086911" y="3828355"/>
                  <a:ext cx="148423" cy="4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2" h="785" extrusionOk="0">
                      <a:moveTo>
                        <a:pt x="518" y="1"/>
                      </a:moveTo>
                      <a:cubicBezTo>
                        <a:pt x="1" y="1"/>
                        <a:pt x="1" y="785"/>
                        <a:pt x="518" y="785"/>
                      </a:cubicBezTo>
                      <a:lnTo>
                        <a:pt x="1819" y="785"/>
                      </a:lnTo>
                      <a:cubicBezTo>
                        <a:pt x="2352" y="785"/>
                        <a:pt x="2352" y="1"/>
                        <a:pt x="181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35" name="Google Shape;1335;p26"/>
                <p:cNvSpPr/>
                <p:nvPr/>
              </p:nvSpPr>
              <p:spPr>
                <a:xfrm>
                  <a:off x="3176962" y="3845457"/>
                  <a:ext cx="49474" cy="1647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2610" extrusionOk="0">
                      <a:moveTo>
                        <a:pt x="392" y="0"/>
                      </a:moveTo>
                      <a:cubicBezTo>
                        <a:pt x="196" y="0"/>
                        <a:pt x="0" y="130"/>
                        <a:pt x="0" y="388"/>
                      </a:cubicBezTo>
                      <a:lnTo>
                        <a:pt x="0" y="2222"/>
                      </a:lnTo>
                      <a:cubicBezTo>
                        <a:pt x="0" y="2481"/>
                        <a:pt x="196" y="2610"/>
                        <a:pt x="392" y="2610"/>
                      </a:cubicBezTo>
                      <a:cubicBezTo>
                        <a:pt x="588" y="2610"/>
                        <a:pt x="784" y="2481"/>
                        <a:pt x="784" y="2222"/>
                      </a:cubicBezTo>
                      <a:lnTo>
                        <a:pt x="784" y="388"/>
                      </a:lnTo>
                      <a:cubicBezTo>
                        <a:pt x="784" y="130"/>
                        <a:pt x="588" y="0"/>
                        <a:pt x="3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36" name="Google Shape;1336;p26"/>
                <p:cNvSpPr/>
                <p:nvPr/>
              </p:nvSpPr>
              <p:spPr>
                <a:xfrm>
                  <a:off x="3554332" y="3976968"/>
                  <a:ext cx="59887" cy="230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9" h="3655" extrusionOk="0">
                      <a:moveTo>
                        <a:pt x="384" y="1"/>
                      </a:moveTo>
                      <a:cubicBezTo>
                        <a:pt x="188" y="1"/>
                        <a:pt x="8" y="130"/>
                        <a:pt x="39" y="389"/>
                      </a:cubicBezTo>
                      <a:cubicBezTo>
                        <a:pt x="164" y="1314"/>
                        <a:pt x="164" y="2223"/>
                        <a:pt x="39" y="3132"/>
                      </a:cubicBezTo>
                      <a:cubicBezTo>
                        <a:pt x="1" y="3458"/>
                        <a:pt x="279" y="3655"/>
                        <a:pt x="515" y="3655"/>
                      </a:cubicBezTo>
                      <a:cubicBezTo>
                        <a:pt x="665" y="3655"/>
                        <a:pt x="798" y="3575"/>
                        <a:pt x="823" y="3398"/>
                      </a:cubicBezTo>
                      <a:cubicBezTo>
                        <a:pt x="948" y="2348"/>
                        <a:pt x="948" y="1376"/>
                        <a:pt x="823" y="389"/>
                      </a:cubicBezTo>
                      <a:cubicBezTo>
                        <a:pt x="791" y="130"/>
                        <a:pt x="580" y="1"/>
                        <a:pt x="38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37" name="Google Shape;1337;p26"/>
                <p:cNvSpPr/>
                <p:nvPr/>
              </p:nvSpPr>
              <p:spPr>
                <a:xfrm>
                  <a:off x="2872289" y="4166662"/>
                  <a:ext cx="733974" cy="4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31" h="785" extrusionOk="0">
                      <a:moveTo>
                        <a:pt x="518" y="0"/>
                      </a:moveTo>
                      <a:cubicBezTo>
                        <a:pt x="0" y="0"/>
                        <a:pt x="0" y="784"/>
                        <a:pt x="518" y="784"/>
                      </a:cubicBezTo>
                      <a:lnTo>
                        <a:pt x="11098" y="784"/>
                      </a:lnTo>
                      <a:cubicBezTo>
                        <a:pt x="11631" y="784"/>
                        <a:pt x="11631" y="0"/>
                        <a:pt x="1109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38" name="Google Shape;1338;p26"/>
                <p:cNvSpPr/>
                <p:nvPr/>
              </p:nvSpPr>
              <p:spPr>
                <a:xfrm>
                  <a:off x="3152225" y="3976968"/>
                  <a:ext cx="415294" cy="66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81" h="1052" extrusionOk="0">
                      <a:moveTo>
                        <a:pt x="3339" y="1"/>
                      </a:moveTo>
                      <a:cubicBezTo>
                        <a:pt x="2410" y="1"/>
                        <a:pt x="1481" y="68"/>
                        <a:pt x="533" y="138"/>
                      </a:cubicBezTo>
                      <a:cubicBezTo>
                        <a:pt x="21" y="198"/>
                        <a:pt x="1" y="925"/>
                        <a:pt x="474" y="925"/>
                      </a:cubicBezTo>
                      <a:cubicBezTo>
                        <a:pt x="493" y="925"/>
                        <a:pt x="513" y="924"/>
                        <a:pt x="533" y="922"/>
                      </a:cubicBezTo>
                      <a:cubicBezTo>
                        <a:pt x="1411" y="851"/>
                        <a:pt x="2308" y="785"/>
                        <a:pt x="3206" y="785"/>
                      </a:cubicBezTo>
                      <a:cubicBezTo>
                        <a:pt x="4103" y="785"/>
                        <a:pt x="5000" y="851"/>
                        <a:pt x="5878" y="1047"/>
                      </a:cubicBezTo>
                      <a:cubicBezTo>
                        <a:pt x="5900" y="1050"/>
                        <a:pt x="5922" y="1051"/>
                        <a:pt x="5943" y="1051"/>
                      </a:cubicBezTo>
                      <a:cubicBezTo>
                        <a:pt x="6425" y="1051"/>
                        <a:pt x="6580" y="384"/>
                        <a:pt x="6144" y="263"/>
                      </a:cubicBezTo>
                      <a:cubicBezTo>
                        <a:pt x="5196" y="68"/>
                        <a:pt x="4267" y="1"/>
                        <a:pt x="333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39" name="Google Shape;1339;p26"/>
                <p:cNvSpPr/>
                <p:nvPr/>
              </p:nvSpPr>
              <p:spPr>
                <a:xfrm>
                  <a:off x="2900939" y="3473641"/>
                  <a:ext cx="230396" cy="1161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51" h="1841" extrusionOk="0">
                      <a:moveTo>
                        <a:pt x="1337" y="1"/>
                      </a:moveTo>
                      <a:cubicBezTo>
                        <a:pt x="1263" y="1"/>
                        <a:pt x="1189" y="4"/>
                        <a:pt x="1114" y="10"/>
                      </a:cubicBezTo>
                      <a:cubicBezTo>
                        <a:pt x="393" y="136"/>
                        <a:pt x="1" y="731"/>
                        <a:pt x="64" y="1452"/>
                      </a:cubicBezTo>
                      <a:cubicBezTo>
                        <a:pt x="64" y="1711"/>
                        <a:pt x="260" y="1840"/>
                        <a:pt x="455" y="1840"/>
                      </a:cubicBezTo>
                      <a:cubicBezTo>
                        <a:pt x="651" y="1840"/>
                        <a:pt x="847" y="1711"/>
                        <a:pt x="847" y="1452"/>
                      </a:cubicBezTo>
                      <a:cubicBezTo>
                        <a:pt x="847" y="920"/>
                        <a:pt x="1051" y="794"/>
                        <a:pt x="1506" y="794"/>
                      </a:cubicBezTo>
                      <a:cubicBezTo>
                        <a:pt x="2023" y="857"/>
                        <a:pt x="2493" y="998"/>
                        <a:pt x="2948" y="1061"/>
                      </a:cubicBezTo>
                      <a:cubicBezTo>
                        <a:pt x="2968" y="1063"/>
                        <a:pt x="2987" y="1064"/>
                        <a:pt x="3006" y="1064"/>
                      </a:cubicBezTo>
                      <a:cubicBezTo>
                        <a:pt x="3480" y="1064"/>
                        <a:pt x="3651" y="337"/>
                        <a:pt x="3198" y="277"/>
                      </a:cubicBezTo>
                      <a:cubicBezTo>
                        <a:pt x="2566" y="221"/>
                        <a:pt x="1972" y="1"/>
                        <a:pt x="133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40" name="Google Shape;1340;p26"/>
              <p:cNvSpPr/>
              <p:nvPr/>
            </p:nvSpPr>
            <p:spPr>
              <a:xfrm>
                <a:off x="656526" y="541015"/>
                <a:ext cx="650865" cy="666199"/>
              </a:xfrm>
              <a:custGeom>
                <a:avLst/>
                <a:gdLst/>
                <a:ahLst/>
                <a:cxnLst/>
                <a:rect l="l" t="t" r="r" b="b"/>
                <a:pathLst>
                  <a:path w="10314" h="10557" extrusionOk="0">
                    <a:moveTo>
                      <a:pt x="1505" y="1152"/>
                    </a:moveTo>
                    <a:cubicBezTo>
                      <a:pt x="1630" y="1152"/>
                      <a:pt x="1693" y="1152"/>
                      <a:pt x="1834" y="1231"/>
                    </a:cubicBezTo>
                    <a:lnTo>
                      <a:pt x="1756" y="1293"/>
                    </a:lnTo>
                    <a:cubicBezTo>
                      <a:pt x="1693" y="1293"/>
                      <a:pt x="1630" y="1231"/>
                      <a:pt x="1568" y="1231"/>
                    </a:cubicBezTo>
                    <a:lnTo>
                      <a:pt x="1505" y="1152"/>
                    </a:lnTo>
                    <a:close/>
                    <a:moveTo>
                      <a:pt x="1897" y="5212"/>
                    </a:moveTo>
                    <a:cubicBezTo>
                      <a:pt x="1959" y="5337"/>
                      <a:pt x="2085" y="5400"/>
                      <a:pt x="2226" y="5463"/>
                    </a:cubicBezTo>
                    <a:cubicBezTo>
                      <a:pt x="2148" y="5729"/>
                      <a:pt x="2022" y="5933"/>
                      <a:pt x="1959" y="6184"/>
                    </a:cubicBezTo>
                    <a:lnTo>
                      <a:pt x="1959" y="6246"/>
                    </a:lnTo>
                    <a:cubicBezTo>
                      <a:pt x="1897" y="6058"/>
                      <a:pt x="1897" y="5933"/>
                      <a:pt x="1834" y="5729"/>
                    </a:cubicBezTo>
                    <a:cubicBezTo>
                      <a:pt x="1897" y="5729"/>
                      <a:pt x="1897" y="5667"/>
                      <a:pt x="1897" y="5604"/>
                    </a:cubicBezTo>
                    <a:lnTo>
                      <a:pt x="1897" y="5212"/>
                    </a:lnTo>
                    <a:close/>
                    <a:moveTo>
                      <a:pt x="4269" y="1"/>
                    </a:moveTo>
                    <a:cubicBezTo>
                      <a:pt x="3178" y="1"/>
                      <a:pt x="2087" y="154"/>
                      <a:pt x="972" y="369"/>
                    </a:cubicBezTo>
                    <a:cubicBezTo>
                      <a:pt x="659" y="447"/>
                      <a:pt x="659" y="902"/>
                      <a:pt x="909" y="1090"/>
                    </a:cubicBezTo>
                    <a:cubicBezTo>
                      <a:pt x="721" y="1027"/>
                      <a:pt x="580" y="1027"/>
                      <a:pt x="455" y="1027"/>
                    </a:cubicBezTo>
                    <a:cubicBezTo>
                      <a:pt x="188" y="1027"/>
                      <a:pt x="0" y="1293"/>
                      <a:pt x="63" y="1544"/>
                    </a:cubicBezTo>
                    <a:cubicBezTo>
                      <a:pt x="126" y="1685"/>
                      <a:pt x="188" y="1873"/>
                      <a:pt x="188" y="2077"/>
                    </a:cubicBezTo>
                    <a:cubicBezTo>
                      <a:pt x="267" y="2202"/>
                      <a:pt x="329" y="2265"/>
                      <a:pt x="455" y="2328"/>
                    </a:cubicBezTo>
                    <a:cubicBezTo>
                      <a:pt x="392" y="2328"/>
                      <a:pt x="329" y="2406"/>
                      <a:pt x="329" y="2469"/>
                    </a:cubicBezTo>
                    <a:cubicBezTo>
                      <a:pt x="0" y="4428"/>
                      <a:pt x="126" y="6450"/>
                      <a:pt x="517" y="8347"/>
                    </a:cubicBezTo>
                    <a:cubicBezTo>
                      <a:pt x="580" y="8927"/>
                      <a:pt x="580" y="9522"/>
                      <a:pt x="659" y="10102"/>
                    </a:cubicBezTo>
                    <a:cubicBezTo>
                      <a:pt x="580" y="10165"/>
                      <a:pt x="580" y="10243"/>
                      <a:pt x="580" y="10306"/>
                    </a:cubicBezTo>
                    <a:lnTo>
                      <a:pt x="580" y="10557"/>
                    </a:lnTo>
                    <a:lnTo>
                      <a:pt x="2351" y="10557"/>
                    </a:lnTo>
                    <a:cubicBezTo>
                      <a:pt x="2414" y="9710"/>
                      <a:pt x="2414" y="8927"/>
                      <a:pt x="2414" y="8080"/>
                    </a:cubicBezTo>
                    <a:cubicBezTo>
                      <a:pt x="2414" y="7892"/>
                      <a:pt x="2289" y="7751"/>
                      <a:pt x="2148" y="7688"/>
                    </a:cubicBezTo>
                    <a:cubicBezTo>
                      <a:pt x="2085" y="7359"/>
                      <a:pt x="2022" y="6967"/>
                      <a:pt x="2022" y="6638"/>
                    </a:cubicBezTo>
                    <a:lnTo>
                      <a:pt x="2022" y="6638"/>
                    </a:lnTo>
                    <a:cubicBezTo>
                      <a:pt x="2090" y="6715"/>
                      <a:pt x="2182" y="6769"/>
                      <a:pt x="2281" y="6769"/>
                    </a:cubicBezTo>
                    <a:cubicBezTo>
                      <a:pt x="2365" y="6769"/>
                      <a:pt x="2454" y="6731"/>
                      <a:pt x="2539" y="6638"/>
                    </a:cubicBezTo>
                    <a:cubicBezTo>
                      <a:pt x="2931" y="6246"/>
                      <a:pt x="3260" y="5792"/>
                      <a:pt x="3464" y="5337"/>
                    </a:cubicBezTo>
                    <a:cubicBezTo>
                      <a:pt x="3527" y="5275"/>
                      <a:pt x="3527" y="5275"/>
                      <a:pt x="3590" y="5212"/>
                    </a:cubicBezTo>
                    <a:cubicBezTo>
                      <a:pt x="3715" y="4820"/>
                      <a:pt x="3715" y="4820"/>
                      <a:pt x="3715" y="4428"/>
                    </a:cubicBezTo>
                    <a:cubicBezTo>
                      <a:pt x="3715" y="4287"/>
                      <a:pt x="3652" y="4224"/>
                      <a:pt x="3590" y="4162"/>
                    </a:cubicBezTo>
                    <a:cubicBezTo>
                      <a:pt x="3715" y="3645"/>
                      <a:pt x="3715" y="3112"/>
                      <a:pt x="3715" y="2594"/>
                    </a:cubicBezTo>
                    <a:cubicBezTo>
                      <a:pt x="3715" y="2349"/>
                      <a:pt x="3546" y="2236"/>
                      <a:pt x="3370" y="2236"/>
                    </a:cubicBezTo>
                    <a:cubicBezTo>
                      <a:pt x="3221" y="2236"/>
                      <a:pt x="3067" y="2318"/>
                      <a:pt x="3010" y="2469"/>
                    </a:cubicBezTo>
                    <a:cubicBezTo>
                      <a:pt x="2931" y="2406"/>
                      <a:pt x="2931" y="2265"/>
                      <a:pt x="2931" y="2202"/>
                    </a:cubicBezTo>
                    <a:cubicBezTo>
                      <a:pt x="2869" y="2077"/>
                      <a:pt x="2681" y="1936"/>
                      <a:pt x="2539" y="1936"/>
                    </a:cubicBezTo>
                    <a:cubicBezTo>
                      <a:pt x="2477" y="1873"/>
                      <a:pt x="2477" y="1811"/>
                      <a:pt x="2414" y="1748"/>
                    </a:cubicBezTo>
                    <a:cubicBezTo>
                      <a:pt x="2681" y="1685"/>
                      <a:pt x="2931" y="1685"/>
                      <a:pt x="3198" y="1623"/>
                    </a:cubicBezTo>
                    <a:cubicBezTo>
                      <a:pt x="3793" y="1811"/>
                      <a:pt x="4436" y="1936"/>
                      <a:pt x="5032" y="1936"/>
                    </a:cubicBezTo>
                    <a:cubicBezTo>
                      <a:pt x="4577" y="2328"/>
                      <a:pt x="4185" y="2720"/>
                      <a:pt x="3919" y="3190"/>
                    </a:cubicBezTo>
                    <a:cubicBezTo>
                      <a:pt x="3732" y="3477"/>
                      <a:pt x="3993" y="3778"/>
                      <a:pt x="4291" y="3778"/>
                    </a:cubicBezTo>
                    <a:cubicBezTo>
                      <a:pt x="4318" y="3778"/>
                      <a:pt x="4346" y="3775"/>
                      <a:pt x="4373" y="3770"/>
                    </a:cubicBezTo>
                    <a:cubicBezTo>
                      <a:pt x="4828" y="3645"/>
                      <a:pt x="5220" y="3441"/>
                      <a:pt x="5612" y="3253"/>
                    </a:cubicBezTo>
                    <a:cubicBezTo>
                      <a:pt x="5878" y="3315"/>
                      <a:pt x="6207" y="3378"/>
                      <a:pt x="6536" y="3378"/>
                    </a:cubicBezTo>
                    <a:cubicBezTo>
                      <a:pt x="6696" y="3404"/>
                      <a:pt x="6857" y="3416"/>
                      <a:pt x="7019" y="3416"/>
                    </a:cubicBezTo>
                    <a:cubicBezTo>
                      <a:pt x="7656" y="3416"/>
                      <a:pt x="8297" y="3223"/>
                      <a:pt x="8809" y="2861"/>
                    </a:cubicBezTo>
                    <a:cubicBezTo>
                      <a:pt x="9013" y="2720"/>
                      <a:pt x="9201" y="2594"/>
                      <a:pt x="9405" y="2469"/>
                    </a:cubicBezTo>
                    <a:cubicBezTo>
                      <a:pt x="9467" y="2469"/>
                      <a:pt x="9530" y="2532"/>
                      <a:pt x="9593" y="2532"/>
                    </a:cubicBezTo>
                    <a:cubicBezTo>
                      <a:pt x="9797" y="2532"/>
                      <a:pt x="9985" y="2532"/>
                      <a:pt x="10063" y="2328"/>
                    </a:cubicBezTo>
                    <a:cubicBezTo>
                      <a:pt x="10126" y="2202"/>
                      <a:pt x="10126" y="2014"/>
                      <a:pt x="9985" y="1873"/>
                    </a:cubicBezTo>
                    <a:cubicBezTo>
                      <a:pt x="10063" y="1811"/>
                      <a:pt x="10126" y="1748"/>
                      <a:pt x="10126" y="1685"/>
                    </a:cubicBezTo>
                    <a:cubicBezTo>
                      <a:pt x="10314" y="1481"/>
                      <a:pt x="10251" y="1152"/>
                      <a:pt x="9985" y="1027"/>
                    </a:cubicBezTo>
                    <a:cubicBezTo>
                      <a:pt x="9593" y="902"/>
                      <a:pt x="9279" y="902"/>
                      <a:pt x="8950" y="902"/>
                    </a:cubicBezTo>
                    <a:cubicBezTo>
                      <a:pt x="8625" y="790"/>
                      <a:pt x="8305" y="740"/>
                      <a:pt x="7994" y="740"/>
                    </a:cubicBezTo>
                    <a:cubicBezTo>
                      <a:pt x="7736" y="740"/>
                      <a:pt x="7484" y="775"/>
                      <a:pt x="7242" y="839"/>
                    </a:cubicBezTo>
                    <a:cubicBezTo>
                      <a:pt x="7242" y="635"/>
                      <a:pt x="7179" y="447"/>
                      <a:pt x="6991" y="369"/>
                    </a:cubicBezTo>
                    <a:cubicBezTo>
                      <a:pt x="6075" y="106"/>
                      <a:pt x="5172" y="1"/>
                      <a:pt x="42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41" name="Google Shape;1341;p26"/>
              <p:cNvSpPr/>
              <p:nvPr/>
            </p:nvSpPr>
            <p:spPr>
              <a:xfrm>
                <a:off x="656526" y="3948533"/>
                <a:ext cx="650865" cy="666578"/>
              </a:xfrm>
              <a:custGeom>
                <a:avLst/>
                <a:gdLst/>
                <a:ahLst/>
                <a:cxnLst/>
                <a:rect l="l" t="t" r="r" b="b"/>
                <a:pathLst>
                  <a:path w="10314" h="10563" extrusionOk="0">
                    <a:moveTo>
                      <a:pt x="1959" y="4310"/>
                    </a:moveTo>
                    <a:lnTo>
                      <a:pt x="1959" y="4373"/>
                    </a:lnTo>
                    <a:cubicBezTo>
                      <a:pt x="2022" y="4640"/>
                      <a:pt x="2148" y="4828"/>
                      <a:pt x="2226" y="5094"/>
                    </a:cubicBezTo>
                    <a:cubicBezTo>
                      <a:pt x="2085" y="5157"/>
                      <a:pt x="1959" y="5220"/>
                      <a:pt x="1897" y="5361"/>
                    </a:cubicBezTo>
                    <a:lnTo>
                      <a:pt x="1897" y="4969"/>
                    </a:lnTo>
                    <a:cubicBezTo>
                      <a:pt x="1897" y="4906"/>
                      <a:pt x="1897" y="4828"/>
                      <a:pt x="1834" y="4828"/>
                    </a:cubicBezTo>
                    <a:cubicBezTo>
                      <a:pt x="1897" y="4640"/>
                      <a:pt x="1897" y="4514"/>
                      <a:pt x="1959" y="4310"/>
                    </a:cubicBezTo>
                    <a:close/>
                    <a:moveTo>
                      <a:pt x="1756" y="9279"/>
                    </a:moveTo>
                    <a:lnTo>
                      <a:pt x="1834" y="9342"/>
                    </a:lnTo>
                    <a:cubicBezTo>
                      <a:pt x="1693" y="9405"/>
                      <a:pt x="1630" y="9405"/>
                      <a:pt x="1505" y="9405"/>
                    </a:cubicBezTo>
                    <a:lnTo>
                      <a:pt x="1568" y="9342"/>
                    </a:lnTo>
                    <a:cubicBezTo>
                      <a:pt x="1630" y="9342"/>
                      <a:pt x="1693" y="9279"/>
                      <a:pt x="1756" y="9279"/>
                    </a:cubicBezTo>
                    <a:close/>
                    <a:moveTo>
                      <a:pt x="580" y="0"/>
                    </a:moveTo>
                    <a:lnTo>
                      <a:pt x="580" y="266"/>
                    </a:lnTo>
                    <a:cubicBezTo>
                      <a:pt x="580" y="329"/>
                      <a:pt x="580" y="392"/>
                      <a:pt x="659" y="455"/>
                    </a:cubicBezTo>
                    <a:cubicBezTo>
                      <a:pt x="580" y="1050"/>
                      <a:pt x="580" y="1630"/>
                      <a:pt x="517" y="2226"/>
                    </a:cubicBezTo>
                    <a:cubicBezTo>
                      <a:pt x="126" y="4122"/>
                      <a:pt x="0" y="6144"/>
                      <a:pt x="329" y="8104"/>
                    </a:cubicBezTo>
                    <a:cubicBezTo>
                      <a:pt x="329" y="8166"/>
                      <a:pt x="392" y="8229"/>
                      <a:pt x="455" y="8229"/>
                    </a:cubicBezTo>
                    <a:cubicBezTo>
                      <a:pt x="329" y="8292"/>
                      <a:pt x="267" y="8354"/>
                      <a:pt x="188" y="8495"/>
                    </a:cubicBezTo>
                    <a:cubicBezTo>
                      <a:pt x="188" y="8684"/>
                      <a:pt x="126" y="8887"/>
                      <a:pt x="63" y="9013"/>
                    </a:cubicBezTo>
                    <a:cubicBezTo>
                      <a:pt x="0" y="9279"/>
                      <a:pt x="188" y="9530"/>
                      <a:pt x="455" y="9530"/>
                    </a:cubicBezTo>
                    <a:cubicBezTo>
                      <a:pt x="580" y="9530"/>
                      <a:pt x="721" y="9530"/>
                      <a:pt x="909" y="9467"/>
                    </a:cubicBezTo>
                    <a:lnTo>
                      <a:pt x="909" y="9467"/>
                    </a:lnTo>
                    <a:cubicBezTo>
                      <a:pt x="659" y="9671"/>
                      <a:pt x="659" y="10126"/>
                      <a:pt x="972" y="10188"/>
                    </a:cubicBezTo>
                    <a:cubicBezTo>
                      <a:pt x="2093" y="10404"/>
                      <a:pt x="3190" y="10562"/>
                      <a:pt x="4287" y="10562"/>
                    </a:cubicBezTo>
                    <a:cubicBezTo>
                      <a:pt x="5184" y="10562"/>
                      <a:pt x="6081" y="10456"/>
                      <a:pt x="6991" y="10188"/>
                    </a:cubicBezTo>
                    <a:cubicBezTo>
                      <a:pt x="7179" y="10126"/>
                      <a:pt x="7242" y="9922"/>
                      <a:pt x="7242" y="9734"/>
                    </a:cubicBezTo>
                    <a:cubicBezTo>
                      <a:pt x="7481" y="9790"/>
                      <a:pt x="7730" y="9821"/>
                      <a:pt x="7986" y="9821"/>
                    </a:cubicBezTo>
                    <a:cubicBezTo>
                      <a:pt x="8299" y="9821"/>
                      <a:pt x="8622" y="9775"/>
                      <a:pt x="8950" y="9671"/>
                    </a:cubicBezTo>
                    <a:cubicBezTo>
                      <a:pt x="9279" y="9671"/>
                      <a:pt x="9593" y="9671"/>
                      <a:pt x="9985" y="9530"/>
                    </a:cubicBezTo>
                    <a:cubicBezTo>
                      <a:pt x="10251" y="9405"/>
                      <a:pt x="10314" y="9075"/>
                      <a:pt x="10126" y="8887"/>
                    </a:cubicBezTo>
                    <a:cubicBezTo>
                      <a:pt x="10126" y="8825"/>
                      <a:pt x="10063" y="8746"/>
                      <a:pt x="9985" y="8684"/>
                    </a:cubicBezTo>
                    <a:cubicBezTo>
                      <a:pt x="10126" y="8558"/>
                      <a:pt x="10126" y="8354"/>
                      <a:pt x="10063" y="8229"/>
                    </a:cubicBezTo>
                    <a:cubicBezTo>
                      <a:pt x="9985" y="8041"/>
                      <a:pt x="9797" y="8041"/>
                      <a:pt x="9593" y="8041"/>
                    </a:cubicBezTo>
                    <a:cubicBezTo>
                      <a:pt x="9530" y="8041"/>
                      <a:pt x="9467" y="8104"/>
                      <a:pt x="9405" y="8104"/>
                    </a:cubicBezTo>
                    <a:cubicBezTo>
                      <a:pt x="9201" y="7963"/>
                      <a:pt x="9013" y="7837"/>
                      <a:pt x="8809" y="7712"/>
                    </a:cubicBezTo>
                    <a:cubicBezTo>
                      <a:pt x="8292" y="7346"/>
                      <a:pt x="7642" y="7142"/>
                      <a:pt x="7000" y="7142"/>
                    </a:cubicBezTo>
                    <a:cubicBezTo>
                      <a:pt x="6844" y="7142"/>
                      <a:pt x="6689" y="7154"/>
                      <a:pt x="6536" y="7179"/>
                    </a:cubicBezTo>
                    <a:cubicBezTo>
                      <a:pt x="6207" y="7179"/>
                      <a:pt x="5878" y="7257"/>
                      <a:pt x="5612" y="7320"/>
                    </a:cubicBezTo>
                    <a:cubicBezTo>
                      <a:pt x="5220" y="7116"/>
                      <a:pt x="4828" y="6928"/>
                      <a:pt x="4373" y="6787"/>
                    </a:cubicBezTo>
                    <a:cubicBezTo>
                      <a:pt x="4346" y="6782"/>
                      <a:pt x="4318" y="6779"/>
                      <a:pt x="4291" y="6779"/>
                    </a:cubicBezTo>
                    <a:cubicBezTo>
                      <a:pt x="3993" y="6779"/>
                      <a:pt x="3732" y="7081"/>
                      <a:pt x="3919" y="7383"/>
                    </a:cubicBezTo>
                    <a:cubicBezTo>
                      <a:pt x="4185" y="7837"/>
                      <a:pt x="4577" y="8229"/>
                      <a:pt x="5032" y="8621"/>
                    </a:cubicBezTo>
                    <a:cubicBezTo>
                      <a:pt x="4436" y="8621"/>
                      <a:pt x="3793" y="8746"/>
                      <a:pt x="3198" y="8950"/>
                    </a:cubicBezTo>
                    <a:cubicBezTo>
                      <a:pt x="2931" y="8887"/>
                      <a:pt x="2681" y="8887"/>
                      <a:pt x="2414" y="8825"/>
                    </a:cubicBezTo>
                    <a:cubicBezTo>
                      <a:pt x="2477" y="8746"/>
                      <a:pt x="2477" y="8684"/>
                      <a:pt x="2539" y="8621"/>
                    </a:cubicBezTo>
                    <a:cubicBezTo>
                      <a:pt x="2681" y="8621"/>
                      <a:pt x="2869" y="8495"/>
                      <a:pt x="2931" y="8354"/>
                    </a:cubicBezTo>
                    <a:cubicBezTo>
                      <a:pt x="2931" y="8292"/>
                      <a:pt x="2931" y="8166"/>
                      <a:pt x="3010" y="8104"/>
                    </a:cubicBezTo>
                    <a:cubicBezTo>
                      <a:pt x="3067" y="8254"/>
                      <a:pt x="3218" y="8335"/>
                      <a:pt x="3366" y="8335"/>
                    </a:cubicBezTo>
                    <a:cubicBezTo>
                      <a:pt x="3543" y="8335"/>
                      <a:pt x="3715" y="8219"/>
                      <a:pt x="3715" y="7963"/>
                    </a:cubicBezTo>
                    <a:cubicBezTo>
                      <a:pt x="3715" y="7445"/>
                      <a:pt x="3715" y="6928"/>
                      <a:pt x="3590" y="6395"/>
                    </a:cubicBezTo>
                    <a:cubicBezTo>
                      <a:pt x="3652" y="6332"/>
                      <a:pt x="3715" y="6270"/>
                      <a:pt x="3715" y="6144"/>
                    </a:cubicBezTo>
                    <a:cubicBezTo>
                      <a:pt x="3715" y="5752"/>
                      <a:pt x="3715" y="5752"/>
                      <a:pt x="3590" y="5361"/>
                    </a:cubicBezTo>
                    <a:cubicBezTo>
                      <a:pt x="3527" y="5298"/>
                      <a:pt x="3527" y="5298"/>
                      <a:pt x="3464" y="5220"/>
                    </a:cubicBezTo>
                    <a:cubicBezTo>
                      <a:pt x="3260" y="4765"/>
                      <a:pt x="2931" y="4310"/>
                      <a:pt x="2539" y="3919"/>
                    </a:cubicBezTo>
                    <a:cubicBezTo>
                      <a:pt x="2455" y="3834"/>
                      <a:pt x="2366" y="3800"/>
                      <a:pt x="2284" y="3800"/>
                    </a:cubicBezTo>
                    <a:cubicBezTo>
                      <a:pt x="2183" y="3800"/>
                      <a:pt x="2091" y="3850"/>
                      <a:pt x="2022" y="3919"/>
                    </a:cubicBezTo>
                    <a:cubicBezTo>
                      <a:pt x="2022" y="3589"/>
                      <a:pt x="2085" y="3198"/>
                      <a:pt x="2148" y="2868"/>
                    </a:cubicBezTo>
                    <a:cubicBezTo>
                      <a:pt x="2289" y="2806"/>
                      <a:pt x="2414" y="2680"/>
                      <a:pt x="2414" y="2477"/>
                    </a:cubicBezTo>
                    <a:cubicBezTo>
                      <a:pt x="2414" y="1630"/>
                      <a:pt x="2414" y="846"/>
                      <a:pt x="235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342" name="Google Shape;1342;p26"/>
            <p:cNvGrpSpPr/>
            <p:nvPr/>
          </p:nvGrpSpPr>
          <p:grpSpPr>
            <a:xfrm flipH="1">
              <a:off x="7825289" y="539500"/>
              <a:ext cx="741929" cy="4076750"/>
              <a:chOff x="586289" y="539500"/>
              <a:chExt cx="741929" cy="4076750"/>
            </a:xfrm>
          </p:grpSpPr>
          <p:sp>
            <p:nvSpPr>
              <p:cNvPr id="1343" name="Google Shape;1343;p26"/>
              <p:cNvSpPr/>
              <p:nvPr/>
            </p:nvSpPr>
            <p:spPr>
              <a:xfrm>
                <a:off x="693127" y="671579"/>
                <a:ext cx="103871" cy="3433543"/>
              </a:xfrm>
              <a:custGeom>
                <a:avLst/>
                <a:gdLst/>
                <a:ahLst/>
                <a:cxnLst/>
                <a:rect l="l" t="t" r="r" b="b"/>
                <a:pathLst>
                  <a:path w="1646" h="54410" extrusionOk="0">
                    <a:moveTo>
                      <a:pt x="549" y="0"/>
                    </a:moveTo>
                    <a:cubicBezTo>
                      <a:pt x="353" y="0"/>
                      <a:pt x="173" y="133"/>
                      <a:pt x="204" y="400"/>
                    </a:cubicBezTo>
                    <a:cubicBezTo>
                      <a:pt x="862" y="18284"/>
                      <a:pt x="533" y="36184"/>
                      <a:pt x="0" y="54022"/>
                    </a:cubicBezTo>
                    <a:cubicBezTo>
                      <a:pt x="0" y="54280"/>
                      <a:pt x="196" y="54410"/>
                      <a:pt x="392" y="54410"/>
                    </a:cubicBezTo>
                    <a:cubicBezTo>
                      <a:pt x="588" y="54410"/>
                      <a:pt x="784" y="54280"/>
                      <a:pt x="784" y="54022"/>
                    </a:cubicBezTo>
                    <a:cubicBezTo>
                      <a:pt x="1317" y="36184"/>
                      <a:pt x="1646" y="18284"/>
                      <a:pt x="988" y="400"/>
                    </a:cubicBezTo>
                    <a:cubicBezTo>
                      <a:pt x="956" y="133"/>
                      <a:pt x="745" y="0"/>
                      <a:pt x="5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344" name="Google Shape;1344;p26"/>
              <p:cNvGrpSpPr/>
              <p:nvPr/>
            </p:nvGrpSpPr>
            <p:grpSpPr>
              <a:xfrm>
                <a:off x="586289" y="539500"/>
                <a:ext cx="741929" cy="740539"/>
                <a:chOff x="586289" y="539500"/>
                <a:chExt cx="741929" cy="740539"/>
              </a:xfrm>
            </p:grpSpPr>
            <p:sp>
              <p:nvSpPr>
                <p:cNvPr id="1345" name="Google Shape;1345;p26"/>
                <p:cNvSpPr/>
                <p:nvPr/>
              </p:nvSpPr>
              <p:spPr>
                <a:xfrm>
                  <a:off x="600677" y="564868"/>
                  <a:ext cx="84561" cy="6470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0" h="10254" extrusionOk="0">
                      <a:moveTo>
                        <a:pt x="481" y="1"/>
                      </a:moveTo>
                      <a:cubicBezTo>
                        <a:pt x="249" y="1"/>
                        <a:pt x="0" y="198"/>
                        <a:pt x="39" y="524"/>
                      </a:cubicBezTo>
                      <a:cubicBezTo>
                        <a:pt x="619" y="3596"/>
                        <a:pt x="556" y="6731"/>
                        <a:pt x="556" y="9865"/>
                      </a:cubicBezTo>
                      <a:cubicBezTo>
                        <a:pt x="556" y="10124"/>
                        <a:pt x="752" y="10253"/>
                        <a:pt x="948" y="10253"/>
                      </a:cubicBezTo>
                      <a:cubicBezTo>
                        <a:pt x="1144" y="10253"/>
                        <a:pt x="1340" y="10124"/>
                        <a:pt x="1340" y="9865"/>
                      </a:cubicBezTo>
                      <a:cubicBezTo>
                        <a:pt x="1340" y="6652"/>
                        <a:pt x="1340" y="3455"/>
                        <a:pt x="822" y="257"/>
                      </a:cubicBezTo>
                      <a:cubicBezTo>
                        <a:pt x="768" y="80"/>
                        <a:pt x="628" y="1"/>
                        <a:pt x="48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46" name="Google Shape;1346;p26"/>
                <p:cNvSpPr/>
                <p:nvPr/>
              </p:nvSpPr>
              <p:spPr>
                <a:xfrm>
                  <a:off x="792013" y="902797"/>
                  <a:ext cx="54460" cy="3131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3" h="4962" extrusionOk="0">
                      <a:moveTo>
                        <a:pt x="392" y="0"/>
                      </a:moveTo>
                      <a:cubicBezTo>
                        <a:pt x="197" y="0"/>
                        <a:pt x="1" y="129"/>
                        <a:pt x="1" y="388"/>
                      </a:cubicBezTo>
                      <a:cubicBezTo>
                        <a:pt x="1" y="1767"/>
                        <a:pt x="79" y="3194"/>
                        <a:pt x="1" y="4573"/>
                      </a:cubicBezTo>
                      <a:cubicBezTo>
                        <a:pt x="1" y="4832"/>
                        <a:pt x="197" y="4961"/>
                        <a:pt x="392" y="4961"/>
                      </a:cubicBezTo>
                      <a:cubicBezTo>
                        <a:pt x="588" y="4961"/>
                        <a:pt x="784" y="4832"/>
                        <a:pt x="784" y="4573"/>
                      </a:cubicBezTo>
                      <a:cubicBezTo>
                        <a:pt x="863" y="3194"/>
                        <a:pt x="784" y="1767"/>
                        <a:pt x="784" y="388"/>
                      </a:cubicBezTo>
                      <a:cubicBezTo>
                        <a:pt x="784" y="129"/>
                        <a:pt x="588" y="0"/>
                        <a:pt x="3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47" name="Google Shape;1347;p26"/>
                <p:cNvSpPr/>
                <p:nvPr/>
              </p:nvSpPr>
              <p:spPr>
                <a:xfrm>
                  <a:off x="800911" y="877807"/>
                  <a:ext cx="148423" cy="4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2" h="785" extrusionOk="0">
                      <a:moveTo>
                        <a:pt x="518" y="0"/>
                      </a:moveTo>
                      <a:cubicBezTo>
                        <a:pt x="1" y="0"/>
                        <a:pt x="1" y="784"/>
                        <a:pt x="518" y="784"/>
                      </a:cubicBezTo>
                      <a:lnTo>
                        <a:pt x="1819" y="784"/>
                      </a:lnTo>
                      <a:cubicBezTo>
                        <a:pt x="2352" y="784"/>
                        <a:pt x="2352" y="0"/>
                        <a:pt x="181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48" name="Google Shape;1348;p26"/>
                <p:cNvSpPr/>
                <p:nvPr/>
              </p:nvSpPr>
              <p:spPr>
                <a:xfrm>
                  <a:off x="890962" y="745728"/>
                  <a:ext cx="49474" cy="1652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2619" extrusionOk="0">
                      <a:moveTo>
                        <a:pt x="392" y="1"/>
                      </a:moveTo>
                      <a:cubicBezTo>
                        <a:pt x="196" y="1"/>
                        <a:pt x="0" y="134"/>
                        <a:pt x="0" y="401"/>
                      </a:cubicBezTo>
                      <a:lnTo>
                        <a:pt x="0" y="2219"/>
                      </a:lnTo>
                      <a:cubicBezTo>
                        <a:pt x="0" y="2485"/>
                        <a:pt x="196" y="2618"/>
                        <a:pt x="392" y="2618"/>
                      </a:cubicBezTo>
                      <a:cubicBezTo>
                        <a:pt x="588" y="2618"/>
                        <a:pt x="784" y="2485"/>
                        <a:pt x="784" y="2219"/>
                      </a:cubicBezTo>
                      <a:lnTo>
                        <a:pt x="784" y="401"/>
                      </a:lnTo>
                      <a:cubicBezTo>
                        <a:pt x="784" y="134"/>
                        <a:pt x="588" y="1"/>
                        <a:pt x="39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49" name="Google Shape;1349;p26"/>
                <p:cNvSpPr/>
                <p:nvPr/>
              </p:nvSpPr>
              <p:spPr>
                <a:xfrm>
                  <a:off x="1268332" y="548335"/>
                  <a:ext cx="59887" cy="2303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9" h="3650" extrusionOk="0">
                      <a:moveTo>
                        <a:pt x="520" y="1"/>
                      </a:moveTo>
                      <a:cubicBezTo>
                        <a:pt x="283" y="1"/>
                        <a:pt x="0" y="200"/>
                        <a:pt x="39" y="519"/>
                      </a:cubicBezTo>
                      <a:cubicBezTo>
                        <a:pt x="164" y="1428"/>
                        <a:pt x="164" y="2353"/>
                        <a:pt x="39" y="3262"/>
                      </a:cubicBezTo>
                      <a:cubicBezTo>
                        <a:pt x="8" y="3521"/>
                        <a:pt x="188" y="3650"/>
                        <a:pt x="384" y="3650"/>
                      </a:cubicBezTo>
                      <a:cubicBezTo>
                        <a:pt x="580" y="3650"/>
                        <a:pt x="791" y="3521"/>
                        <a:pt x="823" y="3262"/>
                      </a:cubicBezTo>
                      <a:cubicBezTo>
                        <a:pt x="948" y="2290"/>
                        <a:pt x="948" y="1303"/>
                        <a:pt x="823" y="253"/>
                      </a:cubicBezTo>
                      <a:cubicBezTo>
                        <a:pt x="799" y="78"/>
                        <a:pt x="668" y="1"/>
                        <a:pt x="52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50" name="Google Shape;1350;p26"/>
                <p:cNvSpPr/>
                <p:nvPr/>
              </p:nvSpPr>
              <p:spPr>
                <a:xfrm>
                  <a:off x="586289" y="539500"/>
                  <a:ext cx="733974" cy="4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31" h="785" extrusionOk="0">
                      <a:moveTo>
                        <a:pt x="518" y="1"/>
                      </a:moveTo>
                      <a:cubicBezTo>
                        <a:pt x="0" y="1"/>
                        <a:pt x="0" y="784"/>
                        <a:pt x="518" y="784"/>
                      </a:cubicBezTo>
                      <a:lnTo>
                        <a:pt x="11098" y="784"/>
                      </a:lnTo>
                      <a:cubicBezTo>
                        <a:pt x="11631" y="784"/>
                        <a:pt x="11631" y="1"/>
                        <a:pt x="1109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51" name="Google Shape;1351;p26"/>
                <p:cNvSpPr/>
                <p:nvPr/>
              </p:nvSpPr>
              <p:spPr>
                <a:xfrm>
                  <a:off x="866225" y="712345"/>
                  <a:ext cx="415294" cy="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81" h="1053" extrusionOk="0">
                      <a:moveTo>
                        <a:pt x="5943" y="1"/>
                      </a:moveTo>
                      <a:cubicBezTo>
                        <a:pt x="5922" y="1"/>
                        <a:pt x="5900" y="2"/>
                        <a:pt x="5878" y="5"/>
                      </a:cubicBezTo>
                      <a:cubicBezTo>
                        <a:pt x="4987" y="204"/>
                        <a:pt x="4076" y="269"/>
                        <a:pt x="3164" y="269"/>
                      </a:cubicBezTo>
                      <a:cubicBezTo>
                        <a:pt x="2281" y="269"/>
                        <a:pt x="1397" y="208"/>
                        <a:pt x="533" y="146"/>
                      </a:cubicBezTo>
                      <a:cubicBezTo>
                        <a:pt x="513" y="143"/>
                        <a:pt x="493" y="142"/>
                        <a:pt x="474" y="142"/>
                      </a:cubicBezTo>
                      <a:cubicBezTo>
                        <a:pt x="1" y="142"/>
                        <a:pt x="21" y="869"/>
                        <a:pt x="533" y="930"/>
                      </a:cubicBezTo>
                      <a:cubicBezTo>
                        <a:pt x="1467" y="991"/>
                        <a:pt x="2382" y="1053"/>
                        <a:pt x="3296" y="1053"/>
                      </a:cubicBezTo>
                      <a:cubicBezTo>
                        <a:pt x="4239" y="1053"/>
                        <a:pt x="5182" y="987"/>
                        <a:pt x="6144" y="788"/>
                      </a:cubicBezTo>
                      <a:cubicBezTo>
                        <a:pt x="6580" y="668"/>
                        <a:pt x="6425" y="1"/>
                        <a:pt x="594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52" name="Google Shape;1352;p26"/>
                <p:cNvSpPr/>
                <p:nvPr/>
              </p:nvSpPr>
              <p:spPr>
                <a:xfrm>
                  <a:off x="614939" y="1166135"/>
                  <a:ext cx="230396" cy="113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51" h="1805" extrusionOk="0">
                      <a:moveTo>
                        <a:pt x="455" y="0"/>
                      </a:moveTo>
                      <a:cubicBezTo>
                        <a:pt x="260" y="0"/>
                        <a:pt x="64" y="134"/>
                        <a:pt x="64" y="400"/>
                      </a:cubicBezTo>
                      <a:cubicBezTo>
                        <a:pt x="1" y="1043"/>
                        <a:pt x="330" y="1638"/>
                        <a:pt x="1051" y="1764"/>
                      </a:cubicBezTo>
                      <a:cubicBezTo>
                        <a:pt x="1198" y="1793"/>
                        <a:pt x="1346" y="1804"/>
                        <a:pt x="1493" y="1804"/>
                      </a:cubicBezTo>
                      <a:cubicBezTo>
                        <a:pt x="2066" y="1804"/>
                        <a:pt x="2637" y="1626"/>
                        <a:pt x="3198" y="1576"/>
                      </a:cubicBezTo>
                      <a:cubicBezTo>
                        <a:pt x="3651" y="1515"/>
                        <a:pt x="3480" y="788"/>
                        <a:pt x="3006" y="788"/>
                      </a:cubicBezTo>
                      <a:cubicBezTo>
                        <a:pt x="2987" y="788"/>
                        <a:pt x="2968" y="790"/>
                        <a:pt x="2948" y="792"/>
                      </a:cubicBezTo>
                      <a:cubicBezTo>
                        <a:pt x="2556" y="855"/>
                        <a:pt x="2101" y="980"/>
                        <a:pt x="1631" y="1043"/>
                      </a:cubicBezTo>
                      <a:cubicBezTo>
                        <a:pt x="1114" y="1043"/>
                        <a:pt x="847" y="980"/>
                        <a:pt x="847" y="400"/>
                      </a:cubicBezTo>
                      <a:cubicBezTo>
                        <a:pt x="847" y="134"/>
                        <a:pt x="651" y="0"/>
                        <a:pt x="45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53" name="Google Shape;1353;p26"/>
                <p:cNvSpPr/>
                <p:nvPr/>
              </p:nvSpPr>
              <p:spPr>
                <a:xfrm>
                  <a:off x="647123" y="1150043"/>
                  <a:ext cx="178587" cy="1147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0" h="1819" extrusionOk="0">
                      <a:moveTo>
                        <a:pt x="2438" y="1"/>
                      </a:moveTo>
                      <a:cubicBezTo>
                        <a:pt x="2242" y="1"/>
                        <a:pt x="2046" y="130"/>
                        <a:pt x="2046" y="389"/>
                      </a:cubicBezTo>
                      <a:cubicBezTo>
                        <a:pt x="2046" y="565"/>
                        <a:pt x="2046" y="742"/>
                        <a:pt x="2024" y="907"/>
                      </a:cubicBezTo>
                      <a:lnTo>
                        <a:pt x="2024" y="907"/>
                      </a:lnTo>
                      <a:cubicBezTo>
                        <a:pt x="1882" y="842"/>
                        <a:pt x="1742" y="778"/>
                        <a:pt x="1591" y="718"/>
                      </a:cubicBezTo>
                      <a:cubicBezTo>
                        <a:pt x="1523" y="686"/>
                        <a:pt x="1451" y="670"/>
                        <a:pt x="1381" y="670"/>
                      </a:cubicBezTo>
                      <a:cubicBezTo>
                        <a:pt x="1267" y="670"/>
                        <a:pt x="1160" y="711"/>
                        <a:pt x="1088" y="791"/>
                      </a:cubicBezTo>
                      <a:lnTo>
                        <a:pt x="1088" y="791"/>
                      </a:lnTo>
                      <a:cubicBezTo>
                        <a:pt x="1054" y="769"/>
                        <a:pt x="1023" y="745"/>
                        <a:pt x="996" y="718"/>
                      </a:cubicBezTo>
                      <a:cubicBezTo>
                        <a:pt x="870" y="655"/>
                        <a:pt x="870" y="389"/>
                        <a:pt x="870" y="263"/>
                      </a:cubicBezTo>
                      <a:cubicBezTo>
                        <a:pt x="815" y="86"/>
                        <a:pt x="662" y="6"/>
                        <a:pt x="504" y="6"/>
                      </a:cubicBezTo>
                      <a:cubicBezTo>
                        <a:pt x="258" y="6"/>
                        <a:pt x="1" y="199"/>
                        <a:pt x="86" y="514"/>
                      </a:cubicBezTo>
                      <a:cubicBezTo>
                        <a:pt x="149" y="781"/>
                        <a:pt x="212" y="1047"/>
                        <a:pt x="416" y="1235"/>
                      </a:cubicBezTo>
                      <a:cubicBezTo>
                        <a:pt x="604" y="1502"/>
                        <a:pt x="933" y="1627"/>
                        <a:pt x="1262" y="1690"/>
                      </a:cubicBezTo>
                      <a:cubicBezTo>
                        <a:pt x="1403" y="1690"/>
                        <a:pt x="1550" y="1650"/>
                        <a:pt x="1651" y="1567"/>
                      </a:cubicBezTo>
                      <a:lnTo>
                        <a:pt x="1651" y="1567"/>
                      </a:lnTo>
                      <a:cubicBezTo>
                        <a:pt x="1797" y="1632"/>
                        <a:pt x="1945" y="1698"/>
                        <a:pt x="2108" y="1768"/>
                      </a:cubicBezTo>
                      <a:cubicBezTo>
                        <a:pt x="2182" y="1803"/>
                        <a:pt x="2250" y="1818"/>
                        <a:pt x="2312" y="1818"/>
                      </a:cubicBezTo>
                      <a:cubicBezTo>
                        <a:pt x="2474" y="1818"/>
                        <a:pt x="2598" y="1712"/>
                        <a:pt x="2688" y="1564"/>
                      </a:cubicBezTo>
                      <a:cubicBezTo>
                        <a:pt x="2830" y="1172"/>
                        <a:pt x="2830" y="781"/>
                        <a:pt x="2830" y="389"/>
                      </a:cubicBezTo>
                      <a:cubicBezTo>
                        <a:pt x="2830" y="130"/>
                        <a:pt x="2634" y="1"/>
                        <a:pt x="243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54" name="Google Shape;1354;p26"/>
              <p:cNvGrpSpPr/>
              <p:nvPr/>
            </p:nvGrpSpPr>
            <p:grpSpPr>
              <a:xfrm>
                <a:off x="586289" y="3873691"/>
                <a:ext cx="741929" cy="742559"/>
                <a:chOff x="2872289" y="3473641"/>
                <a:chExt cx="741929" cy="742559"/>
              </a:xfrm>
            </p:grpSpPr>
            <p:sp>
              <p:nvSpPr>
                <p:cNvPr id="1355" name="Google Shape;1355;p26"/>
                <p:cNvSpPr/>
                <p:nvPr/>
              </p:nvSpPr>
              <p:spPr>
                <a:xfrm>
                  <a:off x="2886677" y="3544760"/>
                  <a:ext cx="84561" cy="6465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0" h="10245" extrusionOk="0">
                      <a:moveTo>
                        <a:pt x="948" y="0"/>
                      </a:moveTo>
                      <a:cubicBezTo>
                        <a:pt x="752" y="0"/>
                        <a:pt x="556" y="130"/>
                        <a:pt x="556" y="388"/>
                      </a:cubicBezTo>
                      <a:cubicBezTo>
                        <a:pt x="556" y="3523"/>
                        <a:pt x="619" y="6658"/>
                        <a:pt x="39" y="9730"/>
                      </a:cubicBezTo>
                      <a:cubicBezTo>
                        <a:pt x="0" y="10046"/>
                        <a:pt x="249" y="10245"/>
                        <a:pt x="480" y="10245"/>
                      </a:cubicBezTo>
                      <a:cubicBezTo>
                        <a:pt x="627" y="10245"/>
                        <a:pt x="768" y="10164"/>
                        <a:pt x="822" y="9981"/>
                      </a:cubicBezTo>
                      <a:cubicBezTo>
                        <a:pt x="1340" y="6783"/>
                        <a:pt x="1340" y="3586"/>
                        <a:pt x="1340" y="388"/>
                      </a:cubicBezTo>
                      <a:cubicBezTo>
                        <a:pt x="1340" y="130"/>
                        <a:pt x="1144" y="0"/>
                        <a:pt x="94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56" name="Google Shape;1356;p26"/>
                <p:cNvSpPr/>
                <p:nvPr/>
              </p:nvSpPr>
              <p:spPr>
                <a:xfrm>
                  <a:off x="3078013" y="3540027"/>
                  <a:ext cx="54460" cy="3136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3" h="4970" extrusionOk="0">
                      <a:moveTo>
                        <a:pt x="392" y="1"/>
                      </a:moveTo>
                      <a:cubicBezTo>
                        <a:pt x="197" y="1"/>
                        <a:pt x="1" y="134"/>
                        <a:pt x="1" y="400"/>
                      </a:cubicBezTo>
                      <a:cubicBezTo>
                        <a:pt x="79" y="1764"/>
                        <a:pt x="1" y="3206"/>
                        <a:pt x="1" y="4570"/>
                      </a:cubicBezTo>
                      <a:cubicBezTo>
                        <a:pt x="1" y="4836"/>
                        <a:pt x="197" y="4970"/>
                        <a:pt x="392" y="4970"/>
                      </a:cubicBezTo>
                      <a:cubicBezTo>
                        <a:pt x="588" y="4970"/>
                        <a:pt x="784" y="4836"/>
                        <a:pt x="784" y="4570"/>
                      </a:cubicBezTo>
                      <a:cubicBezTo>
                        <a:pt x="784" y="3206"/>
                        <a:pt x="863" y="1764"/>
                        <a:pt x="784" y="400"/>
                      </a:cubicBezTo>
                      <a:cubicBezTo>
                        <a:pt x="784" y="134"/>
                        <a:pt x="588" y="1"/>
                        <a:pt x="39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57" name="Google Shape;1357;p26"/>
                <p:cNvSpPr/>
                <p:nvPr/>
              </p:nvSpPr>
              <p:spPr>
                <a:xfrm>
                  <a:off x="3086911" y="3828355"/>
                  <a:ext cx="148423" cy="4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2" h="785" extrusionOk="0">
                      <a:moveTo>
                        <a:pt x="518" y="1"/>
                      </a:moveTo>
                      <a:cubicBezTo>
                        <a:pt x="1" y="1"/>
                        <a:pt x="1" y="785"/>
                        <a:pt x="518" y="785"/>
                      </a:cubicBezTo>
                      <a:lnTo>
                        <a:pt x="1819" y="785"/>
                      </a:lnTo>
                      <a:cubicBezTo>
                        <a:pt x="2352" y="785"/>
                        <a:pt x="2352" y="1"/>
                        <a:pt x="181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58" name="Google Shape;1358;p26"/>
                <p:cNvSpPr/>
                <p:nvPr/>
              </p:nvSpPr>
              <p:spPr>
                <a:xfrm>
                  <a:off x="3176962" y="3845457"/>
                  <a:ext cx="49474" cy="1647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2610" extrusionOk="0">
                      <a:moveTo>
                        <a:pt x="392" y="0"/>
                      </a:moveTo>
                      <a:cubicBezTo>
                        <a:pt x="196" y="0"/>
                        <a:pt x="0" y="130"/>
                        <a:pt x="0" y="388"/>
                      </a:cubicBezTo>
                      <a:lnTo>
                        <a:pt x="0" y="2222"/>
                      </a:lnTo>
                      <a:cubicBezTo>
                        <a:pt x="0" y="2481"/>
                        <a:pt x="196" y="2610"/>
                        <a:pt x="392" y="2610"/>
                      </a:cubicBezTo>
                      <a:cubicBezTo>
                        <a:pt x="588" y="2610"/>
                        <a:pt x="784" y="2481"/>
                        <a:pt x="784" y="2222"/>
                      </a:cubicBezTo>
                      <a:lnTo>
                        <a:pt x="784" y="388"/>
                      </a:lnTo>
                      <a:cubicBezTo>
                        <a:pt x="784" y="130"/>
                        <a:pt x="588" y="0"/>
                        <a:pt x="3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59" name="Google Shape;1359;p26"/>
                <p:cNvSpPr/>
                <p:nvPr/>
              </p:nvSpPr>
              <p:spPr>
                <a:xfrm>
                  <a:off x="3554332" y="3976968"/>
                  <a:ext cx="59887" cy="230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9" h="3655" extrusionOk="0">
                      <a:moveTo>
                        <a:pt x="384" y="1"/>
                      </a:moveTo>
                      <a:cubicBezTo>
                        <a:pt x="188" y="1"/>
                        <a:pt x="8" y="130"/>
                        <a:pt x="39" y="389"/>
                      </a:cubicBezTo>
                      <a:cubicBezTo>
                        <a:pt x="164" y="1314"/>
                        <a:pt x="164" y="2223"/>
                        <a:pt x="39" y="3132"/>
                      </a:cubicBezTo>
                      <a:cubicBezTo>
                        <a:pt x="1" y="3458"/>
                        <a:pt x="279" y="3655"/>
                        <a:pt x="515" y="3655"/>
                      </a:cubicBezTo>
                      <a:cubicBezTo>
                        <a:pt x="665" y="3655"/>
                        <a:pt x="798" y="3575"/>
                        <a:pt x="823" y="3398"/>
                      </a:cubicBezTo>
                      <a:cubicBezTo>
                        <a:pt x="948" y="2348"/>
                        <a:pt x="948" y="1376"/>
                        <a:pt x="823" y="389"/>
                      </a:cubicBezTo>
                      <a:cubicBezTo>
                        <a:pt x="791" y="130"/>
                        <a:pt x="580" y="1"/>
                        <a:pt x="38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60" name="Google Shape;1360;p26"/>
                <p:cNvSpPr/>
                <p:nvPr/>
              </p:nvSpPr>
              <p:spPr>
                <a:xfrm>
                  <a:off x="2872289" y="4166662"/>
                  <a:ext cx="733974" cy="4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31" h="785" extrusionOk="0">
                      <a:moveTo>
                        <a:pt x="518" y="0"/>
                      </a:moveTo>
                      <a:cubicBezTo>
                        <a:pt x="0" y="0"/>
                        <a:pt x="0" y="784"/>
                        <a:pt x="518" y="784"/>
                      </a:cubicBezTo>
                      <a:lnTo>
                        <a:pt x="11098" y="784"/>
                      </a:lnTo>
                      <a:cubicBezTo>
                        <a:pt x="11631" y="784"/>
                        <a:pt x="11631" y="0"/>
                        <a:pt x="1109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61" name="Google Shape;1361;p26"/>
                <p:cNvSpPr/>
                <p:nvPr/>
              </p:nvSpPr>
              <p:spPr>
                <a:xfrm>
                  <a:off x="3152225" y="3976968"/>
                  <a:ext cx="415294" cy="66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81" h="1052" extrusionOk="0">
                      <a:moveTo>
                        <a:pt x="3339" y="1"/>
                      </a:moveTo>
                      <a:cubicBezTo>
                        <a:pt x="2410" y="1"/>
                        <a:pt x="1481" y="68"/>
                        <a:pt x="533" y="138"/>
                      </a:cubicBezTo>
                      <a:cubicBezTo>
                        <a:pt x="21" y="198"/>
                        <a:pt x="1" y="925"/>
                        <a:pt x="474" y="925"/>
                      </a:cubicBezTo>
                      <a:cubicBezTo>
                        <a:pt x="493" y="925"/>
                        <a:pt x="513" y="924"/>
                        <a:pt x="533" y="922"/>
                      </a:cubicBezTo>
                      <a:cubicBezTo>
                        <a:pt x="1411" y="851"/>
                        <a:pt x="2308" y="785"/>
                        <a:pt x="3206" y="785"/>
                      </a:cubicBezTo>
                      <a:cubicBezTo>
                        <a:pt x="4103" y="785"/>
                        <a:pt x="5000" y="851"/>
                        <a:pt x="5878" y="1047"/>
                      </a:cubicBezTo>
                      <a:cubicBezTo>
                        <a:pt x="5900" y="1050"/>
                        <a:pt x="5922" y="1051"/>
                        <a:pt x="5943" y="1051"/>
                      </a:cubicBezTo>
                      <a:cubicBezTo>
                        <a:pt x="6425" y="1051"/>
                        <a:pt x="6580" y="384"/>
                        <a:pt x="6144" y="263"/>
                      </a:cubicBezTo>
                      <a:cubicBezTo>
                        <a:pt x="5196" y="68"/>
                        <a:pt x="4267" y="1"/>
                        <a:pt x="333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62" name="Google Shape;1362;p26"/>
                <p:cNvSpPr/>
                <p:nvPr/>
              </p:nvSpPr>
              <p:spPr>
                <a:xfrm>
                  <a:off x="2900939" y="3473641"/>
                  <a:ext cx="230396" cy="1161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51" h="1841" extrusionOk="0">
                      <a:moveTo>
                        <a:pt x="1337" y="1"/>
                      </a:moveTo>
                      <a:cubicBezTo>
                        <a:pt x="1263" y="1"/>
                        <a:pt x="1189" y="4"/>
                        <a:pt x="1114" y="10"/>
                      </a:cubicBezTo>
                      <a:cubicBezTo>
                        <a:pt x="393" y="136"/>
                        <a:pt x="1" y="731"/>
                        <a:pt x="64" y="1452"/>
                      </a:cubicBezTo>
                      <a:cubicBezTo>
                        <a:pt x="64" y="1711"/>
                        <a:pt x="260" y="1840"/>
                        <a:pt x="455" y="1840"/>
                      </a:cubicBezTo>
                      <a:cubicBezTo>
                        <a:pt x="651" y="1840"/>
                        <a:pt x="847" y="1711"/>
                        <a:pt x="847" y="1452"/>
                      </a:cubicBezTo>
                      <a:cubicBezTo>
                        <a:pt x="847" y="920"/>
                        <a:pt x="1051" y="794"/>
                        <a:pt x="1506" y="794"/>
                      </a:cubicBezTo>
                      <a:cubicBezTo>
                        <a:pt x="2023" y="857"/>
                        <a:pt x="2493" y="998"/>
                        <a:pt x="2948" y="1061"/>
                      </a:cubicBezTo>
                      <a:cubicBezTo>
                        <a:pt x="2968" y="1063"/>
                        <a:pt x="2987" y="1064"/>
                        <a:pt x="3006" y="1064"/>
                      </a:cubicBezTo>
                      <a:cubicBezTo>
                        <a:pt x="3480" y="1064"/>
                        <a:pt x="3651" y="337"/>
                        <a:pt x="3198" y="277"/>
                      </a:cubicBezTo>
                      <a:cubicBezTo>
                        <a:pt x="2566" y="221"/>
                        <a:pt x="1972" y="1"/>
                        <a:pt x="133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63" name="Google Shape;1363;p26"/>
              <p:cNvSpPr/>
              <p:nvPr/>
            </p:nvSpPr>
            <p:spPr>
              <a:xfrm>
                <a:off x="656526" y="541015"/>
                <a:ext cx="650865" cy="666199"/>
              </a:xfrm>
              <a:custGeom>
                <a:avLst/>
                <a:gdLst/>
                <a:ahLst/>
                <a:cxnLst/>
                <a:rect l="l" t="t" r="r" b="b"/>
                <a:pathLst>
                  <a:path w="10314" h="10557" extrusionOk="0">
                    <a:moveTo>
                      <a:pt x="1505" y="1152"/>
                    </a:moveTo>
                    <a:cubicBezTo>
                      <a:pt x="1630" y="1152"/>
                      <a:pt x="1693" y="1152"/>
                      <a:pt x="1834" y="1231"/>
                    </a:cubicBezTo>
                    <a:lnTo>
                      <a:pt x="1756" y="1293"/>
                    </a:lnTo>
                    <a:cubicBezTo>
                      <a:pt x="1693" y="1293"/>
                      <a:pt x="1630" y="1231"/>
                      <a:pt x="1568" y="1231"/>
                    </a:cubicBezTo>
                    <a:lnTo>
                      <a:pt x="1505" y="1152"/>
                    </a:lnTo>
                    <a:close/>
                    <a:moveTo>
                      <a:pt x="1897" y="5212"/>
                    </a:moveTo>
                    <a:cubicBezTo>
                      <a:pt x="1959" y="5337"/>
                      <a:pt x="2085" y="5400"/>
                      <a:pt x="2226" y="5463"/>
                    </a:cubicBezTo>
                    <a:cubicBezTo>
                      <a:pt x="2148" y="5729"/>
                      <a:pt x="2022" y="5933"/>
                      <a:pt x="1959" y="6184"/>
                    </a:cubicBezTo>
                    <a:lnTo>
                      <a:pt x="1959" y="6246"/>
                    </a:lnTo>
                    <a:cubicBezTo>
                      <a:pt x="1897" y="6058"/>
                      <a:pt x="1897" y="5933"/>
                      <a:pt x="1834" y="5729"/>
                    </a:cubicBezTo>
                    <a:cubicBezTo>
                      <a:pt x="1897" y="5729"/>
                      <a:pt x="1897" y="5667"/>
                      <a:pt x="1897" y="5604"/>
                    </a:cubicBezTo>
                    <a:lnTo>
                      <a:pt x="1897" y="5212"/>
                    </a:lnTo>
                    <a:close/>
                    <a:moveTo>
                      <a:pt x="4269" y="1"/>
                    </a:moveTo>
                    <a:cubicBezTo>
                      <a:pt x="3178" y="1"/>
                      <a:pt x="2087" y="154"/>
                      <a:pt x="972" y="369"/>
                    </a:cubicBezTo>
                    <a:cubicBezTo>
                      <a:pt x="659" y="447"/>
                      <a:pt x="659" y="902"/>
                      <a:pt x="909" y="1090"/>
                    </a:cubicBezTo>
                    <a:cubicBezTo>
                      <a:pt x="721" y="1027"/>
                      <a:pt x="580" y="1027"/>
                      <a:pt x="455" y="1027"/>
                    </a:cubicBezTo>
                    <a:cubicBezTo>
                      <a:pt x="188" y="1027"/>
                      <a:pt x="0" y="1293"/>
                      <a:pt x="63" y="1544"/>
                    </a:cubicBezTo>
                    <a:cubicBezTo>
                      <a:pt x="126" y="1685"/>
                      <a:pt x="188" y="1873"/>
                      <a:pt x="188" y="2077"/>
                    </a:cubicBezTo>
                    <a:cubicBezTo>
                      <a:pt x="267" y="2202"/>
                      <a:pt x="329" y="2265"/>
                      <a:pt x="455" y="2328"/>
                    </a:cubicBezTo>
                    <a:cubicBezTo>
                      <a:pt x="392" y="2328"/>
                      <a:pt x="329" y="2406"/>
                      <a:pt x="329" y="2469"/>
                    </a:cubicBezTo>
                    <a:cubicBezTo>
                      <a:pt x="0" y="4428"/>
                      <a:pt x="126" y="6450"/>
                      <a:pt x="517" y="8347"/>
                    </a:cubicBezTo>
                    <a:cubicBezTo>
                      <a:pt x="580" y="8927"/>
                      <a:pt x="580" y="9522"/>
                      <a:pt x="659" y="10102"/>
                    </a:cubicBezTo>
                    <a:cubicBezTo>
                      <a:pt x="580" y="10165"/>
                      <a:pt x="580" y="10243"/>
                      <a:pt x="580" y="10306"/>
                    </a:cubicBezTo>
                    <a:lnTo>
                      <a:pt x="580" y="10557"/>
                    </a:lnTo>
                    <a:lnTo>
                      <a:pt x="2351" y="10557"/>
                    </a:lnTo>
                    <a:cubicBezTo>
                      <a:pt x="2414" y="9710"/>
                      <a:pt x="2414" y="8927"/>
                      <a:pt x="2414" y="8080"/>
                    </a:cubicBezTo>
                    <a:cubicBezTo>
                      <a:pt x="2414" y="7892"/>
                      <a:pt x="2289" y="7751"/>
                      <a:pt x="2148" y="7688"/>
                    </a:cubicBezTo>
                    <a:cubicBezTo>
                      <a:pt x="2085" y="7359"/>
                      <a:pt x="2022" y="6967"/>
                      <a:pt x="2022" y="6638"/>
                    </a:cubicBezTo>
                    <a:lnTo>
                      <a:pt x="2022" y="6638"/>
                    </a:lnTo>
                    <a:cubicBezTo>
                      <a:pt x="2090" y="6715"/>
                      <a:pt x="2182" y="6769"/>
                      <a:pt x="2281" y="6769"/>
                    </a:cubicBezTo>
                    <a:cubicBezTo>
                      <a:pt x="2365" y="6769"/>
                      <a:pt x="2454" y="6731"/>
                      <a:pt x="2539" y="6638"/>
                    </a:cubicBezTo>
                    <a:cubicBezTo>
                      <a:pt x="2931" y="6246"/>
                      <a:pt x="3260" y="5792"/>
                      <a:pt x="3464" y="5337"/>
                    </a:cubicBezTo>
                    <a:cubicBezTo>
                      <a:pt x="3527" y="5275"/>
                      <a:pt x="3527" y="5275"/>
                      <a:pt x="3590" y="5212"/>
                    </a:cubicBezTo>
                    <a:cubicBezTo>
                      <a:pt x="3715" y="4820"/>
                      <a:pt x="3715" y="4820"/>
                      <a:pt x="3715" y="4428"/>
                    </a:cubicBezTo>
                    <a:cubicBezTo>
                      <a:pt x="3715" y="4287"/>
                      <a:pt x="3652" y="4224"/>
                      <a:pt x="3590" y="4162"/>
                    </a:cubicBezTo>
                    <a:cubicBezTo>
                      <a:pt x="3715" y="3645"/>
                      <a:pt x="3715" y="3112"/>
                      <a:pt x="3715" y="2594"/>
                    </a:cubicBezTo>
                    <a:cubicBezTo>
                      <a:pt x="3715" y="2349"/>
                      <a:pt x="3546" y="2236"/>
                      <a:pt x="3370" y="2236"/>
                    </a:cubicBezTo>
                    <a:cubicBezTo>
                      <a:pt x="3221" y="2236"/>
                      <a:pt x="3067" y="2318"/>
                      <a:pt x="3010" y="2469"/>
                    </a:cubicBezTo>
                    <a:cubicBezTo>
                      <a:pt x="2931" y="2406"/>
                      <a:pt x="2931" y="2265"/>
                      <a:pt x="2931" y="2202"/>
                    </a:cubicBezTo>
                    <a:cubicBezTo>
                      <a:pt x="2869" y="2077"/>
                      <a:pt x="2681" y="1936"/>
                      <a:pt x="2539" y="1936"/>
                    </a:cubicBezTo>
                    <a:cubicBezTo>
                      <a:pt x="2477" y="1873"/>
                      <a:pt x="2477" y="1811"/>
                      <a:pt x="2414" y="1748"/>
                    </a:cubicBezTo>
                    <a:cubicBezTo>
                      <a:pt x="2681" y="1685"/>
                      <a:pt x="2931" y="1685"/>
                      <a:pt x="3198" y="1623"/>
                    </a:cubicBezTo>
                    <a:cubicBezTo>
                      <a:pt x="3793" y="1811"/>
                      <a:pt x="4436" y="1936"/>
                      <a:pt x="5032" y="1936"/>
                    </a:cubicBezTo>
                    <a:cubicBezTo>
                      <a:pt x="4577" y="2328"/>
                      <a:pt x="4185" y="2720"/>
                      <a:pt x="3919" y="3190"/>
                    </a:cubicBezTo>
                    <a:cubicBezTo>
                      <a:pt x="3732" y="3477"/>
                      <a:pt x="3993" y="3778"/>
                      <a:pt x="4291" y="3778"/>
                    </a:cubicBezTo>
                    <a:cubicBezTo>
                      <a:pt x="4318" y="3778"/>
                      <a:pt x="4346" y="3775"/>
                      <a:pt x="4373" y="3770"/>
                    </a:cubicBezTo>
                    <a:cubicBezTo>
                      <a:pt x="4828" y="3645"/>
                      <a:pt x="5220" y="3441"/>
                      <a:pt x="5612" y="3253"/>
                    </a:cubicBezTo>
                    <a:cubicBezTo>
                      <a:pt x="5878" y="3315"/>
                      <a:pt x="6207" y="3378"/>
                      <a:pt x="6536" y="3378"/>
                    </a:cubicBezTo>
                    <a:cubicBezTo>
                      <a:pt x="6696" y="3404"/>
                      <a:pt x="6857" y="3416"/>
                      <a:pt x="7019" y="3416"/>
                    </a:cubicBezTo>
                    <a:cubicBezTo>
                      <a:pt x="7656" y="3416"/>
                      <a:pt x="8297" y="3223"/>
                      <a:pt x="8809" y="2861"/>
                    </a:cubicBezTo>
                    <a:cubicBezTo>
                      <a:pt x="9013" y="2720"/>
                      <a:pt x="9201" y="2594"/>
                      <a:pt x="9405" y="2469"/>
                    </a:cubicBezTo>
                    <a:cubicBezTo>
                      <a:pt x="9467" y="2469"/>
                      <a:pt x="9530" y="2532"/>
                      <a:pt x="9593" y="2532"/>
                    </a:cubicBezTo>
                    <a:cubicBezTo>
                      <a:pt x="9797" y="2532"/>
                      <a:pt x="9985" y="2532"/>
                      <a:pt x="10063" y="2328"/>
                    </a:cubicBezTo>
                    <a:cubicBezTo>
                      <a:pt x="10126" y="2202"/>
                      <a:pt x="10126" y="2014"/>
                      <a:pt x="9985" y="1873"/>
                    </a:cubicBezTo>
                    <a:cubicBezTo>
                      <a:pt x="10063" y="1811"/>
                      <a:pt x="10126" y="1748"/>
                      <a:pt x="10126" y="1685"/>
                    </a:cubicBezTo>
                    <a:cubicBezTo>
                      <a:pt x="10314" y="1481"/>
                      <a:pt x="10251" y="1152"/>
                      <a:pt x="9985" y="1027"/>
                    </a:cubicBezTo>
                    <a:cubicBezTo>
                      <a:pt x="9593" y="902"/>
                      <a:pt x="9279" y="902"/>
                      <a:pt x="8950" y="902"/>
                    </a:cubicBezTo>
                    <a:cubicBezTo>
                      <a:pt x="8625" y="790"/>
                      <a:pt x="8305" y="740"/>
                      <a:pt x="7994" y="740"/>
                    </a:cubicBezTo>
                    <a:cubicBezTo>
                      <a:pt x="7736" y="740"/>
                      <a:pt x="7484" y="775"/>
                      <a:pt x="7242" y="839"/>
                    </a:cubicBezTo>
                    <a:cubicBezTo>
                      <a:pt x="7242" y="635"/>
                      <a:pt x="7179" y="447"/>
                      <a:pt x="6991" y="369"/>
                    </a:cubicBezTo>
                    <a:cubicBezTo>
                      <a:pt x="6075" y="106"/>
                      <a:pt x="5172" y="1"/>
                      <a:pt x="42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64" name="Google Shape;1364;p26"/>
              <p:cNvSpPr/>
              <p:nvPr/>
            </p:nvSpPr>
            <p:spPr>
              <a:xfrm>
                <a:off x="656526" y="3948533"/>
                <a:ext cx="650865" cy="666578"/>
              </a:xfrm>
              <a:custGeom>
                <a:avLst/>
                <a:gdLst/>
                <a:ahLst/>
                <a:cxnLst/>
                <a:rect l="l" t="t" r="r" b="b"/>
                <a:pathLst>
                  <a:path w="10314" h="10563" extrusionOk="0">
                    <a:moveTo>
                      <a:pt x="1959" y="4310"/>
                    </a:moveTo>
                    <a:lnTo>
                      <a:pt x="1959" y="4373"/>
                    </a:lnTo>
                    <a:cubicBezTo>
                      <a:pt x="2022" y="4640"/>
                      <a:pt x="2148" y="4828"/>
                      <a:pt x="2226" y="5094"/>
                    </a:cubicBezTo>
                    <a:cubicBezTo>
                      <a:pt x="2085" y="5157"/>
                      <a:pt x="1959" y="5220"/>
                      <a:pt x="1897" y="5361"/>
                    </a:cubicBezTo>
                    <a:lnTo>
                      <a:pt x="1897" y="4969"/>
                    </a:lnTo>
                    <a:cubicBezTo>
                      <a:pt x="1897" y="4906"/>
                      <a:pt x="1897" y="4828"/>
                      <a:pt x="1834" y="4828"/>
                    </a:cubicBezTo>
                    <a:cubicBezTo>
                      <a:pt x="1897" y="4640"/>
                      <a:pt x="1897" y="4514"/>
                      <a:pt x="1959" y="4310"/>
                    </a:cubicBezTo>
                    <a:close/>
                    <a:moveTo>
                      <a:pt x="1756" y="9279"/>
                    </a:moveTo>
                    <a:lnTo>
                      <a:pt x="1834" y="9342"/>
                    </a:lnTo>
                    <a:cubicBezTo>
                      <a:pt x="1693" y="9405"/>
                      <a:pt x="1630" y="9405"/>
                      <a:pt x="1505" y="9405"/>
                    </a:cubicBezTo>
                    <a:lnTo>
                      <a:pt x="1568" y="9342"/>
                    </a:lnTo>
                    <a:cubicBezTo>
                      <a:pt x="1630" y="9342"/>
                      <a:pt x="1693" y="9279"/>
                      <a:pt x="1756" y="9279"/>
                    </a:cubicBezTo>
                    <a:close/>
                    <a:moveTo>
                      <a:pt x="580" y="0"/>
                    </a:moveTo>
                    <a:lnTo>
                      <a:pt x="580" y="266"/>
                    </a:lnTo>
                    <a:cubicBezTo>
                      <a:pt x="580" y="329"/>
                      <a:pt x="580" y="392"/>
                      <a:pt x="659" y="455"/>
                    </a:cubicBezTo>
                    <a:cubicBezTo>
                      <a:pt x="580" y="1050"/>
                      <a:pt x="580" y="1630"/>
                      <a:pt x="517" y="2226"/>
                    </a:cubicBezTo>
                    <a:cubicBezTo>
                      <a:pt x="126" y="4122"/>
                      <a:pt x="0" y="6144"/>
                      <a:pt x="329" y="8104"/>
                    </a:cubicBezTo>
                    <a:cubicBezTo>
                      <a:pt x="329" y="8166"/>
                      <a:pt x="392" y="8229"/>
                      <a:pt x="455" y="8229"/>
                    </a:cubicBezTo>
                    <a:cubicBezTo>
                      <a:pt x="329" y="8292"/>
                      <a:pt x="267" y="8354"/>
                      <a:pt x="188" y="8495"/>
                    </a:cubicBezTo>
                    <a:cubicBezTo>
                      <a:pt x="188" y="8684"/>
                      <a:pt x="126" y="8887"/>
                      <a:pt x="63" y="9013"/>
                    </a:cubicBezTo>
                    <a:cubicBezTo>
                      <a:pt x="0" y="9279"/>
                      <a:pt x="188" y="9530"/>
                      <a:pt x="455" y="9530"/>
                    </a:cubicBezTo>
                    <a:cubicBezTo>
                      <a:pt x="580" y="9530"/>
                      <a:pt x="721" y="9530"/>
                      <a:pt x="909" y="9467"/>
                    </a:cubicBezTo>
                    <a:lnTo>
                      <a:pt x="909" y="9467"/>
                    </a:lnTo>
                    <a:cubicBezTo>
                      <a:pt x="659" y="9671"/>
                      <a:pt x="659" y="10126"/>
                      <a:pt x="972" y="10188"/>
                    </a:cubicBezTo>
                    <a:cubicBezTo>
                      <a:pt x="2093" y="10404"/>
                      <a:pt x="3190" y="10562"/>
                      <a:pt x="4287" y="10562"/>
                    </a:cubicBezTo>
                    <a:cubicBezTo>
                      <a:pt x="5184" y="10562"/>
                      <a:pt x="6081" y="10456"/>
                      <a:pt x="6991" y="10188"/>
                    </a:cubicBezTo>
                    <a:cubicBezTo>
                      <a:pt x="7179" y="10126"/>
                      <a:pt x="7242" y="9922"/>
                      <a:pt x="7242" y="9734"/>
                    </a:cubicBezTo>
                    <a:cubicBezTo>
                      <a:pt x="7481" y="9790"/>
                      <a:pt x="7730" y="9821"/>
                      <a:pt x="7986" y="9821"/>
                    </a:cubicBezTo>
                    <a:cubicBezTo>
                      <a:pt x="8299" y="9821"/>
                      <a:pt x="8622" y="9775"/>
                      <a:pt x="8950" y="9671"/>
                    </a:cubicBezTo>
                    <a:cubicBezTo>
                      <a:pt x="9279" y="9671"/>
                      <a:pt x="9593" y="9671"/>
                      <a:pt x="9985" y="9530"/>
                    </a:cubicBezTo>
                    <a:cubicBezTo>
                      <a:pt x="10251" y="9405"/>
                      <a:pt x="10314" y="9075"/>
                      <a:pt x="10126" y="8887"/>
                    </a:cubicBezTo>
                    <a:cubicBezTo>
                      <a:pt x="10126" y="8825"/>
                      <a:pt x="10063" y="8746"/>
                      <a:pt x="9985" y="8684"/>
                    </a:cubicBezTo>
                    <a:cubicBezTo>
                      <a:pt x="10126" y="8558"/>
                      <a:pt x="10126" y="8354"/>
                      <a:pt x="10063" y="8229"/>
                    </a:cubicBezTo>
                    <a:cubicBezTo>
                      <a:pt x="9985" y="8041"/>
                      <a:pt x="9797" y="8041"/>
                      <a:pt x="9593" y="8041"/>
                    </a:cubicBezTo>
                    <a:cubicBezTo>
                      <a:pt x="9530" y="8041"/>
                      <a:pt x="9467" y="8104"/>
                      <a:pt x="9405" y="8104"/>
                    </a:cubicBezTo>
                    <a:cubicBezTo>
                      <a:pt x="9201" y="7963"/>
                      <a:pt x="9013" y="7837"/>
                      <a:pt x="8809" y="7712"/>
                    </a:cubicBezTo>
                    <a:cubicBezTo>
                      <a:pt x="8292" y="7346"/>
                      <a:pt x="7642" y="7142"/>
                      <a:pt x="7000" y="7142"/>
                    </a:cubicBezTo>
                    <a:cubicBezTo>
                      <a:pt x="6844" y="7142"/>
                      <a:pt x="6689" y="7154"/>
                      <a:pt x="6536" y="7179"/>
                    </a:cubicBezTo>
                    <a:cubicBezTo>
                      <a:pt x="6207" y="7179"/>
                      <a:pt x="5878" y="7257"/>
                      <a:pt x="5612" y="7320"/>
                    </a:cubicBezTo>
                    <a:cubicBezTo>
                      <a:pt x="5220" y="7116"/>
                      <a:pt x="4828" y="6928"/>
                      <a:pt x="4373" y="6787"/>
                    </a:cubicBezTo>
                    <a:cubicBezTo>
                      <a:pt x="4346" y="6782"/>
                      <a:pt x="4318" y="6779"/>
                      <a:pt x="4291" y="6779"/>
                    </a:cubicBezTo>
                    <a:cubicBezTo>
                      <a:pt x="3993" y="6779"/>
                      <a:pt x="3732" y="7081"/>
                      <a:pt x="3919" y="7383"/>
                    </a:cubicBezTo>
                    <a:cubicBezTo>
                      <a:pt x="4185" y="7837"/>
                      <a:pt x="4577" y="8229"/>
                      <a:pt x="5032" y="8621"/>
                    </a:cubicBezTo>
                    <a:cubicBezTo>
                      <a:pt x="4436" y="8621"/>
                      <a:pt x="3793" y="8746"/>
                      <a:pt x="3198" y="8950"/>
                    </a:cubicBezTo>
                    <a:cubicBezTo>
                      <a:pt x="2931" y="8887"/>
                      <a:pt x="2681" y="8887"/>
                      <a:pt x="2414" y="8825"/>
                    </a:cubicBezTo>
                    <a:cubicBezTo>
                      <a:pt x="2477" y="8746"/>
                      <a:pt x="2477" y="8684"/>
                      <a:pt x="2539" y="8621"/>
                    </a:cubicBezTo>
                    <a:cubicBezTo>
                      <a:pt x="2681" y="8621"/>
                      <a:pt x="2869" y="8495"/>
                      <a:pt x="2931" y="8354"/>
                    </a:cubicBezTo>
                    <a:cubicBezTo>
                      <a:pt x="2931" y="8292"/>
                      <a:pt x="2931" y="8166"/>
                      <a:pt x="3010" y="8104"/>
                    </a:cubicBezTo>
                    <a:cubicBezTo>
                      <a:pt x="3067" y="8254"/>
                      <a:pt x="3218" y="8335"/>
                      <a:pt x="3366" y="8335"/>
                    </a:cubicBezTo>
                    <a:cubicBezTo>
                      <a:pt x="3543" y="8335"/>
                      <a:pt x="3715" y="8219"/>
                      <a:pt x="3715" y="7963"/>
                    </a:cubicBezTo>
                    <a:cubicBezTo>
                      <a:pt x="3715" y="7445"/>
                      <a:pt x="3715" y="6928"/>
                      <a:pt x="3590" y="6395"/>
                    </a:cubicBezTo>
                    <a:cubicBezTo>
                      <a:pt x="3652" y="6332"/>
                      <a:pt x="3715" y="6270"/>
                      <a:pt x="3715" y="6144"/>
                    </a:cubicBezTo>
                    <a:cubicBezTo>
                      <a:pt x="3715" y="5752"/>
                      <a:pt x="3715" y="5752"/>
                      <a:pt x="3590" y="5361"/>
                    </a:cubicBezTo>
                    <a:cubicBezTo>
                      <a:pt x="3527" y="5298"/>
                      <a:pt x="3527" y="5298"/>
                      <a:pt x="3464" y="5220"/>
                    </a:cubicBezTo>
                    <a:cubicBezTo>
                      <a:pt x="3260" y="4765"/>
                      <a:pt x="2931" y="4310"/>
                      <a:pt x="2539" y="3919"/>
                    </a:cubicBezTo>
                    <a:cubicBezTo>
                      <a:pt x="2455" y="3834"/>
                      <a:pt x="2366" y="3800"/>
                      <a:pt x="2284" y="3800"/>
                    </a:cubicBezTo>
                    <a:cubicBezTo>
                      <a:pt x="2183" y="3800"/>
                      <a:pt x="2091" y="3850"/>
                      <a:pt x="2022" y="3919"/>
                    </a:cubicBezTo>
                    <a:cubicBezTo>
                      <a:pt x="2022" y="3589"/>
                      <a:pt x="2085" y="3198"/>
                      <a:pt x="2148" y="2868"/>
                    </a:cubicBezTo>
                    <a:cubicBezTo>
                      <a:pt x="2289" y="2806"/>
                      <a:pt x="2414" y="2680"/>
                      <a:pt x="2414" y="2477"/>
                    </a:cubicBezTo>
                    <a:cubicBezTo>
                      <a:pt x="2414" y="1630"/>
                      <a:pt x="2414" y="846"/>
                      <a:pt x="235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365" name="Google Shape;1365;p26"/>
            <p:cNvSpPr/>
            <p:nvPr/>
          </p:nvSpPr>
          <p:spPr>
            <a:xfrm>
              <a:off x="1257499" y="4486650"/>
              <a:ext cx="6734251" cy="91376"/>
            </a:xfrm>
            <a:custGeom>
              <a:avLst/>
              <a:gdLst/>
              <a:ahLst/>
              <a:cxnLst/>
              <a:rect l="l" t="t" r="r" b="b"/>
              <a:pathLst>
                <a:path w="51334" h="1448" extrusionOk="0">
                  <a:moveTo>
                    <a:pt x="39037" y="0"/>
                  </a:moveTo>
                  <a:cubicBezTo>
                    <a:pt x="29338" y="0"/>
                    <a:pt x="19618" y="663"/>
                    <a:pt x="9894" y="663"/>
                  </a:cubicBezTo>
                  <a:cubicBezTo>
                    <a:pt x="6769" y="663"/>
                    <a:pt x="3644" y="595"/>
                    <a:pt x="518" y="414"/>
                  </a:cubicBezTo>
                  <a:cubicBezTo>
                    <a:pt x="1" y="414"/>
                    <a:pt x="1" y="1198"/>
                    <a:pt x="518" y="1198"/>
                  </a:cubicBezTo>
                  <a:cubicBezTo>
                    <a:pt x="3644" y="1379"/>
                    <a:pt x="6769" y="1447"/>
                    <a:pt x="9894" y="1447"/>
                  </a:cubicBezTo>
                  <a:cubicBezTo>
                    <a:pt x="19618" y="1447"/>
                    <a:pt x="29338" y="784"/>
                    <a:pt x="39037" y="784"/>
                  </a:cubicBezTo>
                  <a:cubicBezTo>
                    <a:pt x="42962" y="784"/>
                    <a:pt x="46884" y="893"/>
                    <a:pt x="50801" y="1198"/>
                  </a:cubicBezTo>
                  <a:cubicBezTo>
                    <a:pt x="50822" y="1200"/>
                    <a:pt x="50842" y="1201"/>
                    <a:pt x="50860" y="1201"/>
                  </a:cubicBezTo>
                  <a:cubicBezTo>
                    <a:pt x="51334" y="1201"/>
                    <a:pt x="51314" y="474"/>
                    <a:pt x="50801" y="414"/>
                  </a:cubicBezTo>
                  <a:cubicBezTo>
                    <a:pt x="46884" y="109"/>
                    <a:pt x="42962" y="0"/>
                    <a:pt x="390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66" name="Google Shape;1366;p26"/>
          <p:cNvSpPr txBox="1">
            <a:spLocks noGrp="1"/>
          </p:cNvSpPr>
          <p:nvPr>
            <p:ph type="title"/>
          </p:nvPr>
        </p:nvSpPr>
        <p:spPr>
          <a:xfrm>
            <a:off x="960000" y="1144375"/>
            <a:ext cx="10272000" cy="1122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73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367" name="Google Shape;1367;p26"/>
          <p:cNvSpPr txBox="1">
            <a:spLocks noGrp="1"/>
          </p:cNvSpPr>
          <p:nvPr>
            <p:ph type="subTitle" idx="1"/>
          </p:nvPr>
        </p:nvSpPr>
        <p:spPr>
          <a:xfrm>
            <a:off x="3189200" y="2985508"/>
            <a:ext cx="5813600" cy="951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4700">
                <a:solidFill>
                  <a:schemeClr val="accent4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368" name="Google Shape;1368;p26"/>
          <p:cNvSpPr txBox="1">
            <a:spLocks noGrp="1"/>
          </p:cNvSpPr>
          <p:nvPr>
            <p:ph type="subTitle" idx="2"/>
          </p:nvPr>
        </p:nvSpPr>
        <p:spPr>
          <a:xfrm>
            <a:off x="4496067" y="4166600"/>
            <a:ext cx="3178800" cy="951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9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369" name="Google Shape;1369;p26"/>
          <p:cNvSpPr txBox="1">
            <a:spLocks noGrp="1"/>
          </p:cNvSpPr>
          <p:nvPr>
            <p:ph type="subTitle" idx="3"/>
          </p:nvPr>
        </p:nvSpPr>
        <p:spPr>
          <a:xfrm>
            <a:off x="1663600" y="5208025"/>
            <a:ext cx="2870400" cy="505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370" name="Google Shape;1370;p26"/>
          <p:cNvSpPr txBox="1">
            <a:spLocks noGrp="1"/>
          </p:cNvSpPr>
          <p:nvPr>
            <p:ph type="subTitle" idx="4"/>
          </p:nvPr>
        </p:nvSpPr>
        <p:spPr>
          <a:xfrm>
            <a:off x="7658000" y="5208025"/>
            <a:ext cx="2870400" cy="505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371" name="Google Shape;1371;p26"/>
          <p:cNvSpPr txBox="1">
            <a:spLocks noGrp="1"/>
          </p:cNvSpPr>
          <p:nvPr>
            <p:ph type="subTitle" idx="5"/>
          </p:nvPr>
        </p:nvSpPr>
        <p:spPr>
          <a:xfrm>
            <a:off x="2930000" y="2134625"/>
            <a:ext cx="6332000" cy="5388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21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843274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0">
  <p:cSld name="Title and text 20">
    <p:spTree>
      <p:nvGrpSpPr>
        <p:cNvPr id="1" name="Shape 1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0" name="Google Shape;1800;p33"/>
          <p:cNvGrpSpPr/>
          <p:nvPr/>
        </p:nvGrpSpPr>
        <p:grpSpPr>
          <a:xfrm>
            <a:off x="-1075872" y="-1993898"/>
            <a:ext cx="14572141" cy="10286977"/>
            <a:chOff x="-806904" y="-1495424"/>
            <a:chExt cx="10929106" cy="7715233"/>
          </a:xfrm>
        </p:grpSpPr>
        <p:grpSp>
          <p:nvGrpSpPr>
            <p:cNvPr id="1801" name="Google Shape;1801;p33"/>
            <p:cNvGrpSpPr/>
            <p:nvPr/>
          </p:nvGrpSpPr>
          <p:grpSpPr>
            <a:xfrm>
              <a:off x="-806904" y="-1495424"/>
              <a:ext cx="10929106" cy="7715233"/>
              <a:chOff x="-806904" y="-1495424"/>
              <a:chExt cx="10929106" cy="7715233"/>
            </a:xfrm>
          </p:grpSpPr>
          <p:sp>
            <p:nvSpPr>
              <p:cNvPr id="1802" name="Google Shape;1802;p33"/>
              <p:cNvSpPr/>
              <p:nvPr/>
            </p:nvSpPr>
            <p:spPr>
              <a:xfrm rot="5400000">
                <a:off x="42795" y="1274377"/>
                <a:ext cx="4095733" cy="5795131"/>
              </a:xfrm>
              <a:custGeom>
                <a:avLst/>
                <a:gdLst/>
                <a:ahLst/>
                <a:cxnLst/>
                <a:rect l="l" t="t" r="r" b="b"/>
                <a:pathLst>
                  <a:path w="148101" h="209532" extrusionOk="0">
                    <a:moveTo>
                      <a:pt x="20836" y="9999"/>
                    </a:moveTo>
                    <a:lnTo>
                      <a:pt x="20836" y="15308"/>
                    </a:lnTo>
                    <a:lnTo>
                      <a:pt x="20836" y="15381"/>
                    </a:lnTo>
                    <a:lnTo>
                      <a:pt x="20836" y="15454"/>
                    </a:lnTo>
                    <a:lnTo>
                      <a:pt x="20836" y="20835"/>
                    </a:lnTo>
                    <a:lnTo>
                      <a:pt x="10073" y="20835"/>
                    </a:lnTo>
                    <a:lnTo>
                      <a:pt x="10073" y="15454"/>
                    </a:lnTo>
                    <a:lnTo>
                      <a:pt x="10073" y="15381"/>
                    </a:lnTo>
                    <a:lnTo>
                      <a:pt x="10073" y="15308"/>
                    </a:lnTo>
                    <a:lnTo>
                      <a:pt x="10073" y="9999"/>
                    </a:lnTo>
                    <a:close/>
                    <a:moveTo>
                      <a:pt x="31744" y="9999"/>
                    </a:moveTo>
                    <a:lnTo>
                      <a:pt x="31744" y="15308"/>
                    </a:lnTo>
                    <a:lnTo>
                      <a:pt x="31744" y="15381"/>
                    </a:lnTo>
                    <a:lnTo>
                      <a:pt x="31744" y="15454"/>
                    </a:lnTo>
                    <a:lnTo>
                      <a:pt x="31744" y="20835"/>
                    </a:lnTo>
                    <a:lnTo>
                      <a:pt x="20981" y="20835"/>
                    </a:lnTo>
                    <a:lnTo>
                      <a:pt x="20981" y="15454"/>
                    </a:lnTo>
                    <a:lnTo>
                      <a:pt x="20981" y="15381"/>
                    </a:lnTo>
                    <a:lnTo>
                      <a:pt x="20981" y="15308"/>
                    </a:lnTo>
                    <a:lnTo>
                      <a:pt x="20981" y="9999"/>
                    </a:lnTo>
                    <a:close/>
                    <a:moveTo>
                      <a:pt x="42652" y="9999"/>
                    </a:moveTo>
                    <a:lnTo>
                      <a:pt x="42652" y="15308"/>
                    </a:lnTo>
                    <a:lnTo>
                      <a:pt x="42652" y="15381"/>
                    </a:lnTo>
                    <a:lnTo>
                      <a:pt x="42652" y="15454"/>
                    </a:lnTo>
                    <a:lnTo>
                      <a:pt x="42652" y="20835"/>
                    </a:lnTo>
                    <a:lnTo>
                      <a:pt x="31890" y="20835"/>
                    </a:lnTo>
                    <a:lnTo>
                      <a:pt x="31890" y="15454"/>
                    </a:lnTo>
                    <a:lnTo>
                      <a:pt x="31890" y="15381"/>
                    </a:lnTo>
                    <a:lnTo>
                      <a:pt x="31890" y="15308"/>
                    </a:lnTo>
                    <a:lnTo>
                      <a:pt x="31890" y="9999"/>
                    </a:lnTo>
                    <a:close/>
                    <a:moveTo>
                      <a:pt x="53561" y="9999"/>
                    </a:moveTo>
                    <a:lnTo>
                      <a:pt x="53561" y="15308"/>
                    </a:lnTo>
                    <a:lnTo>
                      <a:pt x="53561" y="15381"/>
                    </a:lnTo>
                    <a:lnTo>
                      <a:pt x="53561" y="15454"/>
                    </a:lnTo>
                    <a:lnTo>
                      <a:pt x="53561" y="20835"/>
                    </a:lnTo>
                    <a:lnTo>
                      <a:pt x="42798" y="20835"/>
                    </a:lnTo>
                    <a:lnTo>
                      <a:pt x="42798" y="15454"/>
                    </a:lnTo>
                    <a:lnTo>
                      <a:pt x="42798" y="15381"/>
                    </a:lnTo>
                    <a:lnTo>
                      <a:pt x="42798" y="15308"/>
                    </a:lnTo>
                    <a:lnTo>
                      <a:pt x="42798" y="9999"/>
                    </a:lnTo>
                    <a:close/>
                    <a:moveTo>
                      <a:pt x="64469" y="9999"/>
                    </a:moveTo>
                    <a:lnTo>
                      <a:pt x="64469" y="15308"/>
                    </a:lnTo>
                    <a:lnTo>
                      <a:pt x="64469" y="15381"/>
                    </a:lnTo>
                    <a:lnTo>
                      <a:pt x="64469" y="15454"/>
                    </a:lnTo>
                    <a:lnTo>
                      <a:pt x="64469" y="20835"/>
                    </a:lnTo>
                    <a:lnTo>
                      <a:pt x="53706" y="20835"/>
                    </a:lnTo>
                    <a:lnTo>
                      <a:pt x="53706" y="15454"/>
                    </a:lnTo>
                    <a:lnTo>
                      <a:pt x="53706" y="15381"/>
                    </a:lnTo>
                    <a:lnTo>
                      <a:pt x="53706" y="15308"/>
                    </a:lnTo>
                    <a:lnTo>
                      <a:pt x="53706" y="9999"/>
                    </a:lnTo>
                    <a:close/>
                    <a:moveTo>
                      <a:pt x="75378" y="9999"/>
                    </a:moveTo>
                    <a:lnTo>
                      <a:pt x="75378" y="15308"/>
                    </a:lnTo>
                    <a:lnTo>
                      <a:pt x="75378" y="15381"/>
                    </a:lnTo>
                    <a:lnTo>
                      <a:pt x="75378" y="15454"/>
                    </a:lnTo>
                    <a:lnTo>
                      <a:pt x="75378" y="20835"/>
                    </a:lnTo>
                    <a:lnTo>
                      <a:pt x="64615" y="20835"/>
                    </a:lnTo>
                    <a:lnTo>
                      <a:pt x="64615" y="15454"/>
                    </a:lnTo>
                    <a:lnTo>
                      <a:pt x="64615" y="15381"/>
                    </a:lnTo>
                    <a:lnTo>
                      <a:pt x="64615" y="15308"/>
                    </a:lnTo>
                    <a:lnTo>
                      <a:pt x="64615" y="9999"/>
                    </a:lnTo>
                    <a:close/>
                    <a:moveTo>
                      <a:pt x="86286" y="9999"/>
                    </a:moveTo>
                    <a:lnTo>
                      <a:pt x="86286" y="15308"/>
                    </a:lnTo>
                    <a:lnTo>
                      <a:pt x="86286" y="15381"/>
                    </a:lnTo>
                    <a:lnTo>
                      <a:pt x="86286" y="15454"/>
                    </a:lnTo>
                    <a:lnTo>
                      <a:pt x="86286" y="20835"/>
                    </a:lnTo>
                    <a:lnTo>
                      <a:pt x="75523" y="20835"/>
                    </a:lnTo>
                    <a:lnTo>
                      <a:pt x="75523" y="15454"/>
                    </a:lnTo>
                    <a:lnTo>
                      <a:pt x="75523" y="15381"/>
                    </a:lnTo>
                    <a:lnTo>
                      <a:pt x="75523" y="15308"/>
                    </a:lnTo>
                    <a:lnTo>
                      <a:pt x="75523" y="9999"/>
                    </a:lnTo>
                    <a:close/>
                    <a:moveTo>
                      <a:pt x="97194" y="9999"/>
                    </a:moveTo>
                    <a:lnTo>
                      <a:pt x="97194" y="15308"/>
                    </a:lnTo>
                    <a:lnTo>
                      <a:pt x="97194" y="15381"/>
                    </a:lnTo>
                    <a:lnTo>
                      <a:pt x="97194" y="15454"/>
                    </a:lnTo>
                    <a:lnTo>
                      <a:pt x="97194" y="20835"/>
                    </a:lnTo>
                    <a:lnTo>
                      <a:pt x="86431" y="20835"/>
                    </a:lnTo>
                    <a:lnTo>
                      <a:pt x="86431" y="15454"/>
                    </a:lnTo>
                    <a:lnTo>
                      <a:pt x="86431" y="15381"/>
                    </a:lnTo>
                    <a:lnTo>
                      <a:pt x="86431" y="15308"/>
                    </a:lnTo>
                    <a:lnTo>
                      <a:pt x="86431" y="9999"/>
                    </a:lnTo>
                    <a:close/>
                    <a:moveTo>
                      <a:pt x="108103" y="9999"/>
                    </a:moveTo>
                    <a:lnTo>
                      <a:pt x="108103" y="15308"/>
                    </a:lnTo>
                    <a:lnTo>
                      <a:pt x="108103" y="15381"/>
                    </a:lnTo>
                    <a:lnTo>
                      <a:pt x="108103" y="15454"/>
                    </a:lnTo>
                    <a:lnTo>
                      <a:pt x="108103" y="20835"/>
                    </a:lnTo>
                    <a:lnTo>
                      <a:pt x="97340" y="20835"/>
                    </a:lnTo>
                    <a:lnTo>
                      <a:pt x="97340" y="15454"/>
                    </a:lnTo>
                    <a:lnTo>
                      <a:pt x="97340" y="15381"/>
                    </a:lnTo>
                    <a:lnTo>
                      <a:pt x="97340" y="15308"/>
                    </a:lnTo>
                    <a:lnTo>
                      <a:pt x="97340" y="9999"/>
                    </a:lnTo>
                    <a:close/>
                    <a:moveTo>
                      <a:pt x="119011" y="9999"/>
                    </a:moveTo>
                    <a:lnTo>
                      <a:pt x="119011" y="15308"/>
                    </a:lnTo>
                    <a:lnTo>
                      <a:pt x="119011" y="15381"/>
                    </a:lnTo>
                    <a:lnTo>
                      <a:pt x="119011" y="15454"/>
                    </a:lnTo>
                    <a:lnTo>
                      <a:pt x="119011" y="20835"/>
                    </a:lnTo>
                    <a:lnTo>
                      <a:pt x="108248" y="20835"/>
                    </a:lnTo>
                    <a:lnTo>
                      <a:pt x="108248" y="15454"/>
                    </a:lnTo>
                    <a:lnTo>
                      <a:pt x="108248" y="15381"/>
                    </a:lnTo>
                    <a:lnTo>
                      <a:pt x="108248" y="15308"/>
                    </a:lnTo>
                    <a:lnTo>
                      <a:pt x="108248" y="9999"/>
                    </a:lnTo>
                    <a:close/>
                    <a:moveTo>
                      <a:pt x="129919" y="9999"/>
                    </a:moveTo>
                    <a:lnTo>
                      <a:pt x="129919" y="15308"/>
                    </a:lnTo>
                    <a:lnTo>
                      <a:pt x="129919" y="15381"/>
                    </a:lnTo>
                    <a:lnTo>
                      <a:pt x="129919" y="15454"/>
                    </a:lnTo>
                    <a:lnTo>
                      <a:pt x="129919" y="20835"/>
                    </a:lnTo>
                    <a:lnTo>
                      <a:pt x="119156" y="20835"/>
                    </a:lnTo>
                    <a:lnTo>
                      <a:pt x="119156" y="15454"/>
                    </a:lnTo>
                    <a:lnTo>
                      <a:pt x="119156" y="15381"/>
                    </a:lnTo>
                    <a:lnTo>
                      <a:pt x="119156" y="15308"/>
                    </a:lnTo>
                    <a:lnTo>
                      <a:pt x="119156" y="9999"/>
                    </a:lnTo>
                    <a:close/>
                    <a:moveTo>
                      <a:pt x="140828" y="9999"/>
                    </a:moveTo>
                    <a:lnTo>
                      <a:pt x="140828" y="15308"/>
                    </a:lnTo>
                    <a:lnTo>
                      <a:pt x="140828" y="15381"/>
                    </a:lnTo>
                    <a:lnTo>
                      <a:pt x="140828" y="15454"/>
                    </a:lnTo>
                    <a:lnTo>
                      <a:pt x="140828" y="20835"/>
                    </a:lnTo>
                    <a:lnTo>
                      <a:pt x="130065" y="20835"/>
                    </a:lnTo>
                    <a:lnTo>
                      <a:pt x="130065" y="15454"/>
                    </a:lnTo>
                    <a:lnTo>
                      <a:pt x="130065" y="15381"/>
                    </a:lnTo>
                    <a:lnTo>
                      <a:pt x="130065" y="15308"/>
                    </a:lnTo>
                    <a:lnTo>
                      <a:pt x="130065" y="9999"/>
                    </a:lnTo>
                    <a:close/>
                    <a:moveTo>
                      <a:pt x="20836" y="20908"/>
                    </a:moveTo>
                    <a:lnTo>
                      <a:pt x="20836" y="31743"/>
                    </a:lnTo>
                    <a:lnTo>
                      <a:pt x="10073" y="31743"/>
                    </a:lnTo>
                    <a:lnTo>
                      <a:pt x="10073" y="20908"/>
                    </a:lnTo>
                    <a:close/>
                    <a:moveTo>
                      <a:pt x="31744" y="20908"/>
                    </a:moveTo>
                    <a:lnTo>
                      <a:pt x="31744" y="31743"/>
                    </a:lnTo>
                    <a:lnTo>
                      <a:pt x="20981" y="31743"/>
                    </a:lnTo>
                    <a:lnTo>
                      <a:pt x="20981" y="20908"/>
                    </a:lnTo>
                    <a:close/>
                    <a:moveTo>
                      <a:pt x="42652" y="20908"/>
                    </a:moveTo>
                    <a:lnTo>
                      <a:pt x="42652" y="31743"/>
                    </a:lnTo>
                    <a:lnTo>
                      <a:pt x="31890" y="31743"/>
                    </a:lnTo>
                    <a:lnTo>
                      <a:pt x="31890" y="20908"/>
                    </a:lnTo>
                    <a:close/>
                    <a:moveTo>
                      <a:pt x="53561" y="20908"/>
                    </a:moveTo>
                    <a:lnTo>
                      <a:pt x="53561" y="31743"/>
                    </a:lnTo>
                    <a:lnTo>
                      <a:pt x="42798" y="31743"/>
                    </a:lnTo>
                    <a:lnTo>
                      <a:pt x="42798" y="20908"/>
                    </a:lnTo>
                    <a:close/>
                    <a:moveTo>
                      <a:pt x="64469" y="20908"/>
                    </a:moveTo>
                    <a:lnTo>
                      <a:pt x="64469" y="31743"/>
                    </a:lnTo>
                    <a:lnTo>
                      <a:pt x="53706" y="31743"/>
                    </a:lnTo>
                    <a:lnTo>
                      <a:pt x="53706" y="20908"/>
                    </a:lnTo>
                    <a:close/>
                    <a:moveTo>
                      <a:pt x="75378" y="20908"/>
                    </a:moveTo>
                    <a:lnTo>
                      <a:pt x="75378" y="31743"/>
                    </a:lnTo>
                    <a:lnTo>
                      <a:pt x="64615" y="31743"/>
                    </a:lnTo>
                    <a:lnTo>
                      <a:pt x="64615" y="20908"/>
                    </a:lnTo>
                    <a:close/>
                    <a:moveTo>
                      <a:pt x="86286" y="20908"/>
                    </a:moveTo>
                    <a:lnTo>
                      <a:pt x="86286" y="31743"/>
                    </a:lnTo>
                    <a:lnTo>
                      <a:pt x="75523" y="31743"/>
                    </a:lnTo>
                    <a:lnTo>
                      <a:pt x="75523" y="20908"/>
                    </a:lnTo>
                    <a:close/>
                    <a:moveTo>
                      <a:pt x="97194" y="20908"/>
                    </a:moveTo>
                    <a:lnTo>
                      <a:pt x="97194" y="31743"/>
                    </a:lnTo>
                    <a:lnTo>
                      <a:pt x="86431" y="31743"/>
                    </a:lnTo>
                    <a:lnTo>
                      <a:pt x="86431" y="20908"/>
                    </a:lnTo>
                    <a:close/>
                    <a:moveTo>
                      <a:pt x="108103" y="20908"/>
                    </a:moveTo>
                    <a:lnTo>
                      <a:pt x="108103" y="31743"/>
                    </a:lnTo>
                    <a:lnTo>
                      <a:pt x="97340" y="31743"/>
                    </a:lnTo>
                    <a:lnTo>
                      <a:pt x="97340" y="20908"/>
                    </a:lnTo>
                    <a:close/>
                    <a:moveTo>
                      <a:pt x="119011" y="20908"/>
                    </a:moveTo>
                    <a:lnTo>
                      <a:pt x="119011" y="31743"/>
                    </a:lnTo>
                    <a:lnTo>
                      <a:pt x="108248" y="31743"/>
                    </a:lnTo>
                    <a:lnTo>
                      <a:pt x="108248" y="20908"/>
                    </a:lnTo>
                    <a:close/>
                    <a:moveTo>
                      <a:pt x="129919" y="20908"/>
                    </a:moveTo>
                    <a:lnTo>
                      <a:pt x="129919" y="31743"/>
                    </a:lnTo>
                    <a:lnTo>
                      <a:pt x="119156" y="31743"/>
                    </a:lnTo>
                    <a:lnTo>
                      <a:pt x="119156" y="20908"/>
                    </a:lnTo>
                    <a:close/>
                    <a:moveTo>
                      <a:pt x="140828" y="20908"/>
                    </a:moveTo>
                    <a:lnTo>
                      <a:pt x="140828" y="31743"/>
                    </a:lnTo>
                    <a:lnTo>
                      <a:pt x="130065" y="31743"/>
                    </a:lnTo>
                    <a:lnTo>
                      <a:pt x="130065" y="20908"/>
                    </a:lnTo>
                    <a:close/>
                    <a:moveTo>
                      <a:pt x="20836" y="31816"/>
                    </a:moveTo>
                    <a:lnTo>
                      <a:pt x="20836" y="37125"/>
                    </a:lnTo>
                    <a:lnTo>
                      <a:pt x="20836" y="37198"/>
                    </a:lnTo>
                    <a:lnTo>
                      <a:pt x="20836" y="37270"/>
                    </a:lnTo>
                    <a:lnTo>
                      <a:pt x="20836" y="42652"/>
                    </a:lnTo>
                    <a:lnTo>
                      <a:pt x="10073" y="42652"/>
                    </a:lnTo>
                    <a:lnTo>
                      <a:pt x="10073" y="37270"/>
                    </a:lnTo>
                    <a:lnTo>
                      <a:pt x="10073" y="37198"/>
                    </a:lnTo>
                    <a:lnTo>
                      <a:pt x="10073" y="37125"/>
                    </a:lnTo>
                    <a:lnTo>
                      <a:pt x="10073" y="31816"/>
                    </a:lnTo>
                    <a:close/>
                    <a:moveTo>
                      <a:pt x="31744" y="31816"/>
                    </a:moveTo>
                    <a:lnTo>
                      <a:pt x="31744" y="37125"/>
                    </a:lnTo>
                    <a:lnTo>
                      <a:pt x="31744" y="37198"/>
                    </a:lnTo>
                    <a:lnTo>
                      <a:pt x="31744" y="37270"/>
                    </a:lnTo>
                    <a:lnTo>
                      <a:pt x="31744" y="42652"/>
                    </a:lnTo>
                    <a:lnTo>
                      <a:pt x="20981" y="42652"/>
                    </a:lnTo>
                    <a:lnTo>
                      <a:pt x="20981" y="37270"/>
                    </a:lnTo>
                    <a:lnTo>
                      <a:pt x="20981" y="37198"/>
                    </a:lnTo>
                    <a:lnTo>
                      <a:pt x="20981" y="37125"/>
                    </a:lnTo>
                    <a:lnTo>
                      <a:pt x="20981" y="31816"/>
                    </a:lnTo>
                    <a:close/>
                    <a:moveTo>
                      <a:pt x="42652" y="31816"/>
                    </a:moveTo>
                    <a:lnTo>
                      <a:pt x="42652" y="37125"/>
                    </a:lnTo>
                    <a:lnTo>
                      <a:pt x="42652" y="37198"/>
                    </a:lnTo>
                    <a:lnTo>
                      <a:pt x="42652" y="37270"/>
                    </a:lnTo>
                    <a:lnTo>
                      <a:pt x="42652" y="42652"/>
                    </a:lnTo>
                    <a:lnTo>
                      <a:pt x="31890" y="42652"/>
                    </a:lnTo>
                    <a:lnTo>
                      <a:pt x="31890" y="37270"/>
                    </a:lnTo>
                    <a:lnTo>
                      <a:pt x="31890" y="37198"/>
                    </a:lnTo>
                    <a:lnTo>
                      <a:pt x="31890" y="37125"/>
                    </a:lnTo>
                    <a:lnTo>
                      <a:pt x="31890" y="31816"/>
                    </a:lnTo>
                    <a:close/>
                    <a:moveTo>
                      <a:pt x="53561" y="31816"/>
                    </a:moveTo>
                    <a:lnTo>
                      <a:pt x="53561" y="37125"/>
                    </a:lnTo>
                    <a:lnTo>
                      <a:pt x="53561" y="37198"/>
                    </a:lnTo>
                    <a:lnTo>
                      <a:pt x="53561" y="37270"/>
                    </a:lnTo>
                    <a:lnTo>
                      <a:pt x="53561" y="42652"/>
                    </a:lnTo>
                    <a:lnTo>
                      <a:pt x="42798" y="42652"/>
                    </a:lnTo>
                    <a:lnTo>
                      <a:pt x="42798" y="37270"/>
                    </a:lnTo>
                    <a:lnTo>
                      <a:pt x="42798" y="37198"/>
                    </a:lnTo>
                    <a:lnTo>
                      <a:pt x="42798" y="37125"/>
                    </a:lnTo>
                    <a:lnTo>
                      <a:pt x="42798" y="31816"/>
                    </a:lnTo>
                    <a:close/>
                    <a:moveTo>
                      <a:pt x="64469" y="31816"/>
                    </a:moveTo>
                    <a:lnTo>
                      <a:pt x="64469" y="37125"/>
                    </a:lnTo>
                    <a:lnTo>
                      <a:pt x="64469" y="37198"/>
                    </a:lnTo>
                    <a:lnTo>
                      <a:pt x="64469" y="37270"/>
                    </a:lnTo>
                    <a:lnTo>
                      <a:pt x="64469" y="42652"/>
                    </a:lnTo>
                    <a:lnTo>
                      <a:pt x="53706" y="42652"/>
                    </a:lnTo>
                    <a:lnTo>
                      <a:pt x="53706" y="37270"/>
                    </a:lnTo>
                    <a:lnTo>
                      <a:pt x="53706" y="37198"/>
                    </a:lnTo>
                    <a:lnTo>
                      <a:pt x="53706" y="37125"/>
                    </a:lnTo>
                    <a:lnTo>
                      <a:pt x="53706" y="31816"/>
                    </a:lnTo>
                    <a:close/>
                    <a:moveTo>
                      <a:pt x="75378" y="31816"/>
                    </a:moveTo>
                    <a:lnTo>
                      <a:pt x="75378" y="37125"/>
                    </a:lnTo>
                    <a:lnTo>
                      <a:pt x="75378" y="37198"/>
                    </a:lnTo>
                    <a:lnTo>
                      <a:pt x="75378" y="37270"/>
                    </a:lnTo>
                    <a:lnTo>
                      <a:pt x="75378" y="42652"/>
                    </a:lnTo>
                    <a:lnTo>
                      <a:pt x="64615" y="42652"/>
                    </a:lnTo>
                    <a:lnTo>
                      <a:pt x="64615" y="37270"/>
                    </a:lnTo>
                    <a:lnTo>
                      <a:pt x="64615" y="37198"/>
                    </a:lnTo>
                    <a:lnTo>
                      <a:pt x="64615" y="37125"/>
                    </a:lnTo>
                    <a:lnTo>
                      <a:pt x="64615" y="31816"/>
                    </a:lnTo>
                    <a:close/>
                    <a:moveTo>
                      <a:pt x="86286" y="31816"/>
                    </a:moveTo>
                    <a:lnTo>
                      <a:pt x="86286" y="37125"/>
                    </a:lnTo>
                    <a:lnTo>
                      <a:pt x="86286" y="37198"/>
                    </a:lnTo>
                    <a:lnTo>
                      <a:pt x="86286" y="37270"/>
                    </a:lnTo>
                    <a:lnTo>
                      <a:pt x="86286" y="42652"/>
                    </a:lnTo>
                    <a:lnTo>
                      <a:pt x="75523" y="42652"/>
                    </a:lnTo>
                    <a:lnTo>
                      <a:pt x="75523" y="37270"/>
                    </a:lnTo>
                    <a:lnTo>
                      <a:pt x="75523" y="37198"/>
                    </a:lnTo>
                    <a:lnTo>
                      <a:pt x="75523" y="37125"/>
                    </a:lnTo>
                    <a:lnTo>
                      <a:pt x="75523" y="31816"/>
                    </a:lnTo>
                    <a:close/>
                    <a:moveTo>
                      <a:pt x="97194" y="31816"/>
                    </a:moveTo>
                    <a:lnTo>
                      <a:pt x="97194" y="37125"/>
                    </a:lnTo>
                    <a:lnTo>
                      <a:pt x="97194" y="37198"/>
                    </a:lnTo>
                    <a:lnTo>
                      <a:pt x="97194" y="37270"/>
                    </a:lnTo>
                    <a:lnTo>
                      <a:pt x="97194" y="42652"/>
                    </a:lnTo>
                    <a:lnTo>
                      <a:pt x="86431" y="42652"/>
                    </a:lnTo>
                    <a:lnTo>
                      <a:pt x="86431" y="37270"/>
                    </a:lnTo>
                    <a:lnTo>
                      <a:pt x="86431" y="37198"/>
                    </a:lnTo>
                    <a:lnTo>
                      <a:pt x="86431" y="37125"/>
                    </a:lnTo>
                    <a:lnTo>
                      <a:pt x="86431" y="31816"/>
                    </a:lnTo>
                    <a:close/>
                    <a:moveTo>
                      <a:pt x="108103" y="31816"/>
                    </a:moveTo>
                    <a:lnTo>
                      <a:pt x="108103" y="37125"/>
                    </a:lnTo>
                    <a:lnTo>
                      <a:pt x="108103" y="37198"/>
                    </a:lnTo>
                    <a:lnTo>
                      <a:pt x="108103" y="37270"/>
                    </a:lnTo>
                    <a:lnTo>
                      <a:pt x="108103" y="42652"/>
                    </a:lnTo>
                    <a:lnTo>
                      <a:pt x="97340" y="42652"/>
                    </a:lnTo>
                    <a:lnTo>
                      <a:pt x="97340" y="37270"/>
                    </a:lnTo>
                    <a:lnTo>
                      <a:pt x="97340" y="37198"/>
                    </a:lnTo>
                    <a:lnTo>
                      <a:pt x="97340" y="37125"/>
                    </a:lnTo>
                    <a:lnTo>
                      <a:pt x="97340" y="31816"/>
                    </a:lnTo>
                    <a:close/>
                    <a:moveTo>
                      <a:pt x="119011" y="31816"/>
                    </a:moveTo>
                    <a:lnTo>
                      <a:pt x="119011" y="37125"/>
                    </a:lnTo>
                    <a:lnTo>
                      <a:pt x="119011" y="37198"/>
                    </a:lnTo>
                    <a:lnTo>
                      <a:pt x="119011" y="37270"/>
                    </a:lnTo>
                    <a:lnTo>
                      <a:pt x="119011" y="42652"/>
                    </a:lnTo>
                    <a:lnTo>
                      <a:pt x="108248" y="42652"/>
                    </a:lnTo>
                    <a:lnTo>
                      <a:pt x="108248" y="37270"/>
                    </a:lnTo>
                    <a:lnTo>
                      <a:pt x="108248" y="37198"/>
                    </a:lnTo>
                    <a:lnTo>
                      <a:pt x="108248" y="37125"/>
                    </a:lnTo>
                    <a:lnTo>
                      <a:pt x="108248" y="31816"/>
                    </a:lnTo>
                    <a:close/>
                    <a:moveTo>
                      <a:pt x="129919" y="31816"/>
                    </a:moveTo>
                    <a:lnTo>
                      <a:pt x="129919" y="37125"/>
                    </a:lnTo>
                    <a:lnTo>
                      <a:pt x="129919" y="37198"/>
                    </a:lnTo>
                    <a:lnTo>
                      <a:pt x="129919" y="37270"/>
                    </a:lnTo>
                    <a:lnTo>
                      <a:pt x="129919" y="42652"/>
                    </a:lnTo>
                    <a:lnTo>
                      <a:pt x="119156" y="42652"/>
                    </a:lnTo>
                    <a:lnTo>
                      <a:pt x="119156" y="37270"/>
                    </a:lnTo>
                    <a:lnTo>
                      <a:pt x="119156" y="37198"/>
                    </a:lnTo>
                    <a:lnTo>
                      <a:pt x="119156" y="37125"/>
                    </a:lnTo>
                    <a:lnTo>
                      <a:pt x="119156" y="31816"/>
                    </a:lnTo>
                    <a:close/>
                    <a:moveTo>
                      <a:pt x="140828" y="31816"/>
                    </a:moveTo>
                    <a:lnTo>
                      <a:pt x="140828" y="37125"/>
                    </a:lnTo>
                    <a:lnTo>
                      <a:pt x="140828" y="37198"/>
                    </a:lnTo>
                    <a:lnTo>
                      <a:pt x="140828" y="37270"/>
                    </a:lnTo>
                    <a:lnTo>
                      <a:pt x="140828" y="42652"/>
                    </a:lnTo>
                    <a:lnTo>
                      <a:pt x="130065" y="42652"/>
                    </a:lnTo>
                    <a:lnTo>
                      <a:pt x="130065" y="37270"/>
                    </a:lnTo>
                    <a:lnTo>
                      <a:pt x="130065" y="37198"/>
                    </a:lnTo>
                    <a:lnTo>
                      <a:pt x="130065" y="37125"/>
                    </a:lnTo>
                    <a:lnTo>
                      <a:pt x="130065" y="31816"/>
                    </a:lnTo>
                    <a:close/>
                    <a:moveTo>
                      <a:pt x="20836" y="42724"/>
                    </a:moveTo>
                    <a:lnTo>
                      <a:pt x="20836" y="53560"/>
                    </a:lnTo>
                    <a:lnTo>
                      <a:pt x="10073" y="53560"/>
                    </a:lnTo>
                    <a:lnTo>
                      <a:pt x="10073" y="42724"/>
                    </a:lnTo>
                    <a:close/>
                    <a:moveTo>
                      <a:pt x="31744" y="42724"/>
                    </a:moveTo>
                    <a:lnTo>
                      <a:pt x="31744" y="53560"/>
                    </a:lnTo>
                    <a:lnTo>
                      <a:pt x="20981" y="53560"/>
                    </a:lnTo>
                    <a:lnTo>
                      <a:pt x="20981" y="42724"/>
                    </a:lnTo>
                    <a:close/>
                    <a:moveTo>
                      <a:pt x="42652" y="42724"/>
                    </a:moveTo>
                    <a:lnTo>
                      <a:pt x="42652" y="53560"/>
                    </a:lnTo>
                    <a:lnTo>
                      <a:pt x="31890" y="53560"/>
                    </a:lnTo>
                    <a:lnTo>
                      <a:pt x="31890" y="42724"/>
                    </a:lnTo>
                    <a:close/>
                    <a:moveTo>
                      <a:pt x="53561" y="42724"/>
                    </a:moveTo>
                    <a:lnTo>
                      <a:pt x="53561" y="53560"/>
                    </a:lnTo>
                    <a:lnTo>
                      <a:pt x="42798" y="53560"/>
                    </a:lnTo>
                    <a:lnTo>
                      <a:pt x="42798" y="42724"/>
                    </a:lnTo>
                    <a:close/>
                    <a:moveTo>
                      <a:pt x="64469" y="42724"/>
                    </a:moveTo>
                    <a:lnTo>
                      <a:pt x="64469" y="53560"/>
                    </a:lnTo>
                    <a:lnTo>
                      <a:pt x="53706" y="53560"/>
                    </a:lnTo>
                    <a:lnTo>
                      <a:pt x="53706" y="42724"/>
                    </a:lnTo>
                    <a:close/>
                    <a:moveTo>
                      <a:pt x="75378" y="42724"/>
                    </a:moveTo>
                    <a:lnTo>
                      <a:pt x="75378" y="53560"/>
                    </a:lnTo>
                    <a:lnTo>
                      <a:pt x="64615" y="53560"/>
                    </a:lnTo>
                    <a:lnTo>
                      <a:pt x="64615" y="42724"/>
                    </a:lnTo>
                    <a:close/>
                    <a:moveTo>
                      <a:pt x="86286" y="42724"/>
                    </a:moveTo>
                    <a:lnTo>
                      <a:pt x="86286" y="53560"/>
                    </a:lnTo>
                    <a:lnTo>
                      <a:pt x="75523" y="53560"/>
                    </a:lnTo>
                    <a:lnTo>
                      <a:pt x="75523" y="42724"/>
                    </a:lnTo>
                    <a:close/>
                    <a:moveTo>
                      <a:pt x="97194" y="42724"/>
                    </a:moveTo>
                    <a:lnTo>
                      <a:pt x="97194" y="53560"/>
                    </a:lnTo>
                    <a:lnTo>
                      <a:pt x="86431" y="53560"/>
                    </a:lnTo>
                    <a:lnTo>
                      <a:pt x="86431" y="42724"/>
                    </a:lnTo>
                    <a:close/>
                    <a:moveTo>
                      <a:pt x="108103" y="42724"/>
                    </a:moveTo>
                    <a:lnTo>
                      <a:pt x="108103" y="53560"/>
                    </a:lnTo>
                    <a:lnTo>
                      <a:pt x="97340" y="53560"/>
                    </a:lnTo>
                    <a:lnTo>
                      <a:pt x="97340" y="42724"/>
                    </a:lnTo>
                    <a:close/>
                    <a:moveTo>
                      <a:pt x="119011" y="42724"/>
                    </a:moveTo>
                    <a:lnTo>
                      <a:pt x="119011" y="53560"/>
                    </a:lnTo>
                    <a:lnTo>
                      <a:pt x="108248" y="53560"/>
                    </a:lnTo>
                    <a:lnTo>
                      <a:pt x="108248" y="42724"/>
                    </a:lnTo>
                    <a:close/>
                    <a:moveTo>
                      <a:pt x="129919" y="42724"/>
                    </a:moveTo>
                    <a:lnTo>
                      <a:pt x="129919" y="53560"/>
                    </a:lnTo>
                    <a:lnTo>
                      <a:pt x="119156" y="53560"/>
                    </a:lnTo>
                    <a:lnTo>
                      <a:pt x="119156" y="42724"/>
                    </a:lnTo>
                    <a:close/>
                    <a:moveTo>
                      <a:pt x="140828" y="42724"/>
                    </a:moveTo>
                    <a:lnTo>
                      <a:pt x="140828" y="53560"/>
                    </a:lnTo>
                    <a:lnTo>
                      <a:pt x="130065" y="53560"/>
                    </a:lnTo>
                    <a:lnTo>
                      <a:pt x="130065" y="42724"/>
                    </a:lnTo>
                    <a:close/>
                    <a:moveTo>
                      <a:pt x="20836" y="53633"/>
                    </a:moveTo>
                    <a:lnTo>
                      <a:pt x="20836" y="58942"/>
                    </a:lnTo>
                    <a:lnTo>
                      <a:pt x="20836" y="59014"/>
                    </a:lnTo>
                    <a:lnTo>
                      <a:pt x="20836" y="59087"/>
                    </a:lnTo>
                    <a:lnTo>
                      <a:pt x="20836" y="64469"/>
                    </a:lnTo>
                    <a:lnTo>
                      <a:pt x="10073" y="64469"/>
                    </a:lnTo>
                    <a:lnTo>
                      <a:pt x="10073" y="59087"/>
                    </a:lnTo>
                    <a:lnTo>
                      <a:pt x="10073" y="59014"/>
                    </a:lnTo>
                    <a:lnTo>
                      <a:pt x="10073" y="58942"/>
                    </a:lnTo>
                    <a:lnTo>
                      <a:pt x="10073" y="53633"/>
                    </a:lnTo>
                    <a:close/>
                    <a:moveTo>
                      <a:pt x="31744" y="53633"/>
                    </a:moveTo>
                    <a:lnTo>
                      <a:pt x="31744" y="58942"/>
                    </a:lnTo>
                    <a:lnTo>
                      <a:pt x="31744" y="59014"/>
                    </a:lnTo>
                    <a:lnTo>
                      <a:pt x="31744" y="59087"/>
                    </a:lnTo>
                    <a:lnTo>
                      <a:pt x="31744" y="64469"/>
                    </a:lnTo>
                    <a:lnTo>
                      <a:pt x="20981" y="64469"/>
                    </a:lnTo>
                    <a:lnTo>
                      <a:pt x="20981" y="59087"/>
                    </a:lnTo>
                    <a:lnTo>
                      <a:pt x="20981" y="59014"/>
                    </a:lnTo>
                    <a:lnTo>
                      <a:pt x="20981" y="58942"/>
                    </a:lnTo>
                    <a:lnTo>
                      <a:pt x="20981" y="53633"/>
                    </a:lnTo>
                    <a:close/>
                    <a:moveTo>
                      <a:pt x="42652" y="53633"/>
                    </a:moveTo>
                    <a:lnTo>
                      <a:pt x="42652" y="58942"/>
                    </a:lnTo>
                    <a:lnTo>
                      <a:pt x="42652" y="59014"/>
                    </a:lnTo>
                    <a:lnTo>
                      <a:pt x="42652" y="59087"/>
                    </a:lnTo>
                    <a:lnTo>
                      <a:pt x="42652" y="64469"/>
                    </a:lnTo>
                    <a:lnTo>
                      <a:pt x="31890" y="64469"/>
                    </a:lnTo>
                    <a:lnTo>
                      <a:pt x="31890" y="59087"/>
                    </a:lnTo>
                    <a:lnTo>
                      <a:pt x="31890" y="59014"/>
                    </a:lnTo>
                    <a:lnTo>
                      <a:pt x="31890" y="58942"/>
                    </a:lnTo>
                    <a:lnTo>
                      <a:pt x="31890" y="53633"/>
                    </a:lnTo>
                    <a:close/>
                    <a:moveTo>
                      <a:pt x="53561" y="53633"/>
                    </a:moveTo>
                    <a:lnTo>
                      <a:pt x="53561" y="58942"/>
                    </a:lnTo>
                    <a:lnTo>
                      <a:pt x="53561" y="59014"/>
                    </a:lnTo>
                    <a:lnTo>
                      <a:pt x="53561" y="59087"/>
                    </a:lnTo>
                    <a:lnTo>
                      <a:pt x="53561" y="64469"/>
                    </a:lnTo>
                    <a:lnTo>
                      <a:pt x="42798" y="64469"/>
                    </a:lnTo>
                    <a:lnTo>
                      <a:pt x="42798" y="59087"/>
                    </a:lnTo>
                    <a:lnTo>
                      <a:pt x="42798" y="59014"/>
                    </a:lnTo>
                    <a:lnTo>
                      <a:pt x="42798" y="58942"/>
                    </a:lnTo>
                    <a:lnTo>
                      <a:pt x="42798" y="53633"/>
                    </a:lnTo>
                    <a:close/>
                    <a:moveTo>
                      <a:pt x="64469" y="53633"/>
                    </a:moveTo>
                    <a:lnTo>
                      <a:pt x="64469" y="58942"/>
                    </a:lnTo>
                    <a:lnTo>
                      <a:pt x="64469" y="59014"/>
                    </a:lnTo>
                    <a:lnTo>
                      <a:pt x="64469" y="59087"/>
                    </a:lnTo>
                    <a:lnTo>
                      <a:pt x="64469" y="64469"/>
                    </a:lnTo>
                    <a:lnTo>
                      <a:pt x="53706" y="64469"/>
                    </a:lnTo>
                    <a:lnTo>
                      <a:pt x="53706" y="59087"/>
                    </a:lnTo>
                    <a:lnTo>
                      <a:pt x="53706" y="59014"/>
                    </a:lnTo>
                    <a:lnTo>
                      <a:pt x="53706" y="58942"/>
                    </a:lnTo>
                    <a:lnTo>
                      <a:pt x="53706" y="53633"/>
                    </a:lnTo>
                    <a:close/>
                    <a:moveTo>
                      <a:pt x="75378" y="53633"/>
                    </a:moveTo>
                    <a:lnTo>
                      <a:pt x="75378" y="58942"/>
                    </a:lnTo>
                    <a:lnTo>
                      <a:pt x="75378" y="59014"/>
                    </a:lnTo>
                    <a:lnTo>
                      <a:pt x="75378" y="59087"/>
                    </a:lnTo>
                    <a:lnTo>
                      <a:pt x="75378" y="64469"/>
                    </a:lnTo>
                    <a:lnTo>
                      <a:pt x="64615" y="64469"/>
                    </a:lnTo>
                    <a:lnTo>
                      <a:pt x="64615" y="59087"/>
                    </a:lnTo>
                    <a:lnTo>
                      <a:pt x="64615" y="59014"/>
                    </a:lnTo>
                    <a:lnTo>
                      <a:pt x="64615" y="58942"/>
                    </a:lnTo>
                    <a:lnTo>
                      <a:pt x="64615" y="53633"/>
                    </a:lnTo>
                    <a:close/>
                    <a:moveTo>
                      <a:pt x="86286" y="53633"/>
                    </a:moveTo>
                    <a:lnTo>
                      <a:pt x="86286" y="58942"/>
                    </a:lnTo>
                    <a:lnTo>
                      <a:pt x="86286" y="59014"/>
                    </a:lnTo>
                    <a:lnTo>
                      <a:pt x="86286" y="59087"/>
                    </a:lnTo>
                    <a:lnTo>
                      <a:pt x="86286" y="64469"/>
                    </a:lnTo>
                    <a:lnTo>
                      <a:pt x="75523" y="64469"/>
                    </a:lnTo>
                    <a:lnTo>
                      <a:pt x="75523" y="59087"/>
                    </a:lnTo>
                    <a:lnTo>
                      <a:pt x="75523" y="59014"/>
                    </a:lnTo>
                    <a:lnTo>
                      <a:pt x="75523" y="58942"/>
                    </a:lnTo>
                    <a:lnTo>
                      <a:pt x="75523" y="53633"/>
                    </a:lnTo>
                    <a:close/>
                    <a:moveTo>
                      <a:pt x="97194" y="53633"/>
                    </a:moveTo>
                    <a:lnTo>
                      <a:pt x="97194" y="58942"/>
                    </a:lnTo>
                    <a:lnTo>
                      <a:pt x="97194" y="59014"/>
                    </a:lnTo>
                    <a:lnTo>
                      <a:pt x="97194" y="59087"/>
                    </a:lnTo>
                    <a:lnTo>
                      <a:pt x="97194" y="64469"/>
                    </a:lnTo>
                    <a:lnTo>
                      <a:pt x="86431" y="64469"/>
                    </a:lnTo>
                    <a:lnTo>
                      <a:pt x="86431" y="59087"/>
                    </a:lnTo>
                    <a:lnTo>
                      <a:pt x="86431" y="59014"/>
                    </a:lnTo>
                    <a:lnTo>
                      <a:pt x="86431" y="58942"/>
                    </a:lnTo>
                    <a:lnTo>
                      <a:pt x="86431" y="53633"/>
                    </a:lnTo>
                    <a:close/>
                    <a:moveTo>
                      <a:pt x="108103" y="53633"/>
                    </a:moveTo>
                    <a:lnTo>
                      <a:pt x="108103" y="58942"/>
                    </a:lnTo>
                    <a:lnTo>
                      <a:pt x="108103" y="59014"/>
                    </a:lnTo>
                    <a:lnTo>
                      <a:pt x="108103" y="59087"/>
                    </a:lnTo>
                    <a:lnTo>
                      <a:pt x="108103" y="64469"/>
                    </a:lnTo>
                    <a:lnTo>
                      <a:pt x="97340" y="64469"/>
                    </a:lnTo>
                    <a:lnTo>
                      <a:pt x="97340" y="59087"/>
                    </a:lnTo>
                    <a:lnTo>
                      <a:pt x="97340" y="59014"/>
                    </a:lnTo>
                    <a:lnTo>
                      <a:pt x="97340" y="58942"/>
                    </a:lnTo>
                    <a:lnTo>
                      <a:pt x="97340" y="53633"/>
                    </a:lnTo>
                    <a:close/>
                    <a:moveTo>
                      <a:pt x="119011" y="53633"/>
                    </a:moveTo>
                    <a:lnTo>
                      <a:pt x="119011" y="58942"/>
                    </a:lnTo>
                    <a:lnTo>
                      <a:pt x="119011" y="59014"/>
                    </a:lnTo>
                    <a:lnTo>
                      <a:pt x="119011" y="59087"/>
                    </a:lnTo>
                    <a:lnTo>
                      <a:pt x="119011" y="64469"/>
                    </a:lnTo>
                    <a:lnTo>
                      <a:pt x="108248" y="64469"/>
                    </a:lnTo>
                    <a:lnTo>
                      <a:pt x="108248" y="59087"/>
                    </a:lnTo>
                    <a:lnTo>
                      <a:pt x="108248" y="59014"/>
                    </a:lnTo>
                    <a:lnTo>
                      <a:pt x="108248" y="58942"/>
                    </a:lnTo>
                    <a:lnTo>
                      <a:pt x="108248" y="53633"/>
                    </a:lnTo>
                    <a:close/>
                    <a:moveTo>
                      <a:pt x="129919" y="53633"/>
                    </a:moveTo>
                    <a:lnTo>
                      <a:pt x="129919" y="58942"/>
                    </a:lnTo>
                    <a:lnTo>
                      <a:pt x="129919" y="59014"/>
                    </a:lnTo>
                    <a:lnTo>
                      <a:pt x="129919" y="59087"/>
                    </a:lnTo>
                    <a:lnTo>
                      <a:pt x="129919" y="64469"/>
                    </a:lnTo>
                    <a:lnTo>
                      <a:pt x="119156" y="64469"/>
                    </a:lnTo>
                    <a:lnTo>
                      <a:pt x="119156" y="59087"/>
                    </a:lnTo>
                    <a:lnTo>
                      <a:pt x="119156" y="59014"/>
                    </a:lnTo>
                    <a:lnTo>
                      <a:pt x="119156" y="58942"/>
                    </a:lnTo>
                    <a:lnTo>
                      <a:pt x="119156" y="53633"/>
                    </a:lnTo>
                    <a:close/>
                    <a:moveTo>
                      <a:pt x="140828" y="53633"/>
                    </a:moveTo>
                    <a:lnTo>
                      <a:pt x="140828" y="58942"/>
                    </a:lnTo>
                    <a:lnTo>
                      <a:pt x="140828" y="59014"/>
                    </a:lnTo>
                    <a:lnTo>
                      <a:pt x="140828" y="59087"/>
                    </a:lnTo>
                    <a:lnTo>
                      <a:pt x="140828" y="64469"/>
                    </a:lnTo>
                    <a:lnTo>
                      <a:pt x="130065" y="64469"/>
                    </a:lnTo>
                    <a:lnTo>
                      <a:pt x="130065" y="59087"/>
                    </a:lnTo>
                    <a:lnTo>
                      <a:pt x="130065" y="59014"/>
                    </a:lnTo>
                    <a:lnTo>
                      <a:pt x="130065" y="58942"/>
                    </a:lnTo>
                    <a:lnTo>
                      <a:pt x="130065" y="53633"/>
                    </a:lnTo>
                    <a:close/>
                    <a:moveTo>
                      <a:pt x="20836" y="64541"/>
                    </a:moveTo>
                    <a:lnTo>
                      <a:pt x="20836" y="75377"/>
                    </a:lnTo>
                    <a:lnTo>
                      <a:pt x="10073" y="75377"/>
                    </a:lnTo>
                    <a:lnTo>
                      <a:pt x="10073" y="64541"/>
                    </a:lnTo>
                    <a:close/>
                    <a:moveTo>
                      <a:pt x="31744" y="64541"/>
                    </a:moveTo>
                    <a:lnTo>
                      <a:pt x="31744" y="75377"/>
                    </a:lnTo>
                    <a:lnTo>
                      <a:pt x="20981" y="75377"/>
                    </a:lnTo>
                    <a:lnTo>
                      <a:pt x="20981" y="64541"/>
                    </a:lnTo>
                    <a:close/>
                    <a:moveTo>
                      <a:pt x="42652" y="64541"/>
                    </a:moveTo>
                    <a:lnTo>
                      <a:pt x="42652" y="75377"/>
                    </a:lnTo>
                    <a:lnTo>
                      <a:pt x="31890" y="75377"/>
                    </a:lnTo>
                    <a:lnTo>
                      <a:pt x="31890" y="64541"/>
                    </a:lnTo>
                    <a:close/>
                    <a:moveTo>
                      <a:pt x="53561" y="64541"/>
                    </a:moveTo>
                    <a:lnTo>
                      <a:pt x="53561" y="75377"/>
                    </a:lnTo>
                    <a:lnTo>
                      <a:pt x="42798" y="75377"/>
                    </a:lnTo>
                    <a:lnTo>
                      <a:pt x="42798" y="64541"/>
                    </a:lnTo>
                    <a:close/>
                    <a:moveTo>
                      <a:pt x="64469" y="64541"/>
                    </a:moveTo>
                    <a:lnTo>
                      <a:pt x="64469" y="75377"/>
                    </a:lnTo>
                    <a:lnTo>
                      <a:pt x="53706" y="75377"/>
                    </a:lnTo>
                    <a:lnTo>
                      <a:pt x="53706" y="64541"/>
                    </a:lnTo>
                    <a:close/>
                    <a:moveTo>
                      <a:pt x="75378" y="64541"/>
                    </a:moveTo>
                    <a:lnTo>
                      <a:pt x="75378" y="75377"/>
                    </a:lnTo>
                    <a:lnTo>
                      <a:pt x="64615" y="75377"/>
                    </a:lnTo>
                    <a:lnTo>
                      <a:pt x="64615" y="64541"/>
                    </a:lnTo>
                    <a:close/>
                    <a:moveTo>
                      <a:pt x="86286" y="64541"/>
                    </a:moveTo>
                    <a:lnTo>
                      <a:pt x="86286" y="75377"/>
                    </a:lnTo>
                    <a:lnTo>
                      <a:pt x="75523" y="75377"/>
                    </a:lnTo>
                    <a:lnTo>
                      <a:pt x="75523" y="64541"/>
                    </a:lnTo>
                    <a:close/>
                    <a:moveTo>
                      <a:pt x="97194" y="64541"/>
                    </a:moveTo>
                    <a:lnTo>
                      <a:pt x="97194" y="75377"/>
                    </a:lnTo>
                    <a:lnTo>
                      <a:pt x="86431" y="75377"/>
                    </a:lnTo>
                    <a:lnTo>
                      <a:pt x="86431" y="64541"/>
                    </a:lnTo>
                    <a:close/>
                    <a:moveTo>
                      <a:pt x="108103" y="64541"/>
                    </a:moveTo>
                    <a:lnTo>
                      <a:pt x="108103" y="75377"/>
                    </a:lnTo>
                    <a:lnTo>
                      <a:pt x="97340" y="75377"/>
                    </a:lnTo>
                    <a:lnTo>
                      <a:pt x="97340" y="64541"/>
                    </a:lnTo>
                    <a:close/>
                    <a:moveTo>
                      <a:pt x="119011" y="64541"/>
                    </a:moveTo>
                    <a:lnTo>
                      <a:pt x="119011" y="75377"/>
                    </a:lnTo>
                    <a:lnTo>
                      <a:pt x="108248" y="75377"/>
                    </a:lnTo>
                    <a:lnTo>
                      <a:pt x="108248" y="64541"/>
                    </a:lnTo>
                    <a:close/>
                    <a:moveTo>
                      <a:pt x="129919" y="64541"/>
                    </a:moveTo>
                    <a:lnTo>
                      <a:pt x="129919" y="75377"/>
                    </a:lnTo>
                    <a:lnTo>
                      <a:pt x="119156" y="75377"/>
                    </a:lnTo>
                    <a:lnTo>
                      <a:pt x="119156" y="64541"/>
                    </a:lnTo>
                    <a:close/>
                    <a:moveTo>
                      <a:pt x="140828" y="64541"/>
                    </a:moveTo>
                    <a:lnTo>
                      <a:pt x="140828" y="75377"/>
                    </a:lnTo>
                    <a:lnTo>
                      <a:pt x="130065" y="75377"/>
                    </a:lnTo>
                    <a:lnTo>
                      <a:pt x="130065" y="64541"/>
                    </a:lnTo>
                    <a:close/>
                    <a:moveTo>
                      <a:pt x="20836" y="75450"/>
                    </a:moveTo>
                    <a:lnTo>
                      <a:pt x="20836" y="80758"/>
                    </a:lnTo>
                    <a:lnTo>
                      <a:pt x="20836" y="80831"/>
                    </a:lnTo>
                    <a:lnTo>
                      <a:pt x="20836" y="80904"/>
                    </a:lnTo>
                    <a:lnTo>
                      <a:pt x="20836" y="86285"/>
                    </a:lnTo>
                    <a:lnTo>
                      <a:pt x="10073" y="86285"/>
                    </a:lnTo>
                    <a:lnTo>
                      <a:pt x="10073" y="80904"/>
                    </a:lnTo>
                    <a:lnTo>
                      <a:pt x="10073" y="80831"/>
                    </a:lnTo>
                    <a:lnTo>
                      <a:pt x="10073" y="80758"/>
                    </a:lnTo>
                    <a:lnTo>
                      <a:pt x="10073" y="75450"/>
                    </a:lnTo>
                    <a:close/>
                    <a:moveTo>
                      <a:pt x="31744" y="75450"/>
                    </a:moveTo>
                    <a:lnTo>
                      <a:pt x="31744" y="80758"/>
                    </a:lnTo>
                    <a:lnTo>
                      <a:pt x="31744" y="80831"/>
                    </a:lnTo>
                    <a:lnTo>
                      <a:pt x="31744" y="80904"/>
                    </a:lnTo>
                    <a:lnTo>
                      <a:pt x="31744" y="86285"/>
                    </a:lnTo>
                    <a:lnTo>
                      <a:pt x="20981" y="86285"/>
                    </a:lnTo>
                    <a:lnTo>
                      <a:pt x="20981" y="80904"/>
                    </a:lnTo>
                    <a:lnTo>
                      <a:pt x="20981" y="80831"/>
                    </a:lnTo>
                    <a:lnTo>
                      <a:pt x="20981" y="80758"/>
                    </a:lnTo>
                    <a:lnTo>
                      <a:pt x="20981" y="75450"/>
                    </a:lnTo>
                    <a:close/>
                    <a:moveTo>
                      <a:pt x="42652" y="75450"/>
                    </a:moveTo>
                    <a:lnTo>
                      <a:pt x="42652" y="80758"/>
                    </a:lnTo>
                    <a:lnTo>
                      <a:pt x="42652" y="80831"/>
                    </a:lnTo>
                    <a:lnTo>
                      <a:pt x="42652" y="80904"/>
                    </a:lnTo>
                    <a:lnTo>
                      <a:pt x="42652" y="86285"/>
                    </a:lnTo>
                    <a:lnTo>
                      <a:pt x="31890" y="86285"/>
                    </a:lnTo>
                    <a:lnTo>
                      <a:pt x="31890" y="80904"/>
                    </a:lnTo>
                    <a:lnTo>
                      <a:pt x="31890" y="80831"/>
                    </a:lnTo>
                    <a:lnTo>
                      <a:pt x="31890" y="80758"/>
                    </a:lnTo>
                    <a:lnTo>
                      <a:pt x="31890" y="75450"/>
                    </a:lnTo>
                    <a:close/>
                    <a:moveTo>
                      <a:pt x="53561" y="75450"/>
                    </a:moveTo>
                    <a:lnTo>
                      <a:pt x="53561" y="80758"/>
                    </a:lnTo>
                    <a:lnTo>
                      <a:pt x="53561" y="80831"/>
                    </a:lnTo>
                    <a:lnTo>
                      <a:pt x="53561" y="80904"/>
                    </a:lnTo>
                    <a:lnTo>
                      <a:pt x="53561" y="86285"/>
                    </a:lnTo>
                    <a:lnTo>
                      <a:pt x="42798" y="86285"/>
                    </a:lnTo>
                    <a:lnTo>
                      <a:pt x="42798" y="80904"/>
                    </a:lnTo>
                    <a:lnTo>
                      <a:pt x="42798" y="80831"/>
                    </a:lnTo>
                    <a:lnTo>
                      <a:pt x="42798" y="80758"/>
                    </a:lnTo>
                    <a:lnTo>
                      <a:pt x="42798" y="75450"/>
                    </a:lnTo>
                    <a:close/>
                    <a:moveTo>
                      <a:pt x="64469" y="75450"/>
                    </a:moveTo>
                    <a:lnTo>
                      <a:pt x="64469" y="80758"/>
                    </a:lnTo>
                    <a:lnTo>
                      <a:pt x="64469" y="80831"/>
                    </a:lnTo>
                    <a:lnTo>
                      <a:pt x="64469" y="80904"/>
                    </a:lnTo>
                    <a:lnTo>
                      <a:pt x="64469" y="86285"/>
                    </a:lnTo>
                    <a:lnTo>
                      <a:pt x="53706" y="86285"/>
                    </a:lnTo>
                    <a:lnTo>
                      <a:pt x="53706" y="80904"/>
                    </a:lnTo>
                    <a:lnTo>
                      <a:pt x="53706" y="80831"/>
                    </a:lnTo>
                    <a:lnTo>
                      <a:pt x="53706" y="80758"/>
                    </a:lnTo>
                    <a:lnTo>
                      <a:pt x="53706" y="75450"/>
                    </a:lnTo>
                    <a:close/>
                    <a:moveTo>
                      <a:pt x="75378" y="75450"/>
                    </a:moveTo>
                    <a:lnTo>
                      <a:pt x="75378" y="80758"/>
                    </a:lnTo>
                    <a:lnTo>
                      <a:pt x="75378" y="80831"/>
                    </a:lnTo>
                    <a:lnTo>
                      <a:pt x="75378" y="80904"/>
                    </a:lnTo>
                    <a:lnTo>
                      <a:pt x="75378" y="86285"/>
                    </a:lnTo>
                    <a:lnTo>
                      <a:pt x="64615" y="86285"/>
                    </a:lnTo>
                    <a:lnTo>
                      <a:pt x="64615" y="80904"/>
                    </a:lnTo>
                    <a:lnTo>
                      <a:pt x="64615" y="80831"/>
                    </a:lnTo>
                    <a:lnTo>
                      <a:pt x="64615" y="80758"/>
                    </a:lnTo>
                    <a:lnTo>
                      <a:pt x="64615" y="75450"/>
                    </a:lnTo>
                    <a:close/>
                    <a:moveTo>
                      <a:pt x="86286" y="75450"/>
                    </a:moveTo>
                    <a:lnTo>
                      <a:pt x="86286" y="80758"/>
                    </a:lnTo>
                    <a:lnTo>
                      <a:pt x="86286" y="80831"/>
                    </a:lnTo>
                    <a:lnTo>
                      <a:pt x="86286" y="80904"/>
                    </a:lnTo>
                    <a:lnTo>
                      <a:pt x="86286" y="86285"/>
                    </a:lnTo>
                    <a:lnTo>
                      <a:pt x="75523" y="86285"/>
                    </a:lnTo>
                    <a:lnTo>
                      <a:pt x="75523" y="80904"/>
                    </a:lnTo>
                    <a:lnTo>
                      <a:pt x="75523" y="80831"/>
                    </a:lnTo>
                    <a:lnTo>
                      <a:pt x="75523" y="80758"/>
                    </a:lnTo>
                    <a:lnTo>
                      <a:pt x="75523" y="75450"/>
                    </a:lnTo>
                    <a:close/>
                    <a:moveTo>
                      <a:pt x="97194" y="75450"/>
                    </a:moveTo>
                    <a:lnTo>
                      <a:pt x="97194" y="80758"/>
                    </a:lnTo>
                    <a:lnTo>
                      <a:pt x="97194" y="80831"/>
                    </a:lnTo>
                    <a:lnTo>
                      <a:pt x="97194" y="80904"/>
                    </a:lnTo>
                    <a:lnTo>
                      <a:pt x="97194" y="86285"/>
                    </a:lnTo>
                    <a:lnTo>
                      <a:pt x="86431" y="86285"/>
                    </a:lnTo>
                    <a:lnTo>
                      <a:pt x="86431" y="80904"/>
                    </a:lnTo>
                    <a:lnTo>
                      <a:pt x="86431" y="80831"/>
                    </a:lnTo>
                    <a:lnTo>
                      <a:pt x="86431" y="80758"/>
                    </a:lnTo>
                    <a:lnTo>
                      <a:pt x="86431" y="75450"/>
                    </a:lnTo>
                    <a:close/>
                    <a:moveTo>
                      <a:pt x="108103" y="75450"/>
                    </a:moveTo>
                    <a:lnTo>
                      <a:pt x="108103" y="80758"/>
                    </a:lnTo>
                    <a:lnTo>
                      <a:pt x="108103" y="80831"/>
                    </a:lnTo>
                    <a:lnTo>
                      <a:pt x="108103" y="80904"/>
                    </a:lnTo>
                    <a:lnTo>
                      <a:pt x="108103" y="86285"/>
                    </a:lnTo>
                    <a:lnTo>
                      <a:pt x="97340" y="86285"/>
                    </a:lnTo>
                    <a:lnTo>
                      <a:pt x="97340" y="80904"/>
                    </a:lnTo>
                    <a:lnTo>
                      <a:pt x="97340" y="80831"/>
                    </a:lnTo>
                    <a:lnTo>
                      <a:pt x="97340" y="80758"/>
                    </a:lnTo>
                    <a:lnTo>
                      <a:pt x="97340" y="75450"/>
                    </a:lnTo>
                    <a:close/>
                    <a:moveTo>
                      <a:pt x="119011" y="75450"/>
                    </a:moveTo>
                    <a:lnTo>
                      <a:pt x="119011" y="80758"/>
                    </a:lnTo>
                    <a:lnTo>
                      <a:pt x="119011" y="80831"/>
                    </a:lnTo>
                    <a:lnTo>
                      <a:pt x="119011" y="80904"/>
                    </a:lnTo>
                    <a:lnTo>
                      <a:pt x="119011" y="86285"/>
                    </a:lnTo>
                    <a:lnTo>
                      <a:pt x="108248" y="86285"/>
                    </a:lnTo>
                    <a:lnTo>
                      <a:pt x="108248" y="80904"/>
                    </a:lnTo>
                    <a:lnTo>
                      <a:pt x="108248" y="80831"/>
                    </a:lnTo>
                    <a:lnTo>
                      <a:pt x="108248" y="80758"/>
                    </a:lnTo>
                    <a:lnTo>
                      <a:pt x="108248" y="75450"/>
                    </a:lnTo>
                    <a:close/>
                    <a:moveTo>
                      <a:pt x="129919" y="75450"/>
                    </a:moveTo>
                    <a:lnTo>
                      <a:pt x="129919" y="80758"/>
                    </a:lnTo>
                    <a:lnTo>
                      <a:pt x="129919" y="80831"/>
                    </a:lnTo>
                    <a:lnTo>
                      <a:pt x="129919" y="80904"/>
                    </a:lnTo>
                    <a:lnTo>
                      <a:pt x="129919" y="86285"/>
                    </a:lnTo>
                    <a:lnTo>
                      <a:pt x="119156" y="86285"/>
                    </a:lnTo>
                    <a:lnTo>
                      <a:pt x="119156" y="80904"/>
                    </a:lnTo>
                    <a:lnTo>
                      <a:pt x="119156" y="80831"/>
                    </a:lnTo>
                    <a:lnTo>
                      <a:pt x="119156" y="80758"/>
                    </a:lnTo>
                    <a:lnTo>
                      <a:pt x="119156" y="75450"/>
                    </a:lnTo>
                    <a:close/>
                    <a:moveTo>
                      <a:pt x="140828" y="75450"/>
                    </a:moveTo>
                    <a:lnTo>
                      <a:pt x="140828" y="80758"/>
                    </a:lnTo>
                    <a:lnTo>
                      <a:pt x="140828" y="80831"/>
                    </a:lnTo>
                    <a:lnTo>
                      <a:pt x="140828" y="80904"/>
                    </a:lnTo>
                    <a:lnTo>
                      <a:pt x="140828" y="86285"/>
                    </a:lnTo>
                    <a:lnTo>
                      <a:pt x="130065" y="86285"/>
                    </a:lnTo>
                    <a:lnTo>
                      <a:pt x="130065" y="80904"/>
                    </a:lnTo>
                    <a:lnTo>
                      <a:pt x="130065" y="80831"/>
                    </a:lnTo>
                    <a:lnTo>
                      <a:pt x="130065" y="80758"/>
                    </a:lnTo>
                    <a:lnTo>
                      <a:pt x="130065" y="75450"/>
                    </a:lnTo>
                    <a:close/>
                    <a:moveTo>
                      <a:pt x="20836" y="86358"/>
                    </a:moveTo>
                    <a:lnTo>
                      <a:pt x="20836" y="97194"/>
                    </a:lnTo>
                    <a:lnTo>
                      <a:pt x="10073" y="97194"/>
                    </a:lnTo>
                    <a:lnTo>
                      <a:pt x="10073" y="86358"/>
                    </a:lnTo>
                    <a:close/>
                    <a:moveTo>
                      <a:pt x="31744" y="86358"/>
                    </a:moveTo>
                    <a:lnTo>
                      <a:pt x="31744" y="97194"/>
                    </a:lnTo>
                    <a:lnTo>
                      <a:pt x="20981" y="97194"/>
                    </a:lnTo>
                    <a:lnTo>
                      <a:pt x="20981" y="86358"/>
                    </a:lnTo>
                    <a:close/>
                    <a:moveTo>
                      <a:pt x="42652" y="86358"/>
                    </a:moveTo>
                    <a:lnTo>
                      <a:pt x="42652" y="97194"/>
                    </a:lnTo>
                    <a:lnTo>
                      <a:pt x="31890" y="97194"/>
                    </a:lnTo>
                    <a:lnTo>
                      <a:pt x="31890" y="86358"/>
                    </a:lnTo>
                    <a:close/>
                    <a:moveTo>
                      <a:pt x="53561" y="86358"/>
                    </a:moveTo>
                    <a:lnTo>
                      <a:pt x="53561" y="97194"/>
                    </a:lnTo>
                    <a:lnTo>
                      <a:pt x="42798" y="97194"/>
                    </a:lnTo>
                    <a:lnTo>
                      <a:pt x="42798" y="86358"/>
                    </a:lnTo>
                    <a:close/>
                    <a:moveTo>
                      <a:pt x="64469" y="86358"/>
                    </a:moveTo>
                    <a:lnTo>
                      <a:pt x="64469" y="97194"/>
                    </a:lnTo>
                    <a:lnTo>
                      <a:pt x="53706" y="97194"/>
                    </a:lnTo>
                    <a:lnTo>
                      <a:pt x="53706" y="86358"/>
                    </a:lnTo>
                    <a:close/>
                    <a:moveTo>
                      <a:pt x="75378" y="86358"/>
                    </a:moveTo>
                    <a:lnTo>
                      <a:pt x="75378" y="97194"/>
                    </a:lnTo>
                    <a:lnTo>
                      <a:pt x="64615" y="97194"/>
                    </a:lnTo>
                    <a:lnTo>
                      <a:pt x="64615" y="86358"/>
                    </a:lnTo>
                    <a:close/>
                    <a:moveTo>
                      <a:pt x="86286" y="86358"/>
                    </a:moveTo>
                    <a:lnTo>
                      <a:pt x="86286" y="97194"/>
                    </a:lnTo>
                    <a:lnTo>
                      <a:pt x="75523" y="97194"/>
                    </a:lnTo>
                    <a:lnTo>
                      <a:pt x="75523" y="86358"/>
                    </a:lnTo>
                    <a:close/>
                    <a:moveTo>
                      <a:pt x="97194" y="86358"/>
                    </a:moveTo>
                    <a:lnTo>
                      <a:pt x="97194" y="97194"/>
                    </a:lnTo>
                    <a:lnTo>
                      <a:pt x="86431" y="97194"/>
                    </a:lnTo>
                    <a:lnTo>
                      <a:pt x="86431" y="86358"/>
                    </a:lnTo>
                    <a:close/>
                    <a:moveTo>
                      <a:pt x="108103" y="86358"/>
                    </a:moveTo>
                    <a:lnTo>
                      <a:pt x="108103" y="97194"/>
                    </a:lnTo>
                    <a:lnTo>
                      <a:pt x="97340" y="97194"/>
                    </a:lnTo>
                    <a:lnTo>
                      <a:pt x="97340" y="86358"/>
                    </a:lnTo>
                    <a:close/>
                    <a:moveTo>
                      <a:pt x="119011" y="86358"/>
                    </a:moveTo>
                    <a:lnTo>
                      <a:pt x="119011" y="97194"/>
                    </a:lnTo>
                    <a:lnTo>
                      <a:pt x="108248" y="97194"/>
                    </a:lnTo>
                    <a:lnTo>
                      <a:pt x="108248" y="86358"/>
                    </a:lnTo>
                    <a:close/>
                    <a:moveTo>
                      <a:pt x="129919" y="86358"/>
                    </a:moveTo>
                    <a:lnTo>
                      <a:pt x="129919" y="97194"/>
                    </a:lnTo>
                    <a:lnTo>
                      <a:pt x="119156" y="97194"/>
                    </a:lnTo>
                    <a:lnTo>
                      <a:pt x="119156" y="86358"/>
                    </a:lnTo>
                    <a:close/>
                    <a:moveTo>
                      <a:pt x="140828" y="86358"/>
                    </a:moveTo>
                    <a:lnTo>
                      <a:pt x="140828" y="97194"/>
                    </a:lnTo>
                    <a:lnTo>
                      <a:pt x="130065" y="97194"/>
                    </a:lnTo>
                    <a:lnTo>
                      <a:pt x="130065" y="86358"/>
                    </a:lnTo>
                    <a:close/>
                    <a:moveTo>
                      <a:pt x="20836" y="97266"/>
                    </a:moveTo>
                    <a:lnTo>
                      <a:pt x="20836" y="102575"/>
                    </a:lnTo>
                    <a:lnTo>
                      <a:pt x="20836" y="102648"/>
                    </a:lnTo>
                    <a:lnTo>
                      <a:pt x="20836" y="102721"/>
                    </a:lnTo>
                    <a:lnTo>
                      <a:pt x="20836" y="108102"/>
                    </a:lnTo>
                    <a:lnTo>
                      <a:pt x="10073" y="108102"/>
                    </a:lnTo>
                    <a:lnTo>
                      <a:pt x="10073" y="102721"/>
                    </a:lnTo>
                    <a:lnTo>
                      <a:pt x="10073" y="102648"/>
                    </a:lnTo>
                    <a:lnTo>
                      <a:pt x="10073" y="102575"/>
                    </a:lnTo>
                    <a:lnTo>
                      <a:pt x="10073" y="97266"/>
                    </a:lnTo>
                    <a:close/>
                    <a:moveTo>
                      <a:pt x="31744" y="97266"/>
                    </a:moveTo>
                    <a:lnTo>
                      <a:pt x="31744" y="102575"/>
                    </a:lnTo>
                    <a:lnTo>
                      <a:pt x="31744" y="102648"/>
                    </a:lnTo>
                    <a:lnTo>
                      <a:pt x="31744" y="102721"/>
                    </a:lnTo>
                    <a:lnTo>
                      <a:pt x="31744" y="108102"/>
                    </a:lnTo>
                    <a:lnTo>
                      <a:pt x="20981" y="108102"/>
                    </a:lnTo>
                    <a:lnTo>
                      <a:pt x="20981" y="102721"/>
                    </a:lnTo>
                    <a:lnTo>
                      <a:pt x="20981" y="102648"/>
                    </a:lnTo>
                    <a:lnTo>
                      <a:pt x="20981" y="102575"/>
                    </a:lnTo>
                    <a:lnTo>
                      <a:pt x="20981" y="97266"/>
                    </a:lnTo>
                    <a:close/>
                    <a:moveTo>
                      <a:pt x="42652" y="97266"/>
                    </a:moveTo>
                    <a:lnTo>
                      <a:pt x="42652" y="102575"/>
                    </a:lnTo>
                    <a:lnTo>
                      <a:pt x="42652" y="102648"/>
                    </a:lnTo>
                    <a:lnTo>
                      <a:pt x="42652" y="102721"/>
                    </a:lnTo>
                    <a:lnTo>
                      <a:pt x="42652" y="108102"/>
                    </a:lnTo>
                    <a:lnTo>
                      <a:pt x="31890" y="108102"/>
                    </a:lnTo>
                    <a:lnTo>
                      <a:pt x="31890" y="102721"/>
                    </a:lnTo>
                    <a:lnTo>
                      <a:pt x="31890" y="102648"/>
                    </a:lnTo>
                    <a:lnTo>
                      <a:pt x="31890" y="102575"/>
                    </a:lnTo>
                    <a:lnTo>
                      <a:pt x="31890" y="97266"/>
                    </a:lnTo>
                    <a:close/>
                    <a:moveTo>
                      <a:pt x="53561" y="97266"/>
                    </a:moveTo>
                    <a:lnTo>
                      <a:pt x="53561" y="102575"/>
                    </a:lnTo>
                    <a:lnTo>
                      <a:pt x="53561" y="102648"/>
                    </a:lnTo>
                    <a:lnTo>
                      <a:pt x="53561" y="102721"/>
                    </a:lnTo>
                    <a:lnTo>
                      <a:pt x="53561" y="108102"/>
                    </a:lnTo>
                    <a:lnTo>
                      <a:pt x="42798" y="108102"/>
                    </a:lnTo>
                    <a:lnTo>
                      <a:pt x="42798" y="102721"/>
                    </a:lnTo>
                    <a:lnTo>
                      <a:pt x="42798" y="102648"/>
                    </a:lnTo>
                    <a:lnTo>
                      <a:pt x="42798" y="102575"/>
                    </a:lnTo>
                    <a:lnTo>
                      <a:pt x="42798" y="97266"/>
                    </a:lnTo>
                    <a:close/>
                    <a:moveTo>
                      <a:pt x="64469" y="97266"/>
                    </a:moveTo>
                    <a:lnTo>
                      <a:pt x="64469" y="102575"/>
                    </a:lnTo>
                    <a:lnTo>
                      <a:pt x="64469" y="102648"/>
                    </a:lnTo>
                    <a:lnTo>
                      <a:pt x="64469" y="102721"/>
                    </a:lnTo>
                    <a:lnTo>
                      <a:pt x="64469" y="108102"/>
                    </a:lnTo>
                    <a:lnTo>
                      <a:pt x="53706" y="108102"/>
                    </a:lnTo>
                    <a:lnTo>
                      <a:pt x="53706" y="102721"/>
                    </a:lnTo>
                    <a:lnTo>
                      <a:pt x="53706" y="102648"/>
                    </a:lnTo>
                    <a:lnTo>
                      <a:pt x="53706" y="102575"/>
                    </a:lnTo>
                    <a:lnTo>
                      <a:pt x="53706" y="97266"/>
                    </a:lnTo>
                    <a:close/>
                    <a:moveTo>
                      <a:pt x="75378" y="97266"/>
                    </a:moveTo>
                    <a:lnTo>
                      <a:pt x="75378" y="102575"/>
                    </a:lnTo>
                    <a:lnTo>
                      <a:pt x="75378" y="102648"/>
                    </a:lnTo>
                    <a:lnTo>
                      <a:pt x="75378" y="102721"/>
                    </a:lnTo>
                    <a:lnTo>
                      <a:pt x="75378" y="108102"/>
                    </a:lnTo>
                    <a:lnTo>
                      <a:pt x="64615" y="108102"/>
                    </a:lnTo>
                    <a:lnTo>
                      <a:pt x="64615" y="102721"/>
                    </a:lnTo>
                    <a:lnTo>
                      <a:pt x="64615" y="102648"/>
                    </a:lnTo>
                    <a:lnTo>
                      <a:pt x="64615" y="102575"/>
                    </a:lnTo>
                    <a:lnTo>
                      <a:pt x="64615" y="97266"/>
                    </a:lnTo>
                    <a:close/>
                    <a:moveTo>
                      <a:pt x="86286" y="97266"/>
                    </a:moveTo>
                    <a:lnTo>
                      <a:pt x="86286" y="102575"/>
                    </a:lnTo>
                    <a:lnTo>
                      <a:pt x="86286" y="102648"/>
                    </a:lnTo>
                    <a:lnTo>
                      <a:pt x="86286" y="102721"/>
                    </a:lnTo>
                    <a:lnTo>
                      <a:pt x="86286" y="108102"/>
                    </a:lnTo>
                    <a:lnTo>
                      <a:pt x="75523" y="108102"/>
                    </a:lnTo>
                    <a:lnTo>
                      <a:pt x="75523" y="102721"/>
                    </a:lnTo>
                    <a:lnTo>
                      <a:pt x="75523" y="102648"/>
                    </a:lnTo>
                    <a:lnTo>
                      <a:pt x="75523" y="102575"/>
                    </a:lnTo>
                    <a:lnTo>
                      <a:pt x="75523" y="97266"/>
                    </a:lnTo>
                    <a:close/>
                    <a:moveTo>
                      <a:pt x="97194" y="97266"/>
                    </a:moveTo>
                    <a:lnTo>
                      <a:pt x="97194" y="102575"/>
                    </a:lnTo>
                    <a:lnTo>
                      <a:pt x="97194" y="102648"/>
                    </a:lnTo>
                    <a:lnTo>
                      <a:pt x="97194" y="102721"/>
                    </a:lnTo>
                    <a:lnTo>
                      <a:pt x="97194" y="108102"/>
                    </a:lnTo>
                    <a:lnTo>
                      <a:pt x="86431" y="108102"/>
                    </a:lnTo>
                    <a:lnTo>
                      <a:pt x="86431" y="102721"/>
                    </a:lnTo>
                    <a:lnTo>
                      <a:pt x="86431" y="102648"/>
                    </a:lnTo>
                    <a:lnTo>
                      <a:pt x="86431" y="102575"/>
                    </a:lnTo>
                    <a:lnTo>
                      <a:pt x="86431" y="97266"/>
                    </a:lnTo>
                    <a:close/>
                    <a:moveTo>
                      <a:pt x="108103" y="97266"/>
                    </a:moveTo>
                    <a:lnTo>
                      <a:pt x="108103" y="102575"/>
                    </a:lnTo>
                    <a:lnTo>
                      <a:pt x="108103" y="102648"/>
                    </a:lnTo>
                    <a:lnTo>
                      <a:pt x="108103" y="102721"/>
                    </a:lnTo>
                    <a:lnTo>
                      <a:pt x="108103" y="108102"/>
                    </a:lnTo>
                    <a:lnTo>
                      <a:pt x="97340" y="108102"/>
                    </a:lnTo>
                    <a:lnTo>
                      <a:pt x="97340" y="102721"/>
                    </a:lnTo>
                    <a:lnTo>
                      <a:pt x="97340" y="102648"/>
                    </a:lnTo>
                    <a:lnTo>
                      <a:pt x="97340" y="102575"/>
                    </a:lnTo>
                    <a:lnTo>
                      <a:pt x="97340" y="97266"/>
                    </a:lnTo>
                    <a:close/>
                    <a:moveTo>
                      <a:pt x="119011" y="97266"/>
                    </a:moveTo>
                    <a:lnTo>
                      <a:pt x="119011" y="102575"/>
                    </a:lnTo>
                    <a:lnTo>
                      <a:pt x="119011" y="102648"/>
                    </a:lnTo>
                    <a:lnTo>
                      <a:pt x="119011" y="102721"/>
                    </a:lnTo>
                    <a:lnTo>
                      <a:pt x="119011" y="108102"/>
                    </a:lnTo>
                    <a:lnTo>
                      <a:pt x="108248" y="108102"/>
                    </a:lnTo>
                    <a:lnTo>
                      <a:pt x="108248" y="102721"/>
                    </a:lnTo>
                    <a:lnTo>
                      <a:pt x="108248" y="102648"/>
                    </a:lnTo>
                    <a:lnTo>
                      <a:pt x="108248" y="102575"/>
                    </a:lnTo>
                    <a:lnTo>
                      <a:pt x="108248" y="97266"/>
                    </a:lnTo>
                    <a:close/>
                    <a:moveTo>
                      <a:pt x="129919" y="97266"/>
                    </a:moveTo>
                    <a:lnTo>
                      <a:pt x="129919" y="102575"/>
                    </a:lnTo>
                    <a:lnTo>
                      <a:pt x="129919" y="102648"/>
                    </a:lnTo>
                    <a:lnTo>
                      <a:pt x="129919" y="102721"/>
                    </a:lnTo>
                    <a:lnTo>
                      <a:pt x="129919" y="108102"/>
                    </a:lnTo>
                    <a:lnTo>
                      <a:pt x="119156" y="108102"/>
                    </a:lnTo>
                    <a:lnTo>
                      <a:pt x="119156" y="102721"/>
                    </a:lnTo>
                    <a:lnTo>
                      <a:pt x="119156" y="102648"/>
                    </a:lnTo>
                    <a:lnTo>
                      <a:pt x="119156" y="102575"/>
                    </a:lnTo>
                    <a:lnTo>
                      <a:pt x="119156" y="97266"/>
                    </a:lnTo>
                    <a:close/>
                    <a:moveTo>
                      <a:pt x="140828" y="97266"/>
                    </a:moveTo>
                    <a:lnTo>
                      <a:pt x="140828" y="102575"/>
                    </a:lnTo>
                    <a:lnTo>
                      <a:pt x="140828" y="102648"/>
                    </a:lnTo>
                    <a:lnTo>
                      <a:pt x="140828" y="102721"/>
                    </a:lnTo>
                    <a:lnTo>
                      <a:pt x="140828" y="108102"/>
                    </a:lnTo>
                    <a:lnTo>
                      <a:pt x="130065" y="108102"/>
                    </a:lnTo>
                    <a:lnTo>
                      <a:pt x="130065" y="102721"/>
                    </a:lnTo>
                    <a:lnTo>
                      <a:pt x="130065" y="102648"/>
                    </a:lnTo>
                    <a:lnTo>
                      <a:pt x="130065" y="102575"/>
                    </a:lnTo>
                    <a:lnTo>
                      <a:pt x="130065" y="97266"/>
                    </a:lnTo>
                    <a:close/>
                    <a:moveTo>
                      <a:pt x="20836" y="108175"/>
                    </a:moveTo>
                    <a:lnTo>
                      <a:pt x="20836" y="119010"/>
                    </a:lnTo>
                    <a:lnTo>
                      <a:pt x="10073" y="119010"/>
                    </a:lnTo>
                    <a:lnTo>
                      <a:pt x="10073" y="108175"/>
                    </a:lnTo>
                    <a:close/>
                    <a:moveTo>
                      <a:pt x="31744" y="108175"/>
                    </a:moveTo>
                    <a:lnTo>
                      <a:pt x="31744" y="119010"/>
                    </a:lnTo>
                    <a:lnTo>
                      <a:pt x="20981" y="119010"/>
                    </a:lnTo>
                    <a:lnTo>
                      <a:pt x="20981" y="108175"/>
                    </a:lnTo>
                    <a:close/>
                    <a:moveTo>
                      <a:pt x="42652" y="108175"/>
                    </a:moveTo>
                    <a:lnTo>
                      <a:pt x="42652" y="119010"/>
                    </a:lnTo>
                    <a:lnTo>
                      <a:pt x="31890" y="119010"/>
                    </a:lnTo>
                    <a:lnTo>
                      <a:pt x="31890" y="108175"/>
                    </a:lnTo>
                    <a:close/>
                    <a:moveTo>
                      <a:pt x="53561" y="108175"/>
                    </a:moveTo>
                    <a:lnTo>
                      <a:pt x="53561" y="119010"/>
                    </a:lnTo>
                    <a:lnTo>
                      <a:pt x="42798" y="119010"/>
                    </a:lnTo>
                    <a:lnTo>
                      <a:pt x="42798" y="108175"/>
                    </a:lnTo>
                    <a:close/>
                    <a:moveTo>
                      <a:pt x="64469" y="108175"/>
                    </a:moveTo>
                    <a:lnTo>
                      <a:pt x="64469" y="119010"/>
                    </a:lnTo>
                    <a:lnTo>
                      <a:pt x="53706" y="119010"/>
                    </a:lnTo>
                    <a:lnTo>
                      <a:pt x="53706" y="108175"/>
                    </a:lnTo>
                    <a:close/>
                    <a:moveTo>
                      <a:pt x="75378" y="108175"/>
                    </a:moveTo>
                    <a:lnTo>
                      <a:pt x="75378" y="119010"/>
                    </a:lnTo>
                    <a:lnTo>
                      <a:pt x="64615" y="119010"/>
                    </a:lnTo>
                    <a:lnTo>
                      <a:pt x="64615" y="108175"/>
                    </a:lnTo>
                    <a:close/>
                    <a:moveTo>
                      <a:pt x="86286" y="108175"/>
                    </a:moveTo>
                    <a:lnTo>
                      <a:pt x="86286" y="119010"/>
                    </a:lnTo>
                    <a:lnTo>
                      <a:pt x="75523" y="119010"/>
                    </a:lnTo>
                    <a:lnTo>
                      <a:pt x="75523" y="108175"/>
                    </a:lnTo>
                    <a:close/>
                    <a:moveTo>
                      <a:pt x="97194" y="108175"/>
                    </a:moveTo>
                    <a:lnTo>
                      <a:pt x="97194" y="119010"/>
                    </a:lnTo>
                    <a:lnTo>
                      <a:pt x="86431" y="119010"/>
                    </a:lnTo>
                    <a:lnTo>
                      <a:pt x="86431" y="108175"/>
                    </a:lnTo>
                    <a:close/>
                    <a:moveTo>
                      <a:pt x="108103" y="108175"/>
                    </a:moveTo>
                    <a:lnTo>
                      <a:pt x="108103" y="119010"/>
                    </a:lnTo>
                    <a:lnTo>
                      <a:pt x="97340" y="119010"/>
                    </a:lnTo>
                    <a:lnTo>
                      <a:pt x="97340" y="108175"/>
                    </a:lnTo>
                    <a:close/>
                    <a:moveTo>
                      <a:pt x="119011" y="108175"/>
                    </a:moveTo>
                    <a:lnTo>
                      <a:pt x="119011" y="119010"/>
                    </a:lnTo>
                    <a:lnTo>
                      <a:pt x="108248" y="119010"/>
                    </a:lnTo>
                    <a:lnTo>
                      <a:pt x="108248" y="108175"/>
                    </a:lnTo>
                    <a:close/>
                    <a:moveTo>
                      <a:pt x="129919" y="108175"/>
                    </a:moveTo>
                    <a:lnTo>
                      <a:pt x="129919" y="119010"/>
                    </a:lnTo>
                    <a:lnTo>
                      <a:pt x="119156" y="119010"/>
                    </a:lnTo>
                    <a:lnTo>
                      <a:pt x="119156" y="108175"/>
                    </a:lnTo>
                    <a:close/>
                    <a:moveTo>
                      <a:pt x="140828" y="108175"/>
                    </a:moveTo>
                    <a:lnTo>
                      <a:pt x="140828" y="119010"/>
                    </a:lnTo>
                    <a:lnTo>
                      <a:pt x="130065" y="119010"/>
                    </a:lnTo>
                    <a:lnTo>
                      <a:pt x="130065" y="108175"/>
                    </a:lnTo>
                    <a:close/>
                    <a:moveTo>
                      <a:pt x="20836" y="119083"/>
                    </a:moveTo>
                    <a:lnTo>
                      <a:pt x="20836" y="124392"/>
                    </a:lnTo>
                    <a:lnTo>
                      <a:pt x="20836" y="124465"/>
                    </a:lnTo>
                    <a:lnTo>
                      <a:pt x="20836" y="124537"/>
                    </a:lnTo>
                    <a:lnTo>
                      <a:pt x="20836" y="129919"/>
                    </a:lnTo>
                    <a:lnTo>
                      <a:pt x="10073" y="129919"/>
                    </a:lnTo>
                    <a:lnTo>
                      <a:pt x="10073" y="124537"/>
                    </a:lnTo>
                    <a:lnTo>
                      <a:pt x="10073" y="124465"/>
                    </a:lnTo>
                    <a:lnTo>
                      <a:pt x="10073" y="124392"/>
                    </a:lnTo>
                    <a:lnTo>
                      <a:pt x="10073" y="119083"/>
                    </a:lnTo>
                    <a:close/>
                    <a:moveTo>
                      <a:pt x="31744" y="119083"/>
                    </a:moveTo>
                    <a:lnTo>
                      <a:pt x="31744" y="124392"/>
                    </a:lnTo>
                    <a:lnTo>
                      <a:pt x="31744" y="124465"/>
                    </a:lnTo>
                    <a:lnTo>
                      <a:pt x="31744" y="124537"/>
                    </a:lnTo>
                    <a:lnTo>
                      <a:pt x="31744" y="129919"/>
                    </a:lnTo>
                    <a:lnTo>
                      <a:pt x="20981" y="129919"/>
                    </a:lnTo>
                    <a:lnTo>
                      <a:pt x="20981" y="124537"/>
                    </a:lnTo>
                    <a:lnTo>
                      <a:pt x="20981" y="124465"/>
                    </a:lnTo>
                    <a:lnTo>
                      <a:pt x="20981" y="124392"/>
                    </a:lnTo>
                    <a:lnTo>
                      <a:pt x="20981" y="119083"/>
                    </a:lnTo>
                    <a:close/>
                    <a:moveTo>
                      <a:pt x="42652" y="119083"/>
                    </a:moveTo>
                    <a:lnTo>
                      <a:pt x="42652" y="124392"/>
                    </a:lnTo>
                    <a:lnTo>
                      <a:pt x="42652" y="124465"/>
                    </a:lnTo>
                    <a:lnTo>
                      <a:pt x="42652" y="124537"/>
                    </a:lnTo>
                    <a:lnTo>
                      <a:pt x="42652" y="129919"/>
                    </a:lnTo>
                    <a:lnTo>
                      <a:pt x="31890" y="129919"/>
                    </a:lnTo>
                    <a:lnTo>
                      <a:pt x="31890" y="124537"/>
                    </a:lnTo>
                    <a:lnTo>
                      <a:pt x="31890" y="124465"/>
                    </a:lnTo>
                    <a:lnTo>
                      <a:pt x="31890" y="124392"/>
                    </a:lnTo>
                    <a:lnTo>
                      <a:pt x="31890" y="119083"/>
                    </a:lnTo>
                    <a:close/>
                    <a:moveTo>
                      <a:pt x="53561" y="119083"/>
                    </a:moveTo>
                    <a:lnTo>
                      <a:pt x="53561" y="124392"/>
                    </a:lnTo>
                    <a:lnTo>
                      <a:pt x="53561" y="124465"/>
                    </a:lnTo>
                    <a:lnTo>
                      <a:pt x="53561" y="124537"/>
                    </a:lnTo>
                    <a:lnTo>
                      <a:pt x="53561" y="129919"/>
                    </a:lnTo>
                    <a:lnTo>
                      <a:pt x="42798" y="129919"/>
                    </a:lnTo>
                    <a:lnTo>
                      <a:pt x="42798" y="124537"/>
                    </a:lnTo>
                    <a:lnTo>
                      <a:pt x="42798" y="124465"/>
                    </a:lnTo>
                    <a:lnTo>
                      <a:pt x="42798" y="124392"/>
                    </a:lnTo>
                    <a:lnTo>
                      <a:pt x="42798" y="119083"/>
                    </a:lnTo>
                    <a:close/>
                    <a:moveTo>
                      <a:pt x="64469" y="119083"/>
                    </a:moveTo>
                    <a:lnTo>
                      <a:pt x="64469" y="124392"/>
                    </a:lnTo>
                    <a:lnTo>
                      <a:pt x="64469" y="124465"/>
                    </a:lnTo>
                    <a:lnTo>
                      <a:pt x="64469" y="124537"/>
                    </a:lnTo>
                    <a:lnTo>
                      <a:pt x="64469" y="129919"/>
                    </a:lnTo>
                    <a:lnTo>
                      <a:pt x="53706" y="129919"/>
                    </a:lnTo>
                    <a:lnTo>
                      <a:pt x="53706" y="124537"/>
                    </a:lnTo>
                    <a:lnTo>
                      <a:pt x="53706" y="124465"/>
                    </a:lnTo>
                    <a:lnTo>
                      <a:pt x="53706" y="124392"/>
                    </a:lnTo>
                    <a:lnTo>
                      <a:pt x="53706" y="119083"/>
                    </a:lnTo>
                    <a:close/>
                    <a:moveTo>
                      <a:pt x="75378" y="119083"/>
                    </a:moveTo>
                    <a:lnTo>
                      <a:pt x="75378" y="124392"/>
                    </a:lnTo>
                    <a:lnTo>
                      <a:pt x="75378" y="124465"/>
                    </a:lnTo>
                    <a:lnTo>
                      <a:pt x="75378" y="124537"/>
                    </a:lnTo>
                    <a:lnTo>
                      <a:pt x="75378" y="129919"/>
                    </a:lnTo>
                    <a:lnTo>
                      <a:pt x="64615" y="129919"/>
                    </a:lnTo>
                    <a:lnTo>
                      <a:pt x="64615" y="124537"/>
                    </a:lnTo>
                    <a:lnTo>
                      <a:pt x="64615" y="124465"/>
                    </a:lnTo>
                    <a:lnTo>
                      <a:pt x="64615" y="124392"/>
                    </a:lnTo>
                    <a:lnTo>
                      <a:pt x="64615" y="119083"/>
                    </a:lnTo>
                    <a:close/>
                    <a:moveTo>
                      <a:pt x="86286" y="119083"/>
                    </a:moveTo>
                    <a:lnTo>
                      <a:pt x="86286" y="124392"/>
                    </a:lnTo>
                    <a:lnTo>
                      <a:pt x="86286" y="124465"/>
                    </a:lnTo>
                    <a:lnTo>
                      <a:pt x="86286" y="124537"/>
                    </a:lnTo>
                    <a:lnTo>
                      <a:pt x="86286" y="129919"/>
                    </a:lnTo>
                    <a:lnTo>
                      <a:pt x="75523" y="129919"/>
                    </a:lnTo>
                    <a:lnTo>
                      <a:pt x="75523" y="124537"/>
                    </a:lnTo>
                    <a:lnTo>
                      <a:pt x="75523" y="124465"/>
                    </a:lnTo>
                    <a:lnTo>
                      <a:pt x="75523" y="124392"/>
                    </a:lnTo>
                    <a:lnTo>
                      <a:pt x="75523" y="119083"/>
                    </a:lnTo>
                    <a:close/>
                    <a:moveTo>
                      <a:pt x="97194" y="119083"/>
                    </a:moveTo>
                    <a:lnTo>
                      <a:pt x="97194" y="124392"/>
                    </a:lnTo>
                    <a:lnTo>
                      <a:pt x="97194" y="124465"/>
                    </a:lnTo>
                    <a:lnTo>
                      <a:pt x="97194" y="124537"/>
                    </a:lnTo>
                    <a:lnTo>
                      <a:pt x="97194" y="129919"/>
                    </a:lnTo>
                    <a:lnTo>
                      <a:pt x="86431" y="129919"/>
                    </a:lnTo>
                    <a:lnTo>
                      <a:pt x="86431" y="124537"/>
                    </a:lnTo>
                    <a:lnTo>
                      <a:pt x="86431" y="124465"/>
                    </a:lnTo>
                    <a:lnTo>
                      <a:pt x="86431" y="124392"/>
                    </a:lnTo>
                    <a:lnTo>
                      <a:pt x="86431" y="119083"/>
                    </a:lnTo>
                    <a:close/>
                    <a:moveTo>
                      <a:pt x="108103" y="119083"/>
                    </a:moveTo>
                    <a:lnTo>
                      <a:pt x="108103" y="124392"/>
                    </a:lnTo>
                    <a:lnTo>
                      <a:pt x="108103" y="124465"/>
                    </a:lnTo>
                    <a:lnTo>
                      <a:pt x="108103" y="124537"/>
                    </a:lnTo>
                    <a:lnTo>
                      <a:pt x="108103" y="129919"/>
                    </a:lnTo>
                    <a:lnTo>
                      <a:pt x="97340" y="129919"/>
                    </a:lnTo>
                    <a:lnTo>
                      <a:pt x="97340" y="124537"/>
                    </a:lnTo>
                    <a:lnTo>
                      <a:pt x="97340" y="124465"/>
                    </a:lnTo>
                    <a:lnTo>
                      <a:pt x="97340" y="124392"/>
                    </a:lnTo>
                    <a:lnTo>
                      <a:pt x="97340" y="119083"/>
                    </a:lnTo>
                    <a:close/>
                    <a:moveTo>
                      <a:pt x="119011" y="119083"/>
                    </a:moveTo>
                    <a:lnTo>
                      <a:pt x="119011" y="124392"/>
                    </a:lnTo>
                    <a:lnTo>
                      <a:pt x="119011" y="124465"/>
                    </a:lnTo>
                    <a:lnTo>
                      <a:pt x="119011" y="124537"/>
                    </a:lnTo>
                    <a:lnTo>
                      <a:pt x="119011" y="129919"/>
                    </a:lnTo>
                    <a:lnTo>
                      <a:pt x="108248" y="129919"/>
                    </a:lnTo>
                    <a:lnTo>
                      <a:pt x="108248" y="124537"/>
                    </a:lnTo>
                    <a:lnTo>
                      <a:pt x="108248" y="124465"/>
                    </a:lnTo>
                    <a:lnTo>
                      <a:pt x="108248" y="124392"/>
                    </a:lnTo>
                    <a:lnTo>
                      <a:pt x="108248" y="119083"/>
                    </a:lnTo>
                    <a:close/>
                    <a:moveTo>
                      <a:pt x="129919" y="119083"/>
                    </a:moveTo>
                    <a:lnTo>
                      <a:pt x="129919" y="124392"/>
                    </a:lnTo>
                    <a:lnTo>
                      <a:pt x="129919" y="124465"/>
                    </a:lnTo>
                    <a:lnTo>
                      <a:pt x="129919" y="124537"/>
                    </a:lnTo>
                    <a:lnTo>
                      <a:pt x="129919" y="129919"/>
                    </a:lnTo>
                    <a:lnTo>
                      <a:pt x="119156" y="129919"/>
                    </a:lnTo>
                    <a:lnTo>
                      <a:pt x="119156" y="124537"/>
                    </a:lnTo>
                    <a:lnTo>
                      <a:pt x="119156" y="124465"/>
                    </a:lnTo>
                    <a:lnTo>
                      <a:pt x="119156" y="124392"/>
                    </a:lnTo>
                    <a:lnTo>
                      <a:pt x="119156" y="119083"/>
                    </a:lnTo>
                    <a:close/>
                    <a:moveTo>
                      <a:pt x="140828" y="119083"/>
                    </a:moveTo>
                    <a:lnTo>
                      <a:pt x="140828" y="124392"/>
                    </a:lnTo>
                    <a:lnTo>
                      <a:pt x="140828" y="124465"/>
                    </a:lnTo>
                    <a:lnTo>
                      <a:pt x="140828" y="124537"/>
                    </a:lnTo>
                    <a:lnTo>
                      <a:pt x="140828" y="129919"/>
                    </a:lnTo>
                    <a:lnTo>
                      <a:pt x="130065" y="129919"/>
                    </a:lnTo>
                    <a:lnTo>
                      <a:pt x="130065" y="124537"/>
                    </a:lnTo>
                    <a:lnTo>
                      <a:pt x="130065" y="124465"/>
                    </a:lnTo>
                    <a:lnTo>
                      <a:pt x="130065" y="124392"/>
                    </a:lnTo>
                    <a:lnTo>
                      <a:pt x="130065" y="119083"/>
                    </a:lnTo>
                    <a:close/>
                    <a:moveTo>
                      <a:pt x="20836" y="129992"/>
                    </a:moveTo>
                    <a:lnTo>
                      <a:pt x="20836" y="140827"/>
                    </a:lnTo>
                    <a:lnTo>
                      <a:pt x="10073" y="140827"/>
                    </a:lnTo>
                    <a:lnTo>
                      <a:pt x="10073" y="129992"/>
                    </a:lnTo>
                    <a:close/>
                    <a:moveTo>
                      <a:pt x="31744" y="129992"/>
                    </a:moveTo>
                    <a:lnTo>
                      <a:pt x="31744" y="140827"/>
                    </a:lnTo>
                    <a:lnTo>
                      <a:pt x="20981" y="140827"/>
                    </a:lnTo>
                    <a:lnTo>
                      <a:pt x="20981" y="129992"/>
                    </a:lnTo>
                    <a:close/>
                    <a:moveTo>
                      <a:pt x="42652" y="129992"/>
                    </a:moveTo>
                    <a:lnTo>
                      <a:pt x="42652" y="140827"/>
                    </a:lnTo>
                    <a:lnTo>
                      <a:pt x="31890" y="140827"/>
                    </a:lnTo>
                    <a:lnTo>
                      <a:pt x="31890" y="129992"/>
                    </a:lnTo>
                    <a:close/>
                    <a:moveTo>
                      <a:pt x="53561" y="129992"/>
                    </a:moveTo>
                    <a:lnTo>
                      <a:pt x="53561" y="140827"/>
                    </a:lnTo>
                    <a:lnTo>
                      <a:pt x="42798" y="140827"/>
                    </a:lnTo>
                    <a:lnTo>
                      <a:pt x="42798" y="129992"/>
                    </a:lnTo>
                    <a:close/>
                    <a:moveTo>
                      <a:pt x="64469" y="129992"/>
                    </a:moveTo>
                    <a:lnTo>
                      <a:pt x="64469" y="140827"/>
                    </a:lnTo>
                    <a:lnTo>
                      <a:pt x="53706" y="140827"/>
                    </a:lnTo>
                    <a:lnTo>
                      <a:pt x="53706" y="129992"/>
                    </a:lnTo>
                    <a:close/>
                    <a:moveTo>
                      <a:pt x="75378" y="129992"/>
                    </a:moveTo>
                    <a:lnTo>
                      <a:pt x="75378" y="140827"/>
                    </a:lnTo>
                    <a:lnTo>
                      <a:pt x="64615" y="140827"/>
                    </a:lnTo>
                    <a:lnTo>
                      <a:pt x="64615" y="129992"/>
                    </a:lnTo>
                    <a:close/>
                    <a:moveTo>
                      <a:pt x="86286" y="129992"/>
                    </a:moveTo>
                    <a:lnTo>
                      <a:pt x="86286" y="140827"/>
                    </a:lnTo>
                    <a:lnTo>
                      <a:pt x="75523" y="140827"/>
                    </a:lnTo>
                    <a:lnTo>
                      <a:pt x="75523" y="129992"/>
                    </a:lnTo>
                    <a:close/>
                    <a:moveTo>
                      <a:pt x="97194" y="129992"/>
                    </a:moveTo>
                    <a:lnTo>
                      <a:pt x="97194" y="140827"/>
                    </a:lnTo>
                    <a:lnTo>
                      <a:pt x="86431" y="140827"/>
                    </a:lnTo>
                    <a:lnTo>
                      <a:pt x="86431" y="129992"/>
                    </a:lnTo>
                    <a:close/>
                    <a:moveTo>
                      <a:pt x="108103" y="129992"/>
                    </a:moveTo>
                    <a:lnTo>
                      <a:pt x="108103" y="140827"/>
                    </a:lnTo>
                    <a:lnTo>
                      <a:pt x="97340" y="140827"/>
                    </a:lnTo>
                    <a:lnTo>
                      <a:pt x="97340" y="129992"/>
                    </a:lnTo>
                    <a:close/>
                    <a:moveTo>
                      <a:pt x="119011" y="129992"/>
                    </a:moveTo>
                    <a:lnTo>
                      <a:pt x="119011" y="140827"/>
                    </a:lnTo>
                    <a:lnTo>
                      <a:pt x="108248" y="140827"/>
                    </a:lnTo>
                    <a:lnTo>
                      <a:pt x="108248" y="129992"/>
                    </a:lnTo>
                    <a:close/>
                    <a:moveTo>
                      <a:pt x="129919" y="129992"/>
                    </a:moveTo>
                    <a:lnTo>
                      <a:pt x="129919" y="140827"/>
                    </a:lnTo>
                    <a:lnTo>
                      <a:pt x="119156" y="140827"/>
                    </a:lnTo>
                    <a:lnTo>
                      <a:pt x="119156" y="129992"/>
                    </a:lnTo>
                    <a:close/>
                    <a:moveTo>
                      <a:pt x="140828" y="129992"/>
                    </a:moveTo>
                    <a:lnTo>
                      <a:pt x="140828" y="140827"/>
                    </a:lnTo>
                    <a:lnTo>
                      <a:pt x="130065" y="140827"/>
                    </a:lnTo>
                    <a:lnTo>
                      <a:pt x="130065" y="129992"/>
                    </a:lnTo>
                    <a:close/>
                    <a:moveTo>
                      <a:pt x="20836" y="140900"/>
                    </a:moveTo>
                    <a:lnTo>
                      <a:pt x="20836" y="146209"/>
                    </a:lnTo>
                    <a:lnTo>
                      <a:pt x="20836" y="146281"/>
                    </a:lnTo>
                    <a:lnTo>
                      <a:pt x="20836" y="146354"/>
                    </a:lnTo>
                    <a:lnTo>
                      <a:pt x="20836" y="151736"/>
                    </a:lnTo>
                    <a:lnTo>
                      <a:pt x="10073" y="151736"/>
                    </a:lnTo>
                    <a:lnTo>
                      <a:pt x="10073" y="146354"/>
                    </a:lnTo>
                    <a:lnTo>
                      <a:pt x="10073" y="146281"/>
                    </a:lnTo>
                    <a:lnTo>
                      <a:pt x="10073" y="146209"/>
                    </a:lnTo>
                    <a:lnTo>
                      <a:pt x="10073" y="140900"/>
                    </a:lnTo>
                    <a:close/>
                    <a:moveTo>
                      <a:pt x="31744" y="140900"/>
                    </a:moveTo>
                    <a:lnTo>
                      <a:pt x="31744" y="146209"/>
                    </a:lnTo>
                    <a:lnTo>
                      <a:pt x="31744" y="146281"/>
                    </a:lnTo>
                    <a:lnTo>
                      <a:pt x="31744" y="146354"/>
                    </a:lnTo>
                    <a:lnTo>
                      <a:pt x="31744" y="151736"/>
                    </a:lnTo>
                    <a:lnTo>
                      <a:pt x="20981" y="151736"/>
                    </a:lnTo>
                    <a:lnTo>
                      <a:pt x="20981" y="146354"/>
                    </a:lnTo>
                    <a:lnTo>
                      <a:pt x="20981" y="146281"/>
                    </a:lnTo>
                    <a:lnTo>
                      <a:pt x="20981" y="146209"/>
                    </a:lnTo>
                    <a:lnTo>
                      <a:pt x="20981" y="140900"/>
                    </a:lnTo>
                    <a:close/>
                    <a:moveTo>
                      <a:pt x="42652" y="140900"/>
                    </a:moveTo>
                    <a:lnTo>
                      <a:pt x="42652" y="146209"/>
                    </a:lnTo>
                    <a:lnTo>
                      <a:pt x="42652" y="146281"/>
                    </a:lnTo>
                    <a:lnTo>
                      <a:pt x="42652" y="146354"/>
                    </a:lnTo>
                    <a:lnTo>
                      <a:pt x="42652" y="151736"/>
                    </a:lnTo>
                    <a:lnTo>
                      <a:pt x="31890" y="151736"/>
                    </a:lnTo>
                    <a:lnTo>
                      <a:pt x="31890" y="146354"/>
                    </a:lnTo>
                    <a:lnTo>
                      <a:pt x="31890" y="146281"/>
                    </a:lnTo>
                    <a:lnTo>
                      <a:pt x="31890" y="146209"/>
                    </a:lnTo>
                    <a:lnTo>
                      <a:pt x="31890" y="140900"/>
                    </a:lnTo>
                    <a:close/>
                    <a:moveTo>
                      <a:pt x="53561" y="140900"/>
                    </a:moveTo>
                    <a:lnTo>
                      <a:pt x="53561" y="146209"/>
                    </a:lnTo>
                    <a:lnTo>
                      <a:pt x="53561" y="146281"/>
                    </a:lnTo>
                    <a:lnTo>
                      <a:pt x="53561" y="146354"/>
                    </a:lnTo>
                    <a:lnTo>
                      <a:pt x="53561" y="151736"/>
                    </a:lnTo>
                    <a:lnTo>
                      <a:pt x="42798" y="151736"/>
                    </a:lnTo>
                    <a:lnTo>
                      <a:pt x="42798" y="146354"/>
                    </a:lnTo>
                    <a:lnTo>
                      <a:pt x="42798" y="146281"/>
                    </a:lnTo>
                    <a:lnTo>
                      <a:pt x="42798" y="146209"/>
                    </a:lnTo>
                    <a:lnTo>
                      <a:pt x="42798" y="140900"/>
                    </a:lnTo>
                    <a:close/>
                    <a:moveTo>
                      <a:pt x="64469" y="140900"/>
                    </a:moveTo>
                    <a:lnTo>
                      <a:pt x="64469" y="146209"/>
                    </a:lnTo>
                    <a:lnTo>
                      <a:pt x="64469" y="146281"/>
                    </a:lnTo>
                    <a:lnTo>
                      <a:pt x="64469" y="146354"/>
                    </a:lnTo>
                    <a:lnTo>
                      <a:pt x="64469" y="151736"/>
                    </a:lnTo>
                    <a:lnTo>
                      <a:pt x="53706" y="151736"/>
                    </a:lnTo>
                    <a:lnTo>
                      <a:pt x="53706" y="146354"/>
                    </a:lnTo>
                    <a:lnTo>
                      <a:pt x="53706" y="146281"/>
                    </a:lnTo>
                    <a:lnTo>
                      <a:pt x="53706" y="146209"/>
                    </a:lnTo>
                    <a:lnTo>
                      <a:pt x="53706" y="140900"/>
                    </a:lnTo>
                    <a:close/>
                    <a:moveTo>
                      <a:pt x="75378" y="140900"/>
                    </a:moveTo>
                    <a:lnTo>
                      <a:pt x="75378" y="146209"/>
                    </a:lnTo>
                    <a:lnTo>
                      <a:pt x="75378" y="146281"/>
                    </a:lnTo>
                    <a:lnTo>
                      <a:pt x="75378" y="146354"/>
                    </a:lnTo>
                    <a:lnTo>
                      <a:pt x="75378" y="151736"/>
                    </a:lnTo>
                    <a:lnTo>
                      <a:pt x="64615" y="151736"/>
                    </a:lnTo>
                    <a:lnTo>
                      <a:pt x="64615" y="146354"/>
                    </a:lnTo>
                    <a:lnTo>
                      <a:pt x="64615" y="146281"/>
                    </a:lnTo>
                    <a:lnTo>
                      <a:pt x="64615" y="146209"/>
                    </a:lnTo>
                    <a:lnTo>
                      <a:pt x="64615" y="140900"/>
                    </a:lnTo>
                    <a:close/>
                    <a:moveTo>
                      <a:pt x="86286" y="140900"/>
                    </a:moveTo>
                    <a:lnTo>
                      <a:pt x="86286" y="146209"/>
                    </a:lnTo>
                    <a:lnTo>
                      <a:pt x="86286" y="146281"/>
                    </a:lnTo>
                    <a:lnTo>
                      <a:pt x="86286" y="146354"/>
                    </a:lnTo>
                    <a:lnTo>
                      <a:pt x="86286" y="151736"/>
                    </a:lnTo>
                    <a:lnTo>
                      <a:pt x="75523" y="151736"/>
                    </a:lnTo>
                    <a:lnTo>
                      <a:pt x="75523" y="146354"/>
                    </a:lnTo>
                    <a:lnTo>
                      <a:pt x="75523" y="146281"/>
                    </a:lnTo>
                    <a:lnTo>
                      <a:pt x="75523" y="146209"/>
                    </a:lnTo>
                    <a:lnTo>
                      <a:pt x="75523" y="140900"/>
                    </a:lnTo>
                    <a:close/>
                    <a:moveTo>
                      <a:pt x="97194" y="140900"/>
                    </a:moveTo>
                    <a:lnTo>
                      <a:pt x="97194" y="146209"/>
                    </a:lnTo>
                    <a:lnTo>
                      <a:pt x="97194" y="146281"/>
                    </a:lnTo>
                    <a:lnTo>
                      <a:pt x="97194" y="146354"/>
                    </a:lnTo>
                    <a:lnTo>
                      <a:pt x="97194" y="151736"/>
                    </a:lnTo>
                    <a:lnTo>
                      <a:pt x="86431" y="151736"/>
                    </a:lnTo>
                    <a:lnTo>
                      <a:pt x="86431" y="146354"/>
                    </a:lnTo>
                    <a:lnTo>
                      <a:pt x="86431" y="146281"/>
                    </a:lnTo>
                    <a:lnTo>
                      <a:pt x="86431" y="146209"/>
                    </a:lnTo>
                    <a:lnTo>
                      <a:pt x="86431" y="140900"/>
                    </a:lnTo>
                    <a:close/>
                    <a:moveTo>
                      <a:pt x="108103" y="140900"/>
                    </a:moveTo>
                    <a:lnTo>
                      <a:pt x="108103" y="146209"/>
                    </a:lnTo>
                    <a:lnTo>
                      <a:pt x="108103" y="146281"/>
                    </a:lnTo>
                    <a:lnTo>
                      <a:pt x="108103" y="146354"/>
                    </a:lnTo>
                    <a:lnTo>
                      <a:pt x="108103" y="151736"/>
                    </a:lnTo>
                    <a:lnTo>
                      <a:pt x="97340" y="151736"/>
                    </a:lnTo>
                    <a:lnTo>
                      <a:pt x="97340" y="146354"/>
                    </a:lnTo>
                    <a:lnTo>
                      <a:pt x="97340" y="146281"/>
                    </a:lnTo>
                    <a:lnTo>
                      <a:pt x="97340" y="146209"/>
                    </a:lnTo>
                    <a:lnTo>
                      <a:pt x="97340" y="140900"/>
                    </a:lnTo>
                    <a:close/>
                    <a:moveTo>
                      <a:pt x="119011" y="140900"/>
                    </a:moveTo>
                    <a:lnTo>
                      <a:pt x="119011" y="146209"/>
                    </a:lnTo>
                    <a:lnTo>
                      <a:pt x="119011" y="146281"/>
                    </a:lnTo>
                    <a:lnTo>
                      <a:pt x="119011" y="146354"/>
                    </a:lnTo>
                    <a:lnTo>
                      <a:pt x="119011" y="151736"/>
                    </a:lnTo>
                    <a:lnTo>
                      <a:pt x="108248" y="151736"/>
                    </a:lnTo>
                    <a:lnTo>
                      <a:pt x="108248" y="146354"/>
                    </a:lnTo>
                    <a:lnTo>
                      <a:pt x="108248" y="146281"/>
                    </a:lnTo>
                    <a:lnTo>
                      <a:pt x="108248" y="146209"/>
                    </a:lnTo>
                    <a:lnTo>
                      <a:pt x="108248" y="140900"/>
                    </a:lnTo>
                    <a:close/>
                    <a:moveTo>
                      <a:pt x="129919" y="140900"/>
                    </a:moveTo>
                    <a:lnTo>
                      <a:pt x="129919" y="146209"/>
                    </a:lnTo>
                    <a:lnTo>
                      <a:pt x="129919" y="146281"/>
                    </a:lnTo>
                    <a:lnTo>
                      <a:pt x="129919" y="146354"/>
                    </a:lnTo>
                    <a:lnTo>
                      <a:pt x="129919" y="151736"/>
                    </a:lnTo>
                    <a:lnTo>
                      <a:pt x="119156" y="151736"/>
                    </a:lnTo>
                    <a:lnTo>
                      <a:pt x="119156" y="146354"/>
                    </a:lnTo>
                    <a:lnTo>
                      <a:pt x="119156" y="146281"/>
                    </a:lnTo>
                    <a:lnTo>
                      <a:pt x="119156" y="146209"/>
                    </a:lnTo>
                    <a:lnTo>
                      <a:pt x="119156" y="140900"/>
                    </a:lnTo>
                    <a:close/>
                    <a:moveTo>
                      <a:pt x="140828" y="140900"/>
                    </a:moveTo>
                    <a:lnTo>
                      <a:pt x="140828" y="146209"/>
                    </a:lnTo>
                    <a:lnTo>
                      <a:pt x="140828" y="146281"/>
                    </a:lnTo>
                    <a:lnTo>
                      <a:pt x="140828" y="146354"/>
                    </a:lnTo>
                    <a:lnTo>
                      <a:pt x="140828" y="151736"/>
                    </a:lnTo>
                    <a:lnTo>
                      <a:pt x="130065" y="151736"/>
                    </a:lnTo>
                    <a:lnTo>
                      <a:pt x="130065" y="146354"/>
                    </a:lnTo>
                    <a:lnTo>
                      <a:pt x="130065" y="146281"/>
                    </a:lnTo>
                    <a:lnTo>
                      <a:pt x="130065" y="146209"/>
                    </a:lnTo>
                    <a:lnTo>
                      <a:pt x="130065" y="140900"/>
                    </a:lnTo>
                    <a:close/>
                    <a:moveTo>
                      <a:pt x="20836" y="151808"/>
                    </a:moveTo>
                    <a:lnTo>
                      <a:pt x="20836" y="162644"/>
                    </a:lnTo>
                    <a:lnTo>
                      <a:pt x="10073" y="162644"/>
                    </a:lnTo>
                    <a:lnTo>
                      <a:pt x="10073" y="151808"/>
                    </a:lnTo>
                    <a:close/>
                    <a:moveTo>
                      <a:pt x="31744" y="151808"/>
                    </a:moveTo>
                    <a:lnTo>
                      <a:pt x="31744" y="162644"/>
                    </a:lnTo>
                    <a:lnTo>
                      <a:pt x="20981" y="162644"/>
                    </a:lnTo>
                    <a:lnTo>
                      <a:pt x="20981" y="151808"/>
                    </a:lnTo>
                    <a:close/>
                    <a:moveTo>
                      <a:pt x="42652" y="151808"/>
                    </a:moveTo>
                    <a:lnTo>
                      <a:pt x="42652" y="162644"/>
                    </a:lnTo>
                    <a:lnTo>
                      <a:pt x="31890" y="162644"/>
                    </a:lnTo>
                    <a:lnTo>
                      <a:pt x="31890" y="151808"/>
                    </a:lnTo>
                    <a:close/>
                    <a:moveTo>
                      <a:pt x="53561" y="151808"/>
                    </a:moveTo>
                    <a:lnTo>
                      <a:pt x="53561" y="162644"/>
                    </a:lnTo>
                    <a:lnTo>
                      <a:pt x="42798" y="162644"/>
                    </a:lnTo>
                    <a:lnTo>
                      <a:pt x="42798" y="151808"/>
                    </a:lnTo>
                    <a:close/>
                    <a:moveTo>
                      <a:pt x="64469" y="151808"/>
                    </a:moveTo>
                    <a:lnTo>
                      <a:pt x="64469" y="162644"/>
                    </a:lnTo>
                    <a:lnTo>
                      <a:pt x="53706" y="162644"/>
                    </a:lnTo>
                    <a:lnTo>
                      <a:pt x="53706" y="151808"/>
                    </a:lnTo>
                    <a:close/>
                    <a:moveTo>
                      <a:pt x="75378" y="151808"/>
                    </a:moveTo>
                    <a:lnTo>
                      <a:pt x="75378" y="162644"/>
                    </a:lnTo>
                    <a:lnTo>
                      <a:pt x="64615" y="162644"/>
                    </a:lnTo>
                    <a:lnTo>
                      <a:pt x="64615" y="151808"/>
                    </a:lnTo>
                    <a:close/>
                    <a:moveTo>
                      <a:pt x="86286" y="151808"/>
                    </a:moveTo>
                    <a:lnTo>
                      <a:pt x="86286" y="162644"/>
                    </a:lnTo>
                    <a:lnTo>
                      <a:pt x="75523" y="162644"/>
                    </a:lnTo>
                    <a:lnTo>
                      <a:pt x="75523" y="151808"/>
                    </a:lnTo>
                    <a:close/>
                    <a:moveTo>
                      <a:pt x="97194" y="151808"/>
                    </a:moveTo>
                    <a:lnTo>
                      <a:pt x="97194" y="162644"/>
                    </a:lnTo>
                    <a:lnTo>
                      <a:pt x="86431" y="162644"/>
                    </a:lnTo>
                    <a:lnTo>
                      <a:pt x="86431" y="151808"/>
                    </a:lnTo>
                    <a:close/>
                    <a:moveTo>
                      <a:pt x="108103" y="151808"/>
                    </a:moveTo>
                    <a:lnTo>
                      <a:pt x="108103" y="162644"/>
                    </a:lnTo>
                    <a:lnTo>
                      <a:pt x="97340" y="162644"/>
                    </a:lnTo>
                    <a:lnTo>
                      <a:pt x="97340" y="151808"/>
                    </a:lnTo>
                    <a:close/>
                    <a:moveTo>
                      <a:pt x="119011" y="151808"/>
                    </a:moveTo>
                    <a:lnTo>
                      <a:pt x="119011" y="162644"/>
                    </a:lnTo>
                    <a:lnTo>
                      <a:pt x="108248" y="162644"/>
                    </a:lnTo>
                    <a:lnTo>
                      <a:pt x="108248" y="151808"/>
                    </a:lnTo>
                    <a:close/>
                    <a:moveTo>
                      <a:pt x="129919" y="151808"/>
                    </a:moveTo>
                    <a:lnTo>
                      <a:pt x="129919" y="162644"/>
                    </a:lnTo>
                    <a:lnTo>
                      <a:pt x="119156" y="162644"/>
                    </a:lnTo>
                    <a:lnTo>
                      <a:pt x="119156" y="151808"/>
                    </a:lnTo>
                    <a:close/>
                    <a:moveTo>
                      <a:pt x="140828" y="151808"/>
                    </a:moveTo>
                    <a:lnTo>
                      <a:pt x="140828" y="162644"/>
                    </a:lnTo>
                    <a:lnTo>
                      <a:pt x="130065" y="162644"/>
                    </a:lnTo>
                    <a:lnTo>
                      <a:pt x="130065" y="151808"/>
                    </a:lnTo>
                    <a:close/>
                    <a:moveTo>
                      <a:pt x="20836" y="162717"/>
                    </a:moveTo>
                    <a:lnTo>
                      <a:pt x="20836" y="168025"/>
                    </a:lnTo>
                    <a:lnTo>
                      <a:pt x="20836" y="168098"/>
                    </a:lnTo>
                    <a:lnTo>
                      <a:pt x="20836" y="168171"/>
                    </a:lnTo>
                    <a:lnTo>
                      <a:pt x="20836" y="173552"/>
                    </a:lnTo>
                    <a:lnTo>
                      <a:pt x="10073" y="173552"/>
                    </a:lnTo>
                    <a:lnTo>
                      <a:pt x="10073" y="168171"/>
                    </a:lnTo>
                    <a:lnTo>
                      <a:pt x="10073" y="168098"/>
                    </a:lnTo>
                    <a:lnTo>
                      <a:pt x="10073" y="168025"/>
                    </a:lnTo>
                    <a:lnTo>
                      <a:pt x="10073" y="162717"/>
                    </a:lnTo>
                    <a:close/>
                    <a:moveTo>
                      <a:pt x="31744" y="162717"/>
                    </a:moveTo>
                    <a:lnTo>
                      <a:pt x="31744" y="168025"/>
                    </a:lnTo>
                    <a:lnTo>
                      <a:pt x="31744" y="168098"/>
                    </a:lnTo>
                    <a:lnTo>
                      <a:pt x="31744" y="168171"/>
                    </a:lnTo>
                    <a:lnTo>
                      <a:pt x="31744" y="173552"/>
                    </a:lnTo>
                    <a:lnTo>
                      <a:pt x="20981" y="173552"/>
                    </a:lnTo>
                    <a:lnTo>
                      <a:pt x="20981" y="168171"/>
                    </a:lnTo>
                    <a:lnTo>
                      <a:pt x="20981" y="168098"/>
                    </a:lnTo>
                    <a:lnTo>
                      <a:pt x="20981" y="168025"/>
                    </a:lnTo>
                    <a:lnTo>
                      <a:pt x="20981" y="162717"/>
                    </a:lnTo>
                    <a:close/>
                    <a:moveTo>
                      <a:pt x="42652" y="162717"/>
                    </a:moveTo>
                    <a:lnTo>
                      <a:pt x="42652" y="168025"/>
                    </a:lnTo>
                    <a:lnTo>
                      <a:pt x="42652" y="168098"/>
                    </a:lnTo>
                    <a:lnTo>
                      <a:pt x="42652" y="168171"/>
                    </a:lnTo>
                    <a:lnTo>
                      <a:pt x="42652" y="173552"/>
                    </a:lnTo>
                    <a:lnTo>
                      <a:pt x="31890" y="173552"/>
                    </a:lnTo>
                    <a:lnTo>
                      <a:pt x="31890" y="168171"/>
                    </a:lnTo>
                    <a:lnTo>
                      <a:pt x="31890" y="168098"/>
                    </a:lnTo>
                    <a:lnTo>
                      <a:pt x="31890" y="168025"/>
                    </a:lnTo>
                    <a:lnTo>
                      <a:pt x="31890" y="162717"/>
                    </a:lnTo>
                    <a:close/>
                    <a:moveTo>
                      <a:pt x="53561" y="162717"/>
                    </a:moveTo>
                    <a:lnTo>
                      <a:pt x="53561" y="168025"/>
                    </a:lnTo>
                    <a:lnTo>
                      <a:pt x="53561" y="168098"/>
                    </a:lnTo>
                    <a:lnTo>
                      <a:pt x="53561" y="168171"/>
                    </a:lnTo>
                    <a:lnTo>
                      <a:pt x="53561" y="173552"/>
                    </a:lnTo>
                    <a:lnTo>
                      <a:pt x="42798" y="173552"/>
                    </a:lnTo>
                    <a:lnTo>
                      <a:pt x="42798" y="168171"/>
                    </a:lnTo>
                    <a:lnTo>
                      <a:pt x="42798" y="168098"/>
                    </a:lnTo>
                    <a:lnTo>
                      <a:pt x="42798" y="168025"/>
                    </a:lnTo>
                    <a:lnTo>
                      <a:pt x="42798" y="162717"/>
                    </a:lnTo>
                    <a:close/>
                    <a:moveTo>
                      <a:pt x="64469" y="162717"/>
                    </a:moveTo>
                    <a:lnTo>
                      <a:pt x="64469" y="168025"/>
                    </a:lnTo>
                    <a:lnTo>
                      <a:pt x="64469" y="168098"/>
                    </a:lnTo>
                    <a:lnTo>
                      <a:pt x="64469" y="168171"/>
                    </a:lnTo>
                    <a:lnTo>
                      <a:pt x="64469" y="173552"/>
                    </a:lnTo>
                    <a:lnTo>
                      <a:pt x="53706" y="173552"/>
                    </a:lnTo>
                    <a:lnTo>
                      <a:pt x="53706" y="168171"/>
                    </a:lnTo>
                    <a:lnTo>
                      <a:pt x="53706" y="168098"/>
                    </a:lnTo>
                    <a:lnTo>
                      <a:pt x="53706" y="168025"/>
                    </a:lnTo>
                    <a:lnTo>
                      <a:pt x="53706" y="162717"/>
                    </a:lnTo>
                    <a:close/>
                    <a:moveTo>
                      <a:pt x="75378" y="162717"/>
                    </a:moveTo>
                    <a:lnTo>
                      <a:pt x="75378" y="168025"/>
                    </a:lnTo>
                    <a:lnTo>
                      <a:pt x="75378" y="168098"/>
                    </a:lnTo>
                    <a:lnTo>
                      <a:pt x="75378" y="168171"/>
                    </a:lnTo>
                    <a:lnTo>
                      <a:pt x="75378" y="173552"/>
                    </a:lnTo>
                    <a:lnTo>
                      <a:pt x="64615" y="173552"/>
                    </a:lnTo>
                    <a:lnTo>
                      <a:pt x="64615" y="168171"/>
                    </a:lnTo>
                    <a:lnTo>
                      <a:pt x="64615" y="168098"/>
                    </a:lnTo>
                    <a:lnTo>
                      <a:pt x="64615" y="168025"/>
                    </a:lnTo>
                    <a:lnTo>
                      <a:pt x="64615" y="162717"/>
                    </a:lnTo>
                    <a:close/>
                    <a:moveTo>
                      <a:pt x="86286" y="162717"/>
                    </a:moveTo>
                    <a:lnTo>
                      <a:pt x="86286" y="168025"/>
                    </a:lnTo>
                    <a:lnTo>
                      <a:pt x="86286" y="168098"/>
                    </a:lnTo>
                    <a:lnTo>
                      <a:pt x="86286" y="168171"/>
                    </a:lnTo>
                    <a:lnTo>
                      <a:pt x="86286" y="173552"/>
                    </a:lnTo>
                    <a:lnTo>
                      <a:pt x="75523" y="173552"/>
                    </a:lnTo>
                    <a:lnTo>
                      <a:pt x="75523" y="168171"/>
                    </a:lnTo>
                    <a:lnTo>
                      <a:pt x="75523" y="168098"/>
                    </a:lnTo>
                    <a:lnTo>
                      <a:pt x="75523" y="168025"/>
                    </a:lnTo>
                    <a:lnTo>
                      <a:pt x="75523" y="162717"/>
                    </a:lnTo>
                    <a:close/>
                    <a:moveTo>
                      <a:pt x="97194" y="162717"/>
                    </a:moveTo>
                    <a:lnTo>
                      <a:pt x="97194" y="168025"/>
                    </a:lnTo>
                    <a:lnTo>
                      <a:pt x="97194" y="168098"/>
                    </a:lnTo>
                    <a:lnTo>
                      <a:pt x="97194" y="168171"/>
                    </a:lnTo>
                    <a:lnTo>
                      <a:pt x="97194" y="173552"/>
                    </a:lnTo>
                    <a:lnTo>
                      <a:pt x="86431" y="173552"/>
                    </a:lnTo>
                    <a:lnTo>
                      <a:pt x="86431" y="168171"/>
                    </a:lnTo>
                    <a:lnTo>
                      <a:pt x="86431" y="168098"/>
                    </a:lnTo>
                    <a:lnTo>
                      <a:pt x="86431" y="168025"/>
                    </a:lnTo>
                    <a:lnTo>
                      <a:pt x="86431" y="162717"/>
                    </a:lnTo>
                    <a:close/>
                    <a:moveTo>
                      <a:pt x="108103" y="162717"/>
                    </a:moveTo>
                    <a:lnTo>
                      <a:pt x="108103" y="168025"/>
                    </a:lnTo>
                    <a:lnTo>
                      <a:pt x="108103" y="168098"/>
                    </a:lnTo>
                    <a:lnTo>
                      <a:pt x="108103" y="168171"/>
                    </a:lnTo>
                    <a:lnTo>
                      <a:pt x="108103" y="173552"/>
                    </a:lnTo>
                    <a:lnTo>
                      <a:pt x="97340" y="173552"/>
                    </a:lnTo>
                    <a:lnTo>
                      <a:pt x="97340" y="168171"/>
                    </a:lnTo>
                    <a:lnTo>
                      <a:pt x="97340" y="168098"/>
                    </a:lnTo>
                    <a:lnTo>
                      <a:pt x="97340" y="168025"/>
                    </a:lnTo>
                    <a:lnTo>
                      <a:pt x="97340" y="162717"/>
                    </a:lnTo>
                    <a:close/>
                    <a:moveTo>
                      <a:pt x="119011" y="162717"/>
                    </a:moveTo>
                    <a:lnTo>
                      <a:pt x="119011" y="168025"/>
                    </a:lnTo>
                    <a:lnTo>
                      <a:pt x="119011" y="168098"/>
                    </a:lnTo>
                    <a:lnTo>
                      <a:pt x="119011" y="168171"/>
                    </a:lnTo>
                    <a:lnTo>
                      <a:pt x="119011" y="173552"/>
                    </a:lnTo>
                    <a:lnTo>
                      <a:pt x="108248" y="173552"/>
                    </a:lnTo>
                    <a:lnTo>
                      <a:pt x="108248" y="168171"/>
                    </a:lnTo>
                    <a:lnTo>
                      <a:pt x="108248" y="168098"/>
                    </a:lnTo>
                    <a:lnTo>
                      <a:pt x="108248" y="168025"/>
                    </a:lnTo>
                    <a:lnTo>
                      <a:pt x="108248" y="162717"/>
                    </a:lnTo>
                    <a:close/>
                    <a:moveTo>
                      <a:pt x="129919" y="162717"/>
                    </a:moveTo>
                    <a:lnTo>
                      <a:pt x="129919" y="168025"/>
                    </a:lnTo>
                    <a:lnTo>
                      <a:pt x="129919" y="168098"/>
                    </a:lnTo>
                    <a:lnTo>
                      <a:pt x="129919" y="168171"/>
                    </a:lnTo>
                    <a:lnTo>
                      <a:pt x="129919" y="173552"/>
                    </a:lnTo>
                    <a:lnTo>
                      <a:pt x="119156" y="173552"/>
                    </a:lnTo>
                    <a:lnTo>
                      <a:pt x="119156" y="168171"/>
                    </a:lnTo>
                    <a:lnTo>
                      <a:pt x="119156" y="168098"/>
                    </a:lnTo>
                    <a:lnTo>
                      <a:pt x="119156" y="168025"/>
                    </a:lnTo>
                    <a:lnTo>
                      <a:pt x="119156" y="162717"/>
                    </a:lnTo>
                    <a:close/>
                    <a:moveTo>
                      <a:pt x="140828" y="162717"/>
                    </a:moveTo>
                    <a:lnTo>
                      <a:pt x="140828" y="168025"/>
                    </a:lnTo>
                    <a:lnTo>
                      <a:pt x="140828" y="168098"/>
                    </a:lnTo>
                    <a:lnTo>
                      <a:pt x="140828" y="168171"/>
                    </a:lnTo>
                    <a:lnTo>
                      <a:pt x="140828" y="173552"/>
                    </a:lnTo>
                    <a:lnTo>
                      <a:pt x="130065" y="173552"/>
                    </a:lnTo>
                    <a:lnTo>
                      <a:pt x="130065" y="168171"/>
                    </a:lnTo>
                    <a:lnTo>
                      <a:pt x="130065" y="168098"/>
                    </a:lnTo>
                    <a:lnTo>
                      <a:pt x="130065" y="168025"/>
                    </a:lnTo>
                    <a:lnTo>
                      <a:pt x="130065" y="162717"/>
                    </a:lnTo>
                    <a:close/>
                    <a:moveTo>
                      <a:pt x="20836" y="173625"/>
                    </a:moveTo>
                    <a:lnTo>
                      <a:pt x="20836" y="184461"/>
                    </a:lnTo>
                    <a:lnTo>
                      <a:pt x="10073" y="184461"/>
                    </a:lnTo>
                    <a:lnTo>
                      <a:pt x="10073" y="173625"/>
                    </a:lnTo>
                    <a:close/>
                    <a:moveTo>
                      <a:pt x="31744" y="173625"/>
                    </a:moveTo>
                    <a:lnTo>
                      <a:pt x="31744" y="184461"/>
                    </a:lnTo>
                    <a:lnTo>
                      <a:pt x="20981" y="184461"/>
                    </a:lnTo>
                    <a:lnTo>
                      <a:pt x="20981" y="173625"/>
                    </a:lnTo>
                    <a:close/>
                    <a:moveTo>
                      <a:pt x="42652" y="173625"/>
                    </a:moveTo>
                    <a:lnTo>
                      <a:pt x="42652" y="184461"/>
                    </a:lnTo>
                    <a:lnTo>
                      <a:pt x="31890" y="184461"/>
                    </a:lnTo>
                    <a:lnTo>
                      <a:pt x="31890" y="173625"/>
                    </a:lnTo>
                    <a:close/>
                    <a:moveTo>
                      <a:pt x="53561" y="173625"/>
                    </a:moveTo>
                    <a:lnTo>
                      <a:pt x="53561" y="184461"/>
                    </a:lnTo>
                    <a:lnTo>
                      <a:pt x="42798" y="184461"/>
                    </a:lnTo>
                    <a:lnTo>
                      <a:pt x="42798" y="173625"/>
                    </a:lnTo>
                    <a:close/>
                    <a:moveTo>
                      <a:pt x="64469" y="173625"/>
                    </a:moveTo>
                    <a:lnTo>
                      <a:pt x="64469" y="184461"/>
                    </a:lnTo>
                    <a:lnTo>
                      <a:pt x="53706" y="184461"/>
                    </a:lnTo>
                    <a:lnTo>
                      <a:pt x="53706" y="173625"/>
                    </a:lnTo>
                    <a:close/>
                    <a:moveTo>
                      <a:pt x="75378" y="173625"/>
                    </a:moveTo>
                    <a:lnTo>
                      <a:pt x="75378" y="184461"/>
                    </a:lnTo>
                    <a:lnTo>
                      <a:pt x="64615" y="184461"/>
                    </a:lnTo>
                    <a:lnTo>
                      <a:pt x="64615" y="173625"/>
                    </a:lnTo>
                    <a:close/>
                    <a:moveTo>
                      <a:pt x="86286" y="173625"/>
                    </a:moveTo>
                    <a:lnTo>
                      <a:pt x="86286" y="184461"/>
                    </a:lnTo>
                    <a:lnTo>
                      <a:pt x="75523" y="184461"/>
                    </a:lnTo>
                    <a:lnTo>
                      <a:pt x="75523" y="173625"/>
                    </a:lnTo>
                    <a:close/>
                    <a:moveTo>
                      <a:pt x="97194" y="173625"/>
                    </a:moveTo>
                    <a:lnTo>
                      <a:pt x="97194" y="184461"/>
                    </a:lnTo>
                    <a:lnTo>
                      <a:pt x="86431" y="184461"/>
                    </a:lnTo>
                    <a:lnTo>
                      <a:pt x="86431" y="173625"/>
                    </a:lnTo>
                    <a:close/>
                    <a:moveTo>
                      <a:pt x="108103" y="173625"/>
                    </a:moveTo>
                    <a:lnTo>
                      <a:pt x="108103" y="184461"/>
                    </a:lnTo>
                    <a:lnTo>
                      <a:pt x="97340" y="184461"/>
                    </a:lnTo>
                    <a:lnTo>
                      <a:pt x="97340" y="173625"/>
                    </a:lnTo>
                    <a:close/>
                    <a:moveTo>
                      <a:pt x="119011" y="173625"/>
                    </a:moveTo>
                    <a:lnTo>
                      <a:pt x="119011" y="184461"/>
                    </a:lnTo>
                    <a:lnTo>
                      <a:pt x="108248" y="184461"/>
                    </a:lnTo>
                    <a:lnTo>
                      <a:pt x="108248" y="173625"/>
                    </a:lnTo>
                    <a:close/>
                    <a:moveTo>
                      <a:pt x="129919" y="173625"/>
                    </a:moveTo>
                    <a:lnTo>
                      <a:pt x="129919" y="184461"/>
                    </a:lnTo>
                    <a:lnTo>
                      <a:pt x="119156" y="184461"/>
                    </a:lnTo>
                    <a:lnTo>
                      <a:pt x="119156" y="173625"/>
                    </a:lnTo>
                    <a:close/>
                    <a:moveTo>
                      <a:pt x="140828" y="173625"/>
                    </a:moveTo>
                    <a:lnTo>
                      <a:pt x="140828" y="184461"/>
                    </a:lnTo>
                    <a:lnTo>
                      <a:pt x="130065" y="184461"/>
                    </a:lnTo>
                    <a:lnTo>
                      <a:pt x="130065" y="173625"/>
                    </a:lnTo>
                    <a:close/>
                    <a:moveTo>
                      <a:pt x="20836" y="184533"/>
                    </a:moveTo>
                    <a:lnTo>
                      <a:pt x="20836" y="189842"/>
                    </a:lnTo>
                    <a:lnTo>
                      <a:pt x="20836" y="189915"/>
                    </a:lnTo>
                    <a:lnTo>
                      <a:pt x="20836" y="189988"/>
                    </a:lnTo>
                    <a:lnTo>
                      <a:pt x="20836" y="195369"/>
                    </a:lnTo>
                    <a:lnTo>
                      <a:pt x="10073" y="195369"/>
                    </a:lnTo>
                    <a:lnTo>
                      <a:pt x="10073" y="189988"/>
                    </a:lnTo>
                    <a:lnTo>
                      <a:pt x="10073" y="189915"/>
                    </a:lnTo>
                    <a:lnTo>
                      <a:pt x="10073" y="189842"/>
                    </a:lnTo>
                    <a:lnTo>
                      <a:pt x="10073" y="184533"/>
                    </a:lnTo>
                    <a:close/>
                    <a:moveTo>
                      <a:pt x="31744" y="184533"/>
                    </a:moveTo>
                    <a:lnTo>
                      <a:pt x="31744" y="189842"/>
                    </a:lnTo>
                    <a:lnTo>
                      <a:pt x="31744" y="189915"/>
                    </a:lnTo>
                    <a:lnTo>
                      <a:pt x="31744" y="189988"/>
                    </a:lnTo>
                    <a:lnTo>
                      <a:pt x="31744" y="195369"/>
                    </a:lnTo>
                    <a:lnTo>
                      <a:pt x="20981" y="195369"/>
                    </a:lnTo>
                    <a:lnTo>
                      <a:pt x="20981" y="189988"/>
                    </a:lnTo>
                    <a:lnTo>
                      <a:pt x="20981" y="189915"/>
                    </a:lnTo>
                    <a:lnTo>
                      <a:pt x="20981" y="189842"/>
                    </a:lnTo>
                    <a:lnTo>
                      <a:pt x="20981" y="184533"/>
                    </a:lnTo>
                    <a:close/>
                    <a:moveTo>
                      <a:pt x="42652" y="184533"/>
                    </a:moveTo>
                    <a:lnTo>
                      <a:pt x="42652" y="189842"/>
                    </a:lnTo>
                    <a:lnTo>
                      <a:pt x="42652" y="189915"/>
                    </a:lnTo>
                    <a:lnTo>
                      <a:pt x="42652" y="189988"/>
                    </a:lnTo>
                    <a:lnTo>
                      <a:pt x="42652" y="195369"/>
                    </a:lnTo>
                    <a:lnTo>
                      <a:pt x="31890" y="195369"/>
                    </a:lnTo>
                    <a:lnTo>
                      <a:pt x="31890" y="189988"/>
                    </a:lnTo>
                    <a:lnTo>
                      <a:pt x="31890" y="189915"/>
                    </a:lnTo>
                    <a:lnTo>
                      <a:pt x="31890" y="189842"/>
                    </a:lnTo>
                    <a:lnTo>
                      <a:pt x="31890" y="184533"/>
                    </a:lnTo>
                    <a:close/>
                    <a:moveTo>
                      <a:pt x="53561" y="184533"/>
                    </a:moveTo>
                    <a:lnTo>
                      <a:pt x="53561" y="189842"/>
                    </a:lnTo>
                    <a:lnTo>
                      <a:pt x="53561" y="189915"/>
                    </a:lnTo>
                    <a:lnTo>
                      <a:pt x="53561" y="189988"/>
                    </a:lnTo>
                    <a:lnTo>
                      <a:pt x="53561" y="195369"/>
                    </a:lnTo>
                    <a:lnTo>
                      <a:pt x="42798" y="195369"/>
                    </a:lnTo>
                    <a:lnTo>
                      <a:pt x="42798" y="189988"/>
                    </a:lnTo>
                    <a:lnTo>
                      <a:pt x="42798" y="189915"/>
                    </a:lnTo>
                    <a:lnTo>
                      <a:pt x="42798" y="189842"/>
                    </a:lnTo>
                    <a:lnTo>
                      <a:pt x="42798" y="184533"/>
                    </a:lnTo>
                    <a:close/>
                    <a:moveTo>
                      <a:pt x="64469" y="184533"/>
                    </a:moveTo>
                    <a:lnTo>
                      <a:pt x="64469" y="189842"/>
                    </a:lnTo>
                    <a:lnTo>
                      <a:pt x="64469" y="189915"/>
                    </a:lnTo>
                    <a:lnTo>
                      <a:pt x="64469" y="189988"/>
                    </a:lnTo>
                    <a:lnTo>
                      <a:pt x="64469" y="195369"/>
                    </a:lnTo>
                    <a:lnTo>
                      <a:pt x="53706" y="195369"/>
                    </a:lnTo>
                    <a:lnTo>
                      <a:pt x="53706" y="189988"/>
                    </a:lnTo>
                    <a:lnTo>
                      <a:pt x="53706" y="189915"/>
                    </a:lnTo>
                    <a:lnTo>
                      <a:pt x="53706" y="189842"/>
                    </a:lnTo>
                    <a:lnTo>
                      <a:pt x="53706" y="184533"/>
                    </a:lnTo>
                    <a:close/>
                    <a:moveTo>
                      <a:pt x="75378" y="184533"/>
                    </a:moveTo>
                    <a:lnTo>
                      <a:pt x="75378" y="189842"/>
                    </a:lnTo>
                    <a:lnTo>
                      <a:pt x="75378" y="189915"/>
                    </a:lnTo>
                    <a:lnTo>
                      <a:pt x="75378" y="189988"/>
                    </a:lnTo>
                    <a:lnTo>
                      <a:pt x="75378" y="195369"/>
                    </a:lnTo>
                    <a:lnTo>
                      <a:pt x="64615" y="195369"/>
                    </a:lnTo>
                    <a:lnTo>
                      <a:pt x="64615" y="189988"/>
                    </a:lnTo>
                    <a:lnTo>
                      <a:pt x="64615" y="189915"/>
                    </a:lnTo>
                    <a:lnTo>
                      <a:pt x="64615" y="189842"/>
                    </a:lnTo>
                    <a:lnTo>
                      <a:pt x="64615" y="184533"/>
                    </a:lnTo>
                    <a:close/>
                    <a:moveTo>
                      <a:pt x="86286" y="184533"/>
                    </a:moveTo>
                    <a:lnTo>
                      <a:pt x="86286" y="189842"/>
                    </a:lnTo>
                    <a:lnTo>
                      <a:pt x="86286" y="189915"/>
                    </a:lnTo>
                    <a:lnTo>
                      <a:pt x="86286" y="189988"/>
                    </a:lnTo>
                    <a:lnTo>
                      <a:pt x="86286" y="195369"/>
                    </a:lnTo>
                    <a:lnTo>
                      <a:pt x="75523" y="195369"/>
                    </a:lnTo>
                    <a:lnTo>
                      <a:pt x="75523" y="189988"/>
                    </a:lnTo>
                    <a:lnTo>
                      <a:pt x="75523" y="189915"/>
                    </a:lnTo>
                    <a:lnTo>
                      <a:pt x="75523" y="189842"/>
                    </a:lnTo>
                    <a:lnTo>
                      <a:pt x="75523" y="184533"/>
                    </a:lnTo>
                    <a:close/>
                    <a:moveTo>
                      <a:pt x="97194" y="184533"/>
                    </a:moveTo>
                    <a:lnTo>
                      <a:pt x="97194" y="189842"/>
                    </a:lnTo>
                    <a:lnTo>
                      <a:pt x="97194" y="189915"/>
                    </a:lnTo>
                    <a:lnTo>
                      <a:pt x="97194" y="189988"/>
                    </a:lnTo>
                    <a:lnTo>
                      <a:pt x="97194" y="195369"/>
                    </a:lnTo>
                    <a:lnTo>
                      <a:pt x="86431" y="195369"/>
                    </a:lnTo>
                    <a:lnTo>
                      <a:pt x="86431" y="189988"/>
                    </a:lnTo>
                    <a:lnTo>
                      <a:pt x="86431" y="189915"/>
                    </a:lnTo>
                    <a:lnTo>
                      <a:pt x="86431" y="189842"/>
                    </a:lnTo>
                    <a:lnTo>
                      <a:pt x="86431" y="184533"/>
                    </a:lnTo>
                    <a:close/>
                    <a:moveTo>
                      <a:pt x="108103" y="184533"/>
                    </a:moveTo>
                    <a:lnTo>
                      <a:pt x="108103" y="189842"/>
                    </a:lnTo>
                    <a:lnTo>
                      <a:pt x="108103" y="189915"/>
                    </a:lnTo>
                    <a:lnTo>
                      <a:pt x="108103" y="189988"/>
                    </a:lnTo>
                    <a:lnTo>
                      <a:pt x="108103" y="195369"/>
                    </a:lnTo>
                    <a:lnTo>
                      <a:pt x="97340" y="195369"/>
                    </a:lnTo>
                    <a:lnTo>
                      <a:pt x="97340" y="189988"/>
                    </a:lnTo>
                    <a:lnTo>
                      <a:pt x="97340" y="189915"/>
                    </a:lnTo>
                    <a:lnTo>
                      <a:pt x="97340" y="189842"/>
                    </a:lnTo>
                    <a:lnTo>
                      <a:pt x="97340" y="184533"/>
                    </a:lnTo>
                    <a:close/>
                    <a:moveTo>
                      <a:pt x="119011" y="184533"/>
                    </a:moveTo>
                    <a:lnTo>
                      <a:pt x="119011" y="189842"/>
                    </a:lnTo>
                    <a:lnTo>
                      <a:pt x="119011" y="189915"/>
                    </a:lnTo>
                    <a:lnTo>
                      <a:pt x="119011" y="189988"/>
                    </a:lnTo>
                    <a:lnTo>
                      <a:pt x="119011" y="195369"/>
                    </a:lnTo>
                    <a:lnTo>
                      <a:pt x="108248" y="195369"/>
                    </a:lnTo>
                    <a:lnTo>
                      <a:pt x="108248" y="189988"/>
                    </a:lnTo>
                    <a:lnTo>
                      <a:pt x="108248" y="189915"/>
                    </a:lnTo>
                    <a:lnTo>
                      <a:pt x="108248" y="189842"/>
                    </a:lnTo>
                    <a:lnTo>
                      <a:pt x="108248" y="184533"/>
                    </a:lnTo>
                    <a:close/>
                    <a:moveTo>
                      <a:pt x="129919" y="184533"/>
                    </a:moveTo>
                    <a:lnTo>
                      <a:pt x="129919" y="189842"/>
                    </a:lnTo>
                    <a:lnTo>
                      <a:pt x="129919" y="189915"/>
                    </a:lnTo>
                    <a:lnTo>
                      <a:pt x="129919" y="189988"/>
                    </a:lnTo>
                    <a:lnTo>
                      <a:pt x="129919" y="195369"/>
                    </a:lnTo>
                    <a:lnTo>
                      <a:pt x="119156" y="195369"/>
                    </a:lnTo>
                    <a:lnTo>
                      <a:pt x="119156" y="189988"/>
                    </a:lnTo>
                    <a:lnTo>
                      <a:pt x="119156" y="189915"/>
                    </a:lnTo>
                    <a:lnTo>
                      <a:pt x="119156" y="189842"/>
                    </a:lnTo>
                    <a:lnTo>
                      <a:pt x="119156" y="184533"/>
                    </a:lnTo>
                    <a:close/>
                    <a:moveTo>
                      <a:pt x="140828" y="184533"/>
                    </a:moveTo>
                    <a:lnTo>
                      <a:pt x="140828" y="189842"/>
                    </a:lnTo>
                    <a:lnTo>
                      <a:pt x="140828" y="189915"/>
                    </a:lnTo>
                    <a:lnTo>
                      <a:pt x="140828" y="189988"/>
                    </a:lnTo>
                    <a:lnTo>
                      <a:pt x="140828" y="195369"/>
                    </a:lnTo>
                    <a:lnTo>
                      <a:pt x="130065" y="195369"/>
                    </a:lnTo>
                    <a:lnTo>
                      <a:pt x="130065" y="189988"/>
                    </a:lnTo>
                    <a:lnTo>
                      <a:pt x="130065" y="189915"/>
                    </a:lnTo>
                    <a:lnTo>
                      <a:pt x="130065" y="189842"/>
                    </a:lnTo>
                    <a:lnTo>
                      <a:pt x="130065" y="184533"/>
                    </a:lnTo>
                    <a:close/>
                    <a:moveTo>
                      <a:pt x="20836" y="195442"/>
                    </a:moveTo>
                    <a:lnTo>
                      <a:pt x="20836" y="206277"/>
                    </a:lnTo>
                    <a:lnTo>
                      <a:pt x="10073" y="206277"/>
                    </a:lnTo>
                    <a:lnTo>
                      <a:pt x="10073" y="195442"/>
                    </a:lnTo>
                    <a:close/>
                    <a:moveTo>
                      <a:pt x="31744" y="195442"/>
                    </a:moveTo>
                    <a:lnTo>
                      <a:pt x="31744" y="206277"/>
                    </a:lnTo>
                    <a:lnTo>
                      <a:pt x="20981" y="206277"/>
                    </a:lnTo>
                    <a:lnTo>
                      <a:pt x="20981" y="195442"/>
                    </a:lnTo>
                    <a:close/>
                    <a:moveTo>
                      <a:pt x="42652" y="195442"/>
                    </a:moveTo>
                    <a:lnTo>
                      <a:pt x="42652" y="206277"/>
                    </a:lnTo>
                    <a:lnTo>
                      <a:pt x="31890" y="206277"/>
                    </a:lnTo>
                    <a:lnTo>
                      <a:pt x="31890" y="195442"/>
                    </a:lnTo>
                    <a:close/>
                    <a:moveTo>
                      <a:pt x="53561" y="195442"/>
                    </a:moveTo>
                    <a:lnTo>
                      <a:pt x="53561" y="206277"/>
                    </a:lnTo>
                    <a:lnTo>
                      <a:pt x="42798" y="206277"/>
                    </a:lnTo>
                    <a:lnTo>
                      <a:pt x="42798" y="195442"/>
                    </a:lnTo>
                    <a:close/>
                    <a:moveTo>
                      <a:pt x="64469" y="195442"/>
                    </a:moveTo>
                    <a:lnTo>
                      <a:pt x="64469" y="206277"/>
                    </a:lnTo>
                    <a:lnTo>
                      <a:pt x="53706" y="206277"/>
                    </a:lnTo>
                    <a:lnTo>
                      <a:pt x="53706" y="195442"/>
                    </a:lnTo>
                    <a:close/>
                    <a:moveTo>
                      <a:pt x="75378" y="195442"/>
                    </a:moveTo>
                    <a:lnTo>
                      <a:pt x="75378" y="206277"/>
                    </a:lnTo>
                    <a:lnTo>
                      <a:pt x="64615" y="206277"/>
                    </a:lnTo>
                    <a:lnTo>
                      <a:pt x="64615" y="195442"/>
                    </a:lnTo>
                    <a:close/>
                    <a:moveTo>
                      <a:pt x="86286" y="195442"/>
                    </a:moveTo>
                    <a:lnTo>
                      <a:pt x="86286" y="206277"/>
                    </a:lnTo>
                    <a:lnTo>
                      <a:pt x="75523" y="206277"/>
                    </a:lnTo>
                    <a:lnTo>
                      <a:pt x="75523" y="195442"/>
                    </a:lnTo>
                    <a:close/>
                    <a:moveTo>
                      <a:pt x="97194" y="195442"/>
                    </a:moveTo>
                    <a:lnTo>
                      <a:pt x="97194" y="206277"/>
                    </a:lnTo>
                    <a:lnTo>
                      <a:pt x="86431" y="206277"/>
                    </a:lnTo>
                    <a:lnTo>
                      <a:pt x="86431" y="195442"/>
                    </a:lnTo>
                    <a:close/>
                    <a:moveTo>
                      <a:pt x="108103" y="195442"/>
                    </a:moveTo>
                    <a:lnTo>
                      <a:pt x="108103" y="206277"/>
                    </a:lnTo>
                    <a:lnTo>
                      <a:pt x="97340" y="206277"/>
                    </a:lnTo>
                    <a:lnTo>
                      <a:pt x="97340" y="195442"/>
                    </a:lnTo>
                    <a:close/>
                    <a:moveTo>
                      <a:pt x="119011" y="195442"/>
                    </a:moveTo>
                    <a:lnTo>
                      <a:pt x="119011" y="206277"/>
                    </a:lnTo>
                    <a:lnTo>
                      <a:pt x="108248" y="206277"/>
                    </a:lnTo>
                    <a:lnTo>
                      <a:pt x="108248" y="195442"/>
                    </a:lnTo>
                    <a:close/>
                    <a:moveTo>
                      <a:pt x="129919" y="195442"/>
                    </a:moveTo>
                    <a:lnTo>
                      <a:pt x="129919" y="206277"/>
                    </a:lnTo>
                    <a:lnTo>
                      <a:pt x="119156" y="206277"/>
                    </a:lnTo>
                    <a:lnTo>
                      <a:pt x="119156" y="195442"/>
                    </a:lnTo>
                    <a:close/>
                    <a:moveTo>
                      <a:pt x="140828" y="195442"/>
                    </a:moveTo>
                    <a:lnTo>
                      <a:pt x="140828" y="206277"/>
                    </a:lnTo>
                    <a:lnTo>
                      <a:pt x="130065" y="206277"/>
                    </a:lnTo>
                    <a:lnTo>
                      <a:pt x="130065" y="195442"/>
                    </a:lnTo>
                    <a:close/>
                    <a:moveTo>
                      <a:pt x="9927" y="0"/>
                    </a:moveTo>
                    <a:lnTo>
                      <a:pt x="9927" y="9927"/>
                    </a:lnTo>
                    <a:lnTo>
                      <a:pt x="1" y="9927"/>
                    </a:lnTo>
                    <a:lnTo>
                      <a:pt x="1" y="9999"/>
                    </a:lnTo>
                    <a:lnTo>
                      <a:pt x="9927" y="9999"/>
                    </a:lnTo>
                    <a:lnTo>
                      <a:pt x="9927" y="15308"/>
                    </a:lnTo>
                    <a:lnTo>
                      <a:pt x="9927" y="15381"/>
                    </a:lnTo>
                    <a:lnTo>
                      <a:pt x="9927" y="15454"/>
                    </a:lnTo>
                    <a:lnTo>
                      <a:pt x="9927" y="20835"/>
                    </a:lnTo>
                    <a:lnTo>
                      <a:pt x="1" y="20835"/>
                    </a:lnTo>
                    <a:lnTo>
                      <a:pt x="1" y="20908"/>
                    </a:lnTo>
                    <a:lnTo>
                      <a:pt x="9927" y="20908"/>
                    </a:lnTo>
                    <a:lnTo>
                      <a:pt x="9927" y="31743"/>
                    </a:lnTo>
                    <a:lnTo>
                      <a:pt x="1" y="31743"/>
                    </a:lnTo>
                    <a:lnTo>
                      <a:pt x="1" y="31816"/>
                    </a:lnTo>
                    <a:lnTo>
                      <a:pt x="9927" y="31816"/>
                    </a:lnTo>
                    <a:lnTo>
                      <a:pt x="9927" y="37125"/>
                    </a:lnTo>
                    <a:lnTo>
                      <a:pt x="9927" y="37198"/>
                    </a:lnTo>
                    <a:lnTo>
                      <a:pt x="9927" y="37270"/>
                    </a:lnTo>
                    <a:lnTo>
                      <a:pt x="9927" y="42652"/>
                    </a:lnTo>
                    <a:lnTo>
                      <a:pt x="1" y="42652"/>
                    </a:lnTo>
                    <a:lnTo>
                      <a:pt x="1" y="42724"/>
                    </a:lnTo>
                    <a:lnTo>
                      <a:pt x="9927" y="42724"/>
                    </a:lnTo>
                    <a:lnTo>
                      <a:pt x="9927" y="53560"/>
                    </a:lnTo>
                    <a:lnTo>
                      <a:pt x="1" y="53560"/>
                    </a:lnTo>
                    <a:lnTo>
                      <a:pt x="1" y="53633"/>
                    </a:lnTo>
                    <a:lnTo>
                      <a:pt x="9927" y="53633"/>
                    </a:lnTo>
                    <a:lnTo>
                      <a:pt x="9927" y="58942"/>
                    </a:lnTo>
                    <a:lnTo>
                      <a:pt x="9927" y="59014"/>
                    </a:lnTo>
                    <a:lnTo>
                      <a:pt x="9927" y="59087"/>
                    </a:lnTo>
                    <a:lnTo>
                      <a:pt x="9927" y="64469"/>
                    </a:lnTo>
                    <a:lnTo>
                      <a:pt x="1" y="64469"/>
                    </a:lnTo>
                    <a:lnTo>
                      <a:pt x="1" y="64541"/>
                    </a:lnTo>
                    <a:lnTo>
                      <a:pt x="9927" y="64541"/>
                    </a:lnTo>
                    <a:lnTo>
                      <a:pt x="9927" y="75377"/>
                    </a:lnTo>
                    <a:lnTo>
                      <a:pt x="1" y="75377"/>
                    </a:lnTo>
                    <a:lnTo>
                      <a:pt x="1" y="75450"/>
                    </a:lnTo>
                    <a:lnTo>
                      <a:pt x="9927" y="75450"/>
                    </a:lnTo>
                    <a:lnTo>
                      <a:pt x="9927" y="80758"/>
                    </a:lnTo>
                    <a:lnTo>
                      <a:pt x="9927" y="80831"/>
                    </a:lnTo>
                    <a:lnTo>
                      <a:pt x="9927" y="80904"/>
                    </a:lnTo>
                    <a:lnTo>
                      <a:pt x="9927" y="86285"/>
                    </a:lnTo>
                    <a:lnTo>
                      <a:pt x="1" y="86285"/>
                    </a:lnTo>
                    <a:lnTo>
                      <a:pt x="1" y="86358"/>
                    </a:lnTo>
                    <a:lnTo>
                      <a:pt x="9927" y="86358"/>
                    </a:lnTo>
                    <a:lnTo>
                      <a:pt x="9927" y="97194"/>
                    </a:lnTo>
                    <a:lnTo>
                      <a:pt x="1" y="97194"/>
                    </a:lnTo>
                    <a:lnTo>
                      <a:pt x="1" y="97266"/>
                    </a:lnTo>
                    <a:lnTo>
                      <a:pt x="9927" y="97266"/>
                    </a:lnTo>
                    <a:lnTo>
                      <a:pt x="9927" y="102575"/>
                    </a:lnTo>
                    <a:lnTo>
                      <a:pt x="9927" y="102648"/>
                    </a:lnTo>
                    <a:lnTo>
                      <a:pt x="9927" y="102721"/>
                    </a:lnTo>
                    <a:lnTo>
                      <a:pt x="9927" y="108102"/>
                    </a:lnTo>
                    <a:lnTo>
                      <a:pt x="1" y="108102"/>
                    </a:lnTo>
                    <a:lnTo>
                      <a:pt x="1" y="108175"/>
                    </a:lnTo>
                    <a:lnTo>
                      <a:pt x="9927" y="108175"/>
                    </a:lnTo>
                    <a:lnTo>
                      <a:pt x="9927" y="119010"/>
                    </a:lnTo>
                    <a:lnTo>
                      <a:pt x="1" y="119010"/>
                    </a:lnTo>
                    <a:lnTo>
                      <a:pt x="1" y="119083"/>
                    </a:lnTo>
                    <a:lnTo>
                      <a:pt x="9927" y="119083"/>
                    </a:lnTo>
                    <a:lnTo>
                      <a:pt x="9927" y="124392"/>
                    </a:lnTo>
                    <a:lnTo>
                      <a:pt x="9927" y="124465"/>
                    </a:lnTo>
                    <a:lnTo>
                      <a:pt x="9927" y="124537"/>
                    </a:lnTo>
                    <a:lnTo>
                      <a:pt x="9927" y="129919"/>
                    </a:lnTo>
                    <a:lnTo>
                      <a:pt x="1" y="129919"/>
                    </a:lnTo>
                    <a:lnTo>
                      <a:pt x="1" y="129992"/>
                    </a:lnTo>
                    <a:lnTo>
                      <a:pt x="9927" y="129992"/>
                    </a:lnTo>
                    <a:lnTo>
                      <a:pt x="9927" y="140827"/>
                    </a:lnTo>
                    <a:lnTo>
                      <a:pt x="1" y="140827"/>
                    </a:lnTo>
                    <a:lnTo>
                      <a:pt x="1" y="140900"/>
                    </a:lnTo>
                    <a:lnTo>
                      <a:pt x="9927" y="140900"/>
                    </a:lnTo>
                    <a:lnTo>
                      <a:pt x="9927" y="146209"/>
                    </a:lnTo>
                    <a:lnTo>
                      <a:pt x="9927" y="146281"/>
                    </a:lnTo>
                    <a:lnTo>
                      <a:pt x="9927" y="146354"/>
                    </a:lnTo>
                    <a:lnTo>
                      <a:pt x="9927" y="151736"/>
                    </a:lnTo>
                    <a:lnTo>
                      <a:pt x="1" y="151736"/>
                    </a:lnTo>
                    <a:lnTo>
                      <a:pt x="1" y="151808"/>
                    </a:lnTo>
                    <a:lnTo>
                      <a:pt x="9927" y="151808"/>
                    </a:lnTo>
                    <a:lnTo>
                      <a:pt x="9927" y="162644"/>
                    </a:lnTo>
                    <a:lnTo>
                      <a:pt x="1" y="162644"/>
                    </a:lnTo>
                    <a:lnTo>
                      <a:pt x="1" y="162717"/>
                    </a:lnTo>
                    <a:lnTo>
                      <a:pt x="9927" y="162717"/>
                    </a:lnTo>
                    <a:lnTo>
                      <a:pt x="9927" y="168025"/>
                    </a:lnTo>
                    <a:lnTo>
                      <a:pt x="9927" y="168098"/>
                    </a:lnTo>
                    <a:lnTo>
                      <a:pt x="9927" y="168171"/>
                    </a:lnTo>
                    <a:lnTo>
                      <a:pt x="9927" y="173552"/>
                    </a:lnTo>
                    <a:lnTo>
                      <a:pt x="1" y="173552"/>
                    </a:lnTo>
                    <a:lnTo>
                      <a:pt x="1" y="173625"/>
                    </a:lnTo>
                    <a:lnTo>
                      <a:pt x="9927" y="173625"/>
                    </a:lnTo>
                    <a:lnTo>
                      <a:pt x="9927" y="184461"/>
                    </a:lnTo>
                    <a:lnTo>
                      <a:pt x="1" y="184461"/>
                    </a:lnTo>
                    <a:lnTo>
                      <a:pt x="1" y="184533"/>
                    </a:lnTo>
                    <a:lnTo>
                      <a:pt x="9927" y="184533"/>
                    </a:lnTo>
                    <a:lnTo>
                      <a:pt x="9927" y="189842"/>
                    </a:lnTo>
                    <a:lnTo>
                      <a:pt x="9927" y="189915"/>
                    </a:lnTo>
                    <a:lnTo>
                      <a:pt x="9927" y="189988"/>
                    </a:lnTo>
                    <a:lnTo>
                      <a:pt x="9927" y="195369"/>
                    </a:lnTo>
                    <a:lnTo>
                      <a:pt x="1" y="195369"/>
                    </a:lnTo>
                    <a:lnTo>
                      <a:pt x="1" y="195442"/>
                    </a:lnTo>
                    <a:lnTo>
                      <a:pt x="9927" y="195442"/>
                    </a:lnTo>
                    <a:lnTo>
                      <a:pt x="9927" y="206277"/>
                    </a:lnTo>
                    <a:lnTo>
                      <a:pt x="1" y="206277"/>
                    </a:lnTo>
                    <a:lnTo>
                      <a:pt x="1" y="206350"/>
                    </a:lnTo>
                    <a:lnTo>
                      <a:pt x="9927" y="206350"/>
                    </a:lnTo>
                    <a:lnTo>
                      <a:pt x="9927" y="209532"/>
                    </a:lnTo>
                    <a:lnTo>
                      <a:pt x="10073" y="209532"/>
                    </a:lnTo>
                    <a:lnTo>
                      <a:pt x="10073" y="206350"/>
                    </a:lnTo>
                    <a:lnTo>
                      <a:pt x="20836" y="206350"/>
                    </a:lnTo>
                    <a:lnTo>
                      <a:pt x="20836" y="209532"/>
                    </a:lnTo>
                    <a:lnTo>
                      <a:pt x="20981" y="209532"/>
                    </a:lnTo>
                    <a:lnTo>
                      <a:pt x="20981" y="206350"/>
                    </a:lnTo>
                    <a:lnTo>
                      <a:pt x="31744" y="206350"/>
                    </a:lnTo>
                    <a:lnTo>
                      <a:pt x="31744" y="209532"/>
                    </a:lnTo>
                    <a:lnTo>
                      <a:pt x="31890" y="209532"/>
                    </a:lnTo>
                    <a:lnTo>
                      <a:pt x="31890" y="206350"/>
                    </a:lnTo>
                    <a:lnTo>
                      <a:pt x="42652" y="206350"/>
                    </a:lnTo>
                    <a:lnTo>
                      <a:pt x="42652" y="209532"/>
                    </a:lnTo>
                    <a:lnTo>
                      <a:pt x="42798" y="209532"/>
                    </a:lnTo>
                    <a:lnTo>
                      <a:pt x="42798" y="206350"/>
                    </a:lnTo>
                    <a:lnTo>
                      <a:pt x="53561" y="206350"/>
                    </a:lnTo>
                    <a:lnTo>
                      <a:pt x="53561" y="209532"/>
                    </a:lnTo>
                    <a:lnTo>
                      <a:pt x="53706" y="209532"/>
                    </a:lnTo>
                    <a:lnTo>
                      <a:pt x="53706" y="206350"/>
                    </a:lnTo>
                    <a:lnTo>
                      <a:pt x="64469" y="206350"/>
                    </a:lnTo>
                    <a:lnTo>
                      <a:pt x="64469" y="209532"/>
                    </a:lnTo>
                    <a:lnTo>
                      <a:pt x="64615" y="209532"/>
                    </a:lnTo>
                    <a:lnTo>
                      <a:pt x="64615" y="206350"/>
                    </a:lnTo>
                    <a:lnTo>
                      <a:pt x="75378" y="206350"/>
                    </a:lnTo>
                    <a:lnTo>
                      <a:pt x="75378" y="209532"/>
                    </a:lnTo>
                    <a:lnTo>
                      <a:pt x="75523" y="209532"/>
                    </a:lnTo>
                    <a:lnTo>
                      <a:pt x="75523" y="206350"/>
                    </a:lnTo>
                    <a:lnTo>
                      <a:pt x="86286" y="206350"/>
                    </a:lnTo>
                    <a:lnTo>
                      <a:pt x="86286" y="209532"/>
                    </a:lnTo>
                    <a:lnTo>
                      <a:pt x="86431" y="209532"/>
                    </a:lnTo>
                    <a:lnTo>
                      <a:pt x="86431" y="206350"/>
                    </a:lnTo>
                    <a:lnTo>
                      <a:pt x="97194" y="206350"/>
                    </a:lnTo>
                    <a:lnTo>
                      <a:pt x="97194" y="209532"/>
                    </a:lnTo>
                    <a:lnTo>
                      <a:pt x="97340" y="209532"/>
                    </a:lnTo>
                    <a:lnTo>
                      <a:pt x="97340" y="206350"/>
                    </a:lnTo>
                    <a:lnTo>
                      <a:pt x="108103" y="206350"/>
                    </a:lnTo>
                    <a:lnTo>
                      <a:pt x="108103" y="209532"/>
                    </a:lnTo>
                    <a:lnTo>
                      <a:pt x="108248" y="209532"/>
                    </a:lnTo>
                    <a:lnTo>
                      <a:pt x="108248" y="206350"/>
                    </a:lnTo>
                    <a:lnTo>
                      <a:pt x="119011" y="206350"/>
                    </a:lnTo>
                    <a:lnTo>
                      <a:pt x="119011" y="209532"/>
                    </a:lnTo>
                    <a:lnTo>
                      <a:pt x="119156" y="209532"/>
                    </a:lnTo>
                    <a:lnTo>
                      <a:pt x="119156" y="206350"/>
                    </a:lnTo>
                    <a:lnTo>
                      <a:pt x="129919" y="206350"/>
                    </a:lnTo>
                    <a:lnTo>
                      <a:pt x="129919" y="209532"/>
                    </a:lnTo>
                    <a:lnTo>
                      <a:pt x="130065" y="209532"/>
                    </a:lnTo>
                    <a:lnTo>
                      <a:pt x="130065" y="206350"/>
                    </a:lnTo>
                    <a:lnTo>
                      <a:pt x="140828" y="206350"/>
                    </a:lnTo>
                    <a:lnTo>
                      <a:pt x="140828" y="209532"/>
                    </a:lnTo>
                    <a:lnTo>
                      <a:pt x="140973" y="209532"/>
                    </a:lnTo>
                    <a:lnTo>
                      <a:pt x="140973" y="206350"/>
                    </a:lnTo>
                    <a:lnTo>
                      <a:pt x="148100" y="206350"/>
                    </a:lnTo>
                    <a:lnTo>
                      <a:pt x="148100" y="206277"/>
                    </a:lnTo>
                    <a:lnTo>
                      <a:pt x="140973" y="206277"/>
                    </a:lnTo>
                    <a:lnTo>
                      <a:pt x="140973" y="195442"/>
                    </a:lnTo>
                    <a:lnTo>
                      <a:pt x="148100" y="195442"/>
                    </a:lnTo>
                    <a:lnTo>
                      <a:pt x="148100" y="195369"/>
                    </a:lnTo>
                    <a:lnTo>
                      <a:pt x="140973" y="195369"/>
                    </a:lnTo>
                    <a:lnTo>
                      <a:pt x="140973" y="189988"/>
                    </a:lnTo>
                    <a:lnTo>
                      <a:pt x="140973" y="189915"/>
                    </a:lnTo>
                    <a:lnTo>
                      <a:pt x="140973" y="189842"/>
                    </a:lnTo>
                    <a:lnTo>
                      <a:pt x="140973" y="184533"/>
                    </a:lnTo>
                    <a:lnTo>
                      <a:pt x="148100" y="184533"/>
                    </a:lnTo>
                    <a:lnTo>
                      <a:pt x="148100" y="184461"/>
                    </a:lnTo>
                    <a:lnTo>
                      <a:pt x="140973" y="184461"/>
                    </a:lnTo>
                    <a:lnTo>
                      <a:pt x="140973" y="173625"/>
                    </a:lnTo>
                    <a:lnTo>
                      <a:pt x="148100" y="173625"/>
                    </a:lnTo>
                    <a:lnTo>
                      <a:pt x="148100" y="173552"/>
                    </a:lnTo>
                    <a:lnTo>
                      <a:pt x="140973" y="173552"/>
                    </a:lnTo>
                    <a:lnTo>
                      <a:pt x="140973" y="168171"/>
                    </a:lnTo>
                    <a:lnTo>
                      <a:pt x="140973" y="168098"/>
                    </a:lnTo>
                    <a:lnTo>
                      <a:pt x="140973" y="168025"/>
                    </a:lnTo>
                    <a:lnTo>
                      <a:pt x="140973" y="162717"/>
                    </a:lnTo>
                    <a:lnTo>
                      <a:pt x="148100" y="162717"/>
                    </a:lnTo>
                    <a:lnTo>
                      <a:pt x="148100" y="162644"/>
                    </a:lnTo>
                    <a:lnTo>
                      <a:pt x="140973" y="162644"/>
                    </a:lnTo>
                    <a:lnTo>
                      <a:pt x="140973" y="151808"/>
                    </a:lnTo>
                    <a:lnTo>
                      <a:pt x="148100" y="151808"/>
                    </a:lnTo>
                    <a:lnTo>
                      <a:pt x="148100" y="151736"/>
                    </a:lnTo>
                    <a:lnTo>
                      <a:pt x="140973" y="151736"/>
                    </a:lnTo>
                    <a:lnTo>
                      <a:pt x="140973" y="146354"/>
                    </a:lnTo>
                    <a:lnTo>
                      <a:pt x="140973" y="146281"/>
                    </a:lnTo>
                    <a:lnTo>
                      <a:pt x="140973" y="146209"/>
                    </a:lnTo>
                    <a:lnTo>
                      <a:pt x="140973" y="140900"/>
                    </a:lnTo>
                    <a:lnTo>
                      <a:pt x="148100" y="140900"/>
                    </a:lnTo>
                    <a:lnTo>
                      <a:pt x="148100" y="140827"/>
                    </a:lnTo>
                    <a:lnTo>
                      <a:pt x="140973" y="140827"/>
                    </a:lnTo>
                    <a:lnTo>
                      <a:pt x="140973" y="129992"/>
                    </a:lnTo>
                    <a:lnTo>
                      <a:pt x="148100" y="129992"/>
                    </a:lnTo>
                    <a:lnTo>
                      <a:pt x="148100" y="129919"/>
                    </a:lnTo>
                    <a:lnTo>
                      <a:pt x="140973" y="129919"/>
                    </a:lnTo>
                    <a:lnTo>
                      <a:pt x="140973" y="124537"/>
                    </a:lnTo>
                    <a:lnTo>
                      <a:pt x="140973" y="124465"/>
                    </a:lnTo>
                    <a:lnTo>
                      <a:pt x="140973" y="124392"/>
                    </a:lnTo>
                    <a:lnTo>
                      <a:pt x="140973" y="119083"/>
                    </a:lnTo>
                    <a:lnTo>
                      <a:pt x="148100" y="119083"/>
                    </a:lnTo>
                    <a:lnTo>
                      <a:pt x="148100" y="119010"/>
                    </a:lnTo>
                    <a:lnTo>
                      <a:pt x="140973" y="119010"/>
                    </a:lnTo>
                    <a:lnTo>
                      <a:pt x="140973" y="108175"/>
                    </a:lnTo>
                    <a:lnTo>
                      <a:pt x="148100" y="108175"/>
                    </a:lnTo>
                    <a:lnTo>
                      <a:pt x="148100" y="108102"/>
                    </a:lnTo>
                    <a:lnTo>
                      <a:pt x="140973" y="108102"/>
                    </a:lnTo>
                    <a:lnTo>
                      <a:pt x="140973" y="102721"/>
                    </a:lnTo>
                    <a:lnTo>
                      <a:pt x="140973" y="102648"/>
                    </a:lnTo>
                    <a:lnTo>
                      <a:pt x="140973" y="102575"/>
                    </a:lnTo>
                    <a:lnTo>
                      <a:pt x="140973" y="97266"/>
                    </a:lnTo>
                    <a:lnTo>
                      <a:pt x="148100" y="97266"/>
                    </a:lnTo>
                    <a:lnTo>
                      <a:pt x="148100" y="97194"/>
                    </a:lnTo>
                    <a:lnTo>
                      <a:pt x="140973" y="97194"/>
                    </a:lnTo>
                    <a:lnTo>
                      <a:pt x="140973" y="86358"/>
                    </a:lnTo>
                    <a:lnTo>
                      <a:pt x="148100" y="86358"/>
                    </a:lnTo>
                    <a:lnTo>
                      <a:pt x="148100" y="86285"/>
                    </a:lnTo>
                    <a:lnTo>
                      <a:pt x="140973" y="86285"/>
                    </a:lnTo>
                    <a:lnTo>
                      <a:pt x="140973" y="80904"/>
                    </a:lnTo>
                    <a:lnTo>
                      <a:pt x="140973" y="80831"/>
                    </a:lnTo>
                    <a:lnTo>
                      <a:pt x="140973" y="80758"/>
                    </a:lnTo>
                    <a:lnTo>
                      <a:pt x="140973" y="75450"/>
                    </a:lnTo>
                    <a:lnTo>
                      <a:pt x="148100" y="75450"/>
                    </a:lnTo>
                    <a:lnTo>
                      <a:pt x="148100" y="75377"/>
                    </a:lnTo>
                    <a:lnTo>
                      <a:pt x="140973" y="75377"/>
                    </a:lnTo>
                    <a:lnTo>
                      <a:pt x="140973" y="64541"/>
                    </a:lnTo>
                    <a:lnTo>
                      <a:pt x="148100" y="64541"/>
                    </a:lnTo>
                    <a:lnTo>
                      <a:pt x="148100" y="64469"/>
                    </a:lnTo>
                    <a:lnTo>
                      <a:pt x="140973" y="64469"/>
                    </a:lnTo>
                    <a:lnTo>
                      <a:pt x="140973" y="59087"/>
                    </a:lnTo>
                    <a:lnTo>
                      <a:pt x="140973" y="59014"/>
                    </a:lnTo>
                    <a:lnTo>
                      <a:pt x="140973" y="58942"/>
                    </a:lnTo>
                    <a:lnTo>
                      <a:pt x="140973" y="53633"/>
                    </a:lnTo>
                    <a:lnTo>
                      <a:pt x="148100" y="53633"/>
                    </a:lnTo>
                    <a:lnTo>
                      <a:pt x="148100" y="53560"/>
                    </a:lnTo>
                    <a:lnTo>
                      <a:pt x="140973" y="53560"/>
                    </a:lnTo>
                    <a:lnTo>
                      <a:pt x="140973" y="42724"/>
                    </a:lnTo>
                    <a:lnTo>
                      <a:pt x="148100" y="42724"/>
                    </a:lnTo>
                    <a:lnTo>
                      <a:pt x="148100" y="42652"/>
                    </a:lnTo>
                    <a:lnTo>
                      <a:pt x="140973" y="42652"/>
                    </a:lnTo>
                    <a:lnTo>
                      <a:pt x="140973" y="37270"/>
                    </a:lnTo>
                    <a:lnTo>
                      <a:pt x="140973" y="37198"/>
                    </a:lnTo>
                    <a:lnTo>
                      <a:pt x="140973" y="37125"/>
                    </a:lnTo>
                    <a:lnTo>
                      <a:pt x="140973" y="31816"/>
                    </a:lnTo>
                    <a:lnTo>
                      <a:pt x="148100" y="31816"/>
                    </a:lnTo>
                    <a:lnTo>
                      <a:pt x="148100" y="31743"/>
                    </a:lnTo>
                    <a:lnTo>
                      <a:pt x="140973" y="31743"/>
                    </a:lnTo>
                    <a:lnTo>
                      <a:pt x="140973" y="20908"/>
                    </a:lnTo>
                    <a:lnTo>
                      <a:pt x="148100" y="20908"/>
                    </a:lnTo>
                    <a:lnTo>
                      <a:pt x="148100" y="20835"/>
                    </a:lnTo>
                    <a:lnTo>
                      <a:pt x="140973" y="20835"/>
                    </a:lnTo>
                    <a:lnTo>
                      <a:pt x="140973" y="15454"/>
                    </a:lnTo>
                    <a:lnTo>
                      <a:pt x="140973" y="15381"/>
                    </a:lnTo>
                    <a:lnTo>
                      <a:pt x="140973" y="15308"/>
                    </a:lnTo>
                    <a:lnTo>
                      <a:pt x="140973" y="9999"/>
                    </a:lnTo>
                    <a:lnTo>
                      <a:pt x="148100" y="9999"/>
                    </a:lnTo>
                    <a:lnTo>
                      <a:pt x="148100" y="9927"/>
                    </a:lnTo>
                    <a:lnTo>
                      <a:pt x="140973" y="9927"/>
                    </a:lnTo>
                    <a:lnTo>
                      <a:pt x="140973" y="0"/>
                    </a:lnTo>
                    <a:lnTo>
                      <a:pt x="140828" y="0"/>
                    </a:lnTo>
                    <a:lnTo>
                      <a:pt x="140828" y="9927"/>
                    </a:lnTo>
                    <a:lnTo>
                      <a:pt x="130065" y="9927"/>
                    </a:lnTo>
                    <a:lnTo>
                      <a:pt x="130065" y="0"/>
                    </a:lnTo>
                    <a:lnTo>
                      <a:pt x="129919" y="0"/>
                    </a:lnTo>
                    <a:lnTo>
                      <a:pt x="129919" y="9927"/>
                    </a:lnTo>
                    <a:lnTo>
                      <a:pt x="119156" y="9927"/>
                    </a:lnTo>
                    <a:lnTo>
                      <a:pt x="119156" y="0"/>
                    </a:lnTo>
                    <a:lnTo>
                      <a:pt x="119011" y="0"/>
                    </a:lnTo>
                    <a:lnTo>
                      <a:pt x="119011" y="9927"/>
                    </a:lnTo>
                    <a:lnTo>
                      <a:pt x="108248" y="9927"/>
                    </a:lnTo>
                    <a:lnTo>
                      <a:pt x="108248" y="0"/>
                    </a:lnTo>
                    <a:lnTo>
                      <a:pt x="108103" y="0"/>
                    </a:lnTo>
                    <a:lnTo>
                      <a:pt x="108103" y="9927"/>
                    </a:lnTo>
                    <a:lnTo>
                      <a:pt x="97340" y="9927"/>
                    </a:lnTo>
                    <a:lnTo>
                      <a:pt x="97340" y="0"/>
                    </a:lnTo>
                    <a:lnTo>
                      <a:pt x="97194" y="0"/>
                    </a:lnTo>
                    <a:lnTo>
                      <a:pt x="97194" y="9927"/>
                    </a:lnTo>
                    <a:lnTo>
                      <a:pt x="86431" y="9927"/>
                    </a:lnTo>
                    <a:lnTo>
                      <a:pt x="86431" y="0"/>
                    </a:lnTo>
                    <a:lnTo>
                      <a:pt x="86286" y="0"/>
                    </a:lnTo>
                    <a:lnTo>
                      <a:pt x="86286" y="9927"/>
                    </a:lnTo>
                    <a:lnTo>
                      <a:pt x="75523" y="9927"/>
                    </a:lnTo>
                    <a:lnTo>
                      <a:pt x="75523" y="0"/>
                    </a:lnTo>
                    <a:lnTo>
                      <a:pt x="75378" y="0"/>
                    </a:lnTo>
                    <a:lnTo>
                      <a:pt x="75378" y="9927"/>
                    </a:lnTo>
                    <a:lnTo>
                      <a:pt x="64615" y="9927"/>
                    </a:lnTo>
                    <a:lnTo>
                      <a:pt x="64615" y="0"/>
                    </a:lnTo>
                    <a:lnTo>
                      <a:pt x="64469" y="0"/>
                    </a:lnTo>
                    <a:lnTo>
                      <a:pt x="64469" y="9927"/>
                    </a:lnTo>
                    <a:lnTo>
                      <a:pt x="53706" y="9927"/>
                    </a:lnTo>
                    <a:lnTo>
                      <a:pt x="53706" y="0"/>
                    </a:lnTo>
                    <a:lnTo>
                      <a:pt x="53561" y="0"/>
                    </a:lnTo>
                    <a:lnTo>
                      <a:pt x="53561" y="9927"/>
                    </a:lnTo>
                    <a:lnTo>
                      <a:pt x="42798" y="9927"/>
                    </a:lnTo>
                    <a:lnTo>
                      <a:pt x="42798" y="0"/>
                    </a:lnTo>
                    <a:lnTo>
                      <a:pt x="42652" y="0"/>
                    </a:lnTo>
                    <a:lnTo>
                      <a:pt x="42652" y="9927"/>
                    </a:lnTo>
                    <a:lnTo>
                      <a:pt x="31890" y="9927"/>
                    </a:lnTo>
                    <a:lnTo>
                      <a:pt x="31890" y="0"/>
                    </a:lnTo>
                    <a:lnTo>
                      <a:pt x="31744" y="0"/>
                    </a:lnTo>
                    <a:lnTo>
                      <a:pt x="31744" y="9927"/>
                    </a:lnTo>
                    <a:lnTo>
                      <a:pt x="20981" y="9927"/>
                    </a:lnTo>
                    <a:lnTo>
                      <a:pt x="20981" y="0"/>
                    </a:lnTo>
                    <a:lnTo>
                      <a:pt x="20836" y="0"/>
                    </a:lnTo>
                    <a:lnTo>
                      <a:pt x="20836" y="9927"/>
                    </a:lnTo>
                    <a:lnTo>
                      <a:pt x="10073" y="9927"/>
                    </a:lnTo>
                    <a:lnTo>
                      <a:pt x="10073" y="0"/>
                    </a:lnTo>
                    <a:close/>
                  </a:path>
                </a:pathLst>
              </a:custGeom>
              <a:solidFill>
                <a:srgbClr val="CAE8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03" name="Google Shape;1803;p33"/>
              <p:cNvSpPr/>
              <p:nvPr/>
            </p:nvSpPr>
            <p:spPr>
              <a:xfrm rot="5400000">
                <a:off x="5176770" y="1274377"/>
                <a:ext cx="4095733" cy="5795131"/>
              </a:xfrm>
              <a:custGeom>
                <a:avLst/>
                <a:gdLst/>
                <a:ahLst/>
                <a:cxnLst/>
                <a:rect l="l" t="t" r="r" b="b"/>
                <a:pathLst>
                  <a:path w="148101" h="209532" extrusionOk="0">
                    <a:moveTo>
                      <a:pt x="20836" y="9999"/>
                    </a:moveTo>
                    <a:lnTo>
                      <a:pt x="20836" y="15308"/>
                    </a:lnTo>
                    <a:lnTo>
                      <a:pt x="20836" y="15381"/>
                    </a:lnTo>
                    <a:lnTo>
                      <a:pt x="20836" y="15454"/>
                    </a:lnTo>
                    <a:lnTo>
                      <a:pt x="20836" y="20835"/>
                    </a:lnTo>
                    <a:lnTo>
                      <a:pt x="10073" y="20835"/>
                    </a:lnTo>
                    <a:lnTo>
                      <a:pt x="10073" y="15454"/>
                    </a:lnTo>
                    <a:lnTo>
                      <a:pt x="10073" y="15381"/>
                    </a:lnTo>
                    <a:lnTo>
                      <a:pt x="10073" y="15308"/>
                    </a:lnTo>
                    <a:lnTo>
                      <a:pt x="10073" y="9999"/>
                    </a:lnTo>
                    <a:close/>
                    <a:moveTo>
                      <a:pt x="31744" y="9999"/>
                    </a:moveTo>
                    <a:lnTo>
                      <a:pt x="31744" y="15308"/>
                    </a:lnTo>
                    <a:lnTo>
                      <a:pt x="31744" y="15381"/>
                    </a:lnTo>
                    <a:lnTo>
                      <a:pt x="31744" y="15454"/>
                    </a:lnTo>
                    <a:lnTo>
                      <a:pt x="31744" y="20835"/>
                    </a:lnTo>
                    <a:lnTo>
                      <a:pt x="20981" y="20835"/>
                    </a:lnTo>
                    <a:lnTo>
                      <a:pt x="20981" y="15454"/>
                    </a:lnTo>
                    <a:lnTo>
                      <a:pt x="20981" y="15381"/>
                    </a:lnTo>
                    <a:lnTo>
                      <a:pt x="20981" y="15308"/>
                    </a:lnTo>
                    <a:lnTo>
                      <a:pt x="20981" y="9999"/>
                    </a:lnTo>
                    <a:close/>
                    <a:moveTo>
                      <a:pt x="42652" y="9999"/>
                    </a:moveTo>
                    <a:lnTo>
                      <a:pt x="42652" y="15308"/>
                    </a:lnTo>
                    <a:lnTo>
                      <a:pt x="42652" y="15381"/>
                    </a:lnTo>
                    <a:lnTo>
                      <a:pt x="42652" y="15454"/>
                    </a:lnTo>
                    <a:lnTo>
                      <a:pt x="42652" y="20835"/>
                    </a:lnTo>
                    <a:lnTo>
                      <a:pt x="31890" y="20835"/>
                    </a:lnTo>
                    <a:lnTo>
                      <a:pt x="31890" y="15454"/>
                    </a:lnTo>
                    <a:lnTo>
                      <a:pt x="31890" y="15381"/>
                    </a:lnTo>
                    <a:lnTo>
                      <a:pt x="31890" y="15308"/>
                    </a:lnTo>
                    <a:lnTo>
                      <a:pt x="31890" y="9999"/>
                    </a:lnTo>
                    <a:close/>
                    <a:moveTo>
                      <a:pt x="53561" y="9999"/>
                    </a:moveTo>
                    <a:lnTo>
                      <a:pt x="53561" y="15308"/>
                    </a:lnTo>
                    <a:lnTo>
                      <a:pt x="53561" y="15381"/>
                    </a:lnTo>
                    <a:lnTo>
                      <a:pt x="53561" y="15454"/>
                    </a:lnTo>
                    <a:lnTo>
                      <a:pt x="53561" y="20835"/>
                    </a:lnTo>
                    <a:lnTo>
                      <a:pt x="42798" y="20835"/>
                    </a:lnTo>
                    <a:lnTo>
                      <a:pt x="42798" y="15454"/>
                    </a:lnTo>
                    <a:lnTo>
                      <a:pt x="42798" y="15381"/>
                    </a:lnTo>
                    <a:lnTo>
                      <a:pt x="42798" y="15308"/>
                    </a:lnTo>
                    <a:lnTo>
                      <a:pt x="42798" y="9999"/>
                    </a:lnTo>
                    <a:close/>
                    <a:moveTo>
                      <a:pt x="64469" y="9999"/>
                    </a:moveTo>
                    <a:lnTo>
                      <a:pt x="64469" y="15308"/>
                    </a:lnTo>
                    <a:lnTo>
                      <a:pt x="64469" y="15381"/>
                    </a:lnTo>
                    <a:lnTo>
                      <a:pt x="64469" y="15454"/>
                    </a:lnTo>
                    <a:lnTo>
                      <a:pt x="64469" y="20835"/>
                    </a:lnTo>
                    <a:lnTo>
                      <a:pt x="53706" y="20835"/>
                    </a:lnTo>
                    <a:lnTo>
                      <a:pt x="53706" y="15454"/>
                    </a:lnTo>
                    <a:lnTo>
                      <a:pt x="53706" y="15381"/>
                    </a:lnTo>
                    <a:lnTo>
                      <a:pt x="53706" y="15308"/>
                    </a:lnTo>
                    <a:lnTo>
                      <a:pt x="53706" y="9999"/>
                    </a:lnTo>
                    <a:close/>
                    <a:moveTo>
                      <a:pt x="75378" y="9999"/>
                    </a:moveTo>
                    <a:lnTo>
                      <a:pt x="75378" y="15308"/>
                    </a:lnTo>
                    <a:lnTo>
                      <a:pt x="75378" y="15381"/>
                    </a:lnTo>
                    <a:lnTo>
                      <a:pt x="75378" y="15454"/>
                    </a:lnTo>
                    <a:lnTo>
                      <a:pt x="75378" y="20835"/>
                    </a:lnTo>
                    <a:lnTo>
                      <a:pt x="64615" y="20835"/>
                    </a:lnTo>
                    <a:lnTo>
                      <a:pt x="64615" y="15454"/>
                    </a:lnTo>
                    <a:lnTo>
                      <a:pt x="64615" y="15381"/>
                    </a:lnTo>
                    <a:lnTo>
                      <a:pt x="64615" y="15308"/>
                    </a:lnTo>
                    <a:lnTo>
                      <a:pt x="64615" y="9999"/>
                    </a:lnTo>
                    <a:close/>
                    <a:moveTo>
                      <a:pt x="86286" y="9999"/>
                    </a:moveTo>
                    <a:lnTo>
                      <a:pt x="86286" y="15308"/>
                    </a:lnTo>
                    <a:lnTo>
                      <a:pt x="86286" y="15381"/>
                    </a:lnTo>
                    <a:lnTo>
                      <a:pt x="86286" y="15454"/>
                    </a:lnTo>
                    <a:lnTo>
                      <a:pt x="86286" y="20835"/>
                    </a:lnTo>
                    <a:lnTo>
                      <a:pt x="75523" y="20835"/>
                    </a:lnTo>
                    <a:lnTo>
                      <a:pt x="75523" y="15454"/>
                    </a:lnTo>
                    <a:lnTo>
                      <a:pt x="75523" y="15381"/>
                    </a:lnTo>
                    <a:lnTo>
                      <a:pt x="75523" y="15308"/>
                    </a:lnTo>
                    <a:lnTo>
                      <a:pt x="75523" y="9999"/>
                    </a:lnTo>
                    <a:close/>
                    <a:moveTo>
                      <a:pt x="97194" y="9999"/>
                    </a:moveTo>
                    <a:lnTo>
                      <a:pt x="97194" y="15308"/>
                    </a:lnTo>
                    <a:lnTo>
                      <a:pt x="97194" y="15381"/>
                    </a:lnTo>
                    <a:lnTo>
                      <a:pt x="97194" y="15454"/>
                    </a:lnTo>
                    <a:lnTo>
                      <a:pt x="97194" y="20835"/>
                    </a:lnTo>
                    <a:lnTo>
                      <a:pt x="86431" y="20835"/>
                    </a:lnTo>
                    <a:lnTo>
                      <a:pt x="86431" y="15454"/>
                    </a:lnTo>
                    <a:lnTo>
                      <a:pt x="86431" y="15381"/>
                    </a:lnTo>
                    <a:lnTo>
                      <a:pt x="86431" y="15308"/>
                    </a:lnTo>
                    <a:lnTo>
                      <a:pt x="86431" y="9999"/>
                    </a:lnTo>
                    <a:close/>
                    <a:moveTo>
                      <a:pt x="108103" y="9999"/>
                    </a:moveTo>
                    <a:lnTo>
                      <a:pt x="108103" y="15308"/>
                    </a:lnTo>
                    <a:lnTo>
                      <a:pt x="108103" y="15381"/>
                    </a:lnTo>
                    <a:lnTo>
                      <a:pt x="108103" y="15454"/>
                    </a:lnTo>
                    <a:lnTo>
                      <a:pt x="108103" y="20835"/>
                    </a:lnTo>
                    <a:lnTo>
                      <a:pt x="97340" y="20835"/>
                    </a:lnTo>
                    <a:lnTo>
                      <a:pt x="97340" y="15454"/>
                    </a:lnTo>
                    <a:lnTo>
                      <a:pt x="97340" y="15381"/>
                    </a:lnTo>
                    <a:lnTo>
                      <a:pt x="97340" y="15308"/>
                    </a:lnTo>
                    <a:lnTo>
                      <a:pt x="97340" y="9999"/>
                    </a:lnTo>
                    <a:close/>
                    <a:moveTo>
                      <a:pt x="119011" y="9999"/>
                    </a:moveTo>
                    <a:lnTo>
                      <a:pt x="119011" y="15308"/>
                    </a:lnTo>
                    <a:lnTo>
                      <a:pt x="119011" y="15381"/>
                    </a:lnTo>
                    <a:lnTo>
                      <a:pt x="119011" y="15454"/>
                    </a:lnTo>
                    <a:lnTo>
                      <a:pt x="119011" y="20835"/>
                    </a:lnTo>
                    <a:lnTo>
                      <a:pt x="108248" y="20835"/>
                    </a:lnTo>
                    <a:lnTo>
                      <a:pt x="108248" y="15454"/>
                    </a:lnTo>
                    <a:lnTo>
                      <a:pt x="108248" y="15381"/>
                    </a:lnTo>
                    <a:lnTo>
                      <a:pt x="108248" y="15308"/>
                    </a:lnTo>
                    <a:lnTo>
                      <a:pt x="108248" y="9999"/>
                    </a:lnTo>
                    <a:close/>
                    <a:moveTo>
                      <a:pt x="129919" y="9999"/>
                    </a:moveTo>
                    <a:lnTo>
                      <a:pt x="129919" y="15308"/>
                    </a:lnTo>
                    <a:lnTo>
                      <a:pt x="129919" y="15381"/>
                    </a:lnTo>
                    <a:lnTo>
                      <a:pt x="129919" y="15454"/>
                    </a:lnTo>
                    <a:lnTo>
                      <a:pt x="129919" y="20835"/>
                    </a:lnTo>
                    <a:lnTo>
                      <a:pt x="119156" y="20835"/>
                    </a:lnTo>
                    <a:lnTo>
                      <a:pt x="119156" y="15454"/>
                    </a:lnTo>
                    <a:lnTo>
                      <a:pt x="119156" y="15381"/>
                    </a:lnTo>
                    <a:lnTo>
                      <a:pt x="119156" y="15308"/>
                    </a:lnTo>
                    <a:lnTo>
                      <a:pt x="119156" y="9999"/>
                    </a:lnTo>
                    <a:close/>
                    <a:moveTo>
                      <a:pt x="140828" y="9999"/>
                    </a:moveTo>
                    <a:lnTo>
                      <a:pt x="140828" y="15308"/>
                    </a:lnTo>
                    <a:lnTo>
                      <a:pt x="140828" y="15381"/>
                    </a:lnTo>
                    <a:lnTo>
                      <a:pt x="140828" y="15454"/>
                    </a:lnTo>
                    <a:lnTo>
                      <a:pt x="140828" y="20835"/>
                    </a:lnTo>
                    <a:lnTo>
                      <a:pt x="130065" y="20835"/>
                    </a:lnTo>
                    <a:lnTo>
                      <a:pt x="130065" y="15454"/>
                    </a:lnTo>
                    <a:lnTo>
                      <a:pt x="130065" y="15381"/>
                    </a:lnTo>
                    <a:lnTo>
                      <a:pt x="130065" y="15308"/>
                    </a:lnTo>
                    <a:lnTo>
                      <a:pt x="130065" y="9999"/>
                    </a:lnTo>
                    <a:close/>
                    <a:moveTo>
                      <a:pt x="20836" y="20908"/>
                    </a:moveTo>
                    <a:lnTo>
                      <a:pt x="20836" y="31743"/>
                    </a:lnTo>
                    <a:lnTo>
                      <a:pt x="10073" y="31743"/>
                    </a:lnTo>
                    <a:lnTo>
                      <a:pt x="10073" y="20908"/>
                    </a:lnTo>
                    <a:close/>
                    <a:moveTo>
                      <a:pt x="31744" y="20908"/>
                    </a:moveTo>
                    <a:lnTo>
                      <a:pt x="31744" y="31743"/>
                    </a:lnTo>
                    <a:lnTo>
                      <a:pt x="20981" y="31743"/>
                    </a:lnTo>
                    <a:lnTo>
                      <a:pt x="20981" y="20908"/>
                    </a:lnTo>
                    <a:close/>
                    <a:moveTo>
                      <a:pt x="42652" y="20908"/>
                    </a:moveTo>
                    <a:lnTo>
                      <a:pt x="42652" y="31743"/>
                    </a:lnTo>
                    <a:lnTo>
                      <a:pt x="31890" y="31743"/>
                    </a:lnTo>
                    <a:lnTo>
                      <a:pt x="31890" y="20908"/>
                    </a:lnTo>
                    <a:close/>
                    <a:moveTo>
                      <a:pt x="53561" y="20908"/>
                    </a:moveTo>
                    <a:lnTo>
                      <a:pt x="53561" y="31743"/>
                    </a:lnTo>
                    <a:lnTo>
                      <a:pt x="42798" y="31743"/>
                    </a:lnTo>
                    <a:lnTo>
                      <a:pt x="42798" y="20908"/>
                    </a:lnTo>
                    <a:close/>
                    <a:moveTo>
                      <a:pt x="64469" y="20908"/>
                    </a:moveTo>
                    <a:lnTo>
                      <a:pt x="64469" y="31743"/>
                    </a:lnTo>
                    <a:lnTo>
                      <a:pt x="53706" y="31743"/>
                    </a:lnTo>
                    <a:lnTo>
                      <a:pt x="53706" y="20908"/>
                    </a:lnTo>
                    <a:close/>
                    <a:moveTo>
                      <a:pt x="75378" y="20908"/>
                    </a:moveTo>
                    <a:lnTo>
                      <a:pt x="75378" y="31743"/>
                    </a:lnTo>
                    <a:lnTo>
                      <a:pt x="64615" y="31743"/>
                    </a:lnTo>
                    <a:lnTo>
                      <a:pt x="64615" y="20908"/>
                    </a:lnTo>
                    <a:close/>
                    <a:moveTo>
                      <a:pt x="86286" y="20908"/>
                    </a:moveTo>
                    <a:lnTo>
                      <a:pt x="86286" y="31743"/>
                    </a:lnTo>
                    <a:lnTo>
                      <a:pt x="75523" y="31743"/>
                    </a:lnTo>
                    <a:lnTo>
                      <a:pt x="75523" y="20908"/>
                    </a:lnTo>
                    <a:close/>
                    <a:moveTo>
                      <a:pt x="97194" y="20908"/>
                    </a:moveTo>
                    <a:lnTo>
                      <a:pt x="97194" y="31743"/>
                    </a:lnTo>
                    <a:lnTo>
                      <a:pt x="86431" y="31743"/>
                    </a:lnTo>
                    <a:lnTo>
                      <a:pt x="86431" y="20908"/>
                    </a:lnTo>
                    <a:close/>
                    <a:moveTo>
                      <a:pt x="108103" y="20908"/>
                    </a:moveTo>
                    <a:lnTo>
                      <a:pt x="108103" y="31743"/>
                    </a:lnTo>
                    <a:lnTo>
                      <a:pt x="97340" y="31743"/>
                    </a:lnTo>
                    <a:lnTo>
                      <a:pt x="97340" y="20908"/>
                    </a:lnTo>
                    <a:close/>
                    <a:moveTo>
                      <a:pt x="119011" y="20908"/>
                    </a:moveTo>
                    <a:lnTo>
                      <a:pt x="119011" y="31743"/>
                    </a:lnTo>
                    <a:lnTo>
                      <a:pt x="108248" y="31743"/>
                    </a:lnTo>
                    <a:lnTo>
                      <a:pt x="108248" y="20908"/>
                    </a:lnTo>
                    <a:close/>
                    <a:moveTo>
                      <a:pt x="129919" y="20908"/>
                    </a:moveTo>
                    <a:lnTo>
                      <a:pt x="129919" y="31743"/>
                    </a:lnTo>
                    <a:lnTo>
                      <a:pt x="119156" y="31743"/>
                    </a:lnTo>
                    <a:lnTo>
                      <a:pt x="119156" y="20908"/>
                    </a:lnTo>
                    <a:close/>
                    <a:moveTo>
                      <a:pt x="140828" y="20908"/>
                    </a:moveTo>
                    <a:lnTo>
                      <a:pt x="140828" y="31743"/>
                    </a:lnTo>
                    <a:lnTo>
                      <a:pt x="130065" y="31743"/>
                    </a:lnTo>
                    <a:lnTo>
                      <a:pt x="130065" y="20908"/>
                    </a:lnTo>
                    <a:close/>
                    <a:moveTo>
                      <a:pt x="20836" y="31816"/>
                    </a:moveTo>
                    <a:lnTo>
                      <a:pt x="20836" y="37125"/>
                    </a:lnTo>
                    <a:lnTo>
                      <a:pt x="20836" y="37198"/>
                    </a:lnTo>
                    <a:lnTo>
                      <a:pt x="20836" y="37270"/>
                    </a:lnTo>
                    <a:lnTo>
                      <a:pt x="20836" y="42652"/>
                    </a:lnTo>
                    <a:lnTo>
                      <a:pt x="10073" y="42652"/>
                    </a:lnTo>
                    <a:lnTo>
                      <a:pt x="10073" y="37270"/>
                    </a:lnTo>
                    <a:lnTo>
                      <a:pt x="10073" y="37198"/>
                    </a:lnTo>
                    <a:lnTo>
                      <a:pt x="10073" y="37125"/>
                    </a:lnTo>
                    <a:lnTo>
                      <a:pt x="10073" y="31816"/>
                    </a:lnTo>
                    <a:close/>
                    <a:moveTo>
                      <a:pt x="31744" y="31816"/>
                    </a:moveTo>
                    <a:lnTo>
                      <a:pt x="31744" y="37125"/>
                    </a:lnTo>
                    <a:lnTo>
                      <a:pt x="31744" y="37198"/>
                    </a:lnTo>
                    <a:lnTo>
                      <a:pt x="31744" y="37270"/>
                    </a:lnTo>
                    <a:lnTo>
                      <a:pt x="31744" y="42652"/>
                    </a:lnTo>
                    <a:lnTo>
                      <a:pt x="20981" y="42652"/>
                    </a:lnTo>
                    <a:lnTo>
                      <a:pt x="20981" y="37270"/>
                    </a:lnTo>
                    <a:lnTo>
                      <a:pt x="20981" y="37198"/>
                    </a:lnTo>
                    <a:lnTo>
                      <a:pt x="20981" y="37125"/>
                    </a:lnTo>
                    <a:lnTo>
                      <a:pt x="20981" y="31816"/>
                    </a:lnTo>
                    <a:close/>
                    <a:moveTo>
                      <a:pt x="42652" y="31816"/>
                    </a:moveTo>
                    <a:lnTo>
                      <a:pt x="42652" y="37125"/>
                    </a:lnTo>
                    <a:lnTo>
                      <a:pt x="42652" y="37198"/>
                    </a:lnTo>
                    <a:lnTo>
                      <a:pt x="42652" y="37270"/>
                    </a:lnTo>
                    <a:lnTo>
                      <a:pt x="42652" y="42652"/>
                    </a:lnTo>
                    <a:lnTo>
                      <a:pt x="31890" y="42652"/>
                    </a:lnTo>
                    <a:lnTo>
                      <a:pt x="31890" y="37270"/>
                    </a:lnTo>
                    <a:lnTo>
                      <a:pt x="31890" y="37198"/>
                    </a:lnTo>
                    <a:lnTo>
                      <a:pt x="31890" y="37125"/>
                    </a:lnTo>
                    <a:lnTo>
                      <a:pt x="31890" y="31816"/>
                    </a:lnTo>
                    <a:close/>
                    <a:moveTo>
                      <a:pt x="53561" y="31816"/>
                    </a:moveTo>
                    <a:lnTo>
                      <a:pt x="53561" y="37125"/>
                    </a:lnTo>
                    <a:lnTo>
                      <a:pt x="53561" y="37198"/>
                    </a:lnTo>
                    <a:lnTo>
                      <a:pt x="53561" y="37270"/>
                    </a:lnTo>
                    <a:lnTo>
                      <a:pt x="53561" y="42652"/>
                    </a:lnTo>
                    <a:lnTo>
                      <a:pt x="42798" y="42652"/>
                    </a:lnTo>
                    <a:lnTo>
                      <a:pt x="42798" y="37270"/>
                    </a:lnTo>
                    <a:lnTo>
                      <a:pt x="42798" y="37198"/>
                    </a:lnTo>
                    <a:lnTo>
                      <a:pt x="42798" y="37125"/>
                    </a:lnTo>
                    <a:lnTo>
                      <a:pt x="42798" y="31816"/>
                    </a:lnTo>
                    <a:close/>
                    <a:moveTo>
                      <a:pt x="64469" y="31816"/>
                    </a:moveTo>
                    <a:lnTo>
                      <a:pt x="64469" y="37125"/>
                    </a:lnTo>
                    <a:lnTo>
                      <a:pt x="64469" y="37198"/>
                    </a:lnTo>
                    <a:lnTo>
                      <a:pt x="64469" y="37270"/>
                    </a:lnTo>
                    <a:lnTo>
                      <a:pt x="64469" y="42652"/>
                    </a:lnTo>
                    <a:lnTo>
                      <a:pt x="53706" y="42652"/>
                    </a:lnTo>
                    <a:lnTo>
                      <a:pt x="53706" y="37270"/>
                    </a:lnTo>
                    <a:lnTo>
                      <a:pt x="53706" y="37198"/>
                    </a:lnTo>
                    <a:lnTo>
                      <a:pt x="53706" y="37125"/>
                    </a:lnTo>
                    <a:lnTo>
                      <a:pt x="53706" y="31816"/>
                    </a:lnTo>
                    <a:close/>
                    <a:moveTo>
                      <a:pt x="75378" y="31816"/>
                    </a:moveTo>
                    <a:lnTo>
                      <a:pt x="75378" y="37125"/>
                    </a:lnTo>
                    <a:lnTo>
                      <a:pt x="75378" y="37198"/>
                    </a:lnTo>
                    <a:lnTo>
                      <a:pt x="75378" y="37270"/>
                    </a:lnTo>
                    <a:lnTo>
                      <a:pt x="75378" y="42652"/>
                    </a:lnTo>
                    <a:lnTo>
                      <a:pt x="64615" y="42652"/>
                    </a:lnTo>
                    <a:lnTo>
                      <a:pt x="64615" y="37270"/>
                    </a:lnTo>
                    <a:lnTo>
                      <a:pt x="64615" y="37198"/>
                    </a:lnTo>
                    <a:lnTo>
                      <a:pt x="64615" y="37125"/>
                    </a:lnTo>
                    <a:lnTo>
                      <a:pt x="64615" y="31816"/>
                    </a:lnTo>
                    <a:close/>
                    <a:moveTo>
                      <a:pt x="86286" y="31816"/>
                    </a:moveTo>
                    <a:lnTo>
                      <a:pt x="86286" y="37125"/>
                    </a:lnTo>
                    <a:lnTo>
                      <a:pt x="86286" y="37198"/>
                    </a:lnTo>
                    <a:lnTo>
                      <a:pt x="86286" y="37270"/>
                    </a:lnTo>
                    <a:lnTo>
                      <a:pt x="86286" y="42652"/>
                    </a:lnTo>
                    <a:lnTo>
                      <a:pt x="75523" y="42652"/>
                    </a:lnTo>
                    <a:lnTo>
                      <a:pt x="75523" y="37270"/>
                    </a:lnTo>
                    <a:lnTo>
                      <a:pt x="75523" y="37198"/>
                    </a:lnTo>
                    <a:lnTo>
                      <a:pt x="75523" y="37125"/>
                    </a:lnTo>
                    <a:lnTo>
                      <a:pt x="75523" y="31816"/>
                    </a:lnTo>
                    <a:close/>
                    <a:moveTo>
                      <a:pt x="97194" y="31816"/>
                    </a:moveTo>
                    <a:lnTo>
                      <a:pt x="97194" y="37125"/>
                    </a:lnTo>
                    <a:lnTo>
                      <a:pt x="97194" y="37198"/>
                    </a:lnTo>
                    <a:lnTo>
                      <a:pt x="97194" y="37270"/>
                    </a:lnTo>
                    <a:lnTo>
                      <a:pt x="97194" y="42652"/>
                    </a:lnTo>
                    <a:lnTo>
                      <a:pt x="86431" y="42652"/>
                    </a:lnTo>
                    <a:lnTo>
                      <a:pt x="86431" y="37270"/>
                    </a:lnTo>
                    <a:lnTo>
                      <a:pt x="86431" y="37198"/>
                    </a:lnTo>
                    <a:lnTo>
                      <a:pt x="86431" y="37125"/>
                    </a:lnTo>
                    <a:lnTo>
                      <a:pt x="86431" y="31816"/>
                    </a:lnTo>
                    <a:close/>
                    <a:moveTo>
                      <a:pt x="108103" y="31816"/>
                    </a:moveTo>
                    <a:lnTo>
                      <a:pt x="108103" y="37125"/>
                    </a:lnTo>
                    <a:lnTo>
                      <a:pt x="108103" y="37198"/>
                    </a:lnTo>
                    <a:lnTo>
                      <a:pt x="108103" y="37270"/>
                    </a:lnTo>
                    <a:lnTo>
                      <a:pt x="108103" y="42652"/>
                    </a:lnTo>
                    <a:lnTo>
                      <a:pt x="97340" y="42652"/>
                    </a:lnTo>
                    <a:lnTo>
                      <a:pt x="97340" y="37270"/>
                    </a:lnTo>
                    <a:lnTo>
                      <a:pt x="97340" y="37198"/>
                    </a:lnTo>
                    <a:lnTo>
                      <a:pt x="97340" y="37125"/>
                    </a:lnTo>
                    <a:lnTo>
                      <a:pt x="97340" y="31816"/>
                    </a:lnTo>
                    <a:close/>
                    <a:moveTo>
                      <a:pt x="119011" y="31816"/>
                    </a:moveTo>
                    <a:lnTo>
                      <a:pt x="119011" y="37125"/>
                    </a:lnTo>
                    <a:lnTo>
                      <a:pt x="119011" y="37198"/>
                    </a:lnTo>
                    <a:lnTo>
                      <a:pt x="119011" y="37270"/>
                    </a:lnTo>
                    <a:lnTo>
                      <a:pt x="119011" y="42652"/>
                    </a:lnTo>
                    <a:lnTo>
                      <a:pt x="108248" y="42652"/>
                    </a:lnTo>
                    <a:lnTo>
                      <a:pt x="108248" y="37270"/>
                    </a:lnTo>
                    <a:lnTo>
                      <a:pt x="108248" y="37198"/>
                    </a:lnTo>
                    <a:lnTo>
                      <a:pt x="108248" y="37125"/>
                    </a:lnTo>
                    <a:lnTo>
                      <a:pt x="108248" y="31816"/>
                    </a:lnTo>
                    <a:close/>
                    <a:moveTo>
                      <a:pt x="129919" y="31816"/>
                    </a:moveTo>
                    <a:lnTo>
                      <a:pt x="129919" y="37125"/>
                    </a:lnTo>
                    <a:lnTo>
                      <a:pt x="129919" y="37198"/>
                    </a:lnTo>
                    <a:lnTo>
                      <a:pt x="129919" y="37270"/>
                    </a:lnTo>
                    <a:lnTo>
                      <a:pt x="129919" y="42652"/>
                    </a:lnTo>
                    <a:lnTo>
                      <a:pt x="119156" y="42652"/>
                    </a:lnTo>
                    <a:lnTo>
                      <a:pt x="119156" y="37270"/>
                    </a:lnTo>
                    <a:lnTo>
                      <a:pt x="119156" y="37198"/>
                    </a:lnTo>
                    <a:lnTo>
                      <a:pt x="119156" y="37125"/>
                    </a:lnTo>
                    <a:lnTo>
                      <a:pt x="119156" y="31816"/>
                    </a:lnTo>
                    <a:close/>
                    <a:moveTo>
                      <a:pt x="140828" y="31816"/>
                    </a:moveTo>
                    <a:lnTo>
                      <a:pt x="140828" y="37125"/>
                    </a:lnTo>
                    <a:lnTo>
                      <a:pt x="140828" y="37198"/>
                    </a:lnTo>
                    <a:lnTo>
                      <a:pt x="140828" y="37270"/>
                    </a:lnTo>
                    <a:lnTo>
                      <a:pt x="140828" y="42652"/>
                    </a:lnTo>
                    <a:lnTo>
                      <a:pt x="130065" y="42652"/>
                    </a:lnTo>
                    <a:lnTo>
                      <a:pt x="130065" y="37270"/>
                    </a:lnTo>
                    <a:lnTo>
                      <a:pt x="130065" y="37198"/>
                    </a:lnTo>
                    <a:lnTo>
                      <a:pt x="130065" y="37125"/>
                    </a:lnTo>
                    <a:lnTo>
                      <a:pt x="130065" y="31816"/>
                    </a:lnTo>
                    <a:close/>
                    <a:moveTo>
                      <a:pt x="20836" y="42724"/>
                    </a:moveTo>
                    <a:lnTo>
                      <a:pt x="20836" y="53560"/>
                    </a:lnTo>
                    <a:lnTo>
                      <a:pt x="10073" y="53560"/>
                    </a:lnTo>
                    <a:lnTo>
                      <a:pt x="10073" y="42724"/>
                    </a:lnTo>
                    <a:close/>
                    <a:moveTo>
                      <a:pt x="31744" y="42724"/>
                    </a:moveTo>
                    <a:lnTo>
                      <a:pt x="31744" y="53560"/>
                    </a:lnTo>
                    <a:lnTo>
                      <a:pt x="20981" y="53560"/>
                    </a:lnTo>
                    <a:lnTo>
                      <a:pt x="20981" y="42724"/>
                    </a:lnTo>
                    <a:close/>
                    <a:moveTo>
                      <a:pt x="42652" y="42724"/>
                    </a:moveTo>
                    <a:lnTo>
                      <a:pt x="42652" y="53560"/>
                    </a:lnTo>
                    <a:lnTo>
                      <a:pt x="31890" y="53560"/>
                    </a:lnTo>
                    <a:lnTo>
                      <a:pt x="31890" y="42724"/>
                    </a:lnTo>
                    <a:close/>
                    <a:moveTo>
                      <a:pt x="53561" y="42724"/>
                    </a:moveTo>
                    <a:lnTo>
                      <a:pt x="53561" y="53560"/>
                    </a:lnTo>
                    <a:lnTo>
                      <a:pt x="42798" y="53560"/>
                    </a:lnTo>
                    <a:lnTo>
                      <a:pt x="42798" y="42724"/>
                    </a:lnTo>
                    <a:close/>
                    <a:moveTo>
                      <a:pt x="64469" y="42724"/>
                    </a:moveTo>
                    <a:lnTo>
                      <a:pt x="64469" y="53560"/>
                    </a:lnTo>
                    <a:lnTo>
                      <a:pt x="53706" y="53560"/>
                    </a:lnTo>
                    <a:lnTo>
                      <a:pt x="53706" y="42724"/>
                    </a:lnTo>
                    <a:close/>
                    <a:moveTo>
                      <a:pt x="75378" y="42724"/>
                    </a:moveTo>
                    <a:lnTo>
                      <a:pt x="75378" y="53560"/>
                    </a:lnTo>
                    <a:lnTo>
                      <a:pt x="64615" y="53560"/>
                    </a:lnTo>
                    <a:lnTo>
                      <a:pt x="64615" y="42724"/>
                    </a:lnTo>
                    <a:close/>
                    <a:moveTo>
                      <a:pt x="86286" y="42724"/>
                    </a:moveTo>
                    <a:lnTo>
                      <a:pt x="86286" y="53560"/>
                    </a:lnTo>
                    <a:lnTo>
                      <a:pt x="75523" y="53560"/>
                    </a:lnTo>
                    <a:lnTo>
                      <a:pt x="75523" y="42724"/>
                    </a:lnTo>
                    <a:close/>
                    <a:moveTo>
                      <a:pt x="97194" y="42724"/>
                    </a:moveTo>
                    <a:lnTo>
                      <a:pt x="97194" y="53560"/>
                    </a:lnTo>
                    <a:lnTo>
                      <a:pt x="86431" y="53560"/>
                    </a:lnTo>
                    <a:lnTo>
                      <a:pt x="86431" y="42724"/>
                    </a:lnTo>
                    <a:close/>
                    <a:moveTo>
                      <a:pt x="108103" y="42724"/>
                    </a:moveTo>
                    <a:lnTo>
                      <a:pt x="108103" y="53560"/>
                    </a:lnTo>
                    <a:lnTo>
                      <a:pt x="97340" y="53560"/>
                    </a:lnTo>
                    <a:lnTo>
                      <a:pt x="97340" y="42724"/>
                    </a:lnTo>
                    <a:close/>
                    <a:moveTo>
                      <a:pt x="119011" y="42724"/>
                    </a:moveTo>
                    <a:lnTo>
                      <a:pt x="119011" y="53560"/>
                    </a:lnTo>
                    <a:lnTo>
                      <a:pt x="108248" y="53560"/>
                    </a:lnTo>
                    <a:lnTo>
                      <a:pt x="108248" y="42724"/>
                    </a:lnTo>
                    <a:close/>
                    <a:moveTo>
                      <a:pt x="129919" y="42724"/>
                    </a:moveTo>
                    <a:lnTo>
                      <a:pt x="129919" y="53560"/>
                    </a:lnTo>
                    <a:lnTo>
                      <a:pt x="119156" y="53560"/>
                    </a:lnTo>
                    <a:lnTo>
                      <a:pt x="119156" y="42724"/>
                    </a:lnTo>
                    <a:close/>
                    <a:moveTo>
                      <a:pt x="140828" y="42724"/>
                    </a:moveTo>
                    <a:lnTo>
                      <a:pt x="140828" y="53560"/>
                    </a:lnTo>
                    <a:lnTo>
                      <a:pt x="130065" y="53560"/>
                    </a:lnTo>
                    <a:lnTo>
                      <a:pt x="130065" y="42724"/>
                    </a:lnTo>
                    <a:close/>
                    <a:moveTo>
                      <a:pt x="20836" y="53633"/>
                    </a:moveTo>
                    <a:lnTo>
                      <a:pt x="20836" y="58942"/>
                    </a:lnTo>
                    <a:lnTo>
                      <a:pt x="20836" y="59014"/>
                    </a:lnTo>
                    <a:lnTo>
                      <a:pt x="20836" y="59087"/>
                    </a:lnTo>
                    <a:lnTo>
                      <a:pt x="20836" y="64469"/>
                    </a:lnTo>
                    <a:lnTo>
                      <a:pt x="10073" y="64469"/>
                    </a:lnTo>
                    <a:lnTo>
                      <a:pt x="10073" y="59087"/>
                    </a:lnTo>
                    <a:lnTo>
                      <a:pt x="10073" y="59014"/>
                    </a:lnTo>
                    <a:lnTo>
                      <a:pt x="10073" y="58942"/>
                    </a:lnTo>
                    <a:lnTo>
                      <a:pt x="10073" y="53633"/>
                    </a:lnTo>
                    <a:close/>
                    <a:moveTo>
                      <a:pt x="31744" y="53633"/>
                    </a:moveTo>
                    <a:lnTo>
                      <a:pt x="31744" y="58942"/>
                    </a:lnTo>
                    <a:lnTo>
                      <a:pt x="31744" y="59014"/>
                    </a:lnTo>
                    <a:lnTo>
                      <a:pt x="31744" y="59087"/>
                    </a:lnTo>
                    <a:lnTo>
                      <a:pt x="31744" y="64469"/>
                    </a:lnTo>
                    <a:lnTo>
                      <a:pt x="20981" y="64469"/>
                    </a:lnTo>
                    <a:lnTo>
                      <a:pt x="20981" y="59087"/>
                    </a:lnTo>
                    <a:lnTo>
                      <a:pt x="20981" y="59014"/>
                    </a:lnTo>
                    <a:lnTo>
                      <a:pt x="20981" y="58942"/>
                    </a:lnTo>
                    <a:lnTo>
                      <a:pt x="20981" y="53633"/>
                    </a:lnTo>
                    <a:close/>
                    <a:moveTo>
                      <a:pt x="42652" y="53633"/>
                    </a:moveTo>
                    <a:lnTo>
                      <a:pt x="42652" y="58942"/>
                    </a:lnTo>
                    <a:lnTo>
                      <a:pt x="42652" y="59014"/>
                    </a:lnTo>
                    <a:lnTo>
                      <a:pt x="42652" y="59087"/>
                    </a:lnTo>
                    <a:lnTo>
                      <a:pt x="42652" y="64469"/>
                    </a:lnTo>
                    <a:lnTo>
                      <a:pt x="31890" y="64469"/>
                    </a:lnTo>
                    <a:lnTo>
                      <a:pt x="31890" y="59087"/>
                    </a:lnTo>
                    <a:lnTo>
                      <a:pt x="31890" y="59014"/>
                    </a:lnTo>
                    <a:lnTo>
                      <a:pt x="31890" y="58942"/>
                    </a:lnTo>
                    <a:lnTo>
                      <a:pt x="31890" y="53633"/>
                    </a:lnTo>
                    <a:close/>
                    <a:moveTo>
                      <a:pt x="53561" y="53633"/>
                    </a:moveTo>
                    <a:lnTo>
                      <a:pt x="53561" y="58942"/>
                    </a:lnTo>
                    <a:lnTo>
                      <a:pt x="53561" y="59014"/>
                    </a:lnTo>
                    <a:lnTo>
                      <a:pt x="53561" y="59087"/>
                    </a:lnTo>
                    <a:lnTo>
                      <a:pt x="53561" y="64469"/>
                    </a:lnTo>
                    <a:lnTo>
                      <a:pt x="42798" y="64469"/>
                    </a:lnTo>
                    <a:lnTo>
                      <a:pt x="42798" y="59087"/>
                    </a:lnTo>
                    <a:lnTo>
                      <a:pt x="42798" y="59014"/>
                    </a:lnTo>
                    <a:lnTo>
                      <a:pt x="42798" y="58942"/>
                    </a:lnTo>
                    <a:lnTo>
                      <a:pt x="42798" y="53633"/>
                    </a:lnTo>
                    <a:close/>
                    <a:moveTo>
                      <a:pt x="64469" y="53633"/>
                    </a:moveTo>
                    <a:lnTo>
                      <a:pt x="64469" y="58942"/>
                    </a:lnTo>
                    <a:lnTo>
                      <a:pt x="64469" y="59014"/>
                    </a:lnTo>
                    <a:lnTo>
                      <a:pt x="64469" y="59087"/>
                    </a:lnTo>
                    <a:lnTo>
                      <a:pt x="64469" y="64469"/>
                    </a:lnTo>
                    <a:lnTo>
                      <a:pt x="53706" y="64469"/>
                    </a:lnTo>
                    <a:lnTo>
                      <a:pt x="53706" y="59087"/>
                    </a:lnTo>
                    <a:lnTo>
                      <a:pt x="53706" y="59014"/>
                    </a:lnTo>
                    <a:lnTo>
                      <a:pt x="53706" y="58942"/>
                    </a:lnTo>
                    <a:lnTo>
                      <a:pt x="53706" y="53633"/>
                    </a:lnTo>
                    <a:close/>
                    <a:moveTo>
                      <a:pt x="75378" y="53633"/>
                    </a:moveTo>
                    <a:lnTo>
                      <a:pt x="75378" y="58942"/>
                    </a:lnTo>
                    <a:lnTo>
                      <a:pt x="75378" y="59014"/>
                    </a:lnTo>
                    <a:lnTo>
                      <a:pt x="75378" y="59087"/>
                    </a:lnTo>
                    <a:lnTo>
                      <a:pt x="75378" y="64469"/>
                    </a:lnTo>
                    <a:lnTo>
                      <a:pt x="64615" y="64469"/>
                    </a:lnTo>
                    <a:lnTo>
                      <a:pt x="64615" y="59087"/>
                    </a:lnTo>
                    <a:lnTo>
                      <a:pt x="64615" y="59014"/>
                    </a:lnTo>
                    <a:lnTo>
                      <a:pt x="64615" y="58942"/>
                    </a:lnTo>
                    <a:lnTo>
                      <a:pt x="64615" y="53633"/>
                    </a:lnTo>
                    <a:close/>
                    <a:moveTo>
                      <a:pt x="86286" y="53633"/>
                    </a:moveTo>
                    <a:lnTo>
                      <a:pt x="86286" y="58942"/>
                    </a:lnTo>
                    <a:lnTo>
                      <a:pt x="86286" y="59014"/>
                    </a:lnTo>
                    <a:lnTo>
                      <a:pt x="86286" y="59087"/>
                    </a:lnTo>
                    <a:lnTo>
                      <a:pt x="86286" y="64469"/>
                    </a:lnTo>
                    <a:lnTo>
                      <a:pt x="75523" y="64469"/>
                    </a:lnTo>
                    <a:lnTo>
                      <a:pt x="75523" y="59087"/>
                    </a:lnTo>
                    <a:lnTo>
                      <a:pt x="75523" y="59014"/>
                    </a:lnTo>
                    <a:lnTo>
                      <a:pt x="75523" y="58942"/>
                    </a:lnTo>
                    <a:lnTo>
                      <a:pt x="75523" y="53633"/>
                    </a:lnTo>
                    <a:close/>
                    <a:moveTo>
                      <a:pt x="97194" y="53633"/>
                    </a:moveTo>
                    <a:lnTo>
                      <a:pt x="97194" y="58942"/>
                    </a:lnTo>
                    <a:lnTo>
                      <a:pt x="97194" y="59014"/>
                    </a:lnTo>
                    <a:lnTo>
                      <a:pt x="97194" y="59087"/>
                    </a:lnTo>
                    <a:lnTo>
                      <a:pt x="97194" y="64469"/>
                    </a:lnTo>
                    <a:lnTo>
                      <a:pt x="86431" y="64469"/>
                    </a:lnTo>
                    <a:lnTo>
                      <a:pt x="86431" y="59087"/>
                    </a:lnTo>
                    <a:lnTo>
                      <a:pt x="86431" y="59014"/>
                    </a:lnTo>
                    <a:lnTo>
                      <a:pt x="86431" y="58942"/>
                    </a:lnTo>
                    <a:lnTo>
                      <a:pt x="86431" y="53633"/>
                    </a:lnTo>
                    <a:close/>
                    <a:moveTo>
                      <a:pt x="108103" y="53633"/>
                    </a:moveTo>
                    <a:lnTo>
                      <a:pt x="108103" y="58942"/>
                    </a:lnTo>
                    <a:lnTo>
                      <a:pt x="108103" y="59014"/>
                    </a:lnTo>
                    <a:lnTo>
                      <a:pt x="108103" y="59087"/>
                    </a:lnTo>
                    <a:lnTo>
                      <a:pt x="108103" y="64469"/>
                    </a:lnTo>
                    <a:lnTo>
                      <a:pt x="97340" y="64469"/>
                    </a:lnTo>
                    <a:lnTo>
                      <a:pt x="97340" y="59087"/>
                    </a:lnTo>
                    <a:lnTo>
                      <a:pt x="97340" y="59014"/>
                    </a:lnTo>
                    <a:lnTo>
                      <a:pt x="97340" y="58942"/>
                    </a:lnTo>
                    <a:lnTo>
                      <a:pt x="97340" y="53633"/>
                    </a:lnTo>
                    <a:close/>
                    <a:moveTo>
                      <a:pt x="119011" y="53633"/>
                    </a:moveTo>
                    <a:lnTo>
                      <a:pt x="119011" y="58942"/>
                    </a:lnTo>
                    <a:lnTo>
                      <a:pt x="119011" y="59014"/>
                    </a:lnTo>
                    <a:lnTo>
                      <a:pt x="119011" y="59087"/>
                    </a:lnTo>
                    <a:lnTo>
                      <a:pt x="119011" y="64469"/>
                    </a:lnTo>
                    <a:lnTo>
                      <a:pt x="108248" y="64469"/>
                    </a:lnTo>
                    <a:lnTo>
                      <a:pt x="108248" y="59087"/>
                    </a:lnTo>
                    <a:lnTo>
                      <a:pt x="108248" y="59014"/>
                    </a:lnTo>
                    <a:lnTo>
                      <a:pt x="108248" y="58942"/>
                    </a:lnTo>
                    <a:lnTo>
                      <a:pt x="108248" y="53633"/>
                    </a:lnTo>
                    <a:close/>
                    <a:moveTo>
                      <a:pt x="129919" y="53633"/>
                    </a:moveTo>
                    <a:lnTo>
                      <a:pt x="129919" y="58942"/>
                    </a:lnTo>
                    <a:lnTo>
                      <a:pt x="129919" y="59014"/>
                    </a:lnTo>
                    <a:lnTo>
                      <a:pt x="129919" y="59087"/>
                    </a:lnTo>
                    <a:lnTo>
                      <a:pt x="129919" y="64469"/>
                    </a:lnTo>
                    <a:lnTo>
                      <a:pt x="119156" y="64469"/>
                    </a:lnTo>
                    <a:lnTo>
                      <a:pt x="119156" y="59087"/>
                    </a:lnTo>
                    <a:lnTo>
                      <a:pt x="119156" y="59014"/>
                    </a:lnTo>
                    <a:lnTo>
                      <a:pt x="119156" y="58942"/>
                    </a:lnTo>
                    <a:lnTo>
                      <a:pt x="119156" y="53633"/>
                    </a:lnTo>
                    <a:close/>
                    <a:moveTo>
                      <a:pt x="140828" y="53633"/>
                    </a:moveTo>
                    <a:lnTo>
                      <a:pt x="140828" y="58942"/>
                    </a:lnTo>
                    <a:lnTo>
                      <a:pt x="140828" y="59014"/>
                    </a:lnTo>
                    <a:lnTo>
                      <a:pt x="140828" y="59087"/>
                    </a:lnTo>
                    <a:lnTo>
                      <a:pt x="140828" y="64469"/>
                    </a:lnTo>
                    <a:lnTo>
                      <a:pt x="130065" y="64469"/>
                    </a:lnTo>
                    <a:lnTo>
                      <a:pt x="130065" y="59087"/>
                    </a:lnTo>
                    <a:lnTo>
                      <a:pt x="130065" y="59014"/>
                    </a:lnTo>
                    <a:lnTo>
                      <a:pt x="130065" y="58942"/>
                    </a:lnTo>
                    <a:lnTo>
                      <a:pt x="130065" y="53633"/>
                    </a:lnTo>
                    <a:close/>
                    <a:moveTo>
                      <a:pt x="20836" y="64541"/>
                    </a:moveTo>
                    <a:lnTo>
                      <a:pt x="20836" y="75377"/>
                    </a:lnTo>
                    <a:lnTo>
                      <a:pt x="10073" y="75377"/>
                    </a:lnTo>
                    <a:lnTo>
                      <a:pt x="10073" y="64541"/>
                    </a:lnTo>
                    <a:close/>
                    <a:moveTo>
                      <a:pt x="31744" y="64541"/>
                    </a:moveTo>
                    <a:lnTo>
                      <a:pt x="31744" y="75377"/>
                    </a:lnTo>
                    <a:lnTo>
                      <a:pt x="20981" y="75377"/>
                    </a:lnTo>
                    <a:lnTo>
                      <a:pt x="20981" y="64541"/>
                    </a:lnTo>
                    <a:close/>
                    <a:moveTo>
                      <a:pt x="42652" y="64541"/>
                    </a:moveTo>
                    <a:lnTo>
                      <a:pt x="42652" y="75377"/>
                    </a:lnTo>
                    <a:lnTo>
                      <a:pt x="31890" y="75377"/>
                    </a:lnTo>
                    <a:lnTo>
                      <a:pt x="31890" y="64541"/>
                    </a:lnTo>
                    <a:close/>
                    <a:moveTo>
                      <a:pt x="53561" y="64541"/>
                    </a:moveTo>
                    <a:lnTo>
                      <a:pt x="53561" y="75377"/>
                    </a:lnTo>
                    <a:lnTo>
                      <a:pt x="42798" y="75377"/>
                    </a:lnTo>
                    <a:lnTo>
                      <a:pt x="42798" y="64541"/>
                    </a:lnTo>
                    <a:close/>
                    <a:moveTo>
                      <a:pt x="64469" y="64541"/>
                    </a:moveTo>
                    <a:lnTo>
                      <a:pt x="64469" y="75377"/>
                    </a:lnTo>
                    <a:lnTo>
                      <a:pt x="53706" y="75377"/>
                    </a:lnTo>
                    <a:lnTo>
                      <a:pt x="53706" y="64541"/>
                    </a:lnTo>
                    <a:close/>
                    <a:moveTo>
                      <a:pt x="75378" y="64541"/>
                    </a:moveTo>
                    <a:lnTo>
                      <a:pt x="75378" y="75377"/>
                    </a:lnTo>
                    <a:lnTo>
                      <a:pt x="64615" y="75377"/>
                    </a:lnTo>
                    <a:lnTo>
                      <a:pt x="64615" y="64541"/>
                    </a:lnTo>
                    <a:close/>
                    <a:moveTo>
                      <a:pt x="86286" y="64541"/>
                    </a:moveTo>
                    <a:lnTo>
                      <a:pt x="86286" y="75377"/>
                    </a:lnTo>
                    <a:lnTo>
                      <a:pt x="75523" y="75377"/>
                    </a:lnTo>
                    <a:lnTo>
                      <a:pt x="75523" y="64541"/>
                    </a:lnTo>
                    <a:close/>
                    <a:moveTo>
                      <a:pt x="97194" y="64541"/>
                    </a:moveTo>
                    <a:lnTo>
                      <a:pt x="97194" y="75377"/>
                    </a:lnTo>
                    <a:lnTo>
                      <a:pt x="86431" y="75377"/>
                    </a:lnTo>
                    <a:lnTo>
                      <a:pt x="86431" y="64541"/>
                    </a:lnTo>
                    <a:close/>
                    <a:moveTo>
                      <a:pt x="108103" y="64541"/>
                    </a:moveTo>
                    <a:lnTo>
                      <a:pt x="108103" y="75377"/>
                    </a:lnTo>
                    <a:lnTo>
                      <a:pt x="97340" y="75377"/>
                    </a:lnTo>
                    <a:lnTo>
                      <a:pt x="97340" y="64541"/>
                    </a:lnTo>
                    <a:close/>
                    <a:moveTo>
                      <a:pt x="119011" y="64541"/>
                    </a:moveTo>
                    <a:lnTo>
                      <a:pt x="119011" y="75377"/>
                    </a:lnTo>
                    <a:lnTo>
                      <a:pt x="108248" y="75377"/>
                    </a:lnTo>
                    <a:lnTo>
                      <a:pt x="108248" y="64541"/>
                    </a:lnTo>
                    <a:close/>
                    <a:moveTo>
                      <a:pt x="129919" y="64541"/>
                    </a:moveTo>
                    <a:lnTo>
                      <a:pt x="129919" y="75377"/>
                    </a:lnTo>
                    <a:lnTo>
                      <a:pt x="119156" y="75377"/>
                    </a:lnTo>
                    <a:lnTo>
                      <a:pt x="119156" y="64541"/>
                    </a:lnTo>
                    <a:close/>
                    <a:moveTo>
                      <a:pt x="140828" y="64541"/>
                    </a:moveTo>
                    <a:lnTo>
                      <a:pt x="140828" y="75377"/>
                    </a:lnTo>
                    <a:lnTo>
                      <a:pt x="130065" y="75377"/>
                    </a:lnTo>
                    <a:lnTo>
                      <a:pt x="130065" y="64541"/>
                    </a:lnTo>
                    <a:close/>
                    <a:moveTo>
                      <a:pt x="20836" y="75450"/>
                    </a:moveTo>
                    <a:lnTo>
                      <a:pt x="20836" y="80758"/>
                    </a:lnTo>
                    <a:lnTo>
                      <a:pt x="20836" y="80831"/>
                    </a:lnTo>
                    <a:lnTo>
                      <a:pt x="20836" y="80904"/>
                    </a:lnTo>
                    <a:lnTo>
                      <a:pt x="20836" y="86285"/>
                    </a:lnTo>
                    <a:lnTo>
                      <a:pt x="10073" y="86285"/>
                    </a:lnTo>
                    <a:lnTo>
                      <a:pt x="10073" y="80904"/>
                    </a:lnTo>
                    <a:lnTo>
                      <a:pt x="10073" y="80831"/>
                    </a:lnTo>
                    <a:lnTo>
                      <a:pt x="10073" y="80758"/>
                    </a:lnTo>
                    <a:lnTo>
                      <a:pt x="10073" y="75450"/>
                    </a:lnTo>
                    <a:close/>
                    <a:moveTo>
                      <a:pt x="31744" y="75450"/>
                    </a:moveTo>
                    <a:lnTo>
                      <a:pt x="31744" y="80758"/>
                    </a:lnTo>
                    <a:lnTo>
                      <a:pt x="31744" y="80831"/>
                    </a:lnTo>
                    <a:lnTo>
                      <a:pt x="31744" y="80904"/>
                    </a:lnTo>
                    <a:lnTo>
                      <a:pt x="31744" y="86285"/>
                    </a:lnTo>
                    <a:lnTo>
                      <a:pt x="20981" y="86285"/>
                    </a:lnTo>
                    <a:lnTo>
                      <a:pt x="20981" y="80904"/>
                    </a:lnTo>
                    <a:lnTo>
                      <a:pt x="20981" y="80831"/>
                    </a:lnTo>
                    <a:lnTo>
                      <a:pt x="20981" y="80758"/>
                    </a:lnTo>
                    <a:lnTo>
                      <a:pt x="20981" y="75450"/>
                    </a:lnTo>
                    <a:close/>
                    <a:moveTo>
                      <a:pt x="42652" y="75450"/>
                    </a:moveTo>
                    <a:lnTo>
                      <a:pt x="42652" y="80758"/>
                    </a:lnTo>
                    <a:lnTo>
                      <a:pt x="42652" y="80831"/>
                    </a:lnTo>
                    <a:lnTo>
                      <a:pt x="42652" y="80904"/>
                    </a:lnTo>
                    <a:lnTo>
                      <a:pt x="42652" y="86285"/>
                    </a:lnTo>
                    <a:lnTo>
                      <a:pt x="31890" y="86285"/>
                    </a:lnTo>
                    <a:lnTo>
                      <a:pt x="31890" y="80904"/>
                    </a:lnTo>
                    <a:lnTo>
                      <a:pt x="31890" y="80831"/>
                    </a:lnTo>
                    <a:lnTo>
                      <a:pt x="31890" y="80758"/>
                    </a:lnTo>
                    <a:lnTo>
                      <a:pt x="31890" y="75450"/>
                    </a:lnTo>
                    <a:close/>
                    <a:moveTo>
                      <a:pt x="53561" y="75450"/>
                    </a:moveTo>
                    <a:lnTo>
                      <a:pt x="53561" y="80758"/>
                    </a:lnTo>
                    <a:lnTo>
                      <a:pt x="53561" y="80831"/>
                    </a:lnTo>
                    <a:lnTo>
                      <a:pt x="53561" y="80904"/>
                    </a:lnTo>
                    <a:lnTo>
                      <a:pt x="53561" y="86285"/>
                    </a:lnTo>
                    <a:lnTo>
                      <a:pt x="42798" y="86285"/>
                    </a:lnTo>
                    <a:lnTo>
                      <a:pt x="42798" y="80904"/>
                    </a:lnTo>
                    <a:lnTo>
                      <a:pt x="42798" y="80831"/>
                    </a:lnTo>
                    <a:lnTo>
                      <a:pt x="42798" y="80758"/>
                    </a:lnTo>
                    <a:lnTo>
                      <a:pt x="42798" y="75450"/>
                    </a:lnTo>
                    <a:close/>
                    <a:moveTo>
                      <a:pt x="64469" y="75450"/>
                    </a:moveTo>
                    <a:lnTo>
                      <a:pt x="64469" y="80758"/>
                    </a:lnTo>
                    <a:lnTo>
                      <a:pt x="64469" y="80831"/>
                    </a:lnTo>
                    <a:lnTo>
                      <a:pt x="64469" y="80904"/>
                    </a:lnTo>
                    <a:lnTo>
                      <a:pt x="64469" y="86285"/>
                    </a:lnTo>
                    <a:lnTo>
                      <a:pt x="53706" y="86285"/>
                    </a:lnTo>
                    <a:lnTo>
                      <a:pt x="53706" y="80904"/>
                    </a:lnTo>
                    <a:lnTo>
                      <a:pt x="53706" y="80831"/>
                    </a:lnTo>
                    <a:lnTo>
                      <a:pt x="53706" y="80758"/>
                    </a:lnTo>
                    <a:lnTo>
                      <a:pt x="53706" y="75450"/>
                    </a:lnTo>
                    <a:close/>
                    <a:moveTo>
                      <a:pt x="75378" y="75450"/>
                    </a:moveTo>
                    <a:lnTo>
                      <a:pt x="75378" y="80758"/>
                    </a:lnTo>
                    <a:lnTo>
                      <a:pt x="75378" y="80831"/>
                    </a:lnTo>
                    <a:lnTo>
                      <a:pt x="75378" y="80904"/>
                    </a:lnTo>
                    <a:lnTo>
                      <a:pt x="75378" y="86285"/>
                    </a:lnTo>
                    <a:lnTo>
                      <a:pt x="64615" y="86285"/>
                    </a:lnTo>
                    <a:lnTo>
                      <a:pt x="64615" y="80904"/>
                    </a:lnTo>
                    <a:lnTo>
                      <a:pt x="64615" y="80831"/>
                    </a:lnTo>
                    <a:lnTo>
                      <a:pt x="64615" y="80758"/>
                    </a:lnTo>
                    <a:lnTo>
                      <a:pt x="64615" y="75450"/>
                    </a:lnTo>
                    <a:close/>
                    <a:moveTo>
                      <a:pt x="86286" y="75450"/>
                    </a:moveTo>
                    <a:lnTo>
                      <a:pt x="86286" y="80758"/>
                    </a:lnTo>
                    <a:lnTo>
                      <a:pt x="86286" y="80831"/>
                    </a:lnTo>
                    <a:lnTo>
                      <a:pt x="86286" y="80904"/>
                    </a:lnTo>
                    <a:lnTo>
                      <a:pt x="86286" y="86285"/>
                    </a:lnTo>
                    <a:lnTo>
                      <a:pt x="75523" y="86285"/>
                    </a:lnTo>
                    <a:lnTo>
                      <a:pt x="75523" y="80904"/>
                    </a:lnTo>
                    <a:lnTo>
                      <a:pt x="75523" y="80831"/>
                    </a:lnTo>
                    <a:lnTo>
                      <a:pt x="75523" y="80758"/>
                    </a:lnTo>
                    <a:lnTo>
                      <a:pt x="75523" y="75450"/>
                    </a:lnTo>
                    <a:close/>
                    <a:moveTo>
                      <a:pt x="97194" y="75450"/>
                    </a:moveTo>
                    <a:lnTo>
                      <a:pt x="97194" y="80758"/>
                    </a:lnTo>
                    <a:lnTo>
                      <a:pt x="97194" y="80831"/>
                    </a:lnTo>
                    <a:lnTo>
                      <a:pt x="97194" y="80904"/>
                    </a:lnTo>
                    <a:lnTo>
                      <a:pt x="97194" y="86285"/>
                    </a:lnTo>
                    <a:lnTo>
                      <a:pt x="86431" y="86285"/>
                    </a:lnTo>
                    <a:lnTo>
                      <a:pt x="86431" y="80904"/>
                    </a:lnTo>
                    <a:lnTo>
                      <a:pt x="86431" y="80831"/>
                    </a:lnTo>
                    <a:lnTo>
                      <a:pt x="86431" y="80758"/>
                    </a:lnTo>
                    <a:lnTo>
                      <a:pt x="86431" y="75450"/>
                    </a:lnTo>
                    <a:close/>
                    <a:moveTo>
                      <a:pt x="108103" y="75450"/>
                    </a:moveTo>
                    <a:lnTo>
                      <a:pt x="108103" y="80758"/>
                    </a:lnTo>
                    <a:lnTo>
                      <a:pt x="108103" y="80831"/>
                    </a:lnTo>
                    <a:lnTo>
                      <a:pt x="108103" y="80904"/>
                    </a:lnTo>
                    <a:lnTo>
                      <a:pt x="108103" y="86285"/>
                    </a:lnTo>
                    <a:lnTo>
                      <a:pt x="97340" y="86285"/>
                    </a:lnTo>
                    <a:lnTo>
                      <a:pt x="97340" y="80904"/>
                    </a:lnTo>
                    <a:lnTo>
                      <a:pt x="97340" y="80831"/>
                    </a:lnTo>
                    <a:lnTo>
                      <a:pt x="97340" y="80758"/>
                    </a:lnTo>
                    <a:lnTo>
                      <a:pt x="97340" y="75450"/>
                    </a:lnTo>
                    <a:close/>
                    <a:moveTo>
                      <a:pt x="119011" y="75450"/>
                    </a:moveTo>
                    <a:lnTo>
                      <a:pt x="119011" y="80758"/>
                    </a:lnTo>
                    <a:lnTo>
                      <a:pt x="119011" y="80831"/>
                    </a:lnTo>
                    <a:lnTo>
                      <a:pt x="119011" y="80904"/>
                    </a:lnTo>
                    <a:lnTo>
                      <a:pt x="119011" y="86285"/>
                    </a:lnTo>
                    <a:lnTo>
                      <a:pt x="108248" y="86285"/>
                    </a:lnTo>
                    <a:lnTo>
                      <a:pt x="108248" y="80904"/>
                    </a:lnTo>
                    <a:lnTo>
                      <a:pt x="108248" y="80831"/>
                    </a:lnTo>
                    <a:lnTo>
                      <a:pt x="108248" y="80758"/>
                    </a:lnTo>
                    <a:lnTo>
                      <a:pt x="108248" y="75450"/>
                    </a:lnTo>
                    <a:close/>
                    <a:moveTo>
                      <a:pt x="129919" y="75450"/>
                    </a:moveTo>
                    <a:lnTo>
                      <a:pt x="129919" y="80758"/>
                    </a:lnTo>
                    <a:lnTo>
                      <a:pt x="129919" y="80831"/>
                    </a:lnTo>
                    <a:lnTo>
                      <a:pt x="129919" y="80904"/>
                    </a:lnTo>
                    <a:lnTo>
                      <a:pt x="129919" y="86285"/>
                    </a:lnTo>
                    <a:lnTo>
                      <a:pt x="119156" y="86285"/>
                    </a:lnTo>
                    <a:lnTo>
                      <a:pt x="119156" y="80904"/>
                    </a:lnTo>
                    <a:lnTo>
                      <a:pt x="119156" y="80831"/>
                    </a:lnTo>
                    <a:lnTo>
                      <a:pt x="119156" y="80758"/>
                    </a:lnTo>
                    <a:lnTo>
                      <a:pt x="119156" y="75450"/>
                    </a:lnTo>
                    <a:close/>
                    <a:moveTo>
                      <a:pt x="140828" y="75450"/>
                    </a:moveTo>
                    <a:lnTo>
                      <a:pt x="140828" y="80758"/>
                    </a:lnTo>
                    <a:lnTo>
                      <a:pt x="140828" y="80831"/>
                    </a:lnTo>
                    <a:lnTo>
                      <a:pt x="140828" y="80904"/>
                    </a:lnTo>
                    <a:lnTo>
                      <a:pt x="140828" y="86285"/>
                    </a:lnTo>
                    <a:lnTo>
                      <a:pt x="130065" y="86285"/>
                    </a:lnTo>
                    <a:lnTo>
                      <a:pt x="130065" y="80904"/>
                    </a:lnTo>
                    <a:lnTo>
                      <a:pt x="130065" y="80831"/>
                    </a:lnTo>
                    <a:lnTo>
                      <a:pt x="130065" y="80758"/>
                    </a:lnTo>
                    <a:lnTo>
                      <a:pt x="130065" y="75450"/>
                    </a:lnTo>
                    <a:close/>
                    <a:moveTo>
                      <a:pt x="20836" y="86358"/>
                    </a:moveTo>
                    <a:lnTo>
                      <a:pt x="20836" y="97194"/>
                    </a:lnTo>
                    <a:lnTo>
                      <a:pt x="10073" y="97194"/>
                    </a:lnTo>
                    <a:lnTo>
                      <a:pt x="10073" y="86358"/>
                    </a:lnTo>
                    <a:close/>
                    <a:moveTo>
                      <a:pt x="31744" y="86358"/>
                    </a:moveTo>
                    <a:lnTo>
                      <a:pt x="31744" y="97194"/>
                    </a:lnTo>
                    <a:lnTo>
                      <a:pt x="20981" y="97194"/>
                    </a:lnTo>
                    <a:lnTo>
                      <a:pt x="20981" y="86358"/>
                    </a:lnTo>
                    <a:close/>
                    <a:moveTo>
                      <a:pt x="42652" y="86358"/>
                    </a:moveTo>
                    <a:lnTo>
                      <a:pt x="42652" y="97194"/>
                    </a:lnTo>
                    <a:lnTo>
                      <a:pt x="31890" y="97194"/>
                    </a:lnTo>
                    <a:lnTo>
                      <a:pt x="31890" y="86358"/>
                    </a:lnTo>
                    <a:close/>
                    <a:moveTo>
                      <a:pt x="53561" y="86358"/>
                    </a:moveTo>
                    <a:lnTo>
                      <a:pt x="53561" y="97194"/>
                    </a:lnTo>
                    <a:lnTo>
                      <a:pt x="42798" y="97194"/>
                    </a:lnTo>
                    <a:lnTo>
                      <a:pt x="42798" y="86358"/>
                    </a:lnTo>
                    <a:close/>
                    <a:moveTo>
                      <a:pt x="64469" y="86358"/>
                    </a:moveTo>
                    <a:lnTo>
                      <a:pt x="64469" y="97194"/>
                    </a:lnTo>
                    <a:lnTo>
                      <a:pt x="53706" y="97194"/>
                    </a:lnTo>
                    <a:lnTo>
                      <a:pt x="53706" y="86358"/>
                    </a:lnTo>
                    <a:close/>
                    <a:moveTo>
                      <a:pt x="75378" y="86358"/>
                    </a:moveTo>
                    <a:lnTo>
                      <a:pt x="75378" y="97194"/>
                    </a:lnTo>
                    <a:lnTo>
                      <a:pt x="64615" y="97194"/>
                    </a:lnTo>
                    <a:lnTo>
                      <a:pt x="64615" y="86358"/>
                    </a:lnTo>
                    <a:close/>
                    <a:moveTo>
                      <a:pt x="86286" y="86358"/>
                    </a:moveTo>
                    <a:lnTo>
                      <a:pt x="86286" y="97194"/>
                    </a:lnTo>
                    <a:lnTo>
                      <a:pt x="75523" y="97194"/>
                    </a:lnTo>
                    <a:lnTo>
                      <a:pt x="75523" y="86358"/>
                    </a:lnTo>
                    <a:close/>
                    <a:moveTo>
                      <a:pt x="97194" y="86358"/>
                    </a:moveTo>
                    <a:lnTo>
                      <a:pt x="97194" y="97194"/>
                    </a:lnTo>
                    <a:lnTo>
                      <a:pt x="86431" y="97194"/>
                    </a:lnTo>
                    <a:lnTo>
                      <a:pt x="86431" y="86358"/>
                    </a:lnTo>
                    <a:close/>
                    <a:moveTo>
                      <a:pt x="108103" y="86358"/>
                    </a:moveTo>
                    <a:lnTo>
                      <a:pt x="108103" y="97194"/>
                    </a:lnTo>
                    <a:lnTo>
                      <a:pt x="97340" y="97194"/>
                    </a:lnTo>
                    <a:lnTo>
                      <a:pt x="97340" y="86358"/>
                    </a:lnTo>
                    <a:close/>
                    <a:moveTo>
                      <a:pt x="119011" y="86358"/>
                    </a:moveTo>
                    <a:lnTo>
                      <a:pt x="119011" y="97194"/>
                    </a:lnTo>
                    <a:lnTo>
                      <a:pt x="108248" y="97194"/>
                    </a:lnTo>
                    <a:lnTo>
                      <a:pt x="108248" y="86358"/>
                    </a:lnTo>
                    <a:close/>
                    <a:moveTo>
                      <a:pt x="129919" y="86358"/>
                    </a:moveTo>
                    <a:lnTo>
                      <a:pt x="129919" y="97194"/>
                    </a:lnTo>
                    <a:lnTo>
                      <a:pt x="119156" y="97194"/>
                    </a:lnTo>
                    <a:lnTo>
                      <a:pt x="119156" y="86358"/>
                    </a:lnTo>
                    <a:close/>
                    <a:moveTo>
                      <a:pt x="140828" y="86358"/>
                    </a:moveTo>
                    <a:lnTo>
                      <a:pt x="140828" y="97194"/>
                    </a:lnTo>
                    <a:lnTo>
                      <a:pt x="130065" y="97194"/>
                    </a:lnTo>
                    <a:lnTo>
                      <a:pt x="130065" y="86358"/>
                    </a:lnTo>
                    <a:close/>
                    <a:moveTo>
                      <a:pt x="20836" y="97266"/>
                    </a:moveTo>
                    <a:lnTo>
                      <a:pt x="20836" y="102575"/>
                    </a:lnTo>
                    <a:lnTo>
                      <a:pt x="20836" y="102648"/>
                    </a:lnTo>
                    <a:lnTo>
                      <a:pt x="20836" y="102721"/>
                    </a:lnTo>
                    <a:lnTo>
                      <a:pt x="20836" y="108102"/>
                    </a:lnTo>
                    <a:lnTo>
                      <a:pt x="10073" y="108102"/>
                    </a:lnTo>
                    <a:lnTo>
                      <a:pt x="10073" y="102721"/>
                    </a:lnTo>
                    <a:lnTo>
                      <a:pt x="10073" y="102648"/>
                    </a:lnTo>
                    <a:lnTo>
                      <a:pt x="10073" y="102575"/>
                    </a:lnTo>
                    <a:lnTo>
                      <a:pt x="10073" y="97266"/>
                    </a:lnTo>
                    <a:close/>
                    <a:moveTo>
                      <a:pt x="31744" y="97266"/>
                    </a:moveTo>
                    <a:lnTo>
                      <a:pt x="31744" y="102575"/>
                    </a:lnTo>
                    <a:lnTo>
                      <a:pt x="31744" y="102648"/>
                    </a:lnTo>
                    <a:lnTo>
                      <a:pt x="31744" y="102721"/>
                    </a:lnTo>
                    <a:lnTo>
                      <a:pt x="31744" y="108102"/>
                    </a:lnTo>
                    <a:lnTo>
                      <a:pt x="20981" y="108102"/>
                    </a:lnTo>
                    <a:lnTo>
                      <a:pt x="20981" y="102721"/>
                    </a:lnTo>
                    <a:lnTo>
                      <a:pt x="20981" y="102648"/>
                    </a:lnTo>
                    <a:lnTo>
                      <a:pt x="20981" y="102575"/>
                    </a:lnTo>
                    <a:lnTo>
                      <a:pt x="20981" y="97266"/>
                    </a:lnTo>
                    <a:close/>
                    <a:moveTo>
                      <a:pt x="42652" y="97266"/>
                    </a:moveTo>
                    <a:lnTo>
                      <a:pt x="42652" y="102575"/>
                    </a:lnTo>
                    <a:lnTo>
                      <a:pt x="42652" y="102648"/>
                    </a:lnTo>
                    <a:lnTo>
                      <a:pt x="42652" y="102721"/>
                    </a:lnTo>
                    <a:lnTo>
                      <a:pt x="42652" y="108102"/>
                    </a:lnTo>
                    <a:lnTo>
                      <a:pt x="31890" y="108102"/>
                    </a:lnTo>
                    <a:lnTo>
                      <a:pt x="31890" y="102721"/>
                    </a:lnTo>
                    <a:lnTo>
                      <a:pt x="31890" y="102648"/>
                    </a:lnTo>
                    <a:lnTo>
                      <a:pt x="31890" y="102575"/>
                    </a:lnTo>
                    <a:lnTo>
                      <a:pt x="31890" y="97266"/>
                    </a:lnTo>
                    <a:close/>
                    <a:moveTo>
                      <a:pt x="53561" y="97266"/>
                    </a:moveTo>
                    <a:lnTo>
                      <a:pt x="53561" y="102575"/>
                    </a:lnTo>
                    <a:lnTo>
                      <a:pt x="53561" y="102648"/>
                    </a:lnTo>
                    <a:lnTo>
                      <a:pt x="53561" y="102721"/>
                    </a:lnTo>
                    <a:lnTo>
                      <a:pt x="53561" y="108102"/>
                    </a:lnTo>
                    <a:lnTo>
                      <a:pt x="42798" y="108102"/>
                    </a:lnTo>
                    <a:lnTo>
                      <a:pt x="42798" y="102721"/>
                    </a:lnTo>
                    <a:lnTo>
                      <a:pt x="42798" y="102648"/>
                    </a:lnTo>
                    <a:lnTo>
                      <a:pt x="42798" y="102575"/>
                    </a:lnTo>
                    <a:lnTo>
                      <a:pt x="42798" y="97266"/>
                    </a:lnTo>
                    <a:close/>
                    <a:moveTo>
                      <a:pt x="64469" y="97266"/>
                    </a:moveTo>
                    <a:lnTo>
                      <a:pt x="64469" y="102575"/>
                    </a:lnTo>
                    <a:lnTo>
                      <a:pt x="64469" y="102648"/>
                    </a:lnTo>
                    <a:lnTo>
                      <a:pt x="64469" y="102721"/>
                    </a:lnTo>
                    <a:lnTo>
                      <a:pt x="64469" y="108102"/>
                    </a:lnTo>
                    <a:lnTo>
                      <a:pt x="53706" y="108102"/>
                    </a:lnTo>
                    <a:lnTo>
                      <a:pt x="53706" y="102721"/>
                    </a:lnTo>
                    <a:lnTo>
                      <a:pt x="53706" y="102648"/>
                    </a:lnTo>
                    <a:lnTo>
                      <a:pt x="53706" y="102575"/>
                    </a:lnTo>
                    <a:lnTo>
                      <a:pt x="53706" y="97266"/>
                    </a:lnTo>
                    <a:close/>
                    <a:moveTo>
                      <a:pt x="75378" y="97266"/>
                    </a:moveTo>
                    <a:lnTo>
                      <a:pt x="75378" y="102575"/>
                    </a:lnTo>
                    <a:lnTo>
                      <a:pt x="75378" y="102648"/>
                    </a:lnTo>
                    <a:lnTo>
                      <a:pt x="75378" y="102721"/>
                    </a:lnTo>
                    <a:lnTo>
                      <a:pt x="75378" y="108102"/>
                    </a:lnTo>
                    <a:lnTo>
                      <a:pt x="64615" y="108102"/>
                    </a:lnTo>
                    <a:lnTo>
                      <a:pt x="64615" y="102721"/>
                    </a:lnTo>
                    <a:lnTo>
                      <a:pt x="64615" y="102648"/>
                    </a:lnTo>
                    <a:lnTo>
                      <a:pt x="64615" y="102575"/>
                    </a:lnTo>
                    <a:lnTo>
                      <a:pt x="64615" y="97266"/>
                    </a:lnTo>
                    <a:close/>
                    <a:moveTo>
                      <a:pt x="86286" y="97266"/>
                    </a:moveTo>
                    <a:lnTo>
                      <a:pt x="86286" y="102575"/>
                    </a:lnTo>
                    <a:lnTo>
                      <a:pt x="86286" y="102648"/>
                    </a:lnTo>
                    <a:lnTo>
                      <a:pt x="86286" y="102721"/>
                    </a:lnTo>
                    <a:lnTo>
                      <a:pt x="86286" y="108102"/>
                    </a:lnTo>
                    <a:lnTo>
                      <a:pt x="75523" y="108102"/>
                    </a:lnTo>
                    <a:lnTo>
                      <a:pt x="75523" y="102721"/>
                    </a:lnTo>
                    <a:lnTo>
                      <a:pt x="75523" y="102648"/>
                    </a:lnTo>
                    <a:lnTo>
                      <a:pt x="75523" y="102575"/>
                    </a:lnTo>
                    <a:lnTo>
                      <a:pt x="75523" y="97266"/>
                    </a:lnTo>
                    <a:close/>
                    <a:moveTo>
                      <a:pt x="97194" y="97266"/>
                    </a:moveTo>
                    <a:lnTo>
                      <a:pt x="97194" y="102575"/>
                    </a:lnTo>
                    <a:lnTo>
                      <a:pt x="97194" y="102648"/>
                    </a:lnTo>
                    <a:lnTo>
                      <a:pt x="97194" y="102721"/>
                    </a:lnTo>
                    <a:lnTo>
                      <a:pt x="97194" y="108102"/>
                    </a:lnTo>
                    <a:lnTo>
                      <a:pt x="86431" y="108102"/>
                    </a:lnTo>
                    <a:lnTo>
                      <a:pt x="86431" y="102721"/>
                    </a:lnTo>
                    <a:lnTo>
                      <a:pt x="86431" y="102648"/>
                    </a:lnTo>
                    <a:lnTo>
                      <a:pt x="86431" y="102575"/>
                    </a:lnTo>
                    <a:lnTo>
                      <a:pt x="86431" y="97266"/>
                    </a:lnTo>
                    <a:close/>
                    <a:moveTo>
                      <a:pt x="108103" y="97266"/>
                    </a:moveTo>
                    <a:lnTo>
                      <a:pt x="108103" y="102575"/>
                    </a:lnTo>
                    <a:lnTo>
                      <a:pt x="108103" y="102648"/>
                    </a:lnTo>
                    <a:lnTo>
                      <a:pt x="108103" y="102721"/>
                    </a:lnTo>
                    <a:lnTo>
                      <a:pt x="108103" y="108102"/>
                    </a:lnTo>
                    <a:lnTo>
                      <a:pt x="97340" y="108102"/>
                    </a:lnTo>
                    <a:lnTo>
                      <a:pt x="97340" y="102721"/>
                    </a:lnTo>
                    <a:lnTo>
                      <a:pt x="97340" y="102648"/>
                    </a:lnTo>
                    <a:lnTo>
                      <a:pt x="97340" y="102575"/>
                    </a:lnTo>
                    <a:lnTo>
                      <a:pt x="97340" y="97266"/>
                    </a:lnTo>
                    <a:close/>
                    <a:moveTo>
                      <a:pt x="119011" y="97266"/>
                    </a:moveTo>
                    <a:lnTo>
                      <a:pt x="119011" y="102575"/>
                    </a:lnTo>
                    <a:lnTo>
                      <a:pt x="119011" y="102648"/>
                    </a:lnTo>
                    <a:lnTo>
                      <a:pt x="119011" y="102721"/>
                    </a:lnTo>
                    <a:lnTo>
                      <a:pt x="119011" y="108102"/>
                    </a:lnTo>
                    <a:lnTo>
                      <a:pt x="108248" y="108102"/>
                    </a:lnTo>
                    <a:lnTo>
                      <a:pt x="108248" y="102721"/>
                    </a:lnTo>
                    <a:lnTo>
                      <a:pt x="108248" y="102648"/>
                    </a:lnTo>
                    <a:lnTo>
                      <a:pt x="108248" y="102575"/>
                    </a:lnTo>
                    <a:lnTo>
                      <a:pt x="108248" y="97266"/>
                    </a:lnTo>
                    <a:close/>
                    <a:moveTo>
                      <a:pt x="129919" y="97266"/>
                    </a:moveTo>
                    <a:lnTo>
                      <a:pt x="129919" y="102575"/>
                    </a:lnTo>
                    <a:lnTo>
                      <a:pt x="129919" y="102648"/>
                    </a:lnTo>
                    <a:lnTo>
                      <a:pt x="129919" y="102721"/>
                    </a:lnTo>
                    <a:lnTo>
                      <a:pt x="129919" y="108102"/>
                    </a:lnTo>
                    <a:lnTo>
                      <a:pt x="119156" y="108102"/>
                    </a:lnTo>
                    <a:lnTo>
                      <a:pt x="119156" y="102721"/>
                    </a:lnTo>
                    <a:lnTo>
                      <a:pt x="119156" y="102648"/>
                    </a:lnTo>
                    <a:lnTo>
                      <a:pt x="119156" y="102575"/>
                    </a:lnTo>
                    <a:lnTo>
                      <a:pt x="119156" y="97266"/>
                    </a:lnTo>
                    <a:close/>
                    <a:moveTo>
                      <a:pt x="140828" y="97266"/>
                    </a:moveTo>
                    <a:lnTo>
                      <a:pt x="140828" y="102575"/>
                    </a:lnTo>
                    <a:lnTo>
                      <a:pt x="140828" y="102648"/>
                    </a:lnTo>
                    <a:lnTo>
                      <a:pt x="140828" y="102721"/>
                    </a:lnTo>
                    <a:lnTo>
                      <a:pt x="140828" y="108102"/>
                    </a:lnTo>
                    <a:lnTo>
                      <a:pt x="130065" y="108102"/>
                    </a:lnTo>
                    <a:lnTo>
                      <a:pt x="130065" y="102721"/>
                    </a:lnTo>
                    <a:lnTo>
                      <a:pt x="130065" y="102648"/>
                    </a:lnTo>
                    <a:lnTo>
                      <a:pt x="130065" y="102575"/>
                    </a:lnTo>
                    <a:lnTo>
                      <a:pt x="130065" y="97266"/>
                    </a:lnTo>
                    <a:close/>
                    <a:moveTo>
                      <a:pt x="20836" y="108175"/>
                    </a:moveTo>
                    <a:lnTo>
                      <a:pt x="20836" y="119010"/>
                    </a:lnTo>
                    <a:lnTo>
                      <a:pt x="10073" y="119010"/>
                    </a:lnTo>
                    <a:lnTo>
                      <a:pt x="10073" y="108175"/>
                    </a:lnTo>
                    <a:close/>
                    <a:moveTo>
                      <a:pt x="31744" y="108175"/>
                    </a:moveTo>
                    <a:lnTo>
                      <a:pt x="31744" y="119010"/>
                    </a:lnTo>
                    <a:lnTo>
                      <a:pt x="20981" y="119010"/>
                    </a:lnTo>
                    <a:lnTo>
                      <a:pt x="20981" y="108175"/>
                    </a:lnTo>
                    <a:close/>
                    <a:moveTo>
                      <a:pt x="42652" y="108175"/>
                    </a:moveTo>
                    <a:lnTo>
                      <a:pt x="42652" y="119010"/>
                    </a:lnTo>
                    <a:lnTo>
                      <a:pt x="31890" y="119010"/>
                    </a:lnTo>
                    <a:lnTo>
                      <a:pt x="31890" y="108175"/>
                    </a:lnTo>
                    <a:close/>
                    <a:moveTo>
                      <a:pt x="53561" y="108175"/>
                    </a:moveTo>
                    <a:lnTo>
                      <a:pt x="53561" y="119010"/>
                    </a:lnTo>
                    <a:lnTo>
                      <a:pt x="42798" y="119010"/>
                    </a:lnTo>
                    <a:lnTo>
                      <a:pt x="42798" y="108175"/>
                    </a:lnTo>
                    <a:close/>
                    <a:moveTo>
                      <a:pt x="64469" y="108175"/>
                    </a:moveTo>
                    <a:lnTo>
                      <a:pt x="64469" y="119010"/>
                    </a:lnTo>
                    <a:lnTo>
                      <a:pt x="53706" y="119010"/>
                    </a:lnTo>
                    <a:lnTo>
                      <a:pt x="53706" y="108175"/>
                    </a:lnTo>
                    <a:close/>
                    <a:moveTo>
                      <a:pt x="75378" y="108175"/>
                    </a:moveTo>
                    <a:lnTo>
                      <a:pt x="75378" y="119010"/>
                    </a:lnTo>
                    <a:lnTo>
                      <a:pt x="64615" y="119010"/>
                    </a:lnTo>
                    <a:lnTo>
                      <a:pt x="64615" y="108175"/>
                    </a:lnTo>
                    <a:close/>
                    <a:moveTo>
                      <a:pt x="86286" y="108175"/>
                    </a:moveTo>
                    <a:lnTo>
                      <a:pt x="86286" y="119010"/>
                    </a:lnTo>
                    <a:lnTo>
                      <a:pt x="75523" y="119010"/>
                    </a:lnTo>
                    <a:lnTo>
                      <a:pt x="75523" y="108175"/>
                    </a:lnTo>
                    <a:close/>
                    <a:moveTo>
                      <a:pt x="97194" y="108175"/>
                    </a:moveTo>
                    <a:lnTo>
                      <a:pt x="97194" y="119010"/>
                    </a:lnTo>
                    <a:lnTo>
                      <a:pt x="86431" y="119010"/>
                    </a:lnTo>
                    <a:lnTo>
                      <a:pt x="86431" y="108175"/>
                    </a:lnTo>
                    <a:close/>
                    <a:moveTo>
                      <a:pt x="108103" y="108175"/>
                    </a:moveTo>
                    <a:lnTo>
                      <a:pt x="108103" y="119010"/>
                    </a:lnTo>
                    <a:lnTo>
                      <a:pt x="97340" y="119010"/>
                    </a:lnTo>
                    <a:lnTo>
                      <a:pt x="97340" y="108175"/>
                    </a:lnTo>
                    <a:close/>
                    <a:moveTo>
                      <a:pt x="119011" y="108175"/>
                    </a:moveTo>
                    <a:lnTo>
                      <a:pt x="119011" y="119010"/>
                    </a:lnTo>
                    <a:lnTo>
                      <a:pt x="108248" y="119010"/>
                    </a:lnTo>
                    <a:lnTo>
                      <a:pt x="108248" y="108175"/>
                    </a:lnTo>
                    <a:close/>
                    <a:moveTo>
                      <a:pt x="129919" y="108175"/>
                    </a:moveTo>
                    <a:lnTo>
                      <a:pt x="129919" y="119010"/>
                    </a:lnTo>
                    <a:lnTo>
                      <a:pt x="119156" y="119010"/>
                    </a:lnTo>
                    <a:lnTo>
                      <a:pt x="119156" y="108175"/>
                    </a:lnTo>
                    <a:close/>
                    <a:moveTo>
                      <a:pt x="140828" y="108175"/>
                    </a:moveTo>
                    <a:lnTo>
                      <a:pt x="140828" y="119010"/>
                    </a:lnTo>
                    <a:lnTo>
                      <a:pt x="130065" y="119010"/>
                    </a:lnTo>
                    <a:lnTo>
                      <a:pt x="130065" y="108175"/>
                    </a:lnTo>
                    <a:close/>
                    <a:moveTo>
                      <a:pt x="20836" y="119083"/>
                    </a:moveTo>
                    <a:lnTo>
                      <a:pt x="20836" y="124392"/>
                    </a:lnTo>
                    <a:lnTo>
                      <a:pt x="20836" y="124465"/>
                    </a:lnTo>
                    <a:lnTo>
                      <a:pt x="20836" y="124537"/>
                    </a:lnTo>
                    <a:lnTo>
                      <a:pt x="20836" y="129919"/>
                    </a:lnTo>
                    <a:lnTo>
                      <a:pt x="10073" y="129919"/>
                    </a:lnTo>
                    <a:lnTo>
                      <a:pt x="10073" y="124537"/>
                    </a:lnTo>
                    <a:lnTo>
                      <a:pt x="10073" y="124465"/>
                    </a:lnTo>
                    <a:lnTo>
                      <a:pt x="10073" y="124392"/>
                    </a:lnTo>
                    <a:lnTo>
                      <a:pt x="10073" y="119083"/>
                    </a:lnTo>
                    <a:close/>
                    <a:moveTo>
                      <a:pt x="31744" y="119083"/>
                    </a:moveTo>
                    <a:lnTo>
                      <a:pt x="31744" y="124392"/>
                    </a:lnTo>
                    <a:lnTo>
                      <a:pt x="31744" y="124465"/>
                    </a:lnTo>
                    <a:lnTo>
                      <a:pt x="31744" y="124537"/>
                    </a:lnTo>
                    <a:lnTo>
                      <a:pt x="31744" y="129919"/>
                    </a:lnTo>
                    <a:lnTo>
                      <a:pt x="20981" y="129919"/>
                    </a:lnTo>
                    <a:lnTo>
                      <a:pt x="20981" y="124537"/>
                    </a:lnTo>
                    <a:lnTo>
                      <a:pt x="20981" y="124465"/>
                    </a:lnTo>
                    <a:lnTo>
                      <a:pt x="20981" y="124392"/>
                    </a:lnTo>
                    <a:lnTo>
                      <a:pt x="20981" y="119083"/>
                    </a:lnTo>
                    <a:close/>
                    <a:moveTo>
                      <a:pt x="42652" y="119083"/>
                    </a:moveTo>
                    <a:lnTo>
                      <a:pt x="42652" y="124392"/>
                    </a:lnTo>
                    <a:lnTo>
                      <a:pt x="42652" y="124465"/>
                    </a:lnTo>
                    <a:lnTo>
                      <a:pt x="42652" y="124537"/>
                    </a:lnTo>
                    <a:lnTo>
                      <a:pt x="42652" y="129919"/>
                    </a:lnTo>
                    <a:lnTo>
                      <a:pt x="31890" y="129919"/>
                    </a:lnTo>
                    <a:lnTo>
                      <a:pt x="31890" y="124537"/>
                    </a:lnTo>
                    <a:lnTo>
                      <a:pt x="31890" y="124465"/>
                    </a:lnTo>
                    <a:lnTo>
                      <a:pt x="31890" y="124392"/>
                    </a:lnTo>
                    <a:lnTo>
                      <a:pt x="31890" y="119083"/>
                    </a:lnTo>
                    <a:close/>
                    <a:moveTo>
                      <a:pt x="53561" y="119083"/>
                    </a:moveTo>
                    <a:lnTo>
                      <a:pt x="53561" y="124392"/>
                    </a:lnTo>
                    <a:lnTo>
                      <a:pt x="53561" y="124465"/>
                    </a:lnTo>
                    <a:lnTo>
                      <a:pt x="53561" y="124537"/>
                    </a:lnTo>
                    <a:lnTo>
                      <a:pt x="53561" y="129919"/>
                    </a:lnTo>
                    <a:lnTo>
                      <a:pt x="42798" y="129919"/>
                    </a:lnTo>
                    <a:lnTo>
                      <a:pt x="42798" y="124537"/>
                    </a:lnTo>
                    <a:lnTo>
                      <a:pt x="42798" y="124465"/>
                    </a:lnTo>
                    <a:lnTo>
                      <a:pt x="42798" y="124392"/>
                    </a:lnTo>
                    <a:lnTo>
                      <a:pt x="42798" y="119083"/>
                    </a:lnTo>
                    <a:close/>
                    <a:moveTo>
                      <a:pt x="64469" y="119083"/>
                    </a:moveTo>
                    <a:lnTo>
                      <a:pt x="64469" y="124392"/>
                    </a:lnTo>
                    <a:lnTo>
                      <a:pt x="64469" y="124465"/>
                    </a:lnTo>
                    <a:lnTo>
                      <a:pt x="64469" y="124537"/>
                    </a:lnTo>
                    <a:lnTo>
                      <a:pt x="64469" y="129919"/>
                    </a:lnTo>
                    <a:lnTo>
                      <a:pt x="53706" y="129919"/>
                    </a:lnTo>
                    <a:lnTo>
                      <a:pt x="53706" y="124537"/>
                    </a:lnTo>
                    <a:lnTo>
                      <a:pt x="53706" y="124465"/>
                    </a:lnTo>
                    <a:lnTo>
                      <a:pt x="53706" y="124392"/>
                    </a:lnTo>
                    <a:lnTo>
                      <a:pt x="53706" y="119083"/>
                    </a:lnTo>
                    <a:close/>
                    <a:moveTo>
                      <a:pt x="75378" y="119083"/>
                    </a:moveTo>
                    <a:lnTo>
                      <a:pt x="75378" y="124392"/>
                    </a:lnTo>
                    <a:lnTo>
                      <a:pt x="75378" y="124465"/>
                    </a:lnTo>
                    <a:lnTo>
                      <a:pt x="75378" y="124537"/>
                    </a:lnTo>
                    <a:lnTo>
                      <a:pt x="75378" y="129919"/>
                    </a:lnTo>
                    <a:lnTo>
                      <a:pt x="64615" y="129919"/>
                    </a:lnTo>
                    <a:lnTo>
                      <a:pt x="64615" y="124537"/>
                    </a:lnTo>
                    <a:lnTo>
                      <a:pt x="64615" y="124465"/>
                    </a:lnTo>
                    <a:lnTo>
                      <a:pt x="64615" y="124392"/>
                    </a:lnTo>
                    <a:lnTo>
                      <a:pt x="64615" y="119083"/>
                    </a:lnTo>
                    <a:close/>
                    <a:moveTo>
                      <a:pt x="86286" y="119083"/>
                    </a:moveTo>
                    <a:lnTo>
                      <a:pt x="86286" y="124392"/>
                    </a:lnTo>
                    <a:lnTo>
                      <a:pt x="86286" y="124465"/>
                    </a:lnTo>
                    <a:lnTo>
                      <a:pt x="86286" y="124537"/>
                    </a:lnTo>
                    <a:lnTo>
                      <a:pt x="86286" y="129919"/>
                    </a:lnTo>
                    <a:lnTo>
                      <a:pt x="75523" y="129919"/>
                    </a:lnTo>
                    <a:lnTo>
                      <a:pt x="75523" y="124537"/>
                    </a:lnTo>
                    <a:lnTo>
                      <a:pt x="75523" y="124465"/>
                    </a:lnTo>
                    <a:lnTo>
                      <a:pt x="75523" y="124392"/>
                    </a:lnTo>
                    <a:lnTo>
                      <a:pt x="75523" y="119083"/>
                    </a:lnTo>
                    <a:close/>
                    <a:moveTo>
                      <a:pt x="97194" y="119083"/>
                    </a:moveTo>
                    <a:lnTo>
                      <a:pt x="97194" y="124392"/>
                    </a:lnTo>
                    <a:lnTo>
                      <a:pt x="97194" y="124465"/>
                    </a:lnTo>
                    <a:lnTo>
                      <a:pt x="97194" y="124537"/>
                    </a:lnTo>
                    <a:lnTo>
                      <a:pt x="97194" y="129919"/>
                    </a:lnTo>
                    <a:lnTo>
                      <a:pt x="86431" y="129919"/>
                    </a:lnTo>
                    <a:lnTo>
                      <a:pt x="86431" y="124537"/>
                    </a:lnTo>
                    <a:lnTo>
                      <a:pt x="86431" y="124465"/>
                    </a:lnTo>
                    <a:lnTo>
                      <a:pt x="86431" y="124392"/>
                    </a:lnTo>
                    <a:lnTo>
                      <a:pt x="86431" y="119083"/>
                    </a:lnTo>
                    <a:close/>
                    <a:moveTo>
                      <a:pt x="108103" y="119083"/>
                    </a:moveTo>
                    <a:lnTo>
                      <a:pt x="108103" y="124392"/>
                    </a:lnTo>
                    <a:lnTo>
                      <a:pt x="108103" y="124465"/>
                    </a:lnTo>
                    <a:lnTo>
                      <a:pt x="108103" y="124537"/>
                    </a:lnTo>
                    <a:lnTo>
                      <a:pt x="108103" y="129919"/>
                    </a:lnTo>
                    <a:lnTo>
                      <a:pt x="97340" y="129919"/>
                    </a:lnTo>
                    <a:lnTo>
                      <a:pt x="97340" y="124537"/>
                    </a:lnTo>
                    <a:lnTo>
                      <a:pt x="97340" y="124465"/>
                    </a:lnTo>
                    <a:lnTo>
                      <a:pt x="97340" y="124392"/>
                    </a:lnTo>
                    <a:lnTo>
                      <a:pt x="97340" y="119083"/>
                    </a:lnTo>
                    <a:close/>
                    <a:moveTo>
                      <a:pt x="119011" y="119083"/>
                    </a:moveTo>
                    <a:lnTo>
                      <a:pt x="119011" y="124392"/>
                    </a:lnTo>
                    <a:lnTo>
                      <a:pt x="119011" y="124465"/>
                    </a:lnTo>
                    <a:lnTo>
                      <a:pt x="119011" y="124537"/>
                    </a:lnTo>
                    <a:lnTo>
                      <a:pt x="119011" y="129919"/>
                    </a:lnTo>
                    <a:lnTo>
                      <a:pt x="108248" y="129919"/>
                    </a:lnTo>
                    <a:lnTo>
                      <a:pt x="108248" y="124537"/>
                    </a:lnTo>
                    <a:lnTo>
                      <a:pt x="108248" y="124465"/>
                    </a:lnTo>
                    <a:lnTo>
                      <a:pt x="108248" y="124392"/>
                    </a:lnTo>
                    <a:lnTo>
                      <a:pt x="108248" y="119083"/>
                    </a:lnTo>
                    <a:close/>
                    <a:moveTo>
                      <a:pt x="129919" y="119083"/>
                    </a:moveTo>
                    <a:lnTo>
                      <a:pt x="129919" y="124392"/>
                    </a:lnTo>
                    <a:lnTo>
                      <a:pt x="129919" y="124465"/>
                    </a:lnTo>
                    <a:lnTo>
                      <a:pt x="129919" y="124537"/>
                    </a:lnTo>
                    <a:lnTo>
                      <a:pt x="129919" y="129919"/>
                    </a:lnTo>
                    <a:lnTo>
                      <a:pt x="119156" y="129919"/>
                    </a:lnTo>
                    <a:lnTo>
                      <a:pt x="119156" y="124537"/>
                    </a:lnTo>
                    <a:lnTo>
                      <a:pt x="119156" y="124465"/>
                    </a:lnTo>
                    <a:lnTo>
                      <a:pt x="119156" y="124392"/>
                    </a:lnTo>
                    <a:lnTo>
                      <a:pt x="119156" y="119083"/>
                    </a:lnTo>
                    <a:close/>
                    <a:moveTo>
                      <a:pt x="140828" y="119083"/>
                    </a:moveTo>
                    <a:lnTo>
                      <a:pt x="140828" y="124392"/>
                    </a:lnTo>
                    <a:lnTo>
                      <a:pt x="140828" y="124465"/>
                    </a:lnTo>
                    <a:lnTo>
                      <a:pt x="140828" y="124537"/>
                    </a:lnTo>
                    <a:lnTo>
                      <a:pt x="140828" y="129919"/>
                    </a:lnTo>
                    <a:lnTo>
                      <a:pt x="130065" y="129919"/>
                    </a:lnTo>
                    <a:lnTo>
                      <a:pt x="130065" y="124537"/>
                    </a:lnTo>
                    <a:lnTo>
                      <a:pt x="130065" y="124465"/>
                    </a:lnTo>
                    <a:lnTo>
                      <a:pt x="130065" y="124392"/>
                    </a:lnTo>
                    <a:lnTo>
                      <a:pt x="130065" y="119083"/>
                    </a:lnTo>
                    <a:close/>
                    <a:moveTo>
                      <a:pt x="20836" y="129992"/>
                    </a:moveTo>
                    <a:lnTo>
                      <a:pt x="20836" y="140827"/>
                    </a:lnTo>
                    <a:lnTo>
                      <a:pt x="10073" y="140827"/>
                    </a:lnTo>
                    <a:lnTo>
                      <a:pt x="10073" y="129992"/>
                    </a:lnTo>
                    <a:close/>
                    <a:moveTo>
                      <a:pt x="31744" y="129992"/>
                    </a:moveTo>
                    <a:lnTo>
                      <a:pt x="31744" y="140827"/>
                    </a:lnTo>
                    <a:lnTo>
                      <a:pt x="20981" y="140827"/>
                    </a:lnTo>
                    <a:lnTo>
                      <a:pt x="20981" y="129992"/>
                    </a:lnTo>
                    <a:close/>
                    <a:moveTo>
                      <a:pt x="42652" y="129992"/>
                    </a:moveTo>
                    <a:lnTo>
                      <a:pt x="42652" y="140827"/>
                    </a:lnTo>
                    <a:lnTo>
                      <a:pt x="31890" y="140827"/>
                    </a:lnTo>
                    <a:lnTo>
                      <a:pt x="31890" y="129992"/>
                    </a:lnTo>
                    <a:close/>
                    <a:moveTo>
                      <a:pt x="53561" y="129992"/>
                    </a:moveTo>
                    <a:lnTo>
                      <a:pt x="53561" y="140827"/>
                    </a:lnTo>
                    <a:lnTo>
                      <a:pt x="42798" y="140827"/>
                    </a:lnTo>
                    <a:lnTo>
                      <a:pt x="42798" y="129992"/>
                    </a:lnTo>
                    <a:close/>
                    <a:moveTo>
                      <a:pt x="64469" y="129992"/>
                    </a:moveTo>
                    <a:lnTo>
                      <a:pt x="64469" y="140827"/>
                    </a:lnTo>
                    <a:lnTo>
                      <a:pt x="53706" y="140827"/>
                    </a:lnTo>
                    <a:lnTo>
                      <a:pt x="53706" y="129992"/>
                    </a:lnTo>
                    <a:close/>
                    <a:moveTo>
                      <a:pt x="75378" y="129992"/>
                    </a:moveTo>
                    <a:lnTo>
                      <a:pt x="75378" y="140827"/>
                    </a:lnTo>
                    <a:lnTo>
                      <a:pt x="64615" y="140827"/>
                    </a:lnTo>
                    <a:lnTo>
                      <a:pt x="64615" y="129992"/>
                    </a:lnTo>
                    <a:close/>
                    <a:moveTo>
                      <a:pt x="86286" y="129992"/>
                    </a:moveTo>
                    <a:lnTo>
                      <a:pt x="86286" y="140827"/>
                    </a:lnTo>
                    <a:lnTo>
                      <a:pt x="75523" y="140827"/>
                    </a:lnTo>
                    <a:lnTo>
                      <a:pt x="75523" y="129992"/>
                    </a:lnTo>
                    <a:close/>
                    <a:moveTo>
                      <a:pt x="97194" y="129992"/>
                    </a:moveTo>
                    <a:lnTo>
                      <a:pt x="97194" y="140827"/>
                    </a:lnTo>
                    <a:lnTo>
                      <a:pt x="86431" y="140827"/>
                    </a:lnTo>
                    <a:lnTo>
                      <a:pt x="86431" y="129992"/>
                    </a:lnTo>
                    <a:close/>
                    <a:moveTo>
                      <a:pt x="108103" y="129992"/>
                    </a:moveTo>
                    <a:lnTo>
                      <a:pt x="108103" y="140827"/>
                    </a:lnTo>
                    <a:lnTo>
                      <a:pt x="97340" y="140827"/>
                    </a:lnTo>
                    <a:lnTo>
                      <a:pt x="97340" y="129992"/>
                    </a:lnTo>
                    <a:close/>
                    <a:moveTo>
                      <a:pt x="119011" y="129992"/>
                    </a:moveTo>
                    <a:lnTo>
                      <a:pt x="119011" y="140827"/>
                    </a:lnTo>
                    <a:lnTo>
                      <a:pt x="108248" y="140827"/>
                    </a:lnTo>
                    <a:lnTo>
                      <a:pt x="108248" y="129992"/>
                    </a:lnTo>
                    <a:close/>
                    <a:moveTo>
                      <a:pt x="129919" y="129992"/>
                    </a:moveTo>
                    <a:lnTo>
                      <a:pt x="129919" y="140827"/>
                    </a:lnTo>
                    <a:lnTo>
                      <a:pt x="119156" y="140827"/>
                    </a:lnTo>
                    <a:lnTo>
                      <a:pt x="119156" y="129992"/>
                    </a:lnTo>
                    <a:close/>
                    <a:moveTo>
                      <a:pt x="140828" y="129992"/>
                    </a:moveTo>
                    <a:lnTo>
                      <a:pt x="140828" y="140827"/>
                    </a:lnTo>
                    <a:lnTo>
                      <a:pt x="130065" y="140827"/>
                    </a:lnTo>
                    <a:lnTo>
                      <a:pt x="130065" y="129992"/>
                    </a:lnTo>
                    <a:close/>
                    <a:moveTo>
                      <a:pt x="20836" y="140900"/>
                    </a:moveTo>
                    <a:lnTo>
                      <a:pt x="20836" y="146209"/>
                    </a:lnTo>
                    <a:lnTo>
                      <a:pt x="20836" y="146281"/>
                    </a:lnTo>
                    <a:lnTo>
                      <a:pt x="20836" y="146354"/>
                    </a:lnTo>
                    <a:lnTo>
                      <a:pt x="20836" y="151736"/>
                    </a:lnTo>
                    <a:lnTo>
                      <a:pt x="10073" y="151736"/>
                    </a:lnTo>
                    <a:lnTo>
                      <a:pt x="10073" y="146354"/>
                    </a:lnTo>
                    <a:lnTo>
                      <a:pt x="10073" y="146281"/>
                    </a:lnTo>
                    <a:lnTo>
                      <a:pt x="10073" y="146209"/>
                    </a:lnTo>
                    <a:lnTo>
                      <a:pt x="10073" y="140900"/>
                    </a:lnTo>
                    <a:close/>
                    <a:moveTo>
                      <a:pt x="31744" y="140900"/>
                    </a:moveTo>
                    <a:lnTo>
                      <a:pt x="31744" y="146209"/>
                    </a:lnTo>
                    <a:lnTo>
                      <a:pt x="31744" y="146281"/>
                    </a:lnTo>
                    <a:lnTo>
                      <a:pt x="31744" y="146354"/>
                    </a:lnTo>
                    <a:lnTo>
                      <a:pt x="31744" y="151736"/>
                    </a:lnTo>
                    <a:lnTo>
                      <a:pt x="20981" y="151736"/>
                    </a:lnTo>
                    <a:lnTo>
                      <a:pt x="20981" y="146354"/>
                    </a:lnTo>
                    <a:lnTo>
                      <a:pt x="20981" y="146281"/>
                    </a:lnTo>
                    <a:lnTo>
                      <a:pt x="20981" y="146209"/>
                    </a:lnTo>
                    <a:lnTo>
                      <a:pt x="20981" y="140900"/>
                    </a:lnTo>
                    <a:close/>
                    <a:moveTo>
                      <a:pt x="42652" y="140900"/>
                    </a:moveTo>
                    <a:lnTo>
                      <a:pt x="42652" y="146209"/>
                    </a:lnTo>
                    <a:lnTo>
                      <a:pt x="42652" y="146281"/>
                    </a:lnTo>
                    <a:lnTo>
                      <a:pt x="42652" y="146354"/>
                    </a:lnTo>
                    <a:lnTo>
                      <a:pt x="42652" y="151736"/>
                    </a:lnTo>
                    <a:lnTo>
                      <a:pt x="31890" y="151736"/>
                    </a:lnTo>
                    <a:lnTo>
                      <a:pt x="31890" y="146354"/>
                    </a:lnTo>
                    <a:lnTo>
                      <a:pt x="31890" y="146281"/>
                    </a:lnTo>
                    <a:lnTo>
                      <a:pt x="31890" y="146209"/>
                    </a:lnTo>
                    <a:lnTo>
                      <a:pt x="31890" y="140900"/>
                    </a:lnTo>
                    <a:close/>
                    <a:moveTo>
                      <a:pt x="53561" y="140900"/>
                    </a:moveTo>
                    <a:lnTo>
                      <a:pt x="53561" y="146209"/>
                    </a:lnTo>
                    <a:lnTo>
                      <a:pt x="53561" y="146281"/>
                    </a:lnTo>
                    <a:lnTo>
                      <a:pt x="53561" y="146354"/>
                    </a:lnTo>
                    <a:lnTo>
                      <a:pt x="53561" y="151736"/>
                    </a:lnTo>
                    <a:lnTo>
                      <a:pt x="42798" y="151736"/>
                    </a:lnTo>
                    <a:lnTo>
                      <a:pt x="42798" y="146354"/>
                    </a:lnTo>
                    <a:lnTo>
                      <a:pt x="42798" y="146281"/>
                    </a:lnTo>
                    <a:lnTo>
                      <a:pt x="42798" y="146209"/>
                    </a:lnTo>
                    <a:lnTo>
                      <a:pt x="42798" y="140900"/>
                    </a:lnTo>
                    <a:close/>
                    <a:moveTo>
                      <a:pt x="64469" y="140900"/>
                    </a:moveTo>
                    <a:lnTo>
                      <a:pt x="64469" y="146209"/>
                    </a:lnTo>
                    <a:lnTo>
                      <a:pt x="64469" y="146281"/>
                    </a:lnTo>
                    <a:lnTo>
                      <a:pt x="64469" y="146354"/>
                    </a:lnTo>
                    <a:lnTo>
                      <a:pt x="64469" y="151736"/>
                    </a:lnTo>
                    <a:lnTo>
                      <a:pt x="53706" y="151736"/>
                    </a:lnTo>
                    <a:lnTo>
                      <a:pt x="53706" y="146354"/>
                    </a:lnTo>
                    <a:lnTo>
                      <a:pt x="53706" y="146281"/>
                    </a:lnTo>
                    <a:lnTo>
                      <a:pt x="53706" y="146209"/>
                    </a:lnTo>
                    <a:lnTo>
                      <a:pt x="53706" y="140900"/>
                    </a:lnTo>
                    <a:close/>
                    <a:moveTo>
                      <a:pt x="75378" y="140900"/>
                    </a:moveTo>
                    <a:lnTo>
                      <a:pt x="75378" y="146209"/>
                    </a:lnTo>
                    <a:lnTo>
                      <a:pt x="75378" y="146281"/>
                    </a:lnTo>
                    <a:lnTo>
                      <a:pt x="75378" y="146354"/>
                    </a:lnTo>
                    <a:lnTo>
                      <a:pt x="75378" y="151736"/>
                    </a:lnTo>
                    <a:lnTo>
                      <a:pt x="64615" y="151736"/>
                    </a:lnTo>
                    <a:lnTo>
                      <a:pt x="64615" y="146354"/>
                    </a:lnTo>
                    <a:lnTo>
                      <a:pt x="64615" y="146281"/>
                    </a:lnTo>
                    <a:lnTo>
                      <a:pt x="64615" y="146209"/>
                    </a:lnTo>
                    <a:lnTo>
                      <a:pt x="64615" y="140900"/>
                    </a:lnTo>
                    <a:close/>
                    <a:moveTo>
                      <a:pt x="86286" y="140900"/>
                    </a:moveTo>
                    <a:lnTo>
                      <a:pt x="86286" y="146209"/>
                    </a:lnTo>
                    <a:lnTo>
                      <a:pt x="86286" y="146281"/>
                    </a:lnTo>
                    <a:lnTo>
                      <a:pt x="86286" y="146354"/>
                    </a:lnTo>
                    <a:lnTo>
                      <a:pt x="86286" y="151736"/>
                    </a:lnTo>
                    <a:lnTo>
                      <a:pt x="75523" y="151736"/>
                    </a:lnTo>
                    <a:lnTo>
                      <a:pt x="75523" y="146354"/>
                    </a:lnTo>
                    <a:lnTo>
                      <a:pt x="75523" y="146281"/>
                    </a:lnTo>
                    <a:lnTo>
                      <a:pt x="75523" y="146209"/>
                    </a:lnTo>
                    <a:lnTo>
                      <a:pt x="75523" y="140900"/>
                    </a:lnTo>
                    <a:close/>
                    <a:moveTo>
                      <a:pt x="97194" y="140900"/>
                    </a:moveTo>
                    <a:lnTo>
                      <a:pt x="97194" y="146209"/>
                    </a:lnTo>
                    <a:lnTo>
                      <a:pt x="97194" y="146281"/>
                    </a:lnTo>
                    <a:lnTo>
                      <a:pt x="97194" y="146354"/>
                    </a:lnTo>
                    <a:lnTo>
                      <a:pt x="97194" y="151736"/>
                    </a:lnTo>
                    <a:lnTo>
                      <a:pt x="86431" y="151736"/>
                    </a:lnTo>
                    <a:lnTo>
                      <a:pt x="86431" y="146354"/>
                    </a:lnTo>
                    <a:lnTo>
                      <a:pt x="86431" y="146281"/>
                    </a:lnTo>
                    <a:lnTo>
                      <a:pt x="86431" y="146209"/>
                    </a:lnTo>
                    <a:lnTo>
                      <a:pt x="86431" y="140900"/>
                    </a:lnTo>
                    <a:close/>
                    <a:moveTo>
                      <a:pt x="108103" y="140900"/>
                    </a:moveTo>
                    <a:lnTo>
                      <a:pt x="108103" y="146209"/>
                    </a:lnTo>
                    <a:lnTo>
                      <a:pt x="108103" y="146281"/>
                    </a:lnTo>
                    <a:lnTo>
                      <a:pt x="108103" y="146354"/>
                    </a:lnTo>
                    <a:lnTo>
                      <a:pt x="108103" y="151736"/>
                    </a:lnTo>
                    <a:lnTo>
                      <a:pt x="97340" y="151736"/>
                    </a:lnTo>
                    <a:lnTo>
                      <a:pt x="97340" y="146354"/>
                    </a:lnTo>
                    <a:lnTo>
                      <a:pt x="97340" y="146281"/>
                    </a:lnTo>
                    <a:lnTo>
                      <a:pt x="97340" y="146209"/>
                    </a:lnTo>
                    <a:lnTo>
                      <a:pt x="97340" y="140900"/>
                    </a:lnTo>
                    <a:close/>
                    <a:moveTo>
                      <a:pt x="119011" y="140900"/>
                    </a:moveTo>
                    <a:lnTo>
                      <a:pt x="119011" y="146209"/>
                    </a:lnTo>
                    <a:lnTo>
                      <a:pt x="119011" y="146281"/>
                    </a:lnTo>
                    <a:lnTo>
                      <a:pt x="119011" y="146354"/>
                    </a:lnTo>
                    <a:lnTo>
                      <a:pt x="119011" y="151736"/>
                    </a:lnTo>
                    <a:lnTo>
                      <a:pt x="108248" y="151736"/>
                    </a:lnTo>
                    <a:lnTo>
                      <a:pt x="108248" y="146354"/>
                    </a:lnTo>
                    <a:lnTo>
                      <a:pt x="108248" y="146281"/>
                    </a:lnTo>
                    <a:lnTo>
                      <a:pt x="108248" y="146209"/>
                    </a:lnTo>
                    <a:lnTo>
                      <a:pt x="108248" y="140900"/>
                    </a:lnTo>
                    <a:close/>
                    <a:moveTo>
                      <a:pt x="129919" y="140900"/>
                    </a:moveTo>
                    <a:lnTo>
                      <a:pt x="129919" y="146209"/>
                    </a:lnTo>
                    <a:lnTo>
                      <a:pt x="129919" y="146281"/>
                    </a:lnTo>
                    <a:lnTo>
                      <a:pt x="129919" y="146354"/>
                    </a:lnTo>
                    <a:lnTo>
                      <a:pt x="129919" y="151736"/>
                    </a:lnTo>
                    <a:lnTo>
                      <a:pt x="119156" y="151736"/>
                    </a:lnTo>
                    <a:lnTo>
                      <a:pt x="119156" y="146354"/>
                    </a:lnTo>
                    <a:lnTo>
                      <a:pt x="119156" y="146281"/>
                    </a:lnTo>
                    <a:lnTo>
                      <a:pt x="119156" y="146209"/>
                    </a:lnTo>
                    <a:lnTo>
                      <a:pt x="119156" y="140900"/>
                    </a:lnTo>
                    <a:close/>
                    <a:moveTo>
                      <a:pt x="140828" y="140900"/>
                    </a:moveTo>
                    <a:lnTo>
                      <a:pt x="140828" y="146209"/>
                    </a:lnTo>
                    <a:lnTo>
                      <a:pt x="140828" y="146281"/>
                    </a:lnTo>
                    <a:lnTo>
                      <a:pt x="140828" y="146354"/>
                    </a:lnTo>
                    <a:lnTo>
                      <a:pt x="140828" y="151736"/>
                    </a:lnTo>
                    <a:lnTo>
                      <a:pt x="130065" y="151736"/>
                    </a:lnTo>
                    <a:lnTo>
                      <a:pt x="130065" y="146354"/>
                    </a:lnTo>
                    <a:lnTo>
                      <a:pt x="130065" y="146281"/>
                    </a:lnTo>
                    <a:lnTo>
                      <a:pt x="130065" y="146209"/>
                    </a:lnTo>
                    <a:lnTo>
                      <a:pt x="130065" y="140900"/>
                    </a:lnTo>
                    <a:close/>
                    <a:moveTo>
                      <a:pt x="20836" y="151808"/>
                    </a:moveTo>
                    <a:lnTo>
                      <a:pt x="20836" y="162644"/>
                    </a:lnTo>
                    <a:lnTo>
                      <a:pt x="10073" y="162644"/>
                    </a:lnTo>
                    <a:lnTo>
                      <a:pt x="10073" y="151808"/>
                    </a:lnTo>
                    <a:close/>
                    <a:moveTo>
                      <a:pt x="31744" y="151808"/>
                    </a:moveTo>
                    <a:lnTo>
                      <a:pt x="31744" y="162644"/>
                    </a:lnTo>
                    <a:lnTo>
                      <a:pt x="20981" y="162644"/>
                    </a:lnTo>
                    <a:lnTo>
                      <a:pt x="20981" y="151808"/>
                    </a:lnTo>
                    <a:close/>
                    <a:moveTo>
                      <a:pt x="42652" y="151808"/>
                    </a:moveTo>
                    <a:lnTo>
                      <a:pt x="42652" y="162644"/>
                    </a:lnTo>
                    <a:lnTo>
                      <a:pt x="31890" y="162644"/>
                    </a:lnTo>
                    <a:lnTo>
                      <a:pt x="31890" y="151808"/>
                    </a:lnTo>
                    <a:close/>
                    <a:moveTo>
                      <a:pt x="53561" y="151808"/>
                    </a:moveTo>
                    <a:lnTo>
                      <a:pt x="53561" y="162644"/>
                    </a:lnTo>
                    <a:lnTo>
                      <a:pt x="42798" y="162644"/>
                    </a:lnTo>
                    <a:lnTo>
                      <a:pt x="42798" y="151808"/>
                    </a:lnTo>
                    <a:close/>
                    <a:moveTo>
                      <a:pt x="64469" y="151808"/>
                    </a:moveTo>
                    <a:lnTo>
                      <a:pt x="64469" y="162644"/>
                    </a:lnTo>
                    <a:lnTo>
                      <a:pt x="53706" y="162644"/>
                    </a:lnTo>
                    <a:lnTo>
                      <a:pt x="53706" y="151808"/>
                    </a:lnTo>
                    <a:close/>
                    <a:moveTo>
                      <a:pt x="75378" y="151808"/>
                    </a:moveTo>
                    <a:lnTo>
                      <a:pt x="75378" y="162644"/>
                    </a:lnTo>
                    <a:lnTo>
                      <a:pt x="64615" y="162644"/>
                    </a:lnTo>
                    <a:lnTo>
                      <a:pt x="64615" y="151808"/>
                    </a:lnTo>
                    <a:close/>
                    <a:moveTo>
                      <a:pt x="86286" y="151808"/>
                    </a:moveTo>
                    <a:lnTo>
                      <a:pt x="86286" y="162644"/>
                    </a:lnTo>
                    <a:lnTo>
                      <a:pt x="75523" y="162644"/>
                    </a:lnTo>
                    <a:lnTo>
                      <a:pt x="75523" y="151808"/>
                    </a:lnTo>
                    <a:close/>
                    <a:moveTo>
                      <a:pt x="97194" y="151808"/>
                    </a:moveTo>
                    <a:lnTo>
                      <a:pt x="97194" y="162644"/>
                    </a:lnTo>
                    <a:lnTo>
                      <a:pt x="86431" y="162644"/>
                    </a:lnTo>
                    <a:lnTo>
                      <a:pt x="86431" y="151808"/>
                    </a:lnTo>
                    <a:close/>
                    <a:moveTo>
                      <a:pt x="108103" y="151808"/>
                    </a:moveTo>
                    <a:lnTo>
                      <a:pt x="108103" y="162644"/>
                    </a:lnTo>
                    <a:lnTo>
                      <a:pt x="97340" y="162644"/>
                    </a:lnTo>
                    <a:lnTo>
                      <a:pt x="97340" y="151808"/>
                    </a:lnTo>
                    <a:close/>
                    <a:moveTo>
                      <a:pt x="119011" y="151808"/>
                    </a:moveTo>
                    <a:lnTo>
                      <a:pt x="119011" y="162644"/>
                    </a:lnTo>
                    <a:lnTo>
                      <a:pt x="108248" y="162644"/>
                    </a:lnTo>
                    <a:lnTo>
                      <a:pt x="108248" y="151808"/>
                    </a:lnTo>
                    <a:close/>
                    <a:moveTo>
                      <a:pt x="129919" y="151808"/>
                    </a:moveTo>
                    <a:lnTo>
                      <a:pt x="129919" y="162644"/>
                    </a:lnTo>
                    <a:lnTo>
                      <a:pt x="119156" y="162644"/>
                    </a:lnTo>
                    <a:lnTo>
                      <a:pt x="119156" y="151808"/>
                    </a:lnTo>
                    <a:close/>
                    <a:moveTo>
                      <a:pt x="140828" y="151808"/>
                    </a:moveTo>
                    <a:lnTo>
                      <a:pt x="140828" y="162644"/>
                    </a:lnTo>
                    <a:lnTo>
                      <a:pt x="130065" y="162644"/>
                    </a:lnTo>
                    <a:lnTo>
                      <a:pt x="130065" y="151808"/>
                    </a:lnTo>
                    <a:close/>
                    <a:moveTo>
                      <a:pt x="20836" y="162717"/>
                    </a:moveTo>
                    <a:lnTo>
                      <a:pt x="20836" y="168025"/>
                    </a:lnTo>
                    <a:lnTo>
                      <a:pt x="20836" y="168098"/>
                    </a:lnTo>
                    <a:lnTo>
                      <a:pt x="20836" y="168171"/>
                    </a:lnTo>
                    <a:lnTo>
                      <a:pt x="20836" y="173552"/>
                    </a:lnTo>
                    <a:lnTo>
                      <a:pt x="10073" y="173552"/>
                    </a:lnTo>
                    <a:lnTo>
                      <a:pt x="10073" y="168171"/>
                    </a:lnTo>
                    <a:lnTo>
                      <a:pt x="10073" y="168098"/>
                    </a:lnTo>
                    <a:lnTo>
                      <a:pt x="10073" y="168025"/>
                    </a:lnTo>
                    <a:lnTo>
                      <a:pt x="10073" y="162717"/>
                    </a:lnTo>
                    <a:close/>
                    <a:moveTo>
                      <a:pt x="31744" y="162717"/>
                    </a:moveTo>
                    <a:lnTo>
                      <a:pt x="31744" y="168025"/>
                    </a:lnTo>
                    <a:lnTo>
                      <a:pt x="31744" y="168098"/>
                    </a:lnTo>
                    <a:lnTo>
                      <a:pt x="31744" y="168171"/>
                    </a:lnTo>
                    <a:lnTo>
                      <a:pt x="31744" y="173552"/>
                    </a:lnTo>
                    <a:lnTo>
                      <a:pt x="20981" y="173552"/>
                    </a:lnTo>
                    <a:lnTo>
                      <a:pt x="20981" y="168171"/>
                    </a:lnTo>
                    <a:lnTo>
                      <a:pt x="20981" y="168098"/>
                    </a:lnTo>
                    <a:lnTo>
                      <a:pt x="20981" y="168025"/>
                    </a:lnTo>
                    <a:lnTo>
                      <a:pt x="20981" y="162717"/>
                    </a:lnTo>
                    <a:close/>
                    <a:moveTo>
                      <a:pt x="42652" y="162717"/>
                    </a:moveTo>
                    <a:lnTo>
                      <a:pt x="42652" y="168025"/>
                    </a:lnTo>
                    <a:lnTo>
                      <a:pt x="42652" y="168098"/>
                    </a:lnTo>
                    <a:lnTo>
                      <a:pt x="42652" y="168171"/>
                    </a:lnTo>
                    <a:lnTo>
                      <a:pt x="42652" y="173552"/>
                    </a:lnTo>
                    <a:lnTo>
                      <a:pt x="31890" y="173552"/>
                    </a:lnTo>
                    <a:lnTo>
                      <a:pt x="31890" y="168171"/>
                    </a:lnTo>
                    <a:lnTo>
                      <a:pt x="31890" y="168098"/>
                    </a:lnTo>
                    <a:lnTo>
                      <a:pt x="31890" y="168025"/>
                    </a:lnTo>
                    <a:lnTo>
                      <a:pt x="31890" y="162717"/>
                    </a:lnTo>
                    <a:close/>
                    <a:moveTo>
                      <a:pt x="53561" y="162717"/>
                    </a:moveTo>
                    <a:lnTo>
                      <a:pt x="53561" y="168025"/>
                    </a:lnTo>
                    <a:lnTo>
                      <a:pt x="53561" y="168098"/>
                    </a:lnTo>
                    <a:lnTo>
                      <a:pt x="53561" y="168171"/>
                    </a:lnTo>
                    <a:lnTo>
                      <a:pt x="53561" y="173552"/>
                    </a:lnTo>
                    <a:lnTo>
                      <a:pt x="42798" y="173552"/>
                    </a:lnTo>
                    <a:lnTo>
                      <a:pt x="42798" y="168171"/>
                    </a:lnTo>
                    <a:lnTo>
                      <a:pt x="42798" y="168098"/>
                    </a:lnTo>
                    <a:lnTo>
                      <a:pt x="42798" y="168025"/>
                    </a:lnTo>
                    <a:lnTo>
                      <a:pt x="42798" y="162717"/>
                    </a:lnTo>
                    <a:close/>
                    <a:moveTo>
                      <a:pt x="64469" y="162717"/>
                    </a:moveTo>
                    <a:lnTo>
                      <a:pt x="64469" y="168025"/>
                    </a:lnTo>
                    <a:lnTo>
                      <a:pt x="64469" y="168098"/>
                    </a:lnTo>
                    <a:lnTo>
                      <a:pt x="64469" y="168171"/>
                    </a:lnTo>
                    <a:lnTo>
                      <a:pt x="64469" y="173552"/>
                    </a:lnTo>
                    <a:lnTo>
                      <a:pt x="53706" y="173552"/>
                    </a:lnTo>
                    <a:lnTo>
                      <a:pt x="53706" y="168171"/>
                    </a:lnTo>
                    <a:lnTo>
                      <a:pt x="53706" y="168098"/>
                    </a:lnTo>
                    <a:lnTo>
                      <a:pt x="53706" y="168025"/>
                    </a:lnTo>
                    <a:lnTo>
                      <a:pt x="53706" y="162717"/>
                    </a:lnTo>
                    <a:close/>
                    <a:moveTo>
                      <a:pt x="75378" y="162717"/>
                    </a:moveTo>
                    <a:lnTo>
                      <a:pt x="75378" y="168025"/>
                    </a:lnTo>
                    <a:lnTo>
                      <a:pt x="75378" y="168098"/>
                    </a:lnTo>
                    <a:lnTo>
                      <a:pt x="75378" y="168171"/>
                    </a:lnTo>
                    <a:lnTo>
                      <a:pt x="75378" y="173552"/>
                    </a:lnTo>
                    <a:lnTo>
                      <a:pt x="64615" y="173552"/>
                    </a:lnTo>
                    <a:lnTo>
                      <a:pt x="64615" y="168171"/>
                    </a:lnTo>
                    <a:lnTo>
                      <a:pt x="64615" y="168098"/>
                    </a:lnTo>
                    <a:lnTo>
                      <a:pt x="64615" y="168025"/>
                    </a:lnTo>
                    <a:lnTo>
                      <a:pt x="64615" y="162717"/>
                    </a:lnTo>
                    <a:close/>
                    <a:moveTo>
                      <a:pt x="86286" y="162717"/>
                    </a:moveTo>
                    <a:lnTo>
                      <a:pt x="86286" y="168025"/>
                    </a:lnTo>
                    <a:lnTo>
                      <a:pt x="86286" y="168098"/>
                    </a:lnTo>
                    <a:lnTo>
                      <a:pt x="86286" y="168171"/>
                    </a:lnTo>
                    <a:lnTo>
                      <a:pt x="86286" y="173552"/>
                    </a:lnTo>
                    <a:lnTo>
                      <a:pt x="75523" y="173552"/>
                    </a:lnTo>
                    <a:lnTo>
                      <a:pt x="75523" y="168171"/>
                    </a:lnTo>
                    <a:lnTo>
                      <a:pt x="75523" y="168098"/>
                    </a:lnTo>
                    <a:lnTo>
                      <a:pt x="75523" y="168025"/>
                    </a:lnTo>
                    <a:lnTo>
                      <a:pt x="75523" y="162717"/>
                    </a:lnTo>
                    <a:close/>
                    <a:moveTo>
                      <a:pt x="97194" y="162717"/>
                    </a:moveTo>
                    <a:lnTo>
                      <a:pt x="97194" y="168025"/>
                    </a:lnTo>
                    <a:lnTo>
                      <a:pt x="97194" y="168098"/>
                    </a:lnTo>
                    <a:lnTo>
                      <a:pt x="97194" y="168171"/>
                    </a:lnTo>
                    <a:lnTo>
                      <a:pt x="97194" y="173552"/>
                    </a:lnTo>
                    <a:lnTo>
                      <a:pt x="86431" y="173552"/>
                    </a:lnTo>
                    <a:lnTo>
                      <a:pt x="86431" y="168171"/>
                    </a:lnTo>
                    <a:lnTo>
                      <a:pt x="86431" y="168098"/>
                    </a:lnTo>
                    <a:lnTo>
                      <a:pt x="86431" y="168025"/>
                    </a:lnTo>
                    <a:lnTo>
                      <a:pt x="86431" y="162717"/>
                    </a:lnTo>
                    <a:close/>
                    <a:moveTo>
                      <a:pt x="108103" y="162717"/>
                    </a:moveTo>
                    <a:lnTo>
                      <a:pt x="108103" y="168025"/>
                    </a:lnTo>
                    <a:lnTo>
                      <a:pt x="108103" y="168098"/>
                    </a:lnTo>
                    <a:lnTo>
                      <a:pt x="108103" y="168171"/>
                    </a:lnTo>
                    <a:lnTo>
                      <a:pt x="108103" y="173552"/>
                    </a:lnTo>
                    <a:lnTo>
                      <a:pt x="97340" y="173552"/>
                    </a:lnTo>
                    <a:lnTo>
                      <a:pt x="97340" y="168171"/>
                    </a:lnTo>
                    <a:lnTo>
                      <a:pt x="97340" y="168098"/>
                    </a:lnTo>
                    <a:lnTo>
                      <a:pt x="97340" y="168025"/>
                    </a:lnTo>
                    <a:lnTo>
                      <a:pt x="97340" y="162717"/>
                    </a:lnTo>
                    <a:close/>
                    <a:moveTo>
                      <a:pt x="119011" y="162717"/>
                    </a:moveTo>
                    <a:lnTo>
                      <a:pt x="119011" y="168025"/>
                    </a:lnTo>
                    <a:lnTo>
                      <a:pt x="119011" y="168098"/>
                    </a:lnTo>
                    <a:lnTo>
                      <a:pt x="119011" y="168171"/>
                    </a:lnTo>
                    <a:lnTo>
                      <a:pt x="119011" y="173552"/>
                    </a:lnTo>
                    <a:lnTo>
                      <a:pt x="108248" y="173552"/>
                    </a:lnTo>
                    <a:lnTo>
                      <a:pt x="108248" y="168171"/>
                    </a:lnTo>
                    <a:lnTo>
                      <a:pt x="108248" y="168098"/>
                    </a:lnTo>
                    <a:lnTo>
                      <a:pt x="108248" y="168025"/>
                    </a:lnTo>
                    <a:lnTo>
                      <a:pt x="108248" y="162717"/>
                    </a:lnTo>
                    <a:close/>
                    <a:moveTo>
                      <a:pt x="129919" y="162717"/>
                    </a:moveTo>
                    <a:lnTo>
                      <a:pt x="129919" y="168025"/>
                    </a:lnTo>
                    <a:lnTo>
                      <a:pt x="129919" y="168098"/>
                    </a:lnTo>
                    <a:lnTo>
                      <a:pt x="129919" y="168171"/>
                    </a:lnTo>
                    <a:lnTo>
                      <a:pt x="129919" y="173552"/>
                    </a:lnTo>
                    <a:lnTo>
                      <a:pt x="119156" y="173552"/>
                    </a:lnTo>
                    <a:lnTo>
                      <a:pt x="119156" y="168171"/>
                    </a:lnTo>
                    <a:lnTo>
                      <a:pt x="119156" y="168098"/>
                    </a:lnTo>
                    <a:lnTo>
                      <a:pt x="119156" y="168025"/>
                    </a:lnTo>
                    <a:lnTo>
                      <a:pt x="119156" y="162717"/>
                    </a:lnTo>
                    <a:close/>
                    <a:moveTo>
                      <a:pt x="140828" y="162717"/>
                    </a:moveTo>
                    <a:lnTo>
                      <a:pt x="140828" y="168025"/>
                    </a:lnTo>
                    <a:lnTo>
                      <a:pt x="140828" y="168098"/>
                    </a:lnTo>
                    <a:lnTo>
                      <a:pt x="140828" y="168171"/>
                    </a:lnTo>
                    <a:lnTo>
                      <a:pt x="140828" y="173552"/>
                    </a:lnTo>
                    <a:lnTo>
                      <a:pt x="130065" y="173552"/>
                    </a:lnTo>
                    <a:lnTo>
                      <a:pt x="130065" y="168171"/>
                    </a:lnTo>
                    <a:lnTo>
                      <a:pt x="130065" y="168098"/>
                    </a:lnTo>
                    <a:lnTo>
                      <a:pt x="130065" y="168025"/>
                    </a:lnTo>
                    <a:lnTo>
                      <a:pt x="130065" y="162717"/>
                    </a:lnTo>
                    <a:close/>
                    <a:moveTo>
                      <a:pt x="20836" y="173625"/>
                    </a:moveTo>
                    <a:lnTo>
                      <a:pt x="20836" y="184461"/>
                    </a:lnTo>
                    <a:lnTo>
                      <a:pt x="10073" y="184461"/>
                    </a:lnTo>
                    <a:lnTo>
                      <a:pt x="10073" y="173625"/>
                    </a:lnTo>
                    <a:close/>
                    <a:moveTo>
                      <a:pt x="31744" y="173625"/>
                    </a:moveTo>
                    <a:lnTo>
                      <a:pt x="31744" y="184461"/>
                    </a:lnTo>
                    <a:lnTo>
                      <a:pt x="20981" y="184461"/>
                    </a:lnTo>
                    <a:lnTo>
                      <a:pt x="20981" y="173625"/>
                    </a:lnTo>
                    <a:close/>
                    <a:moveTo>
                      <a:pt x="42652" y="173625"/>
                    </a:moveTo>
                    <a:lnTo>
                      <a:pt x="42652" y="184461"/>
                    </a:lnTo>
                    <a:lnTo>
                      <a:pt x="31890" y="184461"/>
                    </a:lnTo>
                    <a:lnTo>
                      <a:pt x="31890" y="173625"/>
                    </a:lnTo>
                    <a:close/>
                    <a:moveTo>
                      <a:pt x="53561" y="173625"/>
                    </a:moveTo>
                    <a:lnTo>
                      <a:pt x="53561" y="184461"/>
                    </a:lnTo>
                    <a:lnTo>
                      <a:pt x="42798" y="184461"/>
                    </a:lnTo>
                    <a:lnTo>
                      <a:pt x="42798" y="173625"/>
                    </a:lnTo>
                    <a:close/>
                    <a:moveTo>
                      <a:pt x="64469" y="173625"/>
                    </a:moveTo>
                    <a:lnTo>
                      <a:pt x="64469" y="184461"/>
                    </a:lnTo>
                    <a:lnTo>
                      <a:pt x="53706" y="184461"/>
                    </a:lnTo>
                    <a:lnTo>
                      <a:pt x="53706" y="173625"/>
                    </a:lnTo>
                    <a:close/>
                    <a:moveTo>
                      <a:pt x="75378" y="173625"/>
                    </a:moveTo>
                    <a:lnTo>
                      <a:pt x="75378" y="184461"/>
                    </a:lnTo>
                    <a:lnTo>
                      <a:pt x="64615" y="184461"/>
                    </a:lnTo>
                    <a:lnTo>
                      <a:pt x="64615" y="173625"/>
                    </a:lnTo>
                    <a:close/>
                    <a:moveTo>
                      <a:pt x="86286" y="173625"/>
                    </a:moveTo>
                    <a:lnTo>
                      <a:pt x="86286" y="184461"/>
                    </a:lnTo>
                    <a:lnTo>
                      <a:pt x="75523" y="184461"/>
                    </a:lnTo>
                    <a:lnTo>
                      <a:pt x="75523" y="173625"/>
                    </a:lnTo>
                    <a:close/>
                    <a:moveTo>
                      <a:pt x="97194" y="173625"/>
                    </a:moveTo>
                    <a:lnTo>
                      <a:pt x="97194" y="184461"/>
                    </a:lnTo>
                    <a:lnTo>
                      <a:pt x="86431" y="184461"/>
                    </a:lnTo>
                    <a:lnTo>
                      <a:pt x="86431" y="173625"/>
                    </a:lnTo>
                    <a:close/>
                    <a:moveTo>
                      <a:pt x="108103" y="173625"/>
                    </a:moveTo>
                    <a:lnTo>
                      <a:pt x="108103" y="184461"/>
                    </a:lnTo>
                    <a:lnTo>
                      <a:pt x="97340" y="184461"/>
                    </a:lnTo>
                    <a:lnTo>
                      <a:pt x="97340" y="173625"/>
                    </a:lnTo>
                    <a:close/>
                    <a:moveTo>
                      <a:pt x="119011" y="173625"/>
                    </a:moveTo>
                    <a:lnTo>
                      <a:pt x="119011" y="184461"/>
                    </a:lnTo>
                    <a:lnTo>
                      <a:pt x="108248" y="184461"/>
                    </a:lnTo>
                    <a:lnTo>
                      <a:pt x="108248" y="173625"/>
                    </a:lnTo>
                    <a:close/>
                    <a:moveTo>
                      <a:pt x="129919" y="173625"/>
                    </a:moveTo>
                    <a:lnTo>
                      <a:pt x="129919" y="184461"/>
                    </a:lnTo>
                    <a:lnTo>
                      <a:pt x="119156" y="184461"/>
                    </a:lnTo>
                    <a:lnTo>
                      <a:pt x="119156" y="173625"/>
                    </a:lnTo>
                    <a:close/>
                    <a:moveTo>
                      <a:pt x="140828" y="173625"/>
                    </a:moveTo>
                    <a:lnTo>
                      <a:pt x="140828" y="184461"/>
                    </a:lnTo>
                    <a:lnTo>
                      <a:pt x="130065" y="184461"/>
                    </a:lnTo>
                    <a:lnTo>
                      <a:pt x="130065" y="173625"/>
                    </a:lnTo>
                    <a:close/>
                    <a:moveTo>
                      <a:pt x="20836" y="184533"/>
                    </a:moveTo>
                    <a:lnTo>
                      <a:pt x="20836" y="189842"/>
                    </a:lnTo>
                    <a:lnTo>
                      <a:pt x="20836" y="189915"/>
                    </a:lnTo>
                    <a:lnTo>
                      <a:pt x="20836" y="189988"/>
                    </a:lnTo>
                    <a:lnTo>
                      <a:pt x="20836" y="195369"/>
                    </a:lnTo>
                    <a:lnTo>
                      <a:pt x="10073" y="195369"/>
                    </a:lnTo>
                    <a:lnTo>
                      <a:pt x="10073" y="189988"/>
                    </a:lnTo>
                    <a:lnTo>
                      <a:pt x="10073" y="189915"/>
                    </a:lnTo>
                    <a:lnTo>
                      <a:pt x="10073" y="189842"/>
                    </a:lnTo>
                    <a:lnTo>
                      <a:pt x="10073" y="184533"/>
                    </a:lnTo>
                    <a:close/>
                    <a:moveTo>
                      <a:pt x="31744" y="184533"/>
                    </a:moveTo>
                    <a:lnTo>
                      <a:pt x="31744" y="189842"/>
                    </a:lnTo>
                    <a:lnTo>
                      <a:pt x="31744" y="189915"/>
                    </a:lnTo>
                    <a:lnTo>
                      <a:pt x="31744" y="189988"/>
                    </a:lnTo>
                    <a:lnTo>
                      <a:pt x="31744" y="195369"/>
                    </a:lnTo>
                    <a:lnTo>
                      <a:pt x="20981" y="195369"/>
                    </a:lnTo>
                    <a:lnTo>
                      <a:pt x="20981" y="189988"/>
                    </a:lnTo>
                    <a:lnTo>
                      <a:pt x="20981" y="189915"/>
                    </a:lnTo>
                    <a:lnTo>
                      <a:pt x="20981" y="189842"/>
                    </a:lnTo>
                    <a:lnTo>
                      <a:pt x="20981" y="184533"/>
                    </a:lnTo>
                    <a:close/>
                    <a:moveTo>
                      <a:pt x="42652" y="184533"/>
                    </a:moveTo>
                    <a:lnTo>
                      <a:pt x="42652" y="189842"/>
                    </a:lnTo>
                    <a:lnTo>
                      <a:pt x="42652" y="189915"/>
                    </a:lnTo>
                    <a:lnTo>
                      <a:pt x="42652" y="189988"/>
                    </a:lnTo>
                    <a:lnTo>
                      <a:pt x="42652" y="195369"/>
                    </a:lnTo>
                    <a:lnTo>
                      <a:pt x="31890" y="195369"/>
                    </a:lnTo>
                    <a:lnTo>
                      <a:pt x="31890" y="189988"/>
                    </a:lnTo>
                    <a:lnTo>
                      <a:pt x="31890" y="189915"/>
                    </a:lnTo>
                    <a:lnTo>
                      <a:pt x="31890" y="189842"/>
                    </a:lnTo>
                    <a:lnTo>
                      <a:pt x="31890" y="184533"/>
                    </a:lnTo>
                    <a:close/>
                    <a:moveTo>
                      <a:pt x="53561" y="184533"/>
                    </a:moveTo>
                    <a:lnTo>
                      <a:pt x="53561" y="189842"/>
                    </a:lnTo>
                    <a:lnTo>
                      <a:pt x="53561" y="189915"/>
                    </a:lnTo>
                    <a:lnTo>
                      <a:pt x="53561" y="189988"/>
                    </a:lnTo>
                    <a:lnTo>
                      <a:pt x="53561" y="195369"/>
                    </a:lnTo>
                    <a:lnTo>
                      <a:pt x="42798" y="195369"/>
                    </a:lnTo>
                    <a:lnTo>
                      <a:pt x="42798" y="189988"/>
                    </a:lnTo>
                    <a:lnTo>
                      <a:pt x="42798" y="189915"/>
                    </a:lnTo>
                    <a:lnTo>
                      <a:pt x="42798" y="189842"/>
                    </a:lnTo>
                    <a:lnTo>
                      <a:pt x="42798" y="184533"/>
                    </a:lnTo>
                    <a:close/>
                    <a:moveTo>
                      <a:pt x="64469" y="184533"/>
                    </a:moveTo>
                    <a:lnTo>
                      <a:pt x="64469" y="189842"/>
                    </a:lnTo>
                    <a:lnTo>
                      <a:pt x="64469" y="189915"/>
                    </a:lnTo>
                    <a:lnTo>
                      <a:pt x="64469" y="189988"/>
                    </a:lnTo>
                    <a:lnTo>
                      <a:pt x="64469" y="195369"/>
                    </a:lnTo>
                    <a:lnTo>
                      <a:pt x="53706" y="195369"/>
                    </a:lnTo>
                    <a:lnTo>
                      <a:pt x="53706" y="189988"/>
                    </a:lnTo>
                    <a:lnTo>
                      <a:pt x="53706" y="189915"/>
                    </a:lnTo>
                    <a:lnTo>
                      <a:pt x="53706" y="189842"/>
                    </a:lnTo>
                    <a:lnTo>
                      <a:pt x="53706" y="184533"/>
                    </a:lnTo>
                    <a:close/>
                    <a:moveTo>
                      <a:pt x="75378" y="184533"/>
                    </a:moveTo>
                    <a:lnTo>
                      <a:pt x="75378" y="189842"/>
                    </a:lnTo>
                    <a:lnTo>
                      <a:pt x="75378" y="189915"/>
                    </a:lnTo>
                    <a:lnTo>
                      <a:pt x="75378" y="189988"/>
                    </a:lnTo>
                    <a:lnTo>
                      <a:pt x="75378" y="195369"/>
                    </a:lnTo>
                    <a:lnTo>
                      <a:pt x="64615" y="195369"/>
                    </a:lnTo>
                    <a:lnTo>
                      <a:pt x="64615" y="189988"/>
                    </a:lnTo>
                    <a:lnTo>
                      <a:pt x="64615" y="189915"/>
                    </a:lnTo>
                    <a:lnTo>
                      <a:pt x="64615" y="189842"/>
                    </a:lnTo>
                    <a:lnTo>
                      <a:pt x="64615" y="184533"/>
                    </a:lnTo>
                    <a:close/>
                    <a:moveTo>
                      <a:pt x="86286" y="184533"/>
                    </a:moveTo>
                    <a:lnTo>
                      <a:pt x="86286" y="189842"/>
                    </a:lnTo>
                    <a:lnTo>
                      <a:pt x="86286" y="189915"/>
                    </a:lnTo>
                    <a:lnTo>
                      <a:pt x="86286" y="189988"/>
                    </a:lnTo>
                    <a:lnTo>
                      <a:pt x="86286" y="195369"/>
                    </a:lnTo>
                    <a:lnTo>
                      <a:pt x="75523" y="195369"/>
                    </a:lnTo>
                    <a:lnTo>
                      <a:pt x="75523" y="189988"/>
                    </a:lnTo>
                    <a:lnTo>
                      <a:pt x="75523" y="189915"/>
                    </a:lnTo>
                    <a:lnTo>
                      <a:pt x="75523" y="189842"/>
                    </a:lnTo>
                    <a:lnTo>
                      <a:pt x="75523" y="184533"/>
                    </a:lnTo>
                    <a:close/>
                    <a:moveTo>
                      <a:pt x="97194" y="184533"/>
                    </a:moveTo>
                    <a:lnTo>
                      <a:pt x="97194" y="189842"/>
                    </a:lnTo>
                    <a:lnTo>
                      <a:pt x="97194" y="189915"/>
                    </a:lnTo>
                    <a:lnTo>
                      <a:pt x="97194" y="189988"/>
                    </a:lnTo>
                    <a:lnTo>
                      <a:pt x="97194" y="195369"/>
                    </a:lnTo>
                    <a:lnTo>
                      <a:pt x="86431" y="195369"/>
                    </a:lnTo>
                    <a:lnTo>
                      <a:pt x="86431" y="189988"/>
                    </a:lnTo>
                    <a:lnTo>
                      <a:pt x="86431" y="189915"/>
                    </a:lnTo>
                    <a:lnTo>
                      <a:pt x="86431" y="189842"/>
                    </a:lnTo>
                    <a:lnTo>
                      <a:pt x="86431" y="184533"/>
                    </a:lnTo>
                    <a:close/>
                    <a:moveTo>
                      <a:pt x="108103" y="184533"/>
                    </a:moveTo>
                    <a:lnTo>
                      <a:pt x="108103" y="189842"/>
                    </a:lnTo>
                    <a:lnTo>
                      <a:pt x="108103" y="189915"/>
                    </a:lnTo>
                    <a:lnTo>
                      <a:pt x="108103" y="189988"/>
                    </a:lnTo>
                    <a:lnTo>
                      <a:pt x="108103" y="195369"/>
                    </a:lnTo>
                    <a:lnTo>
                      <a:pt x="97340" y="195369"/>
                    </a:lnTo>
                    <a:lnTo>
                      <a:pt x="97340" y="189988"/>
                    </a:lnTo>
                    <a:lnTo>
                      <a:pt x="97340" y="189915"/>
                    </a:lnTo>
                    <a:lnTo>
                      <a:pt x="97340" y="189842"/>
                    </a:lnTo>
                    <a:lnTo>
                      <a:pt x="97340" y="184533"/>
                    </a:lnTo>
                    <a:close/>
                    <a:moveTo>
                      <a:pt x="119011" y="184533"/>
                    </a:moveTo>
                    <a:lnTo>
                      <a:pt x="119011" y="189842"/>
                    </a:lnTo>
                    <a:lnTo>
                      <a:pt x="119011" y="189915"/>
                    </a:lnTo>
                    <a:lnTo>
                      <a:pt x="119011" y="189988"/>
                    </a:lnTo>
                    <a:lnTo>
                      <a:pt x="119011" y="195369"/>
                    </a:lnTo>
                    <a:lnTo>
                      <a:pt x="108248" y="195369"/>
                    </a:lnTo>
                    <a:lnTo>
                      <a:pt x="108248" y="189988"/>
                    </a:lnTo>
                    <a:lnTo>
                      <a:pt x="108248" y="189915"/>
                    </a:lnTo>
                    <a:lnTo>
                      <a:pt x="108248" y="189842"/>
                    </a:lnTo>
                    <a:lnTo>
                      <a:pt x="108248" y="184533"/>
                    </a:lnTo>
                    <a:close/>
                    <a:moveTo>
                      <a:pt x="129919" y="184533"/>
                    </a:moveTo>
                    <a:lnTo>
                      <a:pt x="129919" y="189842"/>
                    </a:lnTo>
                    <a:lnTo>
                      <a:pt x="129919" y="189915"/>
                    </a:lnTo>
                    <a:lnTo>
                      <a:pt x="129919" y="189988"/>
                    </a:lnTo>
                    <a:lnTo>
                      <a:pt x="129919" y="195369"/>
                    </a:lnTo>
                    <a:lnTo>
                      <a:pt x="119156" y="195369"/>
                    </a:lnTo>
                    <a:lnTo>
                      <a:pt x="119156" y="189988"/>
                    </a:lnTo>
                    <a:lnTo>
                      <a:pt x="119156" y="189915"/>
                    </a:lnTo>
                    <a:lnTo>
                      <a:pt x="119156" y="189842"/>
                    </a:lnTo>
                    <a:lnTo>
                      <a:pt x="119156" y="184533"/>
                    </a:lnTo>
                    <a:close/>
                    <a:moveTo>
                      <a:pt x="140828" y="184533"/>
                    </a:moveTo>
                    <a:lnTo>
                      <a:pt x="140828" y="189842"/>
                    </a:lnTo>
                    <a:lnTo>
                      <a:pt x="140828" y="189915"/>
                    </a:lnTo>
                    <a:lnTo>
                      <a:pt x="140828" y="189988"/>
                    </a:lnTo>
                    <a:lnTo>
                      <a:pt x="140828" y="195369"/>
                    </a:lnTo>
                    <a:lnTo>
                      <a:pt x="130065" y="195369"/>
                    </a:lnTo>
                    <a:lnTo>
                      <a:pt x="130065" y="189988"/>
                    </a:lnTo>
                    <a:lnTo>
                      <a:pt x="130065" y="189915"/>
                    </a:lnTo>
                    <a:lnTo>
                      <a:pt x="130065" y="189842"/>
                    </a:lnTo>
                    <a:lnTo>
                      <a:pt x="130065" y="184533"/>
                    </a:lnTo>
                    <a:close/>
                    <a:moveTo>
                      <a:pt x="20836" y="195442"/>
                    </a:moveTo>
                    <a:lnTo>
                      <a:pt x="20836" y="206277"/>
                    </a:lnTo>
                    <a:lnTo>
                      <a:pt x="10073" y="206277"/>
                    </a:lnTo>
                    <a:lnTo>
                      <a:pt x="10073" y="195442"/>
                    </a:lnTo>
                    <a:close/>
                    <a:moveTo>
                      <a:pt x="31744" y="195442"/>
                    </a:moveTo>
                    <a:lnTo>
                      <a:pt x="31744" y="206277"/>
                    </a:lnTo>
                    <a:lnTo>
                      <a:pt x="20981" y="206277"/>
                    </a:lnTo>
                    <a:lnTo>
                      <a:pt x="20981" y="195442"/>
                    </a:lnTo>
                    <a:close/>
                    <a:moveTo>
                      <a:pt x="42652" y="195442"/>
                    </a:moveTo>
                    <a:lnTo>
                      <a:pt x="42652" y="206277"/>
                    </a:lnTo>
                    <a:lnTo>
                      <a:pt x="31890" y="206277"/>
                    </a:lnTo>
                    <a:lnTo>
                      <a:pt x="31890" y="195442"/>
                    </a:lnTo>
                    <a:close/>
                    <a:moveTo>
                      <a:pt x="53561" y="195442"/>
                    </a:moveTo>
                    <a:lnTo>
                      <a:pt x="53561" y="206277"/>
                    </a:lnTo>
                    <a:lnTo>
                      <a:pt x="42798" y="206277"/>
                    </a:lnTo>
                    <a:lnTo>
                      <a:pt x="42798" y="195442"/>
                    </a:lnTo>
                    <a:close/>
                    <a:moveTo>
                      <a:pt x="64469" y="195442"/>
                    </a:moveTo>
                    <a:lnTo>
                      <a:pt x="64469" y="206277"/>
                    </a:lnTo>
                    <a:lnTo>
                      <a:pt x="53706" y="206277"/>
                    </a:lnTo>
                    <a:lnTo>
                      <a:pt x="53706" y="195442"/>
                    </a:lnTo>
                    <a:close/>
                    <a:moveTo>
                      <a:pt x="75378" y="195442"/>
                    </a:moveTo>
                    <a:lnTo>
                      <a:pt x="75378" y="206277"/>
                    </a:lnTo>
                    <a:lnTo>
                      <a:pt x="64615" y="206277"/>
                    </a:lnTo>
                    <a:lnTo>
                      <a:pt x="64615" y="195442"/>
                    </a:lnTo>
                    <a:close/>
                    <a:moveTo>
                      <a:pt x="86286" y="195442"/>
                    </a:moveTo>
                    <a:lnTo>
                      <a:pt x="86286" y="206277"/>
                    </a:lnTo>
                    <a:lnTo>
                      <a:pt x="75523" y="206277"/>
                    </a:lnTo>
                    <a:lnTo>
                      <a:pt x="75523" y="195442"/>
                    </a:lnTo>
                    <a:close/>
                    <a:moveTo>
                      <a:pt x="97194" y="195442"/>
                    </a:moveTo>
                    <a:lnTo>
                      <a:pt x="97194" y="206277"/>
                    </a:lnTo>
                    <a:lnTo>
                      <a:pt x="86431" y="206277"/>
                    </a:lnTo>
                    <a:lnTo>
                      <a:pt x="86431" y="195442"/>
                    </a:lnTo>
                    <a:close/>
                    <a:moveTo>
                      <a:pt x="108103" y="195442"/>
                    </a:moveTo>
                    <a:lnTo>
                      <a:pt x="108103" y="206277"/>
                    </a:lnTo>
                    <a:lnTo>
                      <a:pt x="97340" y="206277"/>
                    </a:lnTo>
                    <a:lnTo>
                      <a:pt x="97340" y="195442"/>
                    </a:lnTo>
                    <a:close/>
                    <a:moveTo>
                      <a:pt x="119011" y="195442"/>
                    </a:moveTo>
                    <a:lnTo>
                      <a:pt x="119011" y="206277"/>
                    </a:lnTo>
                    <a:lnTo>
                      <a:pt x="108248" y="206277"/>
                    </a:lnTo>
                    <a:lnTo>
                      <a:pt x="108248" y="195442"/>
                    </a:lnTo>
                    <a:close/>
                    <a:moveTo>
                      <a:pt x="129919" y="195442"/>
                    </a:moveTo>
                    <a:lnTo>
                      <a:pt x="129919" y="206277"/>
                    </a:lnTo>
                    <a:lnTo>
                      <a:pt x="119156" y="206277"/>
                    </a:lnTo>
                    <a:lnTo>
                      <a:pt x="119156" y="195442"/>
                    </a:lnTo>
                    <a:close/>
                    <a:moveTo>
                      <a:pt x="140828" y="195442"/>
                    </a:moveTo>
                    <a:lnTo>
                      <a:pt x="140828" y="206277"/>
                    </a:lnTo>
                    <a:lnTo>
                      <a:pt x="130065" y="206277"/>
                    </a:lnTo>
                    <a:lnTo>
                      <a:pt x="130065" y="195442"/>
                    </a:lnTo>
                    <a:close/>
                    <a:moveTo>
                      <a:pt x="9927" y="0"/>
                    </a:moveTo>
                    <a:lnTo>
                      <a:pt x="9927" y="9927"/>
                    </a:lnTo>
                    <a:lnTo>
                      <a:pt x="1" y="9927"/>
                    </a:lnTo>
                    <a:lnTo>
                      <a:pt x="1" y="9999"/>
                    </a:lnTo>
                    <a:lnTo>
                      <a:pt x="9927" y="9999"/>
                    </a:lnTo>
                    <a:lnTo>
                      <a:pt x="9927" y="15308"/>
                    </a:lnTo>
                    <a:lnTo>
                      <a:pt x="9927" y="15381"/>
                    </a:lnTo>
                    <a:lnTo>
                      <a:pt x="9927" y="15454"/>
                    </a:lnTo>
                    <a:lnTo>
                      <a:pt x="9927" y="20835"/>
                    </a:lnTo>
                    <a:lnTo>
                      <a:pt x="1" y="20835"/>
                    </a:lnTo>
                    <a:lnTo>
                      <a:pt x="1" y="20908"/>
                    </a:lnTo>
                    <a:lnTo>
                      <a:pt x="9927" y="20908"/>
                    </a:lnTo>
                    <a:lnTo>
                      <a:pt x="9927" y="31743"/>
                    </a:lnTo>
                    <a:lnTo>
                      <a:pt x="1" y="31743"/>
                    </a:lnTo>
                    <a:lnTo>
                      <a:pt x="1" y="31816"/>
                    </a:lnTo>
                    <a:lnTo>
                      <a:pt x="9927" y="31816"/>
                    </a:lnTo>
                    <a:lnTo>
                      <a:pt x="9927" y="37125"/>
                    </a:lnTo>
                    <a:lnTo>
                      <a:pt x="9927" y="37198"/>
                    </a:lnTo>
                    <a:lnTo>
                      <a:pt x="9927" y="37270"/>
                    </a:lnTo>
                    <a:lnTo>
                      <a:pt x="9927" y="42652"/>
                    </a:lnTo>
                    <a:lnTo>
                      <a:pt x="1" y="42652"/>
                    </a:lnTo>
                    <a:lnTo>
                      <a:pt x="1" y="42724"/>
                    </a:lnTo>
                    <a:lnTo>
                      <a:pt x="9927" y="42724"/>
                    </a:lnTo>
                    <a:lnTo>
                      <a:pt x="9927" y="53560"/>
                    </a:lnTo>
                    <a:lnTo>
                      <a:pt x="1" y="53560"/>
                    </a:lnTo>
                    <a:lnTo>
                      <a:pt x="1" y="53633"/>
                    </a:lnTo>
                    <a:lnTo>
                      <a:pt x="9927" y="53633"/>
                    </a:lnTo>
                    <a:lnTo>
                      <a:pt x="9927" y="58942"/>
                    </a:lnTo>
                    <a:lnTo>
                      <a:pt x="9927" y="59014"/>
                    </a:lnTo>
                    <a:lnTo>
                      <a:pt x="9927" y="59087"/>
                    </a:lnTo>
                    <a:lnTo>
                      <a:pt x="9927" y="64469"/>
                    </a:lnTo>
                    <a:lnTo>
                      <a:pt x="1" y="64469"/>
                    </a:lnTo>
                    <a:lnTo>
                      <a:pt x="1" y="64541"/>
                    </a:lnTo>
                    <a:lnTo>
                      <a:pt x="9927" y="64541"/>
                    </a:lnTo>
                    <a:lnTo>
                      <a:pt x="9927" y="75377"/>
                    </a:lnTo>
                    <a:lnTo>
                      <a:pt x="1" y="75377"/>
                    </a:lnTo>
                    <a:lnTo>
                      <a:pt x="1" y="75450"/>
                    </a:lnTo>
                    <a:lnTo>
                      <a:pt x="9927" y="75450"/>
                    </a:lnTo>
                    <a:lnTo>
                      <a:pt x="9927" y="80758"/>
                    </a:lnTo>
                    <a:lnTo>
                      <a:pt x="9927" y="80831"/>
                    </a:lnTo>
                    <a:lnTo>
                      <a:pt x="9927" y="80904"/>
                    </a:lnTo>
                    <a:lnTo>
                      <a:pt x="9927" y="86285"/>
                    </a:lnTo>
                    <a:lnTo>
                      <a:pt x="1" y="86285"/>
                    </a:lnTo>
                    <a:lnTo>
                      <a:pt x="1" y="86358"/>
                    </a:lnTo>
                    <a:lnTo>
                      <a:pt x="9927" y="86358"/>
                    </a:lnTo>
                    <a:lnTo>
                      <a:pt x="9927" y="97194"/>
                    </a:lnTo>
                    <a:lnTo>
                      <a:pt x="1" y="97194"/>
                    </a:lnTo>
                    <a:lnTo>
                      <a:pt x="1" y="97266"/>
                    </a:lnTo>
                    <a:lnTo>
                      <a:pt x="9927" y="97266"/>
                    </a:lnTo>
                    <a:lnTo>
                      <a:pt x="9927" y="102575"/>
                    </a:lnTo>
                    <a:lnTo>
                      <a:pt x="9927" y="102648"/>
                    </a:lnTo>
                    <a:lnTo>
                      <a:pt x="9927" y="102721"/>
                    </a:lnTo>
                    <a:lnTo>
                      <a:pt x="9927" y="108102"/>
                    </a:lnTo>
                    <a:lnTo>
                      <a:pt x="1" y="108102"/>
                    </a:lnTo>
                    <a:lnTo>
                      <a:pt x="1" y="108175"/>
                    </a:lnTo>
                    <a:lnTo>
                      <a:pt x="9927" y="108175"/>
                    </a:lnTo>
                    <a:lnTo>
                      <a:pt x="9927" y="119010"/>
                    </a:lnTo>
                    <a:lnTo>
                      <a:pt x="1" y="119010"/>
                    </a:lnTo>
                    <a:lnTo>
                      <a:pt x="1" y="119083"/>
                    </a:lnTo>
                    <a:lnTo>
                      <a:pt x="9927" y="119083"/>
                    </a:lnTo>
                    <a:lnTo>
                      <a:pt x="9927" y="124392"/>
                    </a:lnTo>
                    <a:lnTo>
                      <a:pt x="9927" y="124465"/>
                    </a:lnTo>
                    <a:lnTo>
                      <a:pt x="9927" y="124537"/>
                    </a:lnTo>
                    <a:lnTo>
                      <a:pt x="9927" y="129919"/>
                    </a:lnTo>
                    <a:lnTo>
                      <a:pt x="1" y="129919"/>
                    </a:lnTo>
                    <a:lnTo>
                      <a:pt x="1" y="129992"/>
                    </a:lnTo>
                    <a:lnTo>
                      <a:pt x="9927" y="129992"/>
                    </a:lnTo>
                    <a:lnTo>
                      <a:pt x="9927" y="140827"/>
                    </a:lnTo>
                    <a:lnTo>
                      <a:pt x="1" y="140827"/>
                    </a:lnTo>
                    <a:lnTo>
                      <a:pt x="1" y="140900"/>
                    </a:lnTo>
                    <a:lnTo>
                      <a:pt x="9927" y="140900"/>
                    </a:lnTo>
                    <a:lnTo>
                      <a:pt x="9927" y="146209"/>
                    </a:lnTo>
                    <a:lnTo>
                      <a:pt x="9927" y="146281"/>
                    </a:lnTo>
                    <a:lnTo>
                      <a:pt x="9927" y="146354"/>
                    </a:lnTo>
                    <a:lnTo>
                      <a:pt x="9927" y="151736"/>
                    </a:lnTo>
                    <a:lnTo>
                      <a:pt x="1" y="151736"/>
                    </a:lnTo>
                    <a:lnTo>
                      <a:pt x="1" y="151808"/>
                    </a:lnTo>
                    <a:lnTo>
                      <a:pt x="9927" y="151808"/>
                    </a:lnTo>
                    <a:lnTo>
                      <a:pt x="9927" y="162644"/>
                    </a:lnTo>
                    <a:lnTo>
                      <a:pt x="1" y="162644"/>
                    </a:lnTo>
                    <a:lnTo>
                      <a:pt x="1" y="162717"/>
                    </a:lnTo>
                    <a:lnTo>
                      <a:pt x="9927" y="162717"/>
                    </a:lnTo>
                    <a:lnTo>
                      <a:pt x="9927" y="168025"/>
                    </a:lnTo>
                    <a:lnTo>
                      <a:pt x="9927" y="168098"/>
                    </a:lnTo>
                    <a:lnTo>
                      <a:pt x="9927" y="168171"/>
                    </a:lnTo>
                    <a:lnTo>
                      <a:pt x="9927" y="173552"/>
                    </a:lnTo>
                    <a:lnTo>
                      <a:pt x="1" y="173552"/>
                    </a:lnTo>
                    <a:lnTo>
                      <a:pt x="1" y="173625"/>
                    </a:lnTo>
                    <a:lnTo>
                      <a:pt x="9927" y="173625"/>
                    </a:lnTo>
                    <a:lnTo>
                      <a:pt x="9927" y="184461"/>
                    </a:lnTo>
                    <a:lnTo>
                      <a:pt x="1" y="184461"/>
                    </a:lnTo>
                    <a:lnTo>
                      <a:pt x="1" y="184533"/>
                    </a:lnTo>
                    <a:lnTo>
                      <a:pt x="9927" y="184533"/>
                    </a:lnTo>
                    <a:lnTo>
                      <a:pt x="9927" y="189842"/>
                    </a:lnTo>
                    <a:lnTo>
                      <a:pt x="9927" y="189915"/>
                    </a:lnTo>
                    <a:lnTo>
                      <a:pt x="9927" y="189988"/>
                    </a:lnTo>
                    <a:lnTo>
                      <a:pt x="9927" y="195369"/>
                    </a:lnTo>
                    <a:lnTo>
                      <a:pt x="1" y="195369"/>
                    </a:lnTo>
                    <a:lnTo>
                      <a:pt x="1" y="195442"/>
                    </a:lnTo>
                    <a:lnTo>
                      <a:pt x="9927" y="195442"/>
                    </a:lnTo>
                    <a:lnTo>
                      <a:pt x="9927" y="206277"/>
                    </a:lnTo>
                    <a:lnTo>
                      <a:pt x="1" y="206277"/>
                    </a:lnTo>
                    <a:lnTo>
                      <a:pt x="1" y="206350"/>
                    </a:lnTo>
                    <a:lnTo>
                      <a:pt x="9927" y="206350"/>
                    </a:lnTo>
                    <a:lnTo>
                      <a:pt x="9927" y="209532"/>
                    </a:lnTo>
                    <a:lnTo>
                      <a:pt x="10073" y="209532"/>
                    </a:lnTo>
                    <a:lnTo>
                      <a:pt x="10073" y="206350"/>
                    </a:lnTo>
                    <a:lnTo>
                      <a:pt x="20836" y="206350"/>
                    </a:lnTo>
                    <a:lnTo>
                      <a:pt x="20836" y="209532"/>
                    </a:lnTo>
                    <a:lnTo>
                      <a:pt x="20981" y="209532"/>
                    </a:lnTo>
                    <a:lnTo>
                      <a:pt x="20981" y="206350"/>
                    </a:lnTo>
                    <a:lnTo>
                      <a:pt x="31744" y="206350"/>
                    </a:lnTo>
                    <a:lnTo>
                      <a:pt x="31744" y="209532"/>
                    </a:lnTo>
                    <a:lnTo>
                      <a:pt x="31890" y="209532"/>
                    </a:lnTo>
                    <a:lnTo>
                      <a:pt x="31890" y="206350"/>
                    </a:lnTo>
                    <a:lnTo>
                      <a:pt x="42652" y="206350"/>
                    </a:lnTo>
                    <a:lnTo>
                      <a:pt x="42652" y="209532"/>
                    </a:lnTo>
                    <a:lnTo>
                      <a:pt x="42798" y="209532"/>
                    </a:lnTo>
                    <a:lnTo>
                      <a:pt x="42798" y="206350"/>
                    </a:lnTo>
                    <a:lnTo>
                      <a:pt x="53561" y="206350"/>
                    </a:lnTo>
                    <a:lnTo>
                      <a:pt x="53561" y="209532"/>
                    </a:lnTo>
                    <a:lnTo>
                      <a:pt x="53706" y="209532"/>
                    </a:lnTo>
                    <a:lnTo>
                      <a:pt x="53706" y="206350"/>
                    </a:lnTo>
                    <a:lnTo>
                      <a:pt x="64469" y="206350"/>
                    </a:lnTo>
                    <a:lnTo>
                      <a:pt x="64469" y="209532"/>
                    </a:lnTo>
                    <a:lnTo>
                      <a:pt x="64615" y="209532"/>
                    </a:lnTo>
                    <a:lnTo>
                      <a:pt x="64615" y="206350"/>
                    </a:lnTo>
                    <a:lnTo>
                      <a:pt x="75378" y="206350"/>
                    </a:lnTo>
                    <a:lnTo>
                      <a:pt x="75378" y="209532"/>
                    </a:lnTo>
                    <a:lnTo>
                      <a:pt x="75523" y="209532"/>
                    </a:lnTo>
                    <a:lnTo>
                      <a:pt x="75523" y="206350"/>
                    </a:lnTo>
                    <a:lnTo>
                      <a:pt x="86286" y="206350"/>
                    </a:lnTo>
                    <a:lnTo>
                      <a:pt x="86286" y="209532"/>
                    </a:lnTo>
                    <a:lnTo>
                      <a:pt x="86431" y="209532"/>
                    </a:lnTo>
                    <a:lnTo>
                      <a:pt x="86431" y="206350"/>
                    </a:lnTo>
                    <a:lnTo>
                      <a:pt x="97194" y="206350"/>
                    </a:lnTo>
                    <a:lnTo>
                      <a:pt x="97194" y="209532"/>
                    </a:lnTo>
                    <a:lnTo>
                      <a:pt x="97340" y="209532"/>
                    </a:lnTo>
                    <a:lnTo>
                      <a:pt x="97340" y="206350"/>
                    </a:lnTo>
                    <a:lnTo>
                      <a:pt x="108103" y="206350"/>
                    </a:lnTo>
                    <a:lnTo>
                      <a:pt x="108103" y="209532"/>
                    </a:lnTo>
                    <a:lnTo>
                      <a:pt x="108248" y="209532"/>
                    </a:lnTo>
                    <a:lnTo>
                      <a:pt x="108248" y="206350"/>
                    </a:lnTo>
                    <a:lnTo>
                      <a:pt x="119011" y="206350"/>
                    </a:lnTo>
                    <a:lnTo>
                      <a:pt x="119011" y="209532"/>
                    </a:lnTo>
                    <a:lnTo>
                      <a:pt x="119156" y="209532"/>
                    </a:lnTo>
                    <a:lnTo>
                      <a:pt x="119156" y="206350"/>
                    </a:lnTo>
                    <a:lnTo>
                      <a:pt x="129919" y="206350"/>
                    </a:lnTo>
                    <a:lnTo>
                      <a:pt x="129919" y="209532"/>
                    </a:lnTo>
                    <a:lnTo>
                      <a:pt x="130065" y="209532"/>
                    </a:lnTo>
                    <a:lnTo>
                      <a:pt x="130065" y="206350"/>
                    </a:lnTo>
                    <a:lnTo>
                      <a:pt x="140828" y="206350"/>
                    </a:lnTo>
                    <a:lnTo>
                      <a:pt x="140828" y="209532"/>
                    </a:lnTo>
                    <a:lnTo>
                      <a:pt x="140973" y="209532"/>
                    </a:lnTo>
                    <a:lnTo>
                      <a:pt x="140973" y="206350"/>
                    </a:lnTo>
                    <a:lnTo>
                      <a:pt x="148100" y="206350"/>
                    </a:lnTo>
                    <a:lnTo>
                      <a:pt x="148100" y="206277"/>
                    </a:lnTo>
                    <a:lnTo>
                      <a:pt x="140973" y="206277"/>
                    </a:lnTo>
                    <a:lnTo>
                      <a:pt x="140973" y="195442"/>
                    </a:lnTo>
                    <a:lnTo>
                      <a:pt x="148100" y="195442"/>
                    </a:lnTo>
                    <a:lnTo>
                      <a:pt x="148100" y="195369"/>
                    </a:lnTo>
                    <a:lnTo>
                      <a:pt x="140973" y="195369"/>
                    </a:lnTo>
                    <a:lnTo>
                      <a:pt x="140973" y="189988"/>
                    </a:lnTo>
                    <a:lnTo>
                      <a:pt x="140973" y="189915"/>
                    </a:lnTo>
                    <a:lnTo>
                      <a:pt x="140973" y="189842"/>
                    </a:lnTo>
                    <a:lnTo>
                      <a:pt x="140973" y="184533"/>
                    </a:lnTo>
                    <a:lnTo>
                      <a:pt x="148100" y="184533"/>
                    </a:lnTo>
                    <a:lnTo>
                      <a:pt x="148100" y="184461"/>
                    </a:lnTo>
                    <a:lnTo>
                      <a:pt x="140973" y="184461"/>
                    </a:lnTo>
                    <a:lnTo>
                      <a:pt x="140973" y="173625"/>
                    </a:lnTo>
                    <a:lnTo>
                      <a:pt x="148100" y="173625"/>
                    </a:lnTo>
                    <a:lnTo>
                      <a:pt x="148100" y="173552"/>
                    </a:lnTo>
                    <a:lnTo>
                      <a:pt x="140973" y="173552"/>
                    </a:lnTo>
                    <a:lnTo>
                      <a:pt x="140973" y="168171"/>
                    </a:lnTo>
                    <a:lnTo>
                      <a:pt x="140973" y="168098"/>
                    </a:lnTo>
                    <a:lnTo>
                      <a:pt x="140973" y="168025"/>
                    </a:lnTo>
                    <a:lnTo>
                      <a:pt x="140973" y="162717"/>
                    </a:lnTo>
                    <a:lnTo>
                      <a:pt x="148100" y="162717"/>
                    </a:lnTo>
                    <a:lnTo>
                      <a:pt x="148100" y="162644"/>
                    </a:lnTo>
                    <a:lnTo>
                      <a:pt x="140973" y="162644"/>
                    </a:lnTo>
                    <a:lnTo>
                      <a:pt x="140973" y="151808"/>
                    </a:lnTo>
                    <a:lnTo>
                      <a:pt x="148100" y="151808"/>
                    </a:lnTo>
                    <a:lnTo>
                      <a:pt x="148100" y="151736"/>
                    </a:lnTo>
                    <a:lnTo>
                      <a:pt x="140973" y="151736"/>
                    </a:lnTo>
                    <a:lnTo>
                      <a:pt x="140973" y="146354"/>
                    </a:lnTo>
                    <a:lnTo>
                      <a:pt x="140973" y="146281"/>
                    </a:lnTo>
                    <a:lnTo>
                      <a:pt x="140973" y="146209"/>
                    </a:lnTo>
                    <a:lnTo>
                      <a:pt x="140973" y="140900"/>
                    </a:lnTo>
                    <a:lnTo>
                      <a:pt x="148100" y="140900"/>
                    </a:lnTo>
                    <a:lnTo>
                      <a:pt x="148100" y="140827"/>
                    </a:lnTo>
                    <a:lnTo>
                      <a:pt x="140973" y="140827"/>
                    </a:lnTo>
                    <a:lnTo>
                      <a:pt x="140973" y="129992"/>
                    </a:lnTo>
                    <a:lnTo>
                      <a:pt x="148100" y="129992"/>
                    </a:lnTo>
                    <a:lnTo>
                      <a:pt x="148100" y="129919"/>
                    </a:lnTo>
                    <a:lnTo>
                      <a:pt x="140973" y="129919"/>
                    </a:lnTo>
                    <a:lnTo>
                      <a:pt x="140973" y="124537"/>
                    </a:lnTo>
                    <a:lnTo>
                      <a:pt x="140973" y="124465"/>
                    </a:lnTo>
                    <a:lnTo>
                      <a:pt x="140973" y="124392"/>
                    </a:lnTo>
                    <a:lnTo>
                      <a:pt x="140973" y="119083"/>
                    </a:lnTo>
                    <a:lnTo>
                      <a:pt x="148100" y="119083"/>
                    </a:lnTo>
                    <a:lnTo>
                      <a:pt x="148100" y="119010"/>
                    </a:lnTo>
                    <a:lnTo>
                      <a:pt x="140973" y="119010"/>
                    </a:lnTo>
                    <a:lnTo>
                      <a:pt x="140973" y="108175"/>
                    </a:lnTo>
                    <a:lnTo>
                      <a:pt x="148100" y="108175"/>
                    </a:lnTo>
                    <a:lnTo>
                      <a:pt x="148100" y="108102"/>
                    </a:lnTo>
                    <a:lnTo>
                      <a:pt x="140973" y="108102"/>
                    </a:lnTo>
                    <a:lnTo>
                      <a:pt x="140973" y="102721"/>
                    </a:lnTo>
                    <a:lnTo>
                      <a:pt x="140973" y="102648"/>
                    </a:lnTo>
                    <a:lnTo>
                      <a:pt x="140973" y="102575"/>
                    </a:lnTo>
                    <a:lnTo>
                      <a:pt x="140973" y="97266"/>
                    </a:lnTo>
                    <a:lnTo>
                      <a:pt x="148100" y="97266"/>
                    </a:lnTo>
                    <a:lnTo>
                      <a:pt x="148100" y="97194"/>
                    </a:lnTo>
                    <a:lnTo>
                      <a:pt x="140973" y="97194"/>
                    </a:lnTo>
                    <a:lnTo>
                      <a:pt x="140973" y="86358"/>
                    </a:lnTo>
                    <a:lnTo>
                      <a:pt x="148100" y="86358"/>
                    </a:lnTo>
                    <a:lnTo>
                      <a:pt x="148100" y="86285"/>
                    </a:lnTo>
                    <a:lnTo>
                      <a:pt x="140973" y="86285"/>
                    </a:lnTo>
                    <a:lnTo>
                      <a:pt x="140973" y="80904"/>
                    </a:lnTo>
                    <a:lnTo>
                      <a:pt x="140973" y="80831"/>
                    </a:lnTo>
                    <a:lnTo>
                      <a:pt x="140973" y="80758"/>
                    </a:lnTo>
                    <a:lnTo>
                      <a:pt x="140973" y="75450"/>
                    </a:lnTo>
                    <a:lnTo>
                      <a:pt x="148100" y="75450"/>
                    </a:lnTo>
                    <a:lnTo>
                      <a:pt x="148100" y="75377"/>
                    </a:lnTo>
                    <a:lnTo>
                      <a:pt x="140973" y="75377"/>
                    </a:lnTo>
                    <a:lnTo>
                      <a:pt x="140973" y="64541"/>
                    </a:lnTo>
                    <a:lnTo>
                      <a:pt x="148100" y="64541"/>
                    </a:lnTo>
                    <a:lnTo>
                      <a:pt x="148100" y="64469"/>
                    </a:lnTo>
                    <a:lnTo>
                      <a:pt x="140973" y="64469"/>
                    </a:lnTo>
                    <a:lnTo>
                      <a:pt x="140973" y="59087"/>
                    </a:lnTo>
                    <a:lnTo>
                      <a:pt x="140973" y="59014"/>
                    </a:lnTo>
                    <a:lnTo>
                      <a:pt x="140973" y="58942"/>
                    </a:lnTo>
                    <a:lnTo>
                      <a:pt x="140973" y="53633"/>
                    </a:lnTo>
                    <a:lnTo>
                      <a:pt x="148100" y="53633"/>
                    </a:lnTo>
                    <a:lnTo>
                      <a:pt x="148100" y="53560"/>
                    </a:lnTo>
                    <a:lnTo>
                      <a:pt x="140973" y="53560"/>
                    </a:lnTo>
                    <a:lnTo>
                      <a:pt x="140973" y="42724"/>
                    </a:lnTo>
                    <a:lnTo>
                      <a:pt x="148100" y="42724"/>
                    </a:lnTo>
                    <a:lnTo>
                      <a:pt x="148100" y="42652"/>
                    </a:lnTo>
                    <a:lnTo>
                      <a:pt x="140973" y="42652"/>
                    </a:lnTo>
                    <a:lnTo>
                      <a:pt x="140973" y="37270"/>
                    </a:lnTo>
                    <a:lnTo>
                      <a:pt x="140973" y="37198"/>
                    </a:lnTo>
                    <a:lnTo>
                      <a:pt x="140973" y="37125"/>
                    </a:lnTo>
                    <a:lnTo>
                      <a:pt x="140973" y="31816"/>
                    </a:lnTo>
                    <a:lnTo>
                      <a:pt x="148100" y="31816"/>
                    </a:lnTo>
                    <a:lnTo>
                      <a:pt x="148100" y="31743"/>
                    </a:lnTo>
                    <a:lnTo>
                      <a:pt x="140973" y="31743"/>
                    </a:lnTo>
                    <a:lnTo>
                      <a:pt x="140973" y="20908"/>
                    </a:lnTo>
                    <a:lnTo>
                      <a:pt x="148100" y="20908"/>
                    </a:lnTo>
                    <a:lnTo>
                      <a:pt x="148100" y="20835"/>
                    </a:lnTo>
                    <a:lnTo>
                      <a:pt x="140973" y="20835"/>
                    </a:lnTo>
                    <a:lnTo>
                      <a:pt x="140973" y="15454"/>
                    </a:lnTo>
                    <a:lnTo>
                      <a:pt x="140973" y="15381"/>
                    </a:lnTo>
                    <a:lnTo>
                      <a:pt x="140973" y="15308"/>
                    </a:lnTo>
                    <a:lnTo>
                      <a:pt x="140973" y="9999"/>
                    </a:lnTo>
                    <a:lnTo>
                      <a:pt x="148100" y="9999"/>
                    </a:lnTo>
                    <a:lnTo>
                      <a:pt x="148100" y="9927"/>
                    </a:lnTo>
                    <a:lnTo>
                      <a:pt x="140973" y="9927"/>
                    </a:lnTo>
                    <a:lnTo>
                      <a:pt x="140973" y="0"/>
                    </a:lnTo>
                    <a:lnTo>
                      <a:pt x="140828" y="0"/>
                    </a:lnTo>
                    <a:lnTo>
                      <a:pt x="140828" y="9927"/>
                    </a:lnTo>
                    <a:lnTo>
                      <a:pt x="130065" y="9927"/>
                    </a:lnTo>
                    <a:lnTo>
                      <a:pt x="130065" y="0"/>
                    </a:lnTo>
                    <a:lnTo>
                      <a:pt x="129919" y="0"/>
                    </a:lnTo>
                    <a:lnTo>
                      <a:pt x="129919" y="9927"/>
                    </a:lnTo>
                    <a:lnTo>
                      <a:pt x="119156" y="9927"/>
                    </a:lnTo>
                    <a:lnTo>
                      <a:pt x="119156" y="0"/>
                    </a:lnTo>
                    <a:lnTo>
                      <a:pt x="119011" y="0"/>
                    </a:lnTo>
                    <a:lnTo>
                      <a:pt x="119011" y="9927"/>
                    </a:lnTo>
                    <a:lnTo>
                      <a:pt x="108248" y="9927"/>
                    </a:lnTo>
                    <a:lnTo>
                      <a:pt x="108248" y="0"/>
                    </a:lnTo>
                    <a:lnTo>
                      <a:pt x="108103" y="0"/>
                    </a:lnTo>
                    <a:lnTo>
                      <a:pt x="108103" y="9927"/>
                    </a:lnTo>
                    <a:lnTo>
                      <a:pt x="97340" y="9927"/>
                    </a:lnTo>
                    <a:lnTo>
                      <a:pt x="97340" y="0"/>
                    </a:lnTo>
                    <a:lnTo>
                      <a:pt x="97194" y="0"/>
                    </a:lnTo>
                    <a:lnTo>
                      <a:pt x="97194" y="9927"/>
                    </a:lnTo>
                    <a:lnTo>
                      <a:pt x="86431" y="9927"/>
                    </a:lnTo>
                    <a:lnTo>
                      <a:pt x="86431" y="0"/>
                    </a:lnTo>
                    <a:lnTo>
                      <a:pt x="86286" y="0"/>
                    </a:lnTo>
                    <a:lnTo>
                      <a:pt x="86286" y="9927"/>
                    </a:lnTo>
                    <a:lnTo>
                      <a:pt x="75523" y="9927"/>
                    </a:lnTo>
                    <a:lnTo>
                      <a:pt x="75523" y="0"/>
                    </a:lnTo>
                    <a:lnTo>
                      <a:pt x="75378" y="0"/>
                    </a:lnTo>
                    <a:lnTo>
                      <a:pt x="75378" y="9927"/>
                    </a:lnTo>
                    <a:lnTo>
                      <a:pt x="64615" y="9927"/>
                    </a:lnTo>
                    <a:lnTo>
                      <a:pt x="64615" y="0"/>
                    </a:lnTo>
                    <a:lnTo>
                      <a:pt x="64469" y="0"/>
                    </a:lnTo>
                    <a:lnTo>
                      <a:pt x="64469" y="9927"/>
                    </a:lnTo>
                    <a:lnTo>
                      <a:pt x="53706" y="9927"/>
                    </a:lnTo>
                    <a:lnTo>
                      <a:pt x="53706" y="0"/>
                    </a:lnTo>
                    <a:lnTo>
                      <a:pt x="53561" y="0"/>
                    </a:lnTo>
                    <a:lnTo>
                      <a:pt x="53561" y="9927"/>
                    </a:lnTo>
                    <a:lnTo>
                      <a:pt x="42798" y="9927"/>
                    </a:lnTo>
                    <a:lnTo>
                      <a:pt x="42798" y="0"/>
                    </a:lnTo>
                    <a:lnTo>
                      <a:pt x="42652" y="0"/>
                    </a:lnTo>
                    <a:lnTo>
                      <a:pt x="42652" y="9927"/>
                    </a:lnTo>
                    <a:lnTo>
                      <a:pt x="31890" y="9927"/>
                    </a:lnTo>
                    <a:lnTo>
                      <a:pt x="31890" y="0"/>
                    </a:lnTo>
                    <a:lnTo>
                      <a:pt x="31744" y="0"/>
                    </a:lnTo>
                    <a:lnTo>
                      <a:pt x="31744" y="9927"/>
                    </a:lnTo>
                    <a:lnTo>
                      <a:pt x="20981" y="9927"/>
                    </a:lnTo>
                    <a:lnTo>
                      <a:pt x="20981" y="0"/>
                    </a:lnTo>
                    <a:lnTo>
                      <a:pt x="20836" y="0"/>
                    </a:lnTo>
                    <a:lnTo>
                      <a:pt x="20836" y="9927"/>
                    </a:lnTo>
                    <a:lnTo>
                      <a:pt x="10073" y="9927"/>
                    </a:lnTo>
                    <a:lnTo>
                      <a:pt x="10073" y="0"/>
                    </a:lnTo>
                    <a:close/>
                  </a:path>
                </a:pathLst>
              </a:custGeom>
              <a:solidFill>
                <a:srgbClr val="CAE8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04" name="Google Shape;1804;p33"/>
              <p:cNvSpPr/>
              <p:nvPr/>
            </p:nvSpPr>
            <p:spPr>
              <a:xfrm rot="5400000">
                <a:off x="42795" y="-2345123"/>
                <a:ext cx="4095733" cy="5795131"/>
              </a:xfrm>
              <a:custGeom>
                <a:avLst/>
                <a:gdLst/>
                <a:ahLst/>
                <a:cxnLst/>
                <a:rect l="l" t="t" r="r" b="b"/>
                <a:pathLst>
                  <a:path w="148101" h="209532" extrusionOk="0">
                    <a:moveTo>
                      <a:pt x="20836" y="9999"/>
                    </a:moveTo>
                    <a:lnTo>
                      <a:pt x="20836" y="15308"/>
                    </a:lnTo>
                    <a:lnTo>
                      <a:pt x="20836" y="15381"/>
                    </a:lnTo>
                    <a:lnTo>
                      <a:pt x="20836" y="15454"/>
                    </a:lnTo>
                    <a:lnTo>
                      <a:pt x="20836" y="20835"/>
                    </a:lnTo>
                    <a:lnTo>
                      <a:pt x="10073" y="20835"/>
                    </a:lnTo>
                    <a:lnTo>
                      <a:pt x="10073" y="15454"/>
                    </a:lnTo>
                    <a:lnTo>
                      <a:pt x="10073" y="15381"/>
                    </a:lnTo>
                    <a:lnTo>
                      <a:pt x="10073" y="15308"/>
                    </a:lnTo>
                    <a:lnTo>
                      <a:pt x="10073" y="9999"/>
                    </a:lnTo>
                    <a:close/>
                    <a:moveTo>
                      <a:pt x="31744" y="9999"/>
                    </a:moveTo>
                    <a:lnTo>
                      <a:pt x="31744" y="15308"/>
                    </a:lnTo>
                    <a:lnTo>
                      <a:pt x="31744" y="15381"/>
                    </a:lnTo>
                    <a:lnTo>
                      <a:pt x="31744" y="15454"/>
                    </a:lnTo>
                    <a:lnTo>
                      <a:pt x="31744" y="20835"/>
                    </a:lnTo>
                    <a:lnTo>
                      <a:pt x="20981" y="20835"/>
                    </a:lnTo>
                    <a:lnTo>
                      <a:pt x="20981" y="15454"/>
                    </a:lnTo>
                    <a:lnTo>
                      <a:pt x="20981" y="15381"/>
                    </a:lnTo>
                    <a:lnTo>
                      <a:pt x="20981" y="15308"/>
                    </a:lnTo>
                    <a:lnTo>
                      <a:pt x="20981" y="9999"/>
                    </a:lnTo>
                    <a:close/>
                    <a:moveTo>
                      <a:pt x="42652" y="9999"/>
                    </a:moveTo>
                    <a:lnTo>
                      <a:pt x="42652" y="15308"/>
                    </a:lnTo>
                    <a:lnTo>
                      <a:pt x="42652" y="15381"/>
                    </a:lnTo>
                    <a:lnTo>
                      <a:pt x="42652" y="15454"/>
                    </a:lnTo>
                    <a:lnTo>
                      <a:pt x="42652" y="20835"/>
                    </a:lnTo>
                    <a:lnTo>
                      <a:pt x="31890" y="20835"/>
                    </a:lnTo>
                    <a:lnTo>
                      <a:pt x="31890" y="15454"/>
                    </a:lnTo>
                    <a:lnTo>
                      <a:pt x="31890" y="15381"/>
                    </a:lnTo>
                    <a:lnTo>
                      <a:pt x="31890" y="15308"/>
                    </a:lnTo>
                    <a:lnTo>
                      <a:pt x="31890" y="9999"/>
                    </a:lnTo>
                    <a:close/>
                    <a:moveTo>
                      <a:pt x="53561" y="9999"/>
                    </a:moveTo>
                    <a:lnTo>
                      <a:pt x="53561" y="15308"/>
                    </a:lnTo>
                    <a:lnTo>
                      <a:pt x="53561" y="15381"/>
                    </a:lnTo>
                    <a:lnTo>
                      <a:pt x="53561" y="15454"/>
                    </a:lnTo>
                    <a:lnTo>
                      <a:pt x="53561" y="20835"/>
                    </a:lnTo>
                    <a:lnTo>
                      <a:pt x="42798" y="20835"/>
                    </a:lnTo>
                    <a:lnTo>
                      <a:pt x="42798" y="15454"/>
                    </a:lnTo>
                    <a:lnTo>
                      <a:pt x="42798" y="15381"/>
                    </a:lnTo>
                    <a:lnTo>
                      <a:pt x="42798" y="15308"/>
                    </a:lnTo>
                    <a:lnTo>
                      <a:pt x="42798" y="9999"/>
                    </a:lnTo>
                    <a:close/>
                    <a:moveTo>
                      <a:pt x="64469" y="9999"/>
                    </a:moveTo>
                    <a:lnTo>
                      <a:pt x="64469" y="15308"/>
                    </a:lnTo>
                    <a:lnTo>
                      <a:pt x="64469" y="15381"/>
                    </a:lnTo>
                    <a:lnTo>
                      <a:pt x="64469" y="15454"/>
                    </a:lnTo>
                    <a:lnTo>
                      <a:pt x="64469" y="20835"/>
                    </a:lnTo>
                    <a:lnTo>
                      <a:pt x="53706" y="20835"/>
                    </a:lnTo>
                    <a:lnTo>
                      <a:pt x="53706" y="15454"/>
                    </a:lnTo>
                    <a:lnTo>
                      <a:pt x="53706" y="15381"/>
                    </a:lnTo>
                    <a:lnTo>
                      <a:pt x="53706" y="15308"/>
                    </a:lnTo>
                    <a:lnTo>
                      <a:pt x="53706" y="9999"/>
                    </a:lnTo>
                    <a:close/>
                    <a:moveTo>
                      <a:pt x="75378" y="9999"/>
                    </a:moveTo>
                    <a:lnTo>
                      <a:pt x="75378" y="15308"/>
                    </a:lnTo>
                    <a:lnTo>
                      <a:pt x="75378" y="15381"/>
                    </a:lnTo>
                    <a:lnTo>
                      <a:pt x="75378" y="15454"/>
                    </a:lnTo>
                    <a:lnTo>
                      <a:pt x="75378" y="20835"/>
                    </a:lnTo>
                    <a:lnTo>
                      <a:pt x="64615" y="20835"/>
                    </a:lnTo>
                    <a:lnTo>
                      <a:pt x="64615" y="15454"/>
                    </a:lnTo>
                    <a:lnTo>
                      <a:pt x="64615" y="15381"/>
                    </a:lnTo>
                    <a:lnTo>
                      <a:pt x="64615" y="15308"/>
                    </a:lnTo>
                    <a:lnTo>
                      <a:pt x="64615" y="9999"/>
                    </a:lnTo>
                    <a:close/>
                    <a:moveTo>
                      <a:pt x="86286" y="9999"/>
                    </a:moveTo>
                    <a:lnTo>
                      <a:pt x="86286" y="15308"/>
                    </a:lnTo>
                    <a:lnTo>
                      <a:pt x="86286" y="15381"/>
                    </a:lnTo>
                    <a:lnTo>
                      <a:pt x="86286" y="15454"/>
                    </a:lnTo>
                    <a:lnTo>
                      <a:pt x="86286" y="20835"/>
                    </a:lnTo>
                    <a:lnTo>
                      <a:pt x="75523" y="20835"/>
                    </a:lnTo>
                    <a:lnTo>
                      <a:pt x="75523" y="15454"/>
                    </a:lnTo>
                    <a:lnTo>
                      <a:pt x="75523" y="15381"/>
                    </a:lnTo>
                    <a:lnTo>
                      <a:pt x="75523" y="15308"/>
                    </a:lnTo>
                    <a:lnTo>
                      <a:pt x="75523" y="9999"/>
                    </a:lnTo>
                    <a:close/>
                    <a:moveTo>
                      <a:pt x="97194" y="9999"/>
                    </a:moveTo>
                    <a:lnTo>
                      <a:pt x="97194" y="15308"/>
                    </a:lnTo>
                    <a:lnTo>
                      <a:pt x="97194" y="15381"/>
                    </a:lnTo>
                    <a:lnTo>
                      <a:pt x="97194" y="15454"/>
                    </a:lnTo>
                    <a:lnTo>
                      <a:pt x="97194" y="20835"/>
                    </a:lnTo>
                    <a:lnTo>
                      <a:pt x="86431" y="20835"/>
                    </a:lnTo>
                    <a:lnTo>
                      <a:pt x="86431" y="15454"/>
                    </a:lnTo>
                    <a:lnTo>
                      <a:pt x="86431" y="15381"/>
                    </a:lnTo>
                    <a:lnTo>
                      <a:pt x="86431" y="15308"/>
                    </a:lnTo>
                    <a:lnTo>
                      <a:pt x="86431" y="9999"/>
                    </a:lnTo>
                    <a:close/>
                    <a:moveTo>
                      <a:pt x="108103" y="9999"/>
                    </a:moveTo>
                    <a:lnTo>
                      <a:pt x="108103" y="15308"/>
                    </a:lnTo>
                    <a:lnTo>
                      <a:pt x="108103" y="15381"/>
                    </a:lnTo>
                    <a:lnTo>
                      <a:pt x="108103" y="15454"/>
                    </a:lnTo>
                    <a:lnTo>
                      <a:pt x="108103" y="20835"/>
                    </a:lnTo>
                    <a:lnTo>
                      <a:pt x="97340" y="20835"/>
                    </a:lnTo>
                    <a:lnTo>
                      <a:pt x="97340" y="15454"/>
                    </a:lnTo>
                    <a:lnTo>
                      <a:pt x="97340" y="15381"/>
                    </a:lnTo>
                    <a:lnTo>
                      <a:pt x="97340" y="15308"/>
                    </a:lnTo>
                    <a:lnTo>
                      <a:pt x="97340" y="9999"/>
                    </a:lnTo>
                    <a:close/>
                    <a:moveTo>
                      <a:pt x="119011" y="9999"/>
                    </a:moveTo>
                    <a:lnTo>
                      <a:pt x="119011" y="15308"/>
                    </a:lnTo>
                    <a:lnTo>
                      <a:pt x="119011" y="15381"/>
                    </a:lnTo>
                    <a:lnTo>
                      <a:pt x="119011" y="15454"/>
                    </a:lnTo>
                    <a:lnTo>
                      <a:pt x="119011" y="20835"/>
                    </a:lnTo>
                    <a:lnTo>
                      <a:pt x="108248" y="20835"/>
                    </a:lnTo>
                    <a:lnTo>
                      <a:pt x="108248" y="15454"/>
                    </a:lnTo>
                    <a:lnTo>
                      <a:pt x="108248" y="15381"/>
                    </a:lnTo>
                    <a:lnTo>
                      <a:pt x="108248" y="15308"/>
                    </a:lnTo>
                    <a:lnTo>
                      <a:pt x="108248" y="9999"/>
                    </a:lnTo>
                    <a:close/>
                    <a:moveTo>
                      <a:pt x="129919" y="9999"/>
                    </a:moveTo>
                    <a:lnTo>
                      <a:pt x="129919" y="15308"/>
                    </a:lnTo>
                    <a:lnTo>
                      <a:pt x="129919" y="15381"/>
                    </a:lnTo>
                    <a:lnTo>
                      <a:pt x="129919" y="15454"/>
                    </a:lnTo>
                    <a:lnTo>
                      <a:pt x="129919" y="20835"/>
                    </a:lnTo>
                    <a:lnTo>
                      <a:pt x="119156" y="20835"/>
                    </a:lnTo>
                    <a:lnTo>
                      <a:pt x="119156" y="15454"/>
                    </a:lnTo>
                    <a:lnTo>
                      <a:pt x="119156" y="15381"/>
                    </a:lnTo>
                    <a:lnTo>
                      <a:pt x="119156" y="15308"/>
                    </a:lnTo>
                    <a:lnTo>
                      <a:pt x="119156" y="9999"/>
                    </a:lnTo>
                    <a:close/>
                    <a:moveTo>
                      <a:pt x="140828" y="9999"/>
                    </a:moveTo>
                    <a:lnTo>
                      <a:pt x="140828" y="15308"/>
                    </a:lnTo>
                    <a:lnTo>
                      <a:pt x="140828" y="15381"/>
                    </a:lnTo>
                    <a:lnTo>
                      <a:pt x="140828" y="15454"/>
                    </a:lnTo>
                    <a:lnTo>
                      <a:pt x="140828" y="20835"/>
                    </a:lnTo>
                    <a:lnTo>
                      <a:pt x="130065" y="20835"/>
                    </a:lnTo>
                    <a:lnTo>
                      <a:pt x="130065" y="15454"/>
                    </a:lnTo>
                    <a:lnTo>
                      <a:pt x="130065" y="15381"/>
                    </a:lnTo>
                    <a:lnTo>
                      <a:pt x="130065" y="15308"/>
                    </a:lnTo>
                    <a:lnTo>
                      <a:pt x="130065" y="9999"/>
                    </a:lnTo>
                    <a:close/>
                    <a:moveTo>
                      <a:pt x="20836" y="20908"/>
                    </a:moveTo>
                    <a:lnTo>
                      <a:pt x="20836" y="31743"/>
                    </a:lnTo>
                    <a:lnTo>
                      <a:pt x="10073" y="31743"/>
                    </a:lnTo>
                    <a:lnTo>
                      <a:pt x="10073" y="20908"/>
                    </a:lnTo>
                    <a:close/>
                    <a:moveTo>
                      <a:pt x="31744" y="20908"/>
                    </a:moveTo>
                    <a:lnTo>
                      <a:pt x="31744" y="31743"/>
                    </a:lnTo>
                    <a:lnTo>
                      <a:pt x="20981" y="31743"/>
                    </a:lnTo>
                    <a:lnTo>
                      <a:pt x="20981" y="20908"/>
                    </a:lnTo>
                    <a:close/>
                    <a:moveTo>
                      <a:pt x="42652" y="20908"/>
                    </a:moveTo>
                    <a:lnTo>
                      <a:pt x="42652" y="31743"/>
                    </a:lnTo>
                    <a:lnTo>
                      <a:pt x="31890" y="31743"/>
                    </a:lnTo>
                    <a:lnTo>
                      <a:pt x="31890" y="20908"/>
                    </a:lnTo>
                    <a:close/>
                    <a:moveTo>
                      <a:pt x="53561" y="20908"/>
                    </a:moveTo>
                    <a:lnTo>
                      <a:pt x="53561" y="31743"/>
                    </a:lnTo>
                    <a:lnTo>
                      <a:pt x="42798" y="31743"/>
                    </a:lnTo>
                    <a:lnTo>
                      <a:pt x="42798" y="20908"/>
                    </a:lnTo>
                    <a:close/>
                    <a:moveTo>
                      <a:pt x="64469" y="20908"/>
                    </a:moveTo>
                    <a:lnTo>
                      <a:pt x="64469" y="31743"/>
                    </a:lnTo>
                    <a:lnTo>
                      <a:pt x="53706" y="31743"/>
                    </a:lnTo>
                    <a:lnTo>
                      <a:pt x="53706" y="20908"/>
                    </a:lnTo>
                    <a:close/>
                    <a:moveTo>
                      <a:pt x="75378" y="20908"/>
                    </a:moveTo>
                    <a:lnTo>
                      <a:pt x="75378" y="31743"/>
                    </a:lnTo>
                    <a:lnTo>
                      <a:pt x="64615" y="31743"/>
                    </a:lnTo>
                    <a:lnTo>
                      <a:pt x="64615" y="20908"/>
                    </a:lnTo>
                    <a:close/>
                    <a:moveTo>
                      <a:pt x="86286" y="20908"/>
                    </a:moveTo>
                    <a:lnTo>
                      <a:pt x="86286" y="31743"/>
                    </a:lnTo>
                    <a:lnTo>
                      <a:pt x="75523" y="31743"/>
                    </a:lnTo>
                    <a:lnTo>
                      <a:pt x="75523" y="20908"/>
                    </a:lnTo>
                    <a:close/>
                    <a:moveTo>
                      <a:pt x="97194" y="20908"/>
                    </a:moveTo>
                    <a:lnTo>
                      <a:pt x="97194" y="31743"/>
                    </a:lnTo>
                    <a:lnTo>
                      <a:pt x="86431" y="31743"/>
                    </a:lnTo>
                    <a:lnTo>
                      <a:pt x="86431" y="20908"/>
                    </a:lnTo>
                    <a:close/>
                    <a:moveTo>
                      <a:pt x="108103" y="20908"/>
                    </a:moveTo>
                    <a:lnTo>
                      <a:pt x="108103" y="31743"/>
                    </a:lnTo>
                    <a:lnTo>
                      <a:pt x="97340" y="31743"/>
                    </a:lnTo>
                    <a:lnTo>
                      <a:pt x="97340" y="20908"/>
                    </a:lnTo>
                    <a:close/>
                    <a:moveTo>
                      <a:pt x="119011" y="20908"/>
                    </a:moveTo>
                    <a:lnTo>
                      <a:pt x="119011" y="31743"/>
                    </a:lnTo>
                    <a:lnTo>
                      <a:pt x="108248" y="31743"/>
                    </a:lnTo>
                    <a:lnTo>
                      <a:pt x="108248" y="20908"/>
                    </a:lnTo>
                    <a:close/>
                    <a:moveTo>
                      <a:pt x="129919" y="20908"/>
                    </a:moveTo>
                    <a:lnTo>
                      <a:pt x="129919" y="31743"/>
                    </a:lnTo>
                    <a:lnTo>
                      <a:pt x="119156" y="31743"/>
                    </a:lnTo>
                    <a:lnTo>
                      <a:pt x="119156" y="20908"/>
                    </a:lnTo>
                    <a:close/>
                    <a:moveTo>
                      <a:pt x="140828" y="20908"/>
                    </a:moveTo>
                    <a:lnTo>
                      <a:pt x="140828" y="31743"/>
                    </a:lnTo>
                    <a:lnTo>
                      <a:pt x="130065" y="31743"/>
                    </a:lnTo>
                    <a:lnTo>
                      <a:pt x="130065" y="20908"/>
                    </a:lnTo>
                    <a:close/>
                    <a:moveTo>
                      <a:pt x="20836" y="31816"/>
                    </a:moveTo>
                    <a:lnTo>
                      <a:pt x="20836" y="37125"/>
                    </a:lnTo>
                    <a:lnTo>
                      <a:pt x="20836" y="37198"/>
                    </a:lnTo>
                    <a:lnTo>
                      <a:pt x="20836" y="37270"/>
                    </a:lnTo>
                    <a:lnTo>
                      <a:pt x="20836" y="42652"/>
                    </a:lnTo>
                    <a:lnTo>
                      <a:pt x="10073" y="42652"/>
                    </a:lnTo>
                    <a:lnTo>
                      <a:pt x="10073" y="37270"/>
                    </a:lnTo>
                    <a:lnTo>
                      <a:pt x="10073" y="37198"/>
                    </a:lnTo>
                    <a:lnTo>
                      <a:pt x="10073" y="37125"/>
                    </a:lnTo>
                    <a:lnTo>
                      <a:pt x="10073" y="31816"/>
                    </a:lnTo>
                    <a:close/>
                    <a:moveTo>
                      <a:pt x="31744" y="31816"/>
                    </a:moveTo>
                    <a:lnTo>
                      <a:pt x="31744" y="37125"/>
                    </a:lnTo>
                    <a:lnTo>
                      <a:pt x="31744" y="37198"/>
                    </a:lnTo>
                    <a:lnTo>
                      <a:pt x="31744" y="37270"/>
                    </a:lnTo>
                    <a:lnTo>
                      <a:pt x="31744" y="42652"/>
                    </a:lnTo>
                    <a:lnTo>
                      <a:pt x="20981" y="42652"/>
                    </a:lnTo>
                    <a:lnTo>
                      <a:pt x="20981" y="37270"/>
                    </a:lnTo>
                    <a:lnTo>
                      <a:pt x="20981" y="37198"/>
                    </a:lnTo>
                    <a:lnTo>
                      <a:pt x="20981" y="37125"/>
                    </a:lnTo>
                    <a:lnTo>
                      <a:pt x="20981" y="31816"/>
                    </a:lnTo>
                    <a:close/>
                    <a:moveTo>
                      <a:pt x="42652" y="31816"/>
                    </a:moveTo>
                    <a:lnTo>
                      <a:pt x="42652" y="37125"/>
                    </a:lnTo>
                    <a:lnTo>
                      <a:pt x="42652" y="37198"/>
                    </a:lnTo>
                    <a:lnTo>
                      <a:pt x="42652" y="37270"/>
                    </a:lnTo>
                    <a:lnTo>
                      <a:pt x="42652" y="42652"/>
                    </a:lnTo>
                    <a:lnTo>
                      <a:pt x="31890" y="42652"/>
                    </a:lnTo>
                    <a:lnTo>
                      <a:pt x="31890" y="37270"/>
                    </a:lnTo>
                    <a:lnTo>
                      <a:pt x="31890" y="37198"/>
                    </a:lnTo>
                    <a:lnTo>
                      <a:pt x="31890" y="37125"/>
                    </a:lnTo>
                    <a:lnTo>
                      <a:pt x="31890" y="31816"/>
                    </a:lnTo>
                    <a:close/>
                    <a:moveTo>
                      <a:pt x="53561" y="31816"/>
                    </a:moveTo>
                    <a:lnTo>
                      <a:pt x="53561" y="37125"/>
                    </a:lnTo>
                    <a:lnTo>
                      <a:pt x="53561" y="37198"/>
                    </a:lnTo>
                    <a:lnTo>
                      <a:pt x="53561" y="37270"/>
                    </a:lnTo>
                    <a:lnTo>
                      <a:pt x="53561" y="42652"/>
                    </a:lnTo>
                    <a:lnTo>
                      <a:pt x="42798" y="42652"/>
                    </a:lnTo>
                    <a:lnTo>
                      <a:pt x="42798" y="37270"/>
                    </a:lnTo>
                    <a:lnTo>
                      <a:pt x="42798" y="37198"/>
                    </a:lnTo>
                    <a:lnTo>
                      <a:pt x="42798" y="37125"/>
                    </a:lnTo>
                    <a:lnTo>
                      <a:pt x="42798" y="31816"/>
                    </a:lnTo>
                    <a:close/>
                    <a:moveTo>
                      <a:pt x="64469" y="31816"/>
                    </a:moveTo>
                    <a:lnTo>
                      <a:pt x="64469" y="37125"/>
                    </a:lnTo>
                    <a:lnTo>
                      <a:pt x="64469" y="37198"/>
                    </a:lnTo>
                    <a:lnTo>
                      <a:pt x="64469" y="37270"/>
                    </a:lnTo>
                    <a:lnTo>
                      <a:pt x="64469" y="42652"/>
                    </a:lnTo>
                    <a:lnTo>
                      <a:pt x="53706" y="42652"/>
                    </a:lnTo>
                    <a:lnTo>
                      <a:pt x="53706" y="37270"/>
                    </a:lnTo>
                    <a:lnTo>
                      <a:pt x="53706" y="37198"/>
                    </a:lnTo>
                    <a:lnTo>
                      <a:pt x="53706" y="37125"/>
                    </a:lnTo>
                    <a:lnTo>
                      <a:pt x="53706" y="31816"/>
                    </a:lnTo>
                    <a:close/>
                    <a:moveTo>
                      <a:pt x="75378" y="31816"/>
                    </a:moveTo>
                    <a:lnTo>
                      <a:pt x="75378" y="37125"/>
                    </a:lnTo>
                    <a:lnTo>
                      <a:pt x="75378" y="37198"/>
                    </a:lnTo>
                    <a:lnTo>
                      <a:pt x="75378" y="37270"/>
                    </a:lnTo>
                    <a:lnTo>
                      <a:pt x="75378" y="42652"/>
                    </a:lnTo>
                    <a:lnTo>
                      <a:pt x="64615" y="42652"/>
                    </a:lnTo>
                    <a:lnTo>
                      <a:pt x="64615" y="37270"/>
                    </a:lnTo>
                    <a:lnTo>
                      <a:pt x="64615" y="37198"/>
                    </a:lnTo>
                    <a:lnTo>
                      <a:pt x="64615" y="37125"/>
                    </a:lnTo>
                    <a:lnTo>
                      <a:pt x="64615" y="31816"/>
                    </a:lnTo>
                    <a:close/>
                    <a:moveTo>
                      <a:pt x="86286" y="31816"/>
                    </a:moveTo>
                    <a:lnTo>
                      <a:pt x="86286" y="37125"/>
                    </a:lnTo>
                    <a:lnTo>
                      <a:pt x="86286" y="37198"/>
                    </a:lnTo>
                    <a:lnTo>
                      <a:pt x="86286" y="37270"/>
                    </a:lnTo>
                    <a:lnTo>
                      <a:pt x="86286" y="42652"/>
                    </a:lnTo>
                    <a:lnTo>
                      <a:pt x="75523" y="42652"/>
                    </a:lnTo>
                    <a:lnTo>
                      <a:pt x="75523" y="37270"/>
                    </a:lnTo>
                    <a:lnTo>
                      <a:pt x="75523" y="37198"/>
                    </a:lnTo>
                    <a:lnTo>
                      <a:pt x="75523" y="37125"/>
                    </a:lnTo>
                    <a:lnTo>
                      <a:pt x="75523" y="31816"/>
                    </a:lnTo>
                    <a:close/>
                    <a:moveTo>
                      <a:pt x="97194" y="31816"/>
                    </a:moveTo>
                    <a:lnTo>
                      <a:pt x="97194" y="37125"/>
                    </a:lnTo>
                    <a:lnTo>
                      <a:pt x="97194" y="37198"/>
                    </a:lnTo>
                    <a:lnTo>
                      <a:pt x="97194" y="37270"/>
                    </a:lnTo>
                    <a:lnTo>
                      <a:pt x="97194" y="42652"/>
                    </a:lnTo>
                    <a:lnTo>
                      <a:pt x="86431" y="42652"/>
                    </a:lnTo>
                    <a:lnTo>
                      <a:pt x="86431" y="37270"/>
                    </a:lnTo>
                    <a:lnTo>
                      <a:pt x="86431" y="37198"/>
                    </a:lnTo>
                    <a:lnTo>
                      <a:pt x="86431" y="37125"/>
                    </a:lnTo>
                    <a:lnTo>
                      <a:pt x="86431" y="31816"/>
                    </a:lnTo>
                    <a:close/>
                    <a:moveTo>
                      <a:pt x="108103" y="31816"/>
                    </a:moveTo>
                    <a:lnTo>
                      <a:pt x="108103" y="37125"/>
                    </a:lnTo>
                    <a:lnTo>
                      <a:pt x="108103" y="37198"/>
                    </a:lnTo>
                    <a:lnTo>
                      <a:pt x="108103" y="37270"/>
                    </a:lnTo>
                    <a:lnTo>
                      <a:pt x="108103" y="42652"/>
                    </a:lnTo>
                    <a:lnTo>
                      <a:pt x="97340" y="42652"/>
                    </a:lnTo>
                    <a:lnTo>
                      <a:pt x="97340" y="37270"/>
                    </a:lnTo>
                    <a:lnTo>
                      <a:pt x="97340" y="37198"/>
                    </a:lnTo>
                    <a:lnTo>
                      <a:pt x="97340" y="37125"/>
                    </a:lnTo>
                    <a:lnTo>
                      <a:pt x="97340" y="31816"/>
                    </a:lnTo>
                    <a:close/>
                    <a:moveTo>
                      <a:pt x="119011" y="31816"/>
                    </a:moveTo>
                    <a:lnTo>
                      <a:pt x="119011" y="37125"/>
                    </a:lnTo>
                    <a:lnTo>
                      <a:pt x="119011" y="37198"/>
                    </a:lnTo>
                    <a:lnTo>
                      <a:pt x="119011" y="37270"/>
                    </a:lnTo>
                    <a:lnTo>
                      <a:pt x="119011" y="42652"/>
                    </a:lnTo>
                    <a:lnTo>
                      <a:pt x="108248" y="42652"/>
                    </a:lnTo>
                    <a:lnTo>
                      <a:pt x="108248" y="37270"/>
                    </a:lnTo>
                    <a:lnTo>
                      <a:pt x="108248" y="37198"/>
                    </a:lnTo>
                    <a:lnTo>
                      <a:pt x="108248" y="37125"/>
                    </a:lnTo>
                    <a:lnTo>
                      <a:pt x="108248" y="31816"/>
                    </a:lnTo>
                    <a:close/>
                    <a:moveTo>
                      <a:pt x="129919" y="31816"/>
                    </a:moveTo>
                    <a:lnTo>
                      <a:pt x="129919" y="37125"/>
                    </a:lnTo>
                    <a:lnTo>
                      <a:pt x="129919" y="37198"/>
                    </a:lnTo>
                    <a:lnTo>
                      <a:pt x="129919" y="37270"/>
                    </a:lnTo>
                    <a:lnTo>
                      <a:pt x="129919" y="42652"/>
                    </a:lnTo>
                    <a:lnTo>
                      <a:pt x="119156" y="42652"/>
                    </a:lnTo>
                    <a:lnTo>
                      <a:pt x="119156" y="37270"/>
                    </a:lnTo>
                    <a:lnTo>
                      <a:pt x="119156" y="37198"/>
                    </a:lnTo>
                    <a:lnTo>
                      <a:pt x="119156" y="37125"/>
                    </a:lnTo>
                    <a:lnTo>
                      <a:pt x="119156" y="31816"/>
                    </a:lnTo>
                    <a:close/>
                    <a:moveTo>
                      <a:pt x="140828" y="31816"/>
                    </a:moveTo>
                    <a:lnTo>
                      <a:pt x="140828" y="37125"/>
                    </a:lnTo>
                    <a:lnTo>
                      <a:pt x="140828" y="37198"/>
                    </a:lnTo>
                    <a:lnTo>
                      <a:pt x="140828" y="37270"/>
                    </a:lnTo>
                    <a:lnTo>
                      <a:pt x="140828" y="42652"/>
                    </a:lnTo>
                    <a:lnTo>
                      <a:pt x="130065" y="42652"/>
                    </a:lnTo>
                    <a:lnTo>
                      <a:pt x="130065" y="37270"/>
                    </a:lnTo>
                    <a:lnTo>
                      <a:pt x="130065" y="37198"/>
                    </a:lnTo>
                    <a:lnTo>
                      <a:pt x="130065" y="37125"/>
                    </a:lnTo>
                    <a:lnTo>
                      <a:pt x="130065" y="31816"/>
                    </a:lnTo>
                    <a:close/>
                    <a:moveTo>
                      <a:pt x="20836" y="42724"/>
                    </a:moveTo>
                    <a:lnTo>
                      <a:pt x="20836" y="53560"/>
                    </a:lnTo>
                    <a:lnTo>
                      <a:pt x="10073" y="53560"/>
                    </a:lnTo>
                    <a:lnTo>
                      <a:pt x="10073" y="42724"/>
                    </a:lnTo>
                    <a:close/>
                    <a:moveTo>
                      <a:pt x="31744" y="42724"/>
                    </a:moveTo>
                    <a:lnTo>
                      <a:pt x="31744" y="53560"/>
                    </a:lnTo>
                    <a:lnTo>
                      <a:pt x="20981" y="53560"/>
                    </a:lnTo>
                    <a:lnTo>
                      <a:pt x="20981" y="42724"/>
                    </a:lnTo>
                    <a:close/>
                    <a:moveTo>
                      <a:pt x="42652" y="42724"/>
                    </a:moveTo>
                    <a:lnTo>
                      <a:pt x="42652" y="53560"/>
                    </a:lnTo>
                    <a:lnTo>
                      <a:pt x="31890" y="53560"/>
                    </a:lnTo>
                    <a:lnTo>
                      <a:pt x="31890" y="42724"/>
                    </a:lnTo>
                    <a:close/>
                    <a:moveTo>
                      <a:pt x="53561" y="42724"/>
                    </a:moveTo>
                    <a:lnTo>
                      <a:pt x="53561" y="53560"/>
                    </a:lnTo>
                    <a:lnTo>
                      <a:pt x="42798" y="53560"/>
                    </a:lnTo>
                    <a:lnTo>
                      <a:pt x="42798" y="42724"/>
                    </a:lnTo>
                    <a:close/>
                    <a:moveTo>
                      <a:pt x="64469" y="42724"/>
                    </a:moveTo>
                    <a:lnTo>
                      <a:pt x="64469" y="53560"/>
                    </a:lnTo>
                    <a:lnTo>
                      <a:pt x="53706" y="53560"/>
                    </a:lnTo>
                    <a:lnTo>
                      <a:pt x="53706" y="42724"/>
                    </a:lnTo>
                    <a:close/>
                    <a:moveTo>
                      <a:pt x="75378" y="42724"/>
                    </a:moveTo>
                    <a:lnTo>
                      <a:pt x="75378" y="53560"/>
                    </a:lnTo>
                    <a:lnTo>
                      <a:pt x="64615" y="53560"/>
                    </a:lnTo>
                    <a:lnTo>
                      <a:pt x="64615" y="42724"/>
                    </a:lnTo>
                    <a:close/>
                    <a:moveTo>
                      <a:pt x="86286" y="42724"/>
                    </a:moveTo>
                    <a:lnTo>
                      <a:pt x="86286" y="53560"/>
                    </a:lnTo>
                    <a:lnTo>
                      <a:pt x="75523" y="53560"/>
                    </a:lnTo>
                    <a:lnTo>
                      <a:pt x="75523" y="42724"/>
                    </a:lnTo>
                    <a:close/>
                    <a:moveTo>
                      <a:pt x="97194" y="42724"/>
                    </a:moveTo>
                    <a:lnTo>
                      <a:pt x="97194" y="53560"/>
                    </a:lnTo>
                    <a:lnTo>
                      <a:pt x="86431" y="53560"/>
                    </a:lnTo>
                    <a:lnTo>
                      <a:pt x="86431" y="42724"/>
                    </a:lnTo>
                    <a:close/>
                    <a:moveTo>
                      <a:pt x="108103" y="42724"/>
                    </a:moveTo>
                    <a:lnTo>
                      <a:pt x="108103" y="53560"/>
                    </a:lnTo>
                    <a:lnTo>
                      <a:pt x="97340" y="53560"/>
                    </a:lnTo>
                    <a:lnTo>
                      <a:pt x="97340" y="42724"/>
                    </a:lnTo>
                    <a:close/>
                    <a:moveTo>
                      <a:pt x="119011" y="42724"/>
                    </a:moveTo>
                    <a:lnTo>
                      <a:pt x="119011" y="53560"/>
                    </a:lnTo>
                    <a:lnTo>
                      <a:pt x="108248" y="53560"/>
                    </a:lnTo>
                    <a:lnTo>
                      <a:pt x="108248" y="42724"/>
                    </a:lnTo>
                    <a:close/>
                    <a:moveTo>
                      <a:pt x="129919" y="42724"/>
                    </a:moveTo>
                    <a:lnTo>
                      <a:pt x="129919" y="53560"/>
                    </a:lnTo>
                    <a:lnTo>
                      <a:pt x="119156" y="53560"/>
                    </a:lnTo>
                    <a:lnTo>
                      <a:pt x="119156" y="42724"/>
                    </a:lnTo>
                    <a:close/>
                    <a:moveTo>
                      <a:pt x="140828" y="42724"/>
                    </a:moveTo>
                    <a:lnTo>
                      <a:pt x="140828" y="53560"/>
                    </a:lnTo>
                    <a:lnTo>
                      <a:pt x="130065" y="53560"/>
                    </a:lnTo>
                    <a:lnTo>
                      <a:pt x="130065" y="42724"/>
                    </a:lnTo>
                    <a:close/>
                    <a:moveTo>
                      <a:pt x="20836" y="53633"/>
                    </a:moveTo>
                    <a:lnTo>
                      <a:pt x="20836" y="58942"/>
                    </a:lnTo>
                    <a:lnTo>
                      <a:pt x="20836" y="59014"/>
                    </a:lnTo>
                    <a:lnTo>
                      <a:pt x="20836" y="59087"/>
                    </a:lnTo>
                    <a:lnTo>
                      <a:pt x="20836" y="64469"/>
                    </a:lnTo>
                    <a:lnTo>
                      <a:pt x="10073" y="64469"/>
                    </a:lnTo>
                    <a:lnTo>
                      <a:pt x="10073" y="59087"/>
                    </a:lnTo>
                    <a:lnTo>
                      <a:pt x="10073" y="59014"/>
                    </a:lnTo>
                    <a:lnTo>
                      <a:pt x="10073" y="58942"/>
                    </a:lnTo>
                    <a:lnTo>
                      <a:pt x="10073" y="53633"/>
                    </a:lnTo>
                    <a:close/>
                    <a:moveTo>
                      <a:pt x="31744" y="53633"/>
                    </a:moveTo>
                    <a:lnTo>
                      <a:pt x="31744" y="58942"/>
                    </a:lnTo>
                    <a:lnTo>
                      <a:pt x="31744" y="59014"/>
                    </a:lnTo>
                    <a:lnTo>
                      <a:pt x="31744" y="59087"/>
                    </a:lnTo>
                    <a:lnTo>
                      <a:pt x="31744" y="64469"/>
                    </a:lnTo>
                    <a:lnTo>
                      <a:pt x="20981" y="64469"/>
                    </a:lnTo>
                    <a:lnTo>
                      <a:pt x="20981" y="59087"/>
                    </a:lnTo>
                    <a:lnTo>
                      <a:pt x="20981" y="59014"/>
                    </a:lnTo>
                    <a:lnTo>
                      <a:pt x="20981" y="58942"/>
                    </a:lnTo>
                    <a:lnTo>
                      <a:pt x="20981" y="53633"/>
                    </a:lnTo>
                    <a:close/>
                    <a:moveTo>
                      <a:pt x="42652" y="53633"/>
                    </a:moveTo>
                    <a:lnTo>
                      <a:pt x="42652" y="58942"/>
                    </a:lnTo>
                    <a:lnTo>
                      <a:pt x="42652" y="59014"/>
                    </a:lnTo>
                    <a:lnTo>
                      <a:pt x="42652" y="59087"/>
                    </a:lnTo>
                    <a:lnTo>
                      <a:pt x="42652" y="64469"/>
                    </a:lnTo>
                    <a:lnTo>
                      <a:pt x="31890" y="64469"/>
                    </a:lnTo>
                    <a:lnTo>
                      <a:pt x="31890" y="59087"/>
                    </a:lnTo>
                    <a:lnTo>
                      <a:pt x="31890" y="59014"/>
                    </a:lnTo>
                    <a:lnTo>
                      <a:pt x="31890" y="58942"/>
                    </a:lnTo>
                    <a:lnTo>
                      <a:pt x="31890" y="53633"/>
                    </a:lnTo>
                    <a:close/>
                    <a:moveTo>
                      <a:pt x="53561" y="53633"/>
                    </a:moveTo>
                    <a:lnTo>
                      <a:pt x="53561" y="58942"/>
                    </a:lnTo>
                    <a:lnTo>
                      <a:pt x="53561" y="59014"/>
                    </a:lnTo>
                    <a:lnTo>
                      <a:pt x="53561" y="59087"/>
                    </a:lnTo>
                    <a:lnTo>
                      <a:pt x="53561" y="64469"/>
                    </a:lnTo>
                    <a:lnTo>
                      <a:pt x="42798" y="64469"/>
                    </a:lnTo>
                    <a:lnTo>
                      <a:pt x="42798" y="59087"/>
                    </a:lnTo>
                    <a:lnTo>
                      <a:pt x="42798" y="59014"/>
                    </a:lnTo>
                    <a:lnTo>
                      <a:pt x="42798" y="58942"/>
                    </a:lnTo>
                    <a:lnTo>
                      <a:pt x="42798" y="53633"/>
                    </a:lnTo>
                    <a:close/>
                    <a:moveTo>
                      <a:pt x="64469" y="53633"/>
                    </a:moveTo>
                    <a:lnTo>
                      <a:pt x="64469" y="58942"/>
                    </a:lnTo>
                    <a:lnTo>
                      <a:pt x="64469" y="59014"/>
                    </a:lnTo>
                    <a:lnTo>
                      <a:pt x="64469" y="59087"/>
                    </a:lnTo>
                    <a:lnTo>
                      <a:pt x="64469" y="64469"/>
                    </a:lnTo>
                    <a:lnTo>
                      <a:pt x="53706" y="64469"/>
                    </a:lnTo>
                    <a:lnTo>
                      <a:pt x="53706" y="59087"/>
                    </a:lnTo>
                    <a:lnTo>
                      <a:pt x="53706" y="59014"/>
                    </a:lnTo>
                    <a:lnTo>
                      <a:pt x="53706" y="58942"/>
                    </a:lnTo>
                    <a:lnTo>
                      <a:pt x="53706" y="53633"/>
                    </a:lnTo>
                    <a:close/>
                    <a:moveTo>
                      <a:pt x="75378" y="53633"/>
                    </a:moveTo>
                    <a:lnTo>
                      <a:pt x="75378" y="58942"/>
                    </a:lnTo>
                    <a:lnTo>
                      <a:pt x="75378" y="59014"/>
                    </a:lnTo>
                    <a:lnTo>
                      <a:pt x="75378" y="59087"/>
                    </a:lnTo>
                    <a:lnTo>
                      <a:pt x="75378" y="64469"/>
                    </a:lnTo>
                    <a:lnTo>
                      <a:pt x="64615" y="64469"/>
                    </a:lnTo>
                    <a:lnTo>
                      <a:pt x="64615" y="59087"/>
                    </a:lnTo>
                    <a:lnTo>
                      <a:pt x="64615" y="59014"/>
                    </a:lnTo>
                    <a:lnTo>
                      <a:pt x="64615" y="58942"/>
                    </a:lnTo>
                    <a:lnTo>
                      <a:pt x="64615" y="53633"/>
                    </a:lnTo>
                    <a:close/>
                    <a:moveTo>
                      <a:pt x="86286" y="53633"/>
                    </a:moveTo>
                    <a:lnTo>
                      <a:pt x="86286" y="58942"/>
                    </a:lnTo>
                    <a:lnTo>
                      <a:pt x="86286" y="59014"/>
                    </a:lnTo>
                    <a:lnTo>
                      <a:pt x="86286" y="59087"/>
                    </a:lnTo>
                    <a:lnTo>
                      <a:pt x="86286" y="64469"/>
                    </a:lnTo>
                    <a:lnTo>
                      <a:pt x="75523" y="64469"/>
                    </a:lnTo>
                    <a:lnTo>
                      <a:pt x="75523" y="59087"/>
                    </a:lnTo>
                    <a:lnTo>
                      <a:pt x="75523" y="59014"/>
                    </a:lnTo>
                    <a:lnTo>
                      <a:pt x="75523" y="58942"/>
                    </a:lnTo>
                    <a:lnTo>
                      <a:pt x="75523" y="53633"/>
                    </a:lnTo>
                    <a:close/>
                    <a:moveTo>
                      <a:pt x="97194" y="53633"/>
                    </a:moveTo>
                    <a:lnTo>
                      <a:pt x="97194" y="58942"/>
                    </a:lnTo>
                    <a:lnTo>
                      <a:pt x="97194" y="59014"/>
                    </a:lnTo>
                    <a:lnTo>
                      <a:pt x="97194" y="59087"/>
                    </a:lnTo>
                    <a:lnTo>
                      <a:pt x="97194" y="64469"/>
                    </a:lnTo>
                    <a:lnTo>
                      <a:pt x="86431" y="64469"/>
                    </a:lnTo>
                    <a:lnTo>
                      <a:pt x="86431" y="59087"/>
                    </a:lnTo>
                    <a:lnTo>
                      <a:pt x="86431" y="59014"/>
                    </a:lnTo>
                    <a:lnTo>
                      <a:pt x="86431" y="58942"/>
                    </a:lnTo>
                    <a:lnTo>
                      <a:pt x="86431" y="53633"/>
                    </a:lnTo>
                    <a:close/>
                    <a:moveTo>
                      <a:pt x="108103" y="53633"/>
                    </a:moveTo>
                    <a:lnTo>
                      <a:pt x="108103" y="58942"/>
                    </a:lnTo>
                    <a:lnTo>
                      <a:pt x="108103" y="59014"/>
                    </a:lnTo>
                    <a:lnTo>
                      <a:pt x="108103" y="59087"/>
                    </a:lnTo>
                    <a:lnTo>
                      <a:pt x="108103" y="64469"/>
                    </a:lnTo>
                    <a:lnTo>
                      <a:pt x="97340" y="64469"/>
                    </a:lnTo>
                    <a:lnTo>
                      <a:pt x="97340" y="59087"/>
                    </a:lnTo>
                    <a:lnTo>
                      <a:pt x="97340" y="59014"/>
                    </a:lnTo>
                    <a:lnTo>
                      <a:pt x="97340" y="58942"/>
                    </a:lnTo>
                    <a:lnTo>
                      <a:pt x="97340" y="53633"/>
                    </a:lnTo>
                    <a:close/>
                    <a:moveTo>
                      <a:pt x="119011" y="53633"/>
                    </a:moveTo>
                    <a:lnTo>
                      <a:pt x="119011" y="58942"/>
                    </a:lnTo>
                    <a:lnTo>
                      <a:pt x="119011" y="59014"/>
                    </a:lnTo>
                    <a:lnTo>
                      <a:pt x="119011" y="59087"/>
                    </a:lnTo>
                    <a:lnTo>
                      <a:pt x="119011" y="64469"/>
                    </a:lnTo>
                    <a:lnTo>
                      <a:pt x="108248" y="64469"/>
                    </a:lnTo>
                    <a:lnTo>
                      <a:pt x="108248" y="59087"/>
                    </a:lnTo>
                    <a:lnTo>
                      <a:pt x="108248" y="59014"/>
                    </a:lnTo>
                    <a:lnTo>
                      <a:pt x="108248" y="58942"/>
                    </a:lnTo>
                    <a:lnTo>
                      <a:pt x="108248" y="53633"/>
                    </a:lnTo>
                    <a:close/>
                    <a:moveTo>
                      <a:pt x="129919" y="53633"/>
                    </a:moveTo>
                    <a:lnTo>
                      <a:pt x="129919" y="58942"/>
                    </a:lnTo>
                    <a:lnTo>
                      <a:pt x="129919" y="59014"/>
                    </a:lnTo>
                    <a:lnTo>
                      <a:pt x="129919" y="59087"/>
                    </a:lnTo>
                    <a:lnTo>
                      <a:pt x="129919" y="64469"/>
                    </a:lnTo>
                    <a:lnTo>
                      <a:pt x="119156" y="64469"/>
                    </a:lnTo>
                    <a:lnTo>
                      <a:pt x="119156" y="59087"/>
                    </a:lnTo>
                    <a:lnTo>
                      <a:pt x="119156" y="59014"/>
                    </a:lnTo>
                    <a:lnTo>
                      <a:pt x="119156" y="58942"/>
                    </a:lnTo>
                    <a:lnTo>
                      <a:pt x="119156" y="53633"/>
                    </a:lnTo>
                    <a:close/>
                    <a:moveTo>
                      <a:pt x="140828" y="53633"/>
                    </a:moveTo>
                    <a:lnTo>
                      <a:pt x="140828" y="58942"/>
                    </a:lnTo>
                    <a:lnTo>
                      <a:pt x="140828" y="59014"/>
                    </a:lnTo>
                    <a:lnTo>
                      <a:pt x="140828" y="59087"/>
                    </a:lnTo>
                    <a:lnTo>
                      <a:pt x="140828" y="64469"/>
                    </a:lnTo>
                    <a:lnTo>
                      <a:pt x="130065" y="64469"/>
                    </a:lnTo>
                    <a:lnTo>
                      <a:pt x="130065" y="59087"/>
                    </a:lnTo>
                    <a:lnTo>
                      <a:pt x="130065" y="59014"/>
                    </a:lnTo>
                    <a:lnTo>
                      <a:pt x="130065" y="58942"/>
                    </a:lnTo>
                    <a:lnTo>
                      <a:pt x="130065" y="53633"/>
                    </a:lnTo>
                    <a:close/>
                    <a:moveTo>
                      <a:pt x="20836" y="64541"/>
                    </a:moveTo>
                    <a:lnTo>
                      <a:pt x="20836" y="75377"/>
                    </a:lnTo>
                    <a:lnTo>
                      <a:pt x="10073" y="75377"/>
                    </a:lnTo>
                    <a:lnTo>
                      <a:pt x="10073" y="64541"/>
                    </a:lnTo>
                    <a:close/>
                    <a:moveTo>
                      <a:pt x="31744" y="64541"/>
                    </a:moveTo>
                    <a:lnTo>
                      <a:pt x="31744" y="75377"/>
                    </a:lnTo>
                    <a:lnTo>
                      <a:pt x="20981" y="75377"/>
                    </a:lnTo>
                    <a:lnTo>
                      <a:pt x="20981" y="64541"/>
                    </a:lnTo>
                    <a:close/>
                    <a:moveTo>
                      <a:pt x="42652" y="64541"/>
                    </a:moveTo>
                    <a:lnTo>
                      <a:pt x="42652" y="75377"/>
                    </a:lnTo>
                    <a:lnTo>
                      <a:pt x="31890" y="75377"/>
                    </a:lnTo>
                    <a:lnTo>
                      <a:pt x="31890" y="64541"/>
                    </a:lnTo>
                    <a:close/>
                    <a:moveTo>
                      <a:pt x="53561" y="64541"/>
                    </a:moveTo>
                    <a:lnTo>
                      <a:pt x="53561" y="75377"/>
                    </a:lnTo>
                    <a:lnTo>
                      <a:pt x="42798" y="75377"/>
                    </a:lnTo>
                    <a:lnTo>
                      <a:pt x="42798" y="64541"/>
                    </a:lnTo>
                    <a:close/>
                    <a:moveTo>
                      <a:pt x="64469" y="64541"/>
                    </a:moveTo>
                    <a:lnTo>
                      <a:pt x="64469" y="75377"/>
                    </a:lnTo>
                    <a:lnTo>
                      <a:pt x="53706" y="75377"/>
                    </a:lnTo>
                    <a:lnTo>
                      <a:pt x="53706" y="64541"/>
                    </a:lnTo>
                    <a:close/>
                    <a:moveTo>
                      <a:pt x="75378" y="64541"/>
                    </a:moveTo>
                    <a:lnTo>
                      <a:pt x="75378" y="75377"/>
                    </a:lnTo>
                    <a:lnTo>
                      <a:pt x="64615" y="75377"/>
                    </a:lnTo>
                    <a:lnTo>
                      <a:pt x="64615" y="64541"/>
                    </a:lnTo>
                    <a:close/>
                    <a:moveTo>
                      <a:pt x="86286" y="64541"/>
                    </a:moveTo>
                    <a:lnTo>
                      <a:pt x="86286" y="75377"/>
                    </a:lnTo>
                    <a:lnTo>
                      <a:pt x="75523" y="75377"/>
                    </a:lnTo>
                    <a:lnTo>
                      <a:pt x="75523" y="64541"/>
                    </a:lnTo>
                    <a:close/>
                    <a:moveTo>
                      <a:pt x="97194" y="64541"/>
                    </a:moveTo>
                    <a:lnTo>
                      <a:pt x="97194" y="75377"/>
                    </a:lnTo>
                    <a:lnTo>
                      <a:pt x="86431" y="75377"/>
                    </a:lnTo>
                    <a:lnTo>
                      <a:pt x="86431" y="64541"/>
                    </a:lnTo>
                    <a:close/>
                    <a:moveTo>
                      <a:pt x="108103" y="64541"/>
                    </a:moveTo>
                    <a:lnTo>
                      <a:pt x="108103" y="75377"/>
                    </a:lnTo>
                    <a:lnTo>
                      <a:pt x="97340" y="75377"/>
                    </a:lnTo>
                    <a:lnTo>
                      <a:pt x="97340" y="64541"/>
                    </a:lnTo>
                    <a:close/>
                    <a:moveTo>
                      <a:pt x="119011" y="64541"/>
                    </a:moveTo>
                    <a:lnTo>
                      <a:pt x="119011" y="75377"/>
                    </a:lnTo>
                    <a:lnTo>
                      <a:pt x="108248" y="75377"/>
                    </a:lnTo>
                    <a:lnTo>
                      <a:pt x="108248" y="64541"/>
                    </a:lnTo>
                    <a:close/>
                    <a:moveTo>
                      <a:pt x="129919" y="64541"/>
                    </a:moveTo>
                    <a:lnTo>
                      <a:pt x="129919" y="75377"/>
                    </a:lnTo>
                    <a:lnTo>
                      <a:pt x="119156" y="75377"/>
                    </a:lnTo>
                    <a:lnTo>
                      <a:pt x="119156" y="64541"/>
                    </a:lnTo>
                    <a:close/>
                    <a:moveTo>
                      <a:pt x="140828" y="64541"/>
                    </a:moveTo>
                    <a:lnTo>
                      <a:pt x="140828" y="75377"/>
                    </a:lnTo>
                    <a:lnTo>
                      <a:pt x="130065" y="75377"/>
                    </a:lnTo>
                    <a:lnTo>
                      <a:pt x="130065" y="64541"/>
                    </a:lnTo>
                    <a:close/>
                    <a:moveTo>
                      <a:pt x="20836" y="75450"/>
                    </a:moveTo>
                    <a:lnTo>
                      <a:pt x="20836" y="80758"/>
                    </a:lnTo>
                    <a:lnTo>
                      <a:pt x="20836" y="80831"/>
                    </a:lnTo>
                    <a:lnTo>
                      <a:pt x="20836" y="80904"/>
                    </a:lnTo>
                    <a:lnTo>
                      <a:pt x="20836" y="86285"/>
                    </a:lnTo>
                    <a:lnTo>
                      <a:pt x="10073" y="86285"/>
                    </a:lnTo>
                    <a:lnTo>
                      <a:pt x="10073" y="80904"/>
                    </a:lnTo>
                    <a:lnTo>
                      <a:pt x="10073" y="80831"/>
                    </a:lnTo>
                    <a:lnTo>
                      <a:pt x="10073" y="80758"/>
                    </a:lnTo>
                    <a:lnTo>
                      <a:pt x="10073" y="75450"/>
                    </a:lnTo>
                    <a:close/>
                    <a:moveTo>
                      <a:pt x="31744" y="75450"/>
                    </a:moveTo>
                    <a:lnTo>
                      <a:pt x="31744" y="80758"/>
                    </a:lnTo>
                    <a:lnTo>
                      <a:pt x="31744" y="80831"/>
                    </a:lnTo>
                    <a:lnTo>
                      <a:pt x="31744" y="80904"/>
                    </a:lnTo>
                    <a:lnTo>
                      <a:pt x="31744" y="86285"/>
                    </a:lnTo>
                    <a:lnTo>
                      <a:pt x="20981" y="86285"/>
                    </a:lnTo>
                    <a:lnTo>
                      <a:pt x="20981" y="80904"/>
                    </a:lnTo>
                    <a:lnTo>
                      <a:pt x="20981" y="80831"/>
                    </a:lnTo>
                    <a:lnTo>
                      <a:pt x="20981" y="80758"/>
                    </a:lnTo>
                    <a:lnTo>
                      <a:pt x="20981" y="75450"/>
                    </a:lnTo>
                    <a:close/>
                    <a:moveTo>
                      <a:pt x="42652" y="75450"/>
                    </a:moveTo>
                    <a:lnTo>
                      <a:pt x="42652" y="80758"/>
                    </a:lnTo>
                    <a:lnTo>
                      <a:pt x="42652" y="80831"/>
                    </a:lnTo>
                    <a:lnTo>
                      <a:pt x="42652" y="80904"/>
                    </a:lnTo>
                    <a:lnTo>
                      <a:pt x="42652" y="86285"/>
                    </a:lnTo>
                    <a:lnTo>
                      <a:pt x="31890" y="86285"/>
                    </a:lnTo>
                    <a:lnTo>
                      <a:pt x="31890" y="80904"/>
                    </a:lnTo>
                    <a:lnTo>
                      <a:pt x="31890" y="80831"/>
                    </a:lnTo>
                    <a:lnTo>
                      <a:pt x="31890" y="80758"/>
                    </a:lnTo>
                    <a:lnTo>
                      <a:pt x="31890" y="75450"/>
                    </a:lnTo>
                    <a:close/>
                    <a:moveTo>
                      <a:pt x="53561" y="75450"/>
                    </a:moveTo>
                    <a:lnTo>
                      <a:pt x="53561" y="80758"/>
                    </a:lnTo>
                    <a:lnTo>
                      <a:pt x="53561" y="80831"/>
                    </a:lnTo>
                    <a:lnTo>
                      <a:pt x="53561" y="80904"/>
                    </a:lnTo>
                    <a:lnTo>
                      <a:pt x="53561" y="86285"/>
                    </a:lnTo>
                    <a:lnTo>
                      <a:pt x="42798" y="86285"/>
                    </a:lnTo>
                    <a:lnTo>
                      <a:pt x="42798" y="80904"/>
                    </a:lnTo>
                    <a:lnTo>
                      <a:pt x="42798" y="80831"/>
                    </a:lnTo>
                    <a:lnTo>
                      <a:pt x="42798" y="80758"/>
                    </a:lnTo>
                    <a:lnTo>
                      <a:pt x="42798" y="75450"/>
                    </a:lnTo>
                    <a:close/>
                    <a:moveTo>
                      <a:pt x="64469" y="75450"/>
                    </a:moveTo>
                    <a:lnTo>
                      <a:pt x="64469" y="80758"/>
                    </a:lnTo>
                    <a:lnTo>
                      <a:pt x="64469" y="80831"/>
                    </a:lnTo>
                    <a:lnTo>
                      <a:pt x="64469" y="80904"/>
                    </a:lnTo>
                    <a:lnTo>
                      <a:pt x="64469" y="86285"/>
                    </a:lnTo>
                    <a:lnTo>
                      <a:pt x="53706" y="86285"/>
                    </a:lnTo>
                    <a:lnTo>
                      <a:pt x="53706" y="80904"/>
                    </a:lnTo>
                    <a:lnTo>
                      <a:pt x="53706" y="80831"/>
                    </a:lnTo>
                    <a:lnTo>
                      <a:pt x="53706" y="80758"/>
                    </a:lnTo>
                    <a:lnTo>
                      <a:pt x="53706" y="75450"/>
                    </a:lnTo>
                    <a:close/>
                    <a:moveTo>
                      <a:pt x="75378" y="75450"/>
                    </a:moveTo>
                    <a:lnTo>
                      <a:pt x="75378" y="80758"/>
                    </a:lnTo>
                    <a:lnTo>
                      <a:pt x="75378" y="80831"/>
                    </a:lnTo>
                    <a:lnTo>
                      <a:pt x="75378" y="80904"/>
                    </a:lnTo>
                    <a:lnTo>
                      <a:pt x="75378" y="86285"/>
                    </a:lnTo>
                    <a:lnTo>
                      <a:pt x="64615" y="86285"/>
                    </a:lnTo>
                    <a:lnTo>
                      <a:pt x="64615" y="80904"/>
                    </a:lnTo>
                    <a:lnTo>
                      <a:pt x="64615" y="80831"/>
                    </a:lnTo>
                    <a:lnTo>
                      <a:pt x="64615" y="80758"/>
                    </a:lnTo>
                    <a:lnTo>
                      <a:pt x="64615" y="75450"/>
                    </a:lnTo>
                    <a:close/>
                    <a:moveTo>
                      <a:pt x="86286" y="75450"/>
                    </a:moveTo>
                    <a:lnTo>
                      <a:pt x="86286" y="80758"/>
                    </a:lnTo>
                    <a:lnTo>
                      <a:pt x="86286" y="80831"/>
                    </a:lnTo>
                    <a:lnTo>
                      <a:pt x="86286" y="80904"/>
                    </a:lnTo>
                    <a:lnTo>
                      <a:pt x="86286" y="86285"/>
                    </a:lnTo>
                    <a:lnTo>
                      <a:pt x="75523" y="86285"/>
                    </a:lnTo>
                    <a:lnTo>
                      <a:pt x="75523" y="80904"/>
                    </a:lnTo>
                    <a:lnTo>
                      <a:pt x="75523" y="80831"/>
                    </a:lnTo>
                    <a:lnTo>
                      <a:pt x="75523" y="80758"/>
                    </a:lnTo>
                    <a:lnTo>
                      <a:pt x="75523" y="75450"/>
                    </a:lnTo>
                    <a:close/>
                    <a:moveTo>
                      <a:pt x="97194" y="75450"/>
                    </a:moveTo>
                    <a:lnTo>
                      <a:pt x="97194" y="80758"/>
                    </a:lnTo>
                    <a:lnTo>
                      <a:pt x="97194" y="80831"/>
                    </a:lnTo>
                    <a:lnTo>
                      <a:pt x="97194" y="80904"/>
                    </a:lnTo>
                    <a:lnTo>
                      <a:pt x="97194" y="86285"/>
                    </a:lnTo>
                    <a:lnTo>
                      <a:pt x="86431" y="86285"/>
                    </a:lnTo>
                    <a:lnTo>
                      <a:pt x="86431" y="80904"/>
                    </a:lnTo>
                    <a:lnTo>
                      <a:pt x="86431" y="80831"/>
                    </a:lnTo>
                    <a:lnTo>
                      <a:pt x="86431" y="80758"/>
                    </a:lnTo>
                    <a:lnTo>
                      <a:pt x="86431" y="75450"/>
                    </a:lnTo>
                    <a:close/>
                    <a:moveTo>
                      <a:pt x="108103" y="75450"/>
                    </a:moveTo>
                    <a:lnTo>
                      <a:pt x="108103" y="80758"/>
                    </a:lnTo>
                    <a:lnTo>
                      <a:pt x="108103" y="80831"/>
                    </a:lnTo>
                    <a:lnTo>
                      <a:pt x="108103" y="80904"/>
                    </a:lnTo>
                    <a:lnTo>
                      <a:pt x="108103" y="86285"/>
                    </a:lnTo>
                    <a:lnTo>
                      <a:pt x="97340" y="86285"/>
                    </a:lnTo>
                    <a:lnTo>
                      <a:pt x="97340" y="80904"/>
                    </a:lnTo>
                    <a:lnTo>
                      <a:pt x="97340" y="80831"/>
                    </a:lnTo>
                    <a:lnTo>
                      <a:pt x="97340" y="80758"/>
                    </a:lnTo>
                    <a:lnTo>
                      <a:pt x="97340" y="75450"/>
                    </a:lnTo>
                    <a:close/>
                    <a:moveTo>
                      <a:pt x="119011" y="75450"/>
                    </a:moveTo>
                    <a:lnTo>
                      <a:pt x="119011" y="80758"/>
                    </a:lnTo>
                    <a:lnTo>
                      <a:pt x="119011" y="80831"/>
                    </a:lnTo>
                    <a:lnTo>
                      <a:pt x="119011" y="80904"/>
                    </a:lnTo>
                    <a:lnTo>
                      <a:pt x="119011" y="86285"/>
                    </a:lnTo>
                    <a:lnTo>
                      <a:pt x="108248" y="86285"/>
                    </a:lnTo>
                    <a:lnTo>
                      <a:pt x="108248" y="80904"/>
                    </a:lnTo>
                    <a:lnTo>
                      <a:pt x="108248" y="80831"/>
                    </a:lnTo>
                    <a:lnTo>
                      <a:pt x="108248" y="80758"/>
                    </a:lnTo>
                    <a:lnTo>
                      <a:pt x="108248" y="75450"/>
                    </a:lnTo>
                    <a:close/>
                    <a:moveTo>
                      <a:pt x="129919" y="75450"/>
                    </a:moveTo>
                    <a:lnTo>
                      <a:pt x="129919" y="80758"/>
                    </a:lnTo>
                    <a:lnTo>
                      <a:pt x="129919" y="80831"/>
                    </a:lnTo>
                    <a:lnTo>
                      <a:pt x="129919" y="80904"/>
                    </a:lnTo>
                    <a:lnTo>
                      <a:pt x="129919" y="86285"/>
                    </a:lnTo>
                    <a:lnTo>
                      <a:pt x="119156" y="86285"/>
                    </a:lnTo>
                    <a:lnTo>
                      <a:pt x="119156" y="80904"/>
                    </a:lnTo>
                    <a:lnTo>
                      <a:pt x="119156" y="80831"/>
                    </a:lnTo>
                    <a:lnTo>
                      <a:pt x="119156" y="80758"/>
                    </a:lnTo>
                    <a:lnTo>
                      <a:pt x="119156" y="75450"/>
                    </a:lnTo>
                    <a:close/>
                    <a:moveTo>
                      <a:pt x="140828" y="75450"/>
                    </a:moveTo>
                    <a:lnTo>
                      <a:pt x="140828" y="80758"/>
                    </a:lnTo>
                    <a:lnTo>
                      <a:pt x="140828" y="80831"/>
                    </a:lnTo>
                    <a:lnTo>
                      <a:pt x="140828" y="80904"/>
                    </a:lnTo>
                    <a:lnTo>
                      <a:pt x="140828" y="86285"/>
                    </a:lnTo>
                    <a:lnTo>
                      <a:pt x="130065" y="86285"/>
                    </a:lnTo>
                    <a:lnTo>
                      <a:pt x="130065" y="80904"/>
                    </a:lnTo>
                    <a:lnTo>
                      <a:pt x="130065" y="80831"/>
                    </a:lnTo>
                    <a:lnTo>
                      <a:pt x="130065" y="80758"/>
                    </a:lnTo>
                    <a:lnTo>
                      <a:pt x="130065" y="75450"/>
                    </a:lnTo>
                    <a:close/>
                    <a:moveTo>
                      <a:pt x="20836" y="86358"/>
                    </a:moveTo>
                    <a:lnTo>
                      <a:pt x="20836" y="97194"/>
                    </a:lnTo>
                    <a:lnTo>
                      <a:pt x="10073" y="97194"/>
                    </a:lnTo>
                    <a:lnTo>
                      <a:pt x="10073" y="86358"/>
                    </a:lnTo>
                    <a:close/>
                    <a:moveTo>
                      <a:pt x="31744" y="86358"/>
                    </a:moveTo>
                    <a:lnTo>
                      <a:pt x="31744" y="97194"/>
                    </a:lnTo>
                    <a:lnTo>
                      <a:pt x="20981" y="97194"/>
                    </a:lnTo>
                    <a:lnTo>
                      <a:pt x="20981" y="86358"/>
                    </a:lnTo>
                    <a:close/>
                    <a:moveTo>
                      <a:pt x="42652" y="86358"/>
                    </a:moveTo>
                    <a:lnTo>
                      <a:pt x="42652" y="97194"/>
                    </a:lnTo>
                    <a:lnTo>
                      <a:pt x="31890" y="97194"/>
                    </a:lnTo>
                    <a:lnTo>
                      <a:pt x="31890" y="86358"/>
                    </a:lnTo>
                    <a:close/>
                    <a:moveTo>
                      <a:pt x="53561" y="86358"/>
                    </a:moveTo>
                    <a:lnTo>
                      <a:pt x="53561" y="97194"/>
                    </a:lnTo>
                    <a:lnTo>
                      <a:pt x="42798" y="97194"/>
                    </a:lnTo>
                    <a:lnTo>
                      <a:pt x="42798" y="86358"/>
                    </a:lnTo>
                    <a:close/>
                    <a:moveTo>
                      <a:pt x="64469" y="86358"/>
                    </a:moveTo>
                    <a:lnTo>
                      <a:pt x="64469" y="97194"/>
                    </a:lnTo>
                    <a:lnTo>
                      <a:pt x="53706" y="97194"/>
                    </a:lnTo>
                    <a:lnTo>
                      <a:pt x="53706" y="86358"/>
                    </a:lnTo>
                    <a:close/>
                    <a:moveTo>
                      <a:pt x="75378" y="86358"/>
                    </a:moveTo>
                    <a:lnTo>
                      <a:pt x="75378" y="97194"/>
                    </a:lnTo>
                    <a:lnTo>
                      <a:pt x="64615" y="97194"/>
                    </a:lnTo>
                    <a:lnTo>
                      <a:pt x="64615" y="86358"/>
                    </a:lnTo>
                    <a:close/>
                    <a:moveTo>
                      <a:pt x="86286" y="86358"/>
                    </a:moveTo>
                    <a:lnTo>
                      <a:pt x="86286" y="97194"/>
                    </a:lnTo>
                    <a:lnTo>
                      <a:pt x="75523" y="97194"/>
                    </a:lnTo>
                    <a:lnTo>
                      <a:pt x="75523" y="86358"/>
                    </a:lnTo>
                    <a:close/>
                    <a:moveTo>
                      <a:pt x="97194" y="86358"/>
                    </a:moveTo>
                    <a:lnTo>
                      <a:pt x="97194" y="97194"/>
                    </a:lnTo>
                    <a:lnTo>
                      <a:pt x="86431" y="97194"/>
                    </a:lnTo>
                    <a:lnTo>
                      <a:pt x="86431" y="86358"/>
                    </a:lnTo>
                    <a:close/>
                    <a:moveTo>
                      <a:pt x="108103" y="86358"/>
                    </a:moveTo>
                    <a:lnTo>
                      <a:pt x="108103" y="97194"/>
                    </a:lnTo>
                    <a:lnTo>
                      <a:pt x="97340" y="97194"/>
                    </a:lnTo>
                    <a:lnTo>
                      <a:pt x="97340" y="86358"/>
                    </a:lnTo>
                    <a:close/>
                    <a:moveTo>
                      <a:pt x="119011" y="86358"/>
                    </a:moveTo>
                    <a:lnTo>
                      <a:pt x="119011" y="97194"/>
                    </a:lnTo>
                    <a:lnTo>
                      <a:pt x="108248" y="97194"/>
                    </a:lnTo>
                    <a:lnTo>
                      <a:pt x="108248" y="86358"/>
                    </a:lnTo>
                    <a:close/>
                    <a:moveTo>
                      <a:pt x="129919" y="86358"/>
                    </a:moveTo>
                    <a:lnTo>
                      <a:pt x="129919" y="97194"/>
                    </a:lnTo>
                    <a:lnTo>
                      <a:pt x="119156" y="97194"/>
                    </a:lnTo>
                    <a:lnTo>
                      <a:pt x="119156" y="86358"/>
                    </a:lnTo>
                    <a:close/>
                    <a:moveTo>
                      <a:pt x="140828" y="86358"/>
                    </a:moveTo>
                    <a:lnTo>
                      <a:pt x="140828" y="97194"/>
                    </a:lnTo>
                    <a:lnTo>
                      <a:pt x="130065" y="97194"/>
                    </a:lnTo>
                    <a:lnTo>
                      <a:pt x="130065" y="86358"/>
                    </a:lnTo>
                    <a:close/>
                    <a:moveTo>
                      <a:pt x="20836" y="97266"/>
                    </a:moveTo>
                    <a:lnTo>
                      <a:pt x="20836" y="102575"/>
                    </a:lnTo>
                    <a:lnTo>
                      <a:pt x="20836" y="102648"/>
                    </a:lnTo>
                    <a:lnTo>
                      <a:pt x="20836" y="102721"/>
                    </a:lnTo>
                    <a:lnTo>
                      <a:pt x="20836" y="108102"/>
                    </a:lnTo>
                    <a:lnTo>
                      <a:pt x="10073" y="108102"/>
                    </a:lnTo>
                    <a:lnTo>
                      <a:pt x="10073" y="102721"/>
                    </a:lnTo>
                    <a:lnTo>
                      <a:pt x="10073" y="102648"/>
                    </a:lnTo>
                    <a:lnTo>
                      <a:pt x="10073" y="102575"/>
                    </a:lnTo>
                    <a:lnTo>
                      <a:pt x="10073" y="97266"/>
                    </a:lnTo>
                    <a:close/>
                    <a:moveTo>
                      <a:pt x="31744" y="97266"/>
                    </a:moveTo>
                    <a:lnTo>
                      <a:pt x="31744" y="102575"/>
                    </a:lnTo>
                    <a:lnTo>
                      <a:pt x="31744" y="102648"/>
                    </a:lnTo>
                    <a:lnTo>
                      <a:pt x="31744" y="102721"/>
                    </a:lnTo>
                    <a:lnTo>
                      <a:pt x="31744" y="108102"/>
                    </a:lnTo>
                    <a:lnTo>
                      <a:pt x="20981" y="108102"/>
                    </a:lnTo>
                    <a:lnTo>
                      <a:pt x="20981" y="102721"/>
                    </a:lnTo>
                    <a:lnTo>
                      <a:pt x="20981" y="102648"/>
                    </a:lnTo>
                    <a:lnTo>
                      <a:pt x="20981" y="102575"/>
                    </a:lnTo>
                    <a:lnTo>
                      <a:pt x="20981" y="97266"/>
                    </a:lnTo>
                    <a:close/>
                    <a:moveTo>
                      <a:pt x="42652" y="97266"/>
                    </a:moveTo>
                    <a:lnTo>
                      <a:pt x="42652" y="102575"/>
                    </a:lnTo>
                    <a:lnTo>
                      <a:pt x="42652" y="102648"/>
                    </a:lnTo>
                    <a:lnTo>
                      <a:pt x="42652" y="102721"/>
                    </a:lnTo>
                    <a:lnTo>
                      <a:pt x="42652" y="108102"/>
                    </a:lnTo>
                    <a:lnTo>
                      <a:pt x="31890" y="108102"/>
                    </a:lnTo>
                    <a:lnTo>
                      <a:pt x="31890" y="102721"/>
                    </a:lnTo>
                    <a:lnTo>
                      <a:pt x="31890" y="102648"/>
                    </a:lnTo>
                    <a:lnTo>
                      <a:pt x="31890" y="102575"/>
                    </a:lnTo>
                    <a:lnTo>
                      <a:pt x="31890" y="97266"/>
                    </a:lnTo>
                    <a:close/>
                    <a:moveTo>
                      <a:pt x="53561" y="97266"/>
                    </a:moveTo>
                    <a:lnTo>
                      <a:pt x="53561" y="102575"/>
                    </a:lnTo>
                    <a:lnTo>
                      <a:pt x="53561" y="102648"/>
                    </a:lnTo>
                    <a:lnTo>
                      <a:pt x="53561" y="102721"/>
                    </a:lnTo>
                    <a:lnTo>
                      <a:pt x="53561" y="108102"/>
                    </a:lnTo>
                    <a:lnTo>
                      <a:pt x="42798" y="108102"/>
                    </a:lnTo>
                    <a:lnTo>
                      <a:pt x="42798" y="102721"/>
                    </a:lnTo>
                    <a:lnTo>
                      <a:pt x="42798" y="102648"/>
                    </a:lnTo>
                    <a:lnTo>
                      <a:pt x="42798" y="102575"/>
                    </a:lnTo>
                    <a:lnTo>
                      <a:pt x="42798" y="97266"/>
                    </a:lnTo>
                    <a:close/>
                    <a:moveTo>
                      <a:pt x="64469" y="97266"/>
                    </a:moveTo>
                    <a:lnTo>
                      <a:pt x="64469" y="102575"/>
                    </a:lnTo>
                    <a:lnTo>
                      <a:pt x="64469" y="102648"/>
                    </a:lnTo>
                    <a:lnTo>
                      <a:pt x="64469" y="102721"/>
                    </a:lnTo>
                    <a:lnTo>
                      <a:pt x="64469" y="108102"/>
                    </a:lnTo>
                    <a:lnTo>
                      <a:pt x="53706" y="108102"/>
                    </a:lnTo>
                    <a:lnTo>
                      <a:pt x="53706" y="102721"/>
                    </a:lnTo>
                    <a:lnTo>
                      <a:pt x="53706" y="102648"/>
                    </a:lnTo>
                    <a:lnTo>
                      <a:pt x="53706" y="102575"/>
                    </a:lnTo>
                    <a:lnTo>
                      <a:pt x="53706" y="97266"/>
                    </a:lnTo>
                    <a:close/>
                    <a:moveTo>
                      <a:pt x="75378" y="97266"/>
                    </a:moveTo>
                    <a:lnTo>
                      <a:pt x="75378" y="102575"/>
                    </a:lnTo>
                    <a:lnTo>
                      <a:pt x="75378" y="102648"/>
                    </a:lnTo>
                    <a:lnTo>
                      <a:pt x="75378" y="102721"/>
                    </a:lnTo>
                    <a:lnTo>
                      <a:pt x="75378" y="108102"/>
                    </a:lnTo>
                    <a:lnTo>
                      <a:pt x="64615" y="108102"/>
                    </a:lnTo>
                    <a:lnTo>
                      <a:pt x="64615" y="102721"/>
                    </a:lnTo>
                    <a:lnTo>
                      <a:pt x="64615" y="102648"/>
                    </a:lnTo>
                    <a:lnTo>
                      <a:pt x="64615" y="102575"/>
                    </a:lnTo>
                    <a:lnTo>
                      <a:pt x="64615" y="97266"/>
                    </a:lnTo>
                    <a:close/>
                    <a:moveTo>
                      <a:pt x="86286" y="97266"/>
                    </a:moveTo>
                    <a:lnTo>
                      <a:pt x="86286" y="102575"/>
                    </a:lnTo>
                    <a:lnTo>
                      <a:pt x="86286" y="102648"/>
                    </a:lnTo>
                    <a:lnTo>
                      <a:pt x="86286" y="102721"/>
                    </a:lnTo>
                    <a:lnTo>
                      <a:pt x="86286" y="108102"/>
                    </a:lnTo>
                    <a:lnTo>
                      <a:pt x="75523" y="108102"/>
                    </a:lnTo>
                    <a:lnTo>
                      <a:pt x="75523" y="102721"/>
                    </a:lnTo>
                    <a:lnTo>
                      <a:pt x="75523" y="102648"/>
                    </a:lnTo>
                    <a:lnTo>
                      <a:pt x="75523" y="102575"/>
                    </a:lnTo>
                    <a:lnTo>
                      <a:pt x="75523" y="97266"/>
                    </a:lnTo>
                    <a:close/>
                    <a:moveTo>
                      <a:pt x="97194" y="97266"/>
                    </a:moveTo>
                    <a:lnTo>
                      <a:pt x="97194" y="102575"/>
                    </a:lnTo>
                    <a:lnTo>
                      <a:pt x="97194" y="102648"/>
                    </a:lnTo>
                    <a:lnTo>
                      <a:pt x="97194" y="102721"/>
                    </a:lnTo>
                    <a:lnTo>
                      <a:pt x="97194" y="108102"/>
                    </a:lnTo>
                    <a:lnTo>
                      <a:pt x="86431" y="108102"/>
                    </a:lnTo>
                    <a:lnTo>
                      <a:pt x="86431" y="102721"/>
                    </a:lnTo>
                    <a:lnTo>
                      <a:pt x="86431" y="102648"/>
                    </a:lnTo>
                    <a:lnTo>
                      <a:pt x="86431" y="102575"/>
                    </a:lnTo>
                    <a:lnTo>
                      <a:pt x="86431" y="97266"/>
                    </a:lnTo>
                    <a:close/>
                    <a:moveTo>
                      <a:pt x="108103" y="97266"/>
                    </a:moveTo>
                    <a:lnTo>
                      <a:pt x="108103" y="102575"/>
                    </a:lnTo>
                    <a:lnTo>
                      <a:pt x="108103" y="102648"/>
                    </a:lnTo>
                    <a:lnTo>
                      <a:pt x="108103" y="102721"/>
                    </a:lnTo>
                    <a:lnTo>
                      <a:pt x="108103" y="108102"/>
                    </a:lnTo>
                    <a:lnTo>
                      <a:pt x="97340" y="108102"/>
                    </a:lnTo>
                    <a:lnTo>
                      <a:pt x="97340" y="102721"/>
                    </a:lnTo>
                    <a:lnTo>
                      <a:pt x="97340" y="102648"/>
                    </a:lnTo>
                    <a:lnTo>
                      <a:pt x="97340" y="102575"/>
                    </a:lnTo>
                    <a:lnTo>
                      <a:pt x="97340" y="97266"/>
                    </a:lnTo>
                    <a:close/>
                    <a:moveTo>
                      <a:pt x="119011" y="97266"/>
                    </a:moveTo>
                    <a:lnTo>
                      <a:pt x="119011" y="102575"/>
                    </a:lnTo>
                    <a:lnTo>
                      <a:pt x="119011" y="102648"/>
                    </a:lnTo>
                    <a:lnTo>
                      <a:pt x="119011" y="102721"/>
                    </a:lnTo>
                    <a:lnTo>
                      <a:pt x="119011" y="108102"/>
                    </a:lnTo>
                    <a:lnTo>
                      <a:pt x="108248" y="108102"/>
                    </a:lnTo>
                    <a:lnTo>
                      <a:pt x="108248" y="102721"/>
                    </a:lnTo>
                    <a:lnTo>
                      <a:pt x="108248" y="102648"/>
                    </a:lnTo>
                    <a:lnTo>
                      <a:pt x="108248" y="102575"/>
                    </a:lnTo>
                    <a:lnTo>
                      <a:pt x="108248" y="97266"/>
                    </a:lnTo>
                    <a:close/>
                    <a:moveTo>
                      <a:pt x="129919" y="97266"/>
                    </a:moveTo>
                    <a:lnTo>
                      <a:pt x="129919" y="102575"/>
                    </a:lnTo>
                    <a:lnTo>
                      <a:pt x="129919" y="102648"/>
                    </a:lnTo>
                    <a:lnTo>
                      <a:pt x="129919" y="102721"/>
                    </a:lnTo>
                    <a:lnTo>
                      <a:pt x="129919" y="108102"/>
                    </a:lnTo>
                    <a:lnTo>
                      <a:pt x="119156" y="108102"/>
                    </a:lnTo>
                    <a:lnTo>
                      <a:pt x="119156" y="102721"/>
                    </a:lnTo>
                    <a:lnTo>
                      <a:pt x="119156" y="102648"/>
                    </a:lnTo>
                    <a:lnTo>
                      <a:pt x="119156" y="102575"/>
                    </a:lnTo>
                    <a:lnTo>
                      <a:pt x="119156" y="97266"/>
                    </a:lnTo>
                    <a:close/>
                    <a:moveTo>
                      <a:pt x="140828" y="97266"/>
                    </a:moveTo>
                    <a:lnTo>
                      <a:pt x="140828" y="102575"/>
                    </a:lnTo>
                    <a:lnTo>
                      <a:pt x="140828" y="102648"/>
                    </a:lnTo>
                    <a:lnTo>
                      <a:pt x="140828" y="102721"/>
                    </a:lnTo>
                    <a:lnTo>
                      <a:pt x="140828" y="108102"/>
                    </a:lnTo>
                    <a:lnTo>
                      <a:pt x="130065" y="108102"/>
                    </a:lnTo>
                    <a:lnTo>
                      <a:pt x="130065" y="102721"/>
                    </a:lnTo>
                    <a:lnTo>
                      <a:pt x="130065" y="102648"/>
                    </a:lnTo>
                    <a:lnTo>
                      <a:pt x="130065" y="102575"/>
                    </a:lnTo>
                    <a:lnTo>
                      <a:pt x="130065" y="97266"/>
                    </a:lnTo>
                    <a:close/>
                    <a:moveTo>
                      <a:pt x="20836" y="108175"/>
                    </a:moveTo>
                    <a:lnTo>
                      <a:pt x="20836" y="119010"/>
                    </a:lnTo>
                    <a:lnTo>
                      <a:pt x="10073" y="119010"/>
                    </a:lnTo>
                    <a:lnTo>
                      <a:pt x="10073" y="108175"/>
                    </a:lnTo>
                    <a:close/>
                    <a:moveTo>
                      <a:pt x="31744" y="108175"/>
                    </a:moveTo>
                    <a:lnTo>
                      <a:pt x="31744" y="119010"/>
                    </a:lnTo>
                    <a:lnTo>
                      <a:pt x="20981" y="119010"/>
                    </a:lnTo>
                    <a:lnTo>
                      <a:pt x="20981" y="108175"/>
                    </a:lnTo>
                    <a:close/>
                    <a:moveTo>
                      <a:pt x="42652" y="108175"/>
                    </a:moveTo>
                    <a:lnTo>
                      <a:pt x="42652" y="119010"/>
                    </a:lnTo>
                    <a:lnTo>
                      <a:pt x="31890" y="119010"/>
                    </a:lnTo>
                    <a:lnTo>
                      <a:pt x="31890" y="108175"/>
                    </a:lnTo>
                    <a:close/>
                    <a:moveTo>
                      <a:pt x="53561" y="108175"/>
                    </a:moveTo>
                    <a:lnTo>
                      <a:pt x="53561" y="119010"/>
                    </a:lnTo>
                    <a:lnTo>
                      <a:pt x="42798" y="119010"/>
                    </a:lnTo>
                    <a:lnTo>
                      <a:pt x="42798" y="108175"/>
                    </a:lnTo>
                    <a:close/>
                    <a:moveTo>
                      <a:pt x="64469" y="108175"/>
                    </a:moveTo>
                    <a:lnTo>
                      <a:pt x="64469" y="119010"/>
                    </a:lnTo>
                    <a:lnTo>
                      <a:pt x="53706" y="119010"/>
                    </a:lnTo>
                    <a:lnTo>
                      <a:pt x="53706" y="108175"/>
                    </a:lnTo>
                    <a:close/>
                    <a:moveTo>
                      <a:pt x="75378" y="108175"/>
                    </a:moveTo>
                    <a:lnTo>
                      <a:pt x="75378" y="119010"/>
                    </a:lnTo>
                    <a:lnTo>
                      <a:pt x="64615" y="119010"/>
                    </a:lnTo>
                    <a:lnTo>
                      <a:pt x="64615" y="108175"/>
                    </a:lnTo>
                    <a:close/>
                    <a:moveTo>
                      <a:pt x="86286" y="108175"/>
                    </a:moveTo>
                    <a:lnTo>
                      <a:pt x="86286" y="119010"/>
                    </a:lnTo>
                    <a:lnTo>
                      <a:pt x="75523" y="119010"/>
                    </a:lnTo>
                    <a:lnTo>
                      <a:pt x="75523" y="108175"/>
                    </a:lnTo>
                    <a:close/>
                    <a:moveTo>
                      <a:pt x="97194" y="108175"/>
                    </a:moveTo>
                    <a:lnTo>
                      <a:pt x="97194" y="119010"/>
                    </a:lnTo>
                    <a:lnTo>
                      <a:pt x="86431" y="119010"/>
                    </a:lnTo>
                    <a:lnTo>
                      <a:pt x="86431" y="108175"/>
                    </a:lnTo>
                    <a:close/>
                    <a:moveTo>
                      <a:pt x="108103" y="108175"/>
                    </a:moveTo>
                    <a:lnTo>
                      <a:pt x="108103" y="119010"/>
                    </a:lnTo>
                    <a:lnTo>
                      <a:pt x="97340" y="119010"/>
                    </a:lnTo>
                    <a:lnTo>
                      <a:pt x="97340" y="108175"/>
                    </a:lnTo>
                    <a:close/>
                    <a:moveTo>
                      <a:pt x="119011" y="108175"/>
                    </a:moveTo>
                    <a:lnTo>
                      <a:pt x="119011" y="119010"/>
                    </a:lnTo>
                    <a:lnTo>
                      <a:pt x="108248" y="119010"/>
                    </a:lnTo>
                    <a:lnTo>
                      <a:pt x="108248" y="108175"/>
                    </a:lnTo>
                    <a:close/>
                    <a:moveTo>
                      <a:pt x="129919" y="108175"/>
                    </a:moveTo>
                    <a:lnTo>
                      <a:pt x="129919" y="119010"/>
                    </a:lnTo>
                    <a:lnTo>
                      <a:pt x="119156" y="119010"/>
                    </a:lnTo>
                    <a:lnTo>
                      <a:pt x="119156" y="108175"/>
                    </a:lnTo>
                    <a:close/>
                    <a:moveTo>
                      <a:pt x="140828" y="108175"/>
                    </a:moveTo>
                    <a:lnTo>
                      <a:pt x="140828" y="119010"/>
                    </a:lnTo>
                    <a:lnTo>
                      <a:pt x="130065" y="119010"/>
                    </a:lnTo>
                    <a:lnTo>
                      <a:pt x="130065" y="108175"/>
                    </a:lnTo>
                    <a:close/>
                    <a:moveTo>
                      <a:pt x="20836" y="119083"/>
                    </a:moveTo>
                    <a:lnTo>
                      <a:pt x="20836" y="124392"/>
                    </a:lnTo>
                    <a:lnTo>
                      <a:pt x="20836" y="124465"/>
                    </a:lnTo>
                    <a:lnTo>
                      <a:pt x="20836" y="124537"/>
                    </a:lnTo>
                    <a:lnTo>
                      <a:pt x="20836" y="129919"/>
                    </a:lnTo>
                    <a:lnTo>
                      <a:pt x="10073" y="129919"/>
                    </a:lnTo>
                    <a:lnTo>
                      <a:pt x="10073" y="124537"/>
                    </a:lnTo>
                    <a:lnTo>
                      <a:pt x="10073" y="124465"/>
                    </a:lnTo>
                    <a:lnTo>
                      <a:pt x="10073" y="124392"/>
                    </a:lnTo>
                    <a:lnTo>
                      <a:pt x="10073" y="119083"/>
                    </a:lnTo>
                    <a:close/>
                    <a:moveTo>
                      <a:pt x="31744" y="119083"/>
                    </a:moveTo>
                    <a:lnTo>
                      <a:pt x="31744" y="124392"/>
                    </a:lnTo>
                    <a:lnTo>
                      <a:pt x="31744" y="124465"/>
                    </a:lnTo>
                    <a:lnTo>
                      <a:pt x="31744" y="124537"/>
                    </a:lnTo>
                    <a:lnTo>
                      <a:pt x="31744" y="129919"/>
                    </a:lnTo>
                    <a:lnTo>
                      <a:pt x="20981" y="129919"/>
                    </a:lnTo>
                    <a:lnTo>
                      <a:pt x="20981" y="124537"/>
                    </a:lnTo>
                    <a:lnTo>
                      <a:pt x="20981" y="124465"/>
                    </a:lnTo>
                    <a:lnTo>
                      <a:pt x="20981" y="124392"/>
                    </a:lnTo>
                    <a:lnTo>
                      <a:pt x="20981" y="119083"/>
                    </a:lnTo>
                    <a:close/>
                    <a:moveTo>
                      <a:pt x="42652" y="119083"/>
                    </a:moveTo>
                    <a:lnTo>
                      <a:pt x="42652" y="124392"/>
                    </a:lnTo>
                    <a:lnTo>
                      <a:pt x="42652" y="124465"/>
                    </a:lnTo>
                    <a:lnTo>
                      <a:pt x="42652" y="124537"/>
                    </a:lnTo>
                    <a:lnTo>
                      <a:pt x="42652" y="129919"/>
                    </a:lnTo>
                    <a:lnTo>
                      <a:pt x="31890" y="129919"/>
                    </a:lnTo>
                    <a:lnTo>
                      <a:pt x="31890" y="124537"/>
                    </a:lnTo>
                    <a:lnTo>
                      <a:pt x="31890" y="124465"/>
                    </a:lnTo>
                    <a:lnTo>
                      <a:pt x="31890" y="124392"/>
                    </a:lnTo>
                    <a:lnTo>
                      <a:pt x="31890" y="119083"/>
                    </a:lnTo>
                    <a:close/>
                    <a:moveTo>
                      <a:pt x="53561" y="119083"/>
                    </a:moveTo>
                    <a:lnTo>
                      <a:pt x="53561" y="124392"/>
                    </a:lnTo>
                    <a:lnTo>
                      <a:pt x="53561" y="124465"/>
                    </a:lnTo>
                    <a:lnTo>
                      <a:pt x="53561" y="124537"/>
                    </a:lnTo>
                    <a:lnTo>
                      <a:pt x="53561" y="129919"/>
                    </a:lnTo>
                    <a:lnTo>
                      <a:pt x="42798" y="129919"/>
                    </a:lnTo>
                    <a:lnTo>
                      <a:pt x="42798" y="124537"/>
                    </a:lnTo>
                    <a:lnTo>
                      <a:pt x="42798" y="124465"/>
                    </a:lnTo>
                    <a:lnTo>
                      <a:pt x="42798" y="124392"/>
                    </a:lnTo>
                    <a:lnTo>
                      <a:pt x="42798" y="119083"/>
                    </a:lnTo>
                    <a:close/>
                    <a:moveTo>
                      <a:pt x="64469" y="119083"/>
                    </a:moveTo>
                    <a:lnTo>
                      <a:pt x="64469" y="124392"/>
                    </a:lnTo>
                    <a:lnTo>
                      <a:pt x="64469" y="124465"/>
                    </a:lnTo>
                    <a:lnTo>
                      <a:pt x="64469" y="124537"/>
                    </a:lnTo>
                    <a:lnTo>
                      <a:pt x="64469" y="129919"/>
                    </a:lnTo>
                    <a:lnTo>
                      <a:pt x="53706" y="129919"/>
                    </a:lnTo>
                    <a:lnTo>
                      <a:pt x="53706" y="124537"/>
                    </a:lnTo>
                    <a:lnTo>
                      <a:pt x="53706" y="124465"/>
                    </a:lnTo>
                    <a:lnTo>
                      <a:pt x="53706" y="124392"/>
                    </a:lnTo>
                    <a:lnTo>
                      <a:pt x="53706" y="119083"/>
                    </a:lnTo>
                    <a:close/>
                    <a:moveTo>
                      <a:pt x="75378" y="119083"/>
                    </a:moveTo>
                    <a:lnTo>
                      <a:pt x="75378" y="124392"/>
                    </a:lnTo>
                    <a:lnTo>
                      <a:pt x="75378" y="124465"/>
                    </a:lnTo>
                    <a:lnTo>
                      <a:pt x="75378" y="124537"/>
                    </a:lnTo>
                    <a:lnTo>
                      <a:pt x="75378" y="129919"/>
                    </a:lnTo>
                    <a:lnTo>
                      <a:pt x="64615" y="129919"/>
                    </a:lnTo>
                    <a:lnTo>
                      <a:pt x="64615" y="124537"/>
                    </a:lnTo>
                    <a:lnTo>
                      <a:pt x="64615" y="124465"/>
                    </a:lnTo>
                    <a:lnTo>
                      <a:pt x="64615" y="124392"/>
                    </a:lnTo>
                    <a:lnTo>
                      <a:pt x="64615" y="119083"/>
                    </a:lnTo>
                    <a:close/>
                    <a:moveTo>
                      <a:pt x="86286" y="119083"/>
                    </a:moveTo>
                    <a:lnTo>
                      <a:pt x="86286" y="124392"/>
                    </a:lnTo>
                    <a:lnTo>
                      <a:pt x="86286" y="124465"/>
                    </a:lnTo>
                    <a:lnTo>
                      <a:pt x="86286" y="124537"/>
                    </a:lnTo>
                    <a:lnTo>
                      <a:pt x="86286" y="129919"/>
                    </a:lnTo>
                    <a:lnTo>
                      <a:pt x="75523" y="129919"/>
                    </a:lnTo>
                    <a:lnTo>
                      <a:pt x="75523" y="124537"/>
                    </a:lnTo>
                    <a:lnTo>
                      <a:pt x="75523" y="124465"/>
                    </a:lnTo>
                    <a:lnTo>
                      <a:pt x="75523" y="124392"/>
                    </a:lnTo>
                    <a:lnTo>
                      <a:pt x="75523" y="119083"/>
                    </a:lnTo>
                    <a:close/>
                    <a:moveTo>
                      <a:pt x="97194" y="119083"/>
                    </a:moveTo>
                    <a:lnTo>
                      <a:pt x="97194" y="124392"/>
                    </a:lnTo>
                    <a:lnTo>
                      <a:pt x="97194" y="124465"/>
                    </a:lnTo>
                    <a:lnTo>
                      <a:pt x="97194" y="124537"/>
                    </a:lnTo>
                    <a:lnTo>
                      <a:pt x="97194" y="129919"/>
                    </a:lnTo>
                    <a:lnTo>
                      <a:pt x="86431" y="129919"/>
                    </a:lnTo>
                    <a:lnTo>
                      <a:pt x="86431" y="124537"/>
                    </a:lnTo>
                    <a:lnTo>
                      <a:pt x="86431" y="124465"/>
                    </a:lnTo>
                    <a:lnTo>
                      <a:pt x="86431" y="124392"/>
                    </a:lnTo>
                    <a:lnTo>
                      <a:pt x="86431" y="119083"/>
                    </a:lnTo>
                    <a:close/>
                    <a:moveTo>
                      <a:pt x="108103" y="119083"/>
                    </a:moveTo>
                    <a:lnTo>
                      <a:pt x="108103" y="124392"/>
                    </a:lnTo>
                    <a:lnTo>
                      <a:pt x="108103" y="124465"/>
                    </a:lnTo>
                    <a:lnTo>
                      <a:pt x="108103" y="124537"/>
                    </a:lnTo>
                    <a:lnTo>
                      <a:pt x="108103" y="129919"/>
                    </a:lnTo>
                    <a:lnTo>
                      <a:pt x="97340" y="129919"/>
                    </a:lnTo>
                    <a:lnTo>
                      <a:pt x="97340" y="124537"/>
                    </a:lnTo>
                    <a:lnTo>
                      <a:pt x="97340" y="124465"/>
                    </a:lnTo>
                    <a:lnTo>
                      <a:pt x="97340" y="124392"/>
                    </a:lnTo>
                    <a:lnTo>
                      <a:pt x="97340" y="119083"/>
                    </a:lnTo>
                    <a:close/>
                    <a:moveTo>
                      <a:pt x="119011" y="119083"/>
                    </a:moveTo>
                    <a:lnTo>
                      <a:pt x="119011" y="124392"/>
                    </a:lnTo>
                    <a:lnTo>
                      <a:pt x="119011" y="124465"/>
                    </a:lnTo>
                    <a:lnTo>
                      <a:pt x="119011" y="124537"/>
                    </a:lnTo>
                    <a:lnTo>
                      <a:pt x="119011" y="129919"/>
                    </a:lnTo>
                    <a:lnTo>
                      <a:pt x="108248" y="129919"/>
                    </a:lnTo>
                    <a:lnTo>
                      <a:pt x="108248" y="124537"/>
                    </a:lnTo>
                    <a:lnTo>
                      <a:pt x="108248" y="124465"/>
                    </a:lnTo>
                    <a:lnTo>
                      <a:pt x="108248" y="124392"/>
                    </a:lnTo>
                    <a:lnTo>
                      <a:pt x="108248" y="119083"/>
                    </a:lnTo>
                    <a:close/>
                    <a:moveTo>
                      <a:pt x="129919" y="119083"/>
                    </a:moveTo>
                    <a:lnTo>
                      <a:pt x="129919" y="124392"/>
                    </a:lnTo>
                    <a:lnTo>
                      <a:pt x="129919" y="124465"/>
                    </a:lnTo>
                    <a:lnTo>
                      <a:pt x="129919" y="124537"/>
                    </a:lnTo>
                    <a:lnTo>
                      <a:pt x="129919" y="129919"/>
                    </a:lnTo>
                    <a:lnTo>
                      <a:pt x="119156" y="129919"/>
                    </a:lnTo>
                    <a:lnTo>
                      <a:pt x="119156" y="124537"/>
                    </a:lnTo>
                    <a:lnTo>
                      <a:pt x="119156" y="124465"/>
                    </a:lnTo>
                    <a:lnTo>
                      <a:pt x="119156" y="124392"/>
                    </a:lnTo>
                    <a:lnTo>
                      <a:pt x="119156" y="119083"/>
                    </a:lnTo>
                    <a:close/>
                    <a:moveTo>
                      <a:pt x="140828" y="119083"/>
                    </a:moveTo>
                    <a:lnTo>
                      <a:pt x="140828" y="124392"/>
                    </a:lnTo>
                    <a:lnTo>
                      <a:pt x="140828" y="124465"/>
                    </a:lnTo>
                    <a:lnTo>
                      <a:pt x="140828" y="124537"/>
                    </a:lnTo>
                    <a:lnTo>
                      <a:pt x="140828" y="129919"/>
                    </a:lnTo>
                    <a:lnTo>
                      <a:pt x="130065" y="129919"/>
                    </a:lnTo>
                    <a:lnTo>
                      <a:pt x="130065" y="124537"/>
                    </a:lnTo>
                    <a:lnTo>
                      <a:pt x="130065" y="124465"/>
                    </a:lnTo>
                    <a:lnTo>
                      <a:pt x="130065" y="124392"/>
                    </a:lnTo>
                    <a:lnTo>
                      <a:pt x="130065" y="119083"/>
                    </a:lnTo>
                    <a:close/>
                    <a:moveTo>
                      <a:pt x="20836" y="129992"/>
                    </a:moveTo>
                    <a:lnTo>
                      <a:pt x="20836" y="140827"/>
                    </a:lnTo>
                    <a:lnTo>
                      <a:pt x="10073" y="140827"/>
                    </a:lnTo>
                    <a:lnTo>
                      <a:pt x="10073" y="129992"/>
                    </a:lnTo>
                    <a:close/>
                    <a:moveTo>
                      <a:pt x="31744" y="129992"/>
                    </a:moveTo>
                    <a:lnTo>
                      <a:pt x="31744" y="140827"/>
                    </a:lnTo>
                    <a:lnTo>
                      <a:pt x="20981" y="140827"/>
                    </a:lnTo>
                    <a:lnTo>
                      <a:pt x="20981" y="129992"/>
                    </a:lnTo>
                    <a:close/>
                    <a:moveTo>
                      <a:pt x="42652" y="129992"/>
                    </a:moveTo>
                    <a:lnTo>
                      <a:pt x="42652" y="140827"/>
                    </a:lnTo>
                    <a:lnTo>
                      <a:pt x="31890" y="140827"/>
                    </a:lnTo>
                    <a:lnTo>
                      <a:pt x="31890" y="129992"/>
                    </a:lnTo>
                    <a:close/>
                    <a:moveTo>
                      <a:pt x="53561" y="129992"/>
                    </a:moveTo>
                    <a:lnTo>
                      <a:pt x="53561" y="140827"/>
                    </a:lnTo>
                    <a:lnTo>
                      <a:pt x="42798" y="140827"/>
                    </a:lnTo>
                    <a:lnTo>
                      <a:pt x="42798" y="129992"/>
                    </a:lnTo>
                    <a:close/>
                    <a:moveTo>
                      <a:pt x="64469" y="129992"/>
                    </a:moveTo>
                    <a:lnTo>
                      <a:pt x="64469" y="140827"/>
                    </a:lnTo>
                    <a:lnTo>
                      <a:pt x="53706" y="140827"/>
                    </a:lnTo>
                    <a:lnTo>
                      <a:pt x="53706" y="129992"/>
                    </a:lnTo>
                    <a:close/>
                    <a:moveTo>
                      <a:pt x="75378" y="129992"/>
                    </a:moveTo>
                    <a:lnTo>
                      <a:pt x="75378" y="140827"/>
                    </a:lnTo>
                    <a:lnTo>
                      <a:pt x="64615" y="140827"/>
                    </a:lnTo>
                    <a:lnTo>
                      <a:pt x="64615" y="129992"/>
                    </a:lnTo>
                    <a:close/>
                    <a:moveTo>
                      <a:pt x="86286" y="129992"/>
                    </a:moveTo>
                    <a:lnTo>
                      <a:pt x="86286" y="140827"/>
                    </a:lnTo>
                    <a:lnTo>
                      <a:pt x="75523" y="140827"/>
                    </a:lnTo>
                    <a:lnTo>
                      <a:pt x="75523" y="129992"/>
                    </a:lnTo>
                    <a:close/>
                    <a:moveTo>
                      <a:pt x="97194" y="129992"/>
                    </a:moveTo>
                    <a:lnTo>
                      <a:pt x="97194" y="140827"/>
                    </a:lnTo>
                    <a:lnTo>
                      <a:pt x="86431" y="140827"/>
                    </a:lnTo>
                    <a:lnTo>
                      <a:pt x="86431" y="129992"/>
                    </a:lnTo>
                    <a:close/>
                    <a:moveTo>
                      <a:pt x="108103" y="129992"/>
                    </a:moveTo>
                    <a:lnTo>
                      <a:pt x="108103" y="140827"/>
                    </a:lnTo>
                    <a:lnTo>
                      <a:pt x="97340" y="140827"/>
                    </a:lnTo>
                    <a:lnTo>
                      <a:pt x="97340" y="129992"/>
                    </a:lnTo>
                    <a:close/>
                    <a:moveTo>
                      <a:pt x="119011" y="129992"/>
                    </a:moveTo>
                    <a:lnTo>
                      <a:pt x="119011" y="140827"/>
                    </a:lnTo>
                    <a:lnTo>
                      <a:pt x="108248" y="140827"/>
                    </a:lnTo>
                    <a:lnTo>
                      <a:pt x="108248" y="129992"/>
                    </a:lnTo>
                    <a:close/>
                    <a:moveTo>
                      <a:pt x="129919" y="129992"/>
                    </a:moveTo>
                    <a:lnTo>
                      <a:pt x="129919" y="140827"/>
                    </a:lnTo>
                    <a:lnTo>
                      <a:pt x="119156" y="140827"/>
                    </a:lnTo>
                    <a:lnTo>
                      <a:pt x="119156" y="129992"/>
                    </a:lnTo>
                    <a:close/>
                    <a:moveTo>
                      <a:pt x="140828" y="129992"/>
                    </a:moveTo>
                    <a:lnTo>
                      <a:pt x="140828" y="140827"/>
                    </a:lnTo>
                    <a:lnTo>
                      <a:pt x="130065" y="140827"/>
                    </a:lnTo>
                    <a:lnTo>
                      <a:pt x="130065" y="129992"/>
                    </a:lnTo>
                    <a:close/>
                    <a:moveTo>
                      <a:pt x="20836" y="140900"/>
                    </a:moveTo>
                    <a:lnTo>
                      <a:pt x="20836" y="146209"/>
                    </a:lnTo>
                    <a:lnTo>
                      <a:pt x="20836" y="146281"/>
                    </a:lnTo>
                    <a:lnTo>
                      <a:pt x="20836" y="146354"/>
                    </a:lnTo>
                    <a:lnTo>
                      <a:pt x="20836" y="151736"/>
                    </a:lnTo>
                    <a:lnTo>
                      <a:pt x="10073" y="151736"/>
                    </a:lnTo>
                    <a:lnTo>
                      <a:pt x="10073" y="146354"/>
                    </a:lnTo>
                    <a:lnTo>
                      <a:pt x="10073" y="146281"/>
                    </a:lnTo>
                    <a:lnTo>
                      <a:pt x="10073" y="146209"/>
                    </a:lnTo>
                    <a:lnTo>
                      <a:pt x="10073" y="140900"/>
                    </a:lnTo>
                    <a:close/>
                    <a:moveTo>
                      <a:pt x="31744" y="140900"/>
                    </a:moveTo>
                    <a:lnTo>
                      <a:pt x="31744" y="146209"/>
                    </a:lnTo>
                    <a:lnTo>
                      <a:pt x="31744" y="146281"/>
                    </a:lnTo>
                    <a:lnTo>
                      <a:pt x="31744" y="146354"/>
                    </a:lnTo>
                    <a:lnTo>
                      <a:pt x="31744" y="151736"/>
                    </a:lnTo>
                    <a:lnTo>
                      <a:pt x="20981" y="151736"/>
                    </a:lnTo>
                    <a:lnTo>
                      <a:pt x="20981" y="146354"/>
                    </a:lnTo>
                    <a:lnTo>
                      <a:pt x="20981" y="146281"/>
                    </a:lnTo>
                    <a:lnTo>
                      <a:pt x="20981" y="146209"/>
                    </a:lnTo>
                    <a:lnTo>
                      <a:pt x="20981" y="140900"/>
                    </a:lnTo>
                    <a:close/>
                    <a:moveTo>
                      <a:pt x="42652" y="140900"/>
                    </a:moveTo>
                    <a:lnTo>
                      <a:pt x="42652" y="146209"/>
                    </a:lnTo>
                    <a:lnTo>
                      <a:pt x="42652" y="146281"/>
                    </a:lnTo>
                    <a:lnTo>
                      <a:pt x="42652" y="146354"/>
                    </a:lnTo>
                    <a:lnTo>
                      <a:pt x="42652" y="151736"/>
                    </a:lnTo>
                    <a:lnTo>
                      <a:pt x="31890" y="151736"/>
                    </a:lnTo>
                    <a:lnTo>
                      <a:pt x="31890" y="146354"/>
                    </a:lnTo>
                    <a:lnTo>
                      <a:pt x="31890" y="146281"/>
                    </a:lnTo>
                    <a:lnTo>
                      <a:pt x="31890" y="146209"/>
                    </a:lnTo>
                    <a:lnTo>
                      <a:pt x="31890" y="140900"/>
                    </a:lnTo>
                    <a:close/>
                    <a:moveTo>
                      <a:pt x="53561" y="140900"/>
                    </a:moveTo>
                    <a:lnTo>
                      <a:pt x="53561" y="146209"/>
                    </a:lnTo>
                    <a:lnTo>
                      <a:pt x="53561" y="146281"/>
                    </a:lnTo>
                    <a:lnTo>
                      <a:pt x="53561" y="146354"/>
                    </a:lnTo>
                    <a:lnTo>
                      <a:pt x="53561" y="151736"/>
                    </a:lnTo>
                    <a:lnTo>
                      <a:pt x="42798" y="151736"/>
                    </a:lnTo>
                    <a:lnTo>
                      <a:pt x="42798" y="146354"/>
                    </a:lnTo>
                    <a:lnTo>
                      <a:pt x="42798" y="146281"/>
                    </a:lnTo>
                    <a:lnTo>
                      <a:pt x="42798" y="146209"/>
                    </a:lnTo>
                    <a:lnTo>
                      <a:pt x="42798" y="140900"/>
                    </a:lnTo>
                    <a:close/>
                    <a:moveTo>
                      <a:pt x="64469" y="140900"/>
                    </a:moveTo>
                    <a:lnTo>
                      <a:pt x="64469" y="146209"/>
                    </a:lnTo>
                    <a:lnTo>
                      <a:pt x="64469" y="146281"/>
                    </a:lnTo>
                    <a:lnTo>
                      <a:pt x="64469" y="146354"/>
                    </a:lnTo>
                    <a:lnTo>
                      <a:pt x="64469" y="151736"/>
                    </a:lnTo>
                    <a:lnTo>
                      <a:pt x="53706" y="151736"/>
                    </a:lnTo>
                    <a:lnTo>
                      <a:pt x="53706" y="146354"/>
                    </a:lnTo>
                    <a:lnTo>
                      <a:pt x="53706" y="146281"/>
                    </a:lnTo>
                    <a:lnTo>
                      <a:pt x="53706" y="146209"/>
                    </a:lnTo>
                    <a:lnTo>
                      <a:pt x="53706" y="140900"/>
                    </a:lnTo>
                    <a:close/>
                    <a:moveTo>
                      <a:pt x="75378" y="140900"/>
                    </a:moveTo>
                    <a:lnTo>
                      <a:pt x="75378" y="146209"/>
                    </a:lnTo>
                    <a:lnTo>
                      <a:pt x="75378" y="146281"/>
                    </a:lnTo>
                    <a:lnTo>
                      <a:pt x="75378" y="146354"/>
                    </a:lnTo>
                    <a:lnTo>
                      <a:pt x="75378" y="151736"/>
                    </a:lnTo>
                    <a:lnTo>
                      <a:pt x="64615" y="151736"/>
                    </a:lnTo>
                    <a:lnTo>
                      <a:pt x="64615" y="146354"/>
                    </a:lnTo>
                    <a:lnTo>
                      <a:pt x="64615" y="146281"/>
                    </a:lnTo>
                    <a:lnTo>
                      <a:pt x="64615" y="146209"/>
                    </a:lnTo>
                    <a:lnTo>
                      <a:pt x="64615" y="140900"/>
                    </a:lnTo>
                    <a:close/>
                    <a:moveTo>
                      <a:pt x="86286" y="140900"/>
                    </a:moveTo>
                    <a:lnTo>
                      <a:pt x="86286" y="146209"/>
                    </a:lnTo>
                    <a:lnTo>
                      <a:pt x="86286" y="146281"/>
                    </a:lnTo>
                    <a:lnTo>
                      <a:pt x="86286" y="146354"/>
                    </a:lnTo>
                    <a:lnTo>
                      <a:pt x="86286" y="151736"/>
                    </a:lnTo>
                    <a:lnTo>
                      <a:pt x="75523" y="151736"/>
                    </a:lnTo>
                    <a:lnTo>
                      <a:pt x="75523" y="146354"/>
                    </a:lnTo>
                    <a:lnTo>
                      <a:pt x="75523" y="146281"/>
                    </a:lnTo>
                    <a:lnTo>
                      <a:pt x="75523" y="146209"/>
                    </a:lnTo>
                    <a:lnTo>
                      <a:pt x="75523" y="140900"/>
                    </a:lnTo>
                    <a:close/>
                    <a:moveTo>
                      <a:pt x="97194" y="140900"/>
                    </a:moveTo>
                    <a:lnTo>
                      <a:pt x="97194" y="146209"/>
                    </a:lnTo>
                    <a:lnTo>
                      <a:pt x="97194" y="146281"/>
                    </a:lnTo>
                    <a:lnTo>
                      <a:pt x="97194" y="146354"/>
                    </a:lnTo>
                    <a:lnTo>
                      <a:pt x="97194" y="151736"/>
                    </a:lnTo>
                    <a:lnTo>
                      <a:pt x="86431" y="151736"/>
                    </a:lnTo>
                    <a:lnTo>
                      <a:pt x="86431" y="146354"/>
                    </a:lnTo>
                    <a:lnTo>
                      <a:pt x="86431" y="146281"/>
                    </a:lnTo>
                    <a:lnTo>
                      <a:pt x="86431" y="146209"/>
                    </a:lnTo>
                    <a:lnTo>
                      <a:pt x="86431" y="140900"/>
                    </a:lnTo>
                    <a:close/>
                    <a:moveTo>
                      <a:pt x="108103" y="140900"/>
                    </a:moveTo>
                    <a:lnTo>
                      <a:pt x="108103" y="146209"/>
                    </a:lnTo>
                    <a:lnTo>
                      <a:pt x="108103" y="146281"/>
                    </a:lnTo>
                    <a:lnTo>
                      <a:pt x="108103" y="146354"/>
                    </a:lnTo>
                    <a:lnTo>
                      <a:pt x="108103" y="151736"/>
                    </a:lnTo>
                    <a:lnTo>
                      <a:pt x="97340" y="151736"/>
                    </a:lnTo>
                    <a:lnTo>
                      <a:pt x="97340" y="146354"/>
                    </a:lnTo>
                    <a:lnTo>
                      <a:pt x="97340" y="146281"/>
                    </a:lnTo>
                    <a:lnTo>
                      <a:pt x="97340" y="146209"/>
                    </a:lnTo>
                    <a:lnTo>
                      <a:pt x="97340" y="140900"/>
                    </a:lnTo>
                    <a:close/>
                    <a:moveTo>
                      <a:pt x="119011" y="140900"/>
                    </a:moveTo>
                    <a:lnTo>
                      <a:pt x="119011" y="146209"/>
                    </a:lnTo>
                    <a:lnTo>
                      <a:pt x="119011" y="146281"/>
                    </a:lnTo>
                    <a:lnTo>
                      <a:pt x="119011" y="146354"/>
                    </a:lnTo>
                    <a:lnTo>
                      <a:pt x="119011" y="151736"/>
                    </a:lnTo>
                    <a:lnTo>
                      <a:pt x="108248" y="151736"/>
                    </a:lnTo>
                    <a:lnTo>
                      <a:pt x="108248" y="146354"/>
                    </a:lnTo>
                    <a:lnTo>
                      <a:pt x="108248" y="146281"/>
                    </a:lnTo>
                    <a:lnTo>
                      <a:pt x="108248" y="146209"/>
                    </a:lnTo>
                    <a:lnTo>
                      <a:pt x="108248" y="140900"/>
                    </a:lnTo>
                    <a:close/>
                    <a:moveTo>
                      <a:pt x="129919" y="140900"/>
                    </a:moveTo>
                    <a:lnTo>
                      <a:pt x="129919" y="146209"/>
                    </a:lnTo>
                    <a:lnTo>
                      <a:pt x="129919" y="146281"/>
                    </a:lnTo>
                    <a:lnTo>
                      <a:pt x="129919" y="146354"/>
                    </a:lnTo>
                    <a:lnTo>
                      <a:pt x="129919" y="151736"/>
                    </a:lnTo>
                    <a:lnTo>
                      <a:pt x="119156" y="151736"/>
                    </a:lnTo>
                    <a:lnTo>
                      <a:pt x="119156" y="146354"/>
                    </a:lnTo>
                    <a:lnTo>
                      <a:pt x="119156" y="146281"/>
                    </a:lnTo>
                    <a:lnTo>
                      <a:pt x="119156" y="146209"/>
                    </a:lnTo>
                    <a:lnTo>
                      <a:pt x="119156" y="140900"/>
                    </a:lnTo>
                    <a:close/>
                    <a:moveTo>
                      <a:pt x="140828" y="140900"/>
                    </a:moveTo>
                    <a:lnTo>
                      <a:pt x="140828" y="146209"/>
                    </a:lnTo>
                    <a:lnTo>
                      <a:pt x="140828" y="146281"/>
                    </a:lnTo>
                    <a:lnTo>
                      <a:pt x="140828" y="146354"/>
                    </a:lnTo>
                    <a:lnTo>
                      <a:pt x="140828" y="151736"/>
                    </a:lnTo>
                    <a:lnTo>
                      <a:pt x="130065" y="151736"/>
                    </a:lnTo>
                    <a:lnTo>
                      <a:pt x="130065" y="146354"/>
                    </a:lnTo>
                    <a:lnTo>
                      <a:pt x="130065" y="146281"/>
                    </a:lnTo>
                    <a:lnTo>
                      <a:pt x="130065" y="146209"/>
                    </a:lnTo>
                    <a:lnTo>
                      <a:pt x="130065" y="140900"/>
                    </a:lnTo>
                    <a:close/>
                    <a:moveTo>
                      <a:pt x="20836" y="151808"/>
                    </a:moveTo>
                    <a:lnTo>
                      <a:pt x="20836" y="162644"/>
                    </a:lnTo>
                    <a:lnTo>
                      <a:pt x="10073" y="162644"/>
                    </a:lnTo>
                    <a:lnTo>
                      <a:pt x="10073" y="151808"/>
                    </a:lnTo>
                    <a:close/>
                    <a:moveTo>
                      <a:pt x="31744" y="151808"/>
                    </a:moveTo>
                    <a:lnTo>
                      <a:pt x="31744" y="162644"/>
                    </a:lnTo>
                    <a:lnTo>
                      <a:pt x="20981" y="162644"/>
                    </a:lnTo>
                    <a:lnTo>
                      <a:pt x="20981" y="151808"/>
                    </a:lnTo>
                    <a:close/>
                    <a:moveTo>
                      <a:pt x="42652" y="151808"/>
                    </a:moveTo>
                    <a:lnTo>
                      <a:pt x="42652" y="162644"/>
                    </a:lnTo>
                    <a:lnTo>
                      <a:pt x="31890" y="162644"/>
                    </a:lnTo>
                    <a:lnTo>
                      <a:pt x="31890" y="151808"/>
                    </a:lnTo>
                    <a:close/>
                    <a:moveTo>
                      <a:pt x="53561" y="151808"/>
                    </a:moveTo>
                    <a:lnTo>
                      <a:pt x="53561" y="162644"/>
                    </a:lnTo>
                    <a:lnTo>
                      <a:pt x="42798" y="162644"/>
                    </a:lnTo>
                    <a:lnTo>
                      <a:pt x="42798" y="151808"/>
                    </a:lnTo>
                    <a:close/>
                    <a:moveTo>
                      <a:pt x="64469" y="151808"/>
                    </a:moveTo>
                    <a:lnTo>
                      <a:pt x="64469" y="162644"/>
                    </a:lnTo>
                    <a:lnTo>
                      <a:pt x="53706" y="162644"/>
                    </a:lnTo>
                    <a:lnTo>
                      <a:pt x="53706" y="151808"/>
                    </a:lnTo>
                    <a:close/>
                    <a:moveTo>
                      <a:pt x="75378" y="151808"/>
                    </a:moveTo>
                    <a:lnTo>
                      <a:pt x="75378" y="162644"/>
                    </a:lnTo>
                    <a:lnTo>
                      <a:pt x="64615" y="162644"/>
                    </a:lnTo>
                    <a:lnTo>
                      <a:pt x="64615" y="151808"/>
                    </a:lnTo>
                    <a:close/>
                    <a:moveTo>
                      <a:pt x="86286" y="151808"/>
                    </a:moveTo>
                    <a:lnTo>
                      <a:pt x="86286" y="162644"/>
                    </a:lnTo>
                    <a:lnTo>
                      <a:pt x="75523" y="162644"/>
                    </a:lnTo>
                    <a:lnTo>
                      <a:pt x="75523" y="151808"/>
                    </a:lnTo>
                    <a:close/>
                    <a:moveTo>
                      <a:pt x="97194" y="151808"/>
                    </a:moveTo>
                    <a:lnTo>
                      <a:pt x="97194" y="162644"/>
                    </a:lnTo>
                    <a:lnTo>
                      <a:pt x="86431" y="162644"/>
                    </a:lnTo>
                    <a:lnTo>
                      <a:pt x="86431" y="151808"/>
                    </a:lnTo>
                    <a:close/>
                    <a:moveTo>
                      <a:pt x="108103" y="151808"/>
                    </a:moveTo>
                    <a:lnTo>
                      <a:pt x="108103" y="162644"/>
                    </a:lnTo>
                    <a:lnTo>
                      <a:pt x="97340" y="162644"/>
                    </a:lnTo>
                    <a:lnTo>
                      <a:pt x="97340" y="151808"/>
                    </a:lnTo>
                    <a:close/>
                    <a:moveTo>
                      <a:pt x="119011" y="151808"/>
                    </a:moveTo>
                    <a:lnTo>
                      <a:pt x="119011" y="162644"/>
                    </a:lnTo>
                    <a:lnTo>
                      <a:pt x="108248" y="162644"/>
                    </a:lnTo>
                    <a:lnTo>
                      <a:pt x="108248" y="151808"/>
                    </a:lnTo>
                    <a:close/>
                    <a:moveTo>
                      <a:pt x="129919" y="151808"/>
                    </a:moveTo>
                    <a:lnTo>
                      <a:pt x="129919" y="162644"/>
                    </a:lnTo>
                    <a:lnTo>
                      <a:pt x="119156" y="162644"/>
                    </a:lnTo>
                    <a:lnTo>
                      <a:pt x="119156" y="151808"/>
                    </a:lnTo>
                    <a:close/>
                    <a:moveTo>
                      <a:pt x="140828" y="151808"/>
                    </a:moveTo>
                    <a:lnTo>
                      <a:pt x="140828" y="162644"/>
                    </a:lnTo>
                    <a:lnTo>
                      <a:pt x="130065" y="162644"/>
                    </a:lnTo>
                    <a:lnTo>
                      <a:pt x="130065" y="151808"/>
                    </a:lnTo>
                    <a:close/>
                    <a:moveTo>
                      <a:pt x="20836" y="162717"/>
                    </a:moveTo>
                    <a:lnTo>
                      <a:pt x="20836" y="168025"/>
                    </a:lnTo>
                    <a:lnTo>
                      <a:pt x="20836" y="168098"/>
                    </a:lnTo>
                    <a:lnTo>
                      <a:pt x="20836" y="168171"/>
                    </a:lnTo>
                    <a:lnTo>
                      <a:pt x="20836" y="173552"/>
                    </a:lnTo>
                    <a:lnTo>
                      <a:pt x="10073" y="173552"/>
                    </a:lnTo>
                    <a:lnTo>
                      <a:pt x="10073" y="168171"/>
                    </a:lnTo>
                    <a:lnTo>
                      <a:pt x="10073" y="168098"/>
                    </a:lnTo>
                    <a:lnTo>
                      <a:pt x="10073" y="168025"/>
                    </a:lnTo>
                    <a:lnTo>
                      <a:pt x="10073" y="162717"/>
                    </a:lnTo>
                    <a:close/>
                    <a:moveTo>
                      <a:pt x="31744" y="162717"/>
                    </a:moveTo>
                    <a:lnTo>
                      <a:pt x="31744" y="168025"/>
                    </a:lnTo>
                    <a:lnTo>
                      <a:pt x="31744" y="168098"/>
                    </a:lnTo>
                    <a:lnTo>
                      <a:pt x="31744" y="168171"/>
                    </a:lnTo>
                    <a:lnTo>
                      <a:pt x="31744" y="173552"/>
                    </a:lnTo>
                    <a:lnTo>
                      <a:pt x="20981" y="173552"/>
                    </a:lnTo>
                    <a:lnTo>
                      <a:pt x="20981" y="168171"/>
                    </a:lnTo>
                    <a:lnTo>
                      <a:pt x="20981" y="168098"/>
                    </a:lnTo>
                    <a:lnTo>
                      <a:pt x="20981" y="168025"/>
                    </a:lnTo>
                    <a:lnTo>
                      <a:pt x="20981" y="162717"/>
                    </a:lnTo>
                    <a:close/>
                    <a:moveTo>
                      <a:pt x="42652" y="162717"/>
                    </a:moveTo>
                    <a:lnTo>
                      <a:pt x="42652" y="168025"/>
                    </a:lnTo>
                    <a:lnTo>
                      <a:pt x="42652" y="168098"/>
                    </a:lnTo>
                    <a:lnTo>
                      <a:pt x="42652" y="168171"/>
                    </a:lnTo>
                    <a:lnTo>
                      <a:pt x="42652" y="173552"/>
                    </a:lnTo>
                    <a:lnTo>
                      <a:pt x="31890" y="173552"/>
                    </a:lnTo>
                    <a:lnTo>
                      <a:pt x="31890" y="168171"/>
                    </a:lnTo>
                    <a:lnTo>
                      <a:pt x="31890" y="168098"/>
                    </a:lnTo>
                    <a:lnTo>
                      <a:pt x="31890" y="168025"/>
                    </a:lnTo>
                    <a:lnTo>
                      <a:pt x="31890" y="162717"/>
                    </a:lnTo>
                    <a:close/>
                    <a:moveTo>
                      <a:pt x="53561" y="162717"/>
                    </a:moveTo>
                    <a:lnTo>
                      <a:pt x="53561" y="168025"/>
                    </a:lnTo>
                    <a:lnTo>
                      <a:pt x="53561" y="168098"/>
                    </a:lnTo>
                    <a:lnTo>
                      <a:pt x="53561" y="168171"/>
                    </a:lnTo>
                    <a:lnTo>
                      <a:pt x="53561" y="173552"/>
                    </a:lnTo>
                    <a:lnTo>
                      <a:pt x="42798" y="173552"/>
                    </a:lnTo>
                    <a:lnTo>
                      <a:pt x="42798" y="168171"/>
                    </a:lnTo>
                    <a:lnTo>
                      <a:pt x="42798" y="168098"/>
                    </a:lnTo>
                    <a:lnTo>
                      <a:pt x="42798" y="168025"/>
                    </a:lnTo>
                    <a:lnTo>
                      <a:pt x="42798" y="162717"/>
                    </a:lnTo>
                    <a:close/>
                    <a:moveTo>
                      <a:pt x="64469" y="162717"/>
                    </a:moveTo>
                    <a:lnTo>
                      <a:pt x="64469" y="168025"/>
                    </a:lnTo>
                    <a:lnTo>
                      <a:pt x="64469" y="168098"/>
                    </a:lnTo>
                    <a:lnTo>
                      <a:pt x="64469" y="168171"/>
                    </a:lnTo>
                    <a:lnTo>
                      <a:pt x="64469" y="173552"/>
                    </a:lnTo>
                    <a:lnTo>
                      <a:pt x="53706" y="173552"/>
                    </a:lnTo>
                    <a:lnTo>
                      <a:pt x="53706" y="168171"/>
                    </a:lnTo>
                    <a:lnTo>
                      <a:pt x="53706" y="168098"/>
                    </a:lnTo>
                    <a:lnTo>
                      <a:pt x="53706" y="168025"/>
                    </a:lnTo>
                    <a:lnTo>
                      <a:pt x="53706" y="162717"/>
                    </a:lnTo>
                    <a:close/>
                    <a:moveTo>
                      <a:pt x="75378" y="162717"/>
                    </a:moveTo>
                    <a:lnTo>
                      <a:pt x="75378" y="168025"/>
                    </a:lnTo>
                    <a:lnTo>
                      <a:pt x="75378" y="168098"/>
                    </a:lnTo>
                    <a:lnTo>
                      <a:pt x="75378" y="168171"/>
                    </a:lnTo>
                    <a:lnTo>
                      <a:pt x="75378" y="173552"/>
                    </a:lnTo>
                    <a:lnTo>
                      <a:pt x="64615" y="173552"/>
                    </a:lnTo>
                    <a:lnTo>
                      <a:pt x="64615" y="168171"/>
                    </a:lnTo>
                    <a:lnTo>
                      <a:pt x="64615" y="168098"/>
                    </a:lnTo>
                    <a:lnTo>
                      <a:pt x="64615" y="168025"/>
                    </a:lnTo>
                    <a:lnTo>
                      <a:pt x="64615" y="162717"/>
                    </a:lnTo>
                    <a:close/>
                    <a:moveTo>
                      <a:pt x="86286" y="162717"/>
                    </a:moveTo>
                    <a:lnTo>
                      <a:pt x="86286" y="168025"/>
                    </a:lnTo>
                    <a:lnTo>
                      <a:pt x="86286" y="168098"/>
                    </a:lnTo>
                    <a:lnTo>
                      <a:pt x="86286" y="168171"/>
                    </a:lnTo>
                    <a:lnTo>
                      <a:pt x="86286" y="173552"/>
                    </a:lnTo>
                    <a:lnTo>
                      <a:pt x="75523" y="173552"/>
                    </a:lnTo>
                    <a:lnTo>
                      <a:pt x="75523" y="168171"/>
                    </a:lnTo>
                    <a:lnTo>
                      <a:pt x="75523" y="168098"/>
                    </a:lnTo>
                    <a:lnTo>
                      <a:pt x="75523" y="168025"/>
                    </a:lnTo>
                    <a:lnTo>
                      <a:pt x="75523" y="162717"/>
                    </a:lnTo>
                    <a:close/>
                    <a:moveTo>
                      <a:pt x="97194" y="162717"/>
                    </a:moveTo>
                    <a:lnTo>
                      <a:pt x="97194" y="168025"/>
                    </a:lnTo>
                    <a:lnTo>
                      <a:pt x="97194" y="168098"/>
                    </a:lnTo>
                    <a:lnTo>
                      <a:pt x="97194" y="168171"/>
                    </a:lnTo>
                    <a:lnTo>
                      <a:pt x="97194" y="173552"/>
                    </a:lnTo>
                    <a:lnTo>
                      <a:pt x="86431" y="173552"/>
                    </a:lnTo>
                    <a:lnTo>
                      <a:pt x="86431" y="168171"/>
                    </a:lnTo>
                    <a:lnTo>
                      <a:pt x="86431" y="168098"/>
                    </a:lnTo>
                    <a:lnTo>
                      <a:pt x="86431" y="168025"/>
                    </a:lnTo>
                    <a:lnTo>
                      <a:pt x="86431" y="162717"/>
                    </a:lnTo>
                    <a:close/>
                    <a:moveTo>
                      <a:pt x="108103" y="162717"/>
                    </a:moveTo>
                    <a:lnTo>
                      <a:pt x="108103" y="168025"/>
                    </a:lnTo>
                    <a:lnTo>
                      <a:pt x="108103" y="168098"/>
                    </a:lnTo>
                    <a:lnTo>
                      <a:pt x="108103" y="168171"/>
                    </a:lnTo>
                    <a:lnTo>
                      <a:pt x="108103" y="173552"/>
                    </a:lnTo>
                    <a:lnTo>
                      <a:pt x="97340" y="173552"/>
                    </a:lnTo>
                    <a:lnTo>
                      <a:pt x="97340" y="168171"/>
                    </a:lnTo>
                    <a:lnTo>
                      <a:pt x="97340" y="168098"/>
                    </a:lnTo>
                    <a:lnTo>
                      <a:pt x="97340" y="168025"/>
                    </a:lnTo>
                    <a:lnTo>
                      <a:pt x="97340" y="162717"/>
                    </a:lnTo>
                    <a:close/>
                    <a:moveTo>
                      <a:pt x="119011" y="162717"/>
                    </a:moveTo>
                    <a:lnTo>
                      <a:pt x="119011" y="168025"/>
                    </a:lnTo>
                    <a:lnTo>
                      <a:pt x="119011" y="168098"/>
                    </a:lnTo>
                    <a:lnTo>
                      <a:pt x="119011" y="168171"/>
                    </a:lnTo>
                    <a:lnTo>
                      <a:pt x="119011" y="173552"/>
                    </a:lnTo>
                    <a:lnTo>
                      <a:pt x="108248" y="173552"/>
                    </a:lnTo>
                    <a:lnTo>
                      <a:pt x="108248" y="168171"/>
                    </a:lnTo>
                    <a:lnTo>
                      <a:pt x="108248" y="168098"/>
                    </a:lnTo>
                    <a:lnTo>
                      <a:pt x="108248" y="168025"/>
                    </a:lnTo>
                    <a:lnTo>
                      <a:pt x="108248" y="162717"/>
                    </a:lnTo>
                    <a:close/>
                    <a:moveTo>
                      <a:pt x="129919" y="162717"/>
                    </a:moveTo>
                    <a:lnTo>
                      <a:pt x="129919" y="168025"/>
                    </a:lnTo>
                    <a:lnTo>
                      <a:pt x="129919" y="168098"/>
                    </a:lnTo>
                    <a:lnTo>
                      <a:pt x="129919" y="168171"/>
                    </a:lnTo>
                    <a:lnTo>
                      <a:pt x="129919" y="173552"/>
                    </a:lnTo>
                    <a:lnTo>
                      <a:pt x="119156" y="173552"/>
                    </a:lnTo>
                    <a:lnTo>
                      <a:pt x="119156" y="168171"/>
                    </a:lnTo>
                    <a:lnTo>
                      <a:pt x="119156" y="168098"/>
                    </a:lnTo>
                    <a:lnTo>
                      <a:pt x="119156" y="168025"/>
                    </a:lnTo>
                    <a:lnTo>
                      <a:pt x="119156" y="162717"/>
                    </a:lnTo>
                    <a:close/>
                    <a:moveTo>
                      <a:pt x="140828" y="162717"/>
                    </a:moveTo>
                    <a:lnTo>
                      <a:pt x="140828" y="168025"/>
                    </a:lnTo>
                    <a:lnTo>
                      <a:pt x="140828" y="168098"/>
                    </a:lnTo>
                    <a:lnTo>
                      <a:pt x="140828" y="168171"/>
                    </a:lnTo>
                    <a:lnTo>
                      <a:pt x="140828" y="173552"/>
                    </a:lnTo>
                    <a:lnTo>
                      <a:pt x="130065" y="173552"/>
                    </a:lnTo>
                    <a:lnTo>
                      <a:pt x="130065" y="168171"/>
                    </a:lnTo>
                    <a:lnTo>
                      <a:pt x="130065" y="168098"/>
                    </a:lnTo>
                    <a:lnTo>
                      <a:pt x="130065" y="168025"/>
                    </a:lnTo>
                    <a:lnTo>
                      <a:pt x="130065" y="162717"/>
                    </a:lnTo>
                    <a:close/>
                    <a:moveTo>
                      <a:pt x="20836" y="173625"/>
                    </a:moveTo>
                    <a:lnTo>
                      <a:pt x="20836" y="184461"/>
                    </a:lnTo>
                    <a:lnTo>
                      <a:pt x="10073" y="184461"/>
                    </a:lnTo>
                    <a:lnTo>
                      <a:pt x="10073" y="173625"/>
                    </a:lnTo>
                    <a:close/>
                    <a:moveTo>
                      <a:pt x="31744" y="173625"/>
                    </a:moveTo>
                    <a:lnTo>
                      <a:pt x="31744" y="184461"/>
                    </a:lnTo>
                    <a:lnTo>
                      <a:pt x="20981" y="184461"/>
                    </a:lnTo>
                    <a:lnTo>
                      <a:pt x="20981" y="173625"/>
                    </a:lnTo>
                    <a:close/>
                    <a:moveTo>
                      <a:pt x="42652" y="173625"/>
                    </a:moveTo>
                    <a:lnTo>
                      <a:pt x="42652" y="184461"/>
                    </a:lnTo>
                    <a:lnTo>
                      <a:pt x="31890" y="184461"/>
                    </a:lnTo>
                    <a:lnTo>
                      <a:pt x="31890" y="173625"/>
                    </a:lnTo>
                    <a:close/>
                    <a:moveTo>
                      <a:pt x="53561" y="173625"/>
                    </a:moveTo>
                    <a:lnTo>
                      <a:pt x="53561" y="184461"/>
                    </a:lnTo>
                    <a:lnTo>
                      <a:pt x="42798" y="184461"/>
                    </a:lnTo>
                    <a:lnTo>
                      <a:pt x="42798" y="173625"/>
                    </a:lnTo>
                    <a:close/>
                    <a:moveTo>
                      <a:pt x="64469" y="173625"/>
                    </a:moveTo>
                    <a:lnTo>
                      <a:pt x="64469" y="184461"/>
                    </a:lnTo>
                    <a:lnTo>
                      <a:pt x="53706" y="184461"/>
                    </a:lnTo>
                    <a:lnTo>
                      <a:pt x="53706" y="173625"/>
                    </a:lnTo>
                    <a:close/>
                    <a:moveTo>
                      <a:pt x="75378" y="173625"/>
                    </a:moveTo>
                    <a:lnTo>
                      <a:pt x="75378" y="184461"/>
                    </a:lnTo>
                    <a:lnTo>
                      <a:pt x="64615" y="184461"/>
                    </a:lnTo>
                    <a:lnTo>
                      <a:pt x="64615" y="173625"/>
                    </a:lnTo>
                    <a:close/>
                    <a:moveTo>
                      <a:pt x="86286" y="173625"/>
                    </a:moveTo>
                    <a:lnTo>
                      <a:pt x="86286" y="184461"/>
                    </a:lnTo>
                    <a:lnTo>
                      <a:pt x="75523" y="184461"/>
                    </a:lnTo>
                    <a:lnTo>
                      <a:pt x="75523" y="173625"/>
                    </a:lnTo>
                    <a:close/>
                    <a:moveTo>
                      <a:pt x="97194" y="173625"/>
                    </a:moveTo>
                    <a:lnTo>
                      <a:pt x="97194" y="184461"/>
                    </a:lnTo>
                    <a:lnTo>
                      <a:pt x="86431" y="184461"/>
                    </a:lnTo>
                    <a:lnTo>
                      <a:pt x="86431" y="173625"/>
                    </a:lnTo>
                    <a:close/>
                    <a:moveTo>
                      <a:pt x="108103" y="173625"/>
                    </a:moveTo>
                    <a:lnTo>
                      <a:pt x="108103" y="184461"/>
                    </a:lnTo>
                    <a:lnTo>
                      <a:pt x="97340" y="184461"/>
                    </a:lnTo>
                    <a:lnTo>
                      <a:pt x="97340" y="173625"/>
                    </a:lnTo>
                    <a:close/>
                    <a:moveTo>
                      <a:pt x="119011" y="173625"/>
                    </a:moveTo>
                    <a:lnTo>
                      <a:pt x="119011" y="184461"/>
                    </a:lnTo>
                    <a:lnTo>
                      <a:pt x="108248" y="184461"/>
                    </a:lnTo>
                    <a:lnTo>
                      <a:pt x="108248" y="173625"/>
                    </a:lnTo>
                    <a:close/>
                    <a:moveTo>
                      <a:pt x="129919" y="173625"/>
                    </a:moveTo>
                    <a:lnTo>
                      <a:pt x="129919" y="184461"/>
                    </a:lnTo>
                    <a:lnTo>
                      <a:pt x="119156" y="184461"/>
                    </a:lnTo>
                    <a:lnTo>
                      <a:pt x="119156" y="173625"/>
                    </a:lnTo>
                    <a:close/>
                    <a:moveTo>
                      <a:pt x="140828" y="173625"/>
                    </a:moveTo>
                    <a:lnTo>
                      <a:pt x="140828" y="184461"/>
                    </a:lnTo>
                    <a:lnTo>
                      <a:pt x="130065" y="184461"/>
                    </a:lnTo>
                    <a:lnTo>
                      <a:pt x="130065" y="173625"/>
                    </a:lnTo>
                    <a:close/>
                    <a:moveTo>
                      <a:pt x="20836" y="184533"/>
                    </a:moveTo>
                    <a:lnTo>
                      <a:pt x="20836" y="189842"/>
                    </a:lnTo>
                    <a:lnTo>
                      <a:pt x="20836" y="189915"/>
                    </a:lnTo>
                    <a:lnTo>
                      <a:pt x="20836" y="189988"/>
                    </a:lnTo>
                    <a:lnTo>
                      <a:pt x="20836" y="195369"/>
                    </a:lnTo>
                    <a:lnTo>
                      <a:pt x="10073" y="195369"/>
                    </a:lnTo>
                    <a:lnTo>
                      <a:pt x="10073" y="189988"/>
                    </a:lnTo>
                    <a:lnTo>
                      <a:pt x="10073" y="189915"/>
                    </a:lnTo>
                    <a:lnTo>
                      <a:pt x="10073" y="189842"/>
                    </a:lnTo>
                    <a:lnTo>
                      <a:pt x="10073" y="184533"/>
                    </a:lnTo>
                    <a:close/>
                    <a:moveTo>
                      <a:pt x="31744" y="184533"/>
                    </a:moveTo>
                    <a:lnTo>
                      <a:pt x="31744" y="189842"/>
                    </a:lnTo>
                    <a:lnTo>
                      <a:pt x="31744" y="189915"/>
                    </a:lnTo>
                    <a:lnTo>
                      <a:pt x="31744" y="189988"/>
                    </a:lnTo>
                    <a:lnTo>
                      <a:pt x="31744" y="195369"/>
                    </a:lnTo>
                    <a:lnTo>
                      <a:pt x="20981" y="195369"/>
                    </a:lnTo>
                    <a:lnTo>
                      <a:pt x="20981" y="189988"/>
                    </a:lnTo>
                    <a:lnTo>
                      <a:pt x="20981" y="189915"/>
                    </a:lnTo>
                    <a:lnTo>
                      <a:pt x="20981" y="189842"/>
                    </a:lnTo>
                    <a:lnTo>
                      <a:pt x="20981" y="184533"/>
                    </a:lnTo>
                    <a:close/>
                    <a:moveTo>
                      <a:pt x="42652" y="184533"/>
                    </a:moveTo>
                    <a:lnTo>
                      <a:pt x="42652" y="189842"/>
                    </a:lnTo>
                    <a:lnTo>
                      <a:pt x="42652" y="189915"/>
                    </a:lnTo>
                    <a:lnTo>
                      <a:pt x="42652" y="189988"/>
                    </a:lnTo>
                    <a:lnTo>
                      <a:pt x="42652" y="195369"/>
                    </a:lnTo>
                    <a:lnTo>
                      <a:pt x="31890" y="195369"/>
                    </a:lnTo>
                    <a:lnTo>
                      <a:pt x="31890" y="189988"/>
                    </a:lnTo>
                    <a:lnTo>
                      <a:pt x="31890" y="189915"/>
                    </a:lnTo>
                    <a:lnTo>
                      <a:pt x="31890" y="189842"/>
                    </a:lnTo>
                    <a:lnTo>
                      <a:pt x="31890" y="184533"/>
                    </a:lnTo>
                    <a:close/>
                    <a:moveTo>
                      <a:pt x="53561" y="184533"/>
                    </a:moveTo>
                    <a:lnTo>
                      <a:pt x="53561" y="189842"/>
                    </a:lnTo>
                    <a:lnTo>
                      <a:pt x="53561" y="189915"/>
                    </a:lnTo>
                    <a:lnTo>
                      <a:pt x="53561" y="189988"/>
                    </a:lnTo>
                    <a:lnTo>
                      <a:pt x="53561" y="195369"/>
                    </a:lnTo>
                    <a:lnTo>
                      <a:pt x="42798" y="195369"/>
                    </a:lnTo>
                    <a:lnTo>
                      <a:pt x="42798" y="189988"/>
                    </a:lnTo>
                    <a:lnTo>
                      <a:pt x="42798" y="189915"/>
                    </a:lnTo>
                    <a:lnTo>
                      <a:pt x="42798" y="189842"/>
                    </a:lnTo>
                    <a:lnTo>
                      <a:pt x="42798" y="184533"/>
                    </a:lnTo>
                    <a:close/>
                    <a:moveTo>
                      <a:pt x="64469" y="184533"/>
                    </a:moveTo>
                    <a:lnTo>
                      <a:pt x="64469" y="189842"/>
                    </a:lnTo>
                    <a:lnTo>
                      <a:pt x="64469" y="189915"/>
                    </a:lnTo>
                    <a:lnTo>
                      <a:pt x="64469" y="189988"/>
                    </a:lnTo>
                    <a:lnTo>
                      <a:pt x="64469" y="195369"/>
                    </a:lnTo>
                    <a:lnTo>
                      <a:pt x="53706" y="195369"/>
                    </a:lnTo>
                    <a:lnTo>
                      <a:pt x="53706" y="189988"/>
                    </a:lnTo>
                    <a:lnTo>
                      <a:pt x="53706" y="189915"/>
                    </a:lnTo>
                    <a:lnTo>
                      <a:pt x="53706" y="189842"/>
                    </a:lnTo>
                    <a:lnTo>
                      <a:pt x="53706" y="184533"/>
                    </a:lnTo>
                    <a:close/>
                    <a:moveTo>
                      <a:pt x="75378" y="184533"/>
                    </a:moveTo>
                    <a:lnTo>
                      <a:pt x="75378" y="189842"/>
                    </a:lnTo>
                    <a:lnTo>
                      <a:pt x="75378" y="189915"/>
                    </a:lnTo>
                    <a:lnTo>
                      <a:pt x="75378" y="189988"/>
                    </a:lnTo>
                    <a:lnTo>
                      <a:pt x="75378" y="195369"/>
                    </a:lnTo>
                    <a:lnTo>
                      <a:pt x="64615" y="195369"/>
                    </a:lnTo>
                    <a:lnTo>
                      <a:pt x="64615" y="189988"/>
                    </a:lnTo>
                    <a:lnTo>
                      <a:pt x="64615" y="189915"/>
                    </a:lnTo>
                    <a:lnTo>
                      <a:pt x="64615" y="189842"/>
                    </a:lnTo>
                    <a:lnTo>
                      <a:pt x="64615" y="184533"/>
                    </a:lnTo>
                    <a:close/>
                    <a:moveTo>
                      <a:pt x="86286" y="184533"/>
                    </a:moveTo>
                    <a:lnTo>
                      <a:pt x="86286" y="189842"/>
                    </a:lnTo>
                    <a:lnTo>
                      <a:pt x="86286" y="189915"/>
                    </a:lnTo>
                    <a:lnTo>
                      <a:pt x="86286" y="189988"/>
                    </a:lnTo>
                    <a:lnTo>
                      <a:pt x="86286" y="195369"/>
                    </a:lnTo>
                    <a:lnTo>
                      <a:pt x="75523" y="195369"/>
                    </a:lnTo>
                    <a:lnTo>
                      <a:pt x="75523" y="189988"/>
                    </a:lnTo>
                    <a:lnTo>
                      <a:pt x="75523" y="189915"/>
                    </a:lnTo>
                    <a:lnTo>
                      <a:pt x="75523" y="189842"/>
                    </a:lnTo>
                    <a:lnTo>
                      <a:pt x="75523" y="184533"/>
                    </a:lnTo>
                    <a:close/>
                    <a:moveTo>
                      <a:pt x="97194" y="184533"/>
                    </a:moveTo>
                    <a:lnTo>
                      <a:pt x="97194" y="189842"/>
                    </a:lnTo>
                    <a:lnTo>
                      <a:pt x="97194" y="189915"/>
                    </a:lnTo>
                    <a:lnTo>
                      <a:pt x="97194" y="189988"/>
                    </a:lnTo>
                    <a:lnTo>
                      <a:pt x="97194" y="195369"/>
                    </a:lnTo>
                    <a:lnTo>
                      <a:pt x="86431" y="195369"/>
                    </a:lnTo>
                    <a:lnTo>
                      <a:pt x="86431" y="189988"/>
                    </a:lnTo>
                    <a:lnTo>
                      <a:pt x="86431" y="189915"/>
                    </a:lnTo>
                    <a:lnTo>
                      <a:pt x="86431" y="189842"/>
                    </a:lnTo>
                    <a:lnTo>
                      <a:pt x="86431" y="184533"/>
                    </a:lnTo>
                    <a:close/>
                    <a:moveTo>
                      <a:pt x="108103" y="184533"/>
                    </a:moveTo>
                    <a:lnTo>
                      <a:pt x="108103" y="189842"/>
                    </a:lnTo>
                    <a:lnTo>
                      <a:pt x="108103" y="189915"/>
                    </a:lnTo>
                    <a:lnTo>
                      <a:pt x="108103" y="189988"/>
                    </a:lnTo>
                    <a:lnTo>
                      <a:pt x="108103" y="195369"/>
                    </a:lnTo>
                    <a:lnTo>
                      <a:pt x="97340" y="195369"/>
                    </a:lnTo>
                    <a:lnTo>
                      <a:pt x="97340" y="189988"/>
                    </a:lnTo>
                    <a:lnTo>
                      <a:pt x="97340" y="189915"/>
                    </a:lnTo>
                    <a:lnTo>
                      <a:pt x="97340" y="189842"/>
                    </a:lnTo>
                    <a:lnTo>
                      <a:pt x="97340" y="184533"/>
                    </a:lnTo>
                    <a:close/>
                    <a:moveTo>
                      <a:pt x="119011" y="184533"/>
                    </a:moveTo>
                    <a:lnTo>
                      <a:pt x="119011" y="189842"/>
                    </a:lnTo>
                    <a:lnTo>
                      <a:pt x="119011" y="189915"/>
                    </a:lnTo>
                    <a:lnTo>
                      <a:pt x="119011" y="189988"/>
                    </a:lnTo>
                    <a:lnTo>
                      <a:pt x="119011" y="195369"/>
                    </a:lnTo>
                    <a:lnTo>
                      <a:pt x="108248" y="195369"/>
                    </a:lnTo>
                    <a:lnTo>
                      <a:pt x="108248" y="189988"/>
                    </a:lnTo>
                    <a:lnTo>
                      <a:pt x="108248" y="189915"/>
                    </a:lnTo>
                    <a:lnTo>
                      <a:pt x="108248" y="189842"/>
                    </a:lnTo>
                    <a:lnTo>
                      <a:pt x="108248" y="184533"/>
                    </a:lnTo>
                    <a:close/>
                    <a:moveTo>
                      <a:pt x="129919" y="184533"/>
                    </a:moveTo>
                    <a:lnTo>
                      <a:pt x="129919" y="189842"/>
                    </a:lnTo>
                    <a:lnTo>
                      <a:pt x="129919" y="189915"/>
                    </a:lnTo>
                    <a:lnTo>
                      <a:pt x="129919" y="189988"/>
                    </a:lnTo>
                    <a:lnTo>
                      <a:pt x="129919" y="195369"/>
                    </a:lnTo>
                    <a:lnTo>
                      <a:pt x="119156" y="195369"/>
                    </a:lnTo>
                    <a:lnTo>
                      <a:pt x="119156" y="189988"/>
                    </a:lnTo>
                    <a:lnTo>
                      <a:pt x="119156" y="189915"/>
                    </a:lnTo>
                    <a:lnTo>
                      <a:pt x="119156" y="189842"/>
                    </a:lnTo>
                    <a:lnTo>
                      <a:pt x="119156" y="184533"/>
                    </a:lnTo>
                    <a:close/>
                    <a:moveTo>
                      <a:pt x="140828" y="184533"/>
                    </a:moveTo>
                    <a:lnTo>
                      <a:pt x="140828" y="189842"/>
                    </a:lnTo>
                    <a:lnTo>
                      <a:pt x="140828" y="189915"/>
                    </a:lnTo>
                    <a:lnTo>
                      <a:pt x="140828" y="189988"/>
                    </a:lnTo>
                    <a:lnTo>
                      <a:pt x="140828" y="195369"/>
                    </a:lnTo>
                    <a:lnTo>
                      <a:pt x="130065" y="195369"/>
                    </a:lnTo>
                    <a:lnTo>
                      <a:pt x="130065" y="189988"/>
                    </a:lnTo>
                    <a:lnTo>
                      <a:pt x="130065" y="189915"/>
                    </a:lnTo>
                    <a:lnTo>
                      <a:pt x="130065" y="189842"/>
                    </a:lnTo>
                    <a:lnTo>
                      <a:pt x="130065" y="184533"/>
                    </a:lnTo>
                    <a:close/>
                    <a:moveTo>
                      <a:pt x="20836" y="195442"/>
                    </a:moveTo>
                    <a:lnTo>
                      <a:pt x="20836" y="206277"/>
                    </a:lnTo>
                    <a:lnTo>
                      <a:pt x="10073" y="206277"/>
                    </a:lnTo>
                    <a:lnTo>
                      <a:pt x="10073" y="195442"/>
                    </a:lnTo>
                    <a:close/>
                    <a:moveTo>
                      <a:pt x="31744" y="195442"/>
                    </a:moveTo>
                    <a:lnTo>
                      <a:pt x="31744" y="206277"/>
                    </a:lnTo>
                    <a:lnTo>
                      <a:pt x="20981" y="206277"/>
                    </a:lnTo>
                    <a:lnTo>
                      <a:pt x="20981" y="195442"/>
                    </a:lnTo>
                    <a:close/>
                    <a:moveTo>
                      <a:pt x="42652" y="195442"/>
                    </a:moveTo>
                    <a:lnTo>
                      <a:pt x="42652" y="206277"/>
                    </a:lnTo>
                    <a:lnTo>
                      <a:pt x="31890" y="206277"/>
                    </a:lnTo>
                    <a:lnTo>
                      <a:pt x="31890" y="195442"/>
                    </a:lnTo>
                    <a:close/>
                    <a:moveTo>
                      <a:pt x="53561" y="195442"/>
                    </a:moveTo>
                    <a:lnTo>
                      <a:pt x="53561" y="206277"/>
                    </a:lnTo>
                    <a:lnTo>
                      <a:pt x="42798" y="206277"/>
                    </a:lnTo>
                    <a:lnTo>
                      <a:pt x="42798" y="195442"/>
                    </a:lnTo>
                    <a:close/>
                    <a:moveTo>
                      <a:pt x="64469" y="195442"/>
                    </a:moveTo>
                    <a:lnTo>
                      <a:pt x="64469" y="206277"/>
                    </a:lnTo>
                    <a:lnTo>
                      <a:pt x="53706" y="206277"/>
                    </a:lnTo>
                    <a:lnTo>
                      <a:pt x="53706" y="195442"/>
                    </a:lnTo>
                    <a:close/>
                    <a:moveTo>
                      <a:pt x="75378" y="195442"/>
                    </a:moveTo>
                    <a:lnTo>
                      <a:pt x="75378" y="206277"/>
                    </a:lnTo>
                    <a:lnTo>
                      <a:pt x="64615" y="206277"/>
                    </a:lnTo>
                    <a:lnTo>
                      <a:pt x="64615" y="195442"/>
                    </a:lnTo>
                    <a:close/>
                    <a:moveTo>
                      <a:pt x="86286" y="195442"/>
                    </a:moveTo>
                    <a:lnTo>
                      <a:pt x="86286" y="206277"/>
                    </a:lnTo>
                    <a:lnTo>
                      <a:pt x="75523" y="206277"/>
                    </a:lnTo>
                    <a:lnTo>
                      <a:pt x="75523" y="195442"/>
                    </a:lnTo>
                    <a:close/>
                    <a:moveTo>
                      <a:pt x="97194" y="195442"/>
                    </a:moveTo>
                    <a:lnTo>
                      <a:pt x="97194" y="206277"/>
                    </a:lnTo>
                    <a:lnTo>
                      <a:pt x="86431" y="206277"/>
                    </a:lnTo>
                    <a:lnTo>
                      <a:pt x="86431" y="195442"/>
                    </a:lnTo>
                    <a:close/>
                    <a:moveTo>
                      <a:pt x="108103" y="195442"/>
                    </a:moveTo>
                    <a:lnTo>
                      <a:pt x="108103" y="206277"/>
                    </a:lnTo>
                    <a:lnTo>
                      <a:pt x="97340" y="206277"/>
                    </a:lnTo>
                    <a:lnTo>
                      <a:pt x="97340" y="195442"/>
                    </a:lnTo>
                    <a:close/>
                    <a:moveTo>
                      <a:pt x="119011" y="195442"/>
                    </a:moveTo>
                    <a:lnTo>
                      <a:pt x="119011" y="206277"/>
                    </a:lnTo>
                    <a:lnTo>
                      <a:pt x="108248" y="206277"/>
                    </a:lnTo>
                    <a:lnTo>
                      <a:pt x="108248" y="195442"/>
                    </a:lnTo>
                    <a:close/>
                    <a:moveTo>
                      <a:pt x="129919" y="195442"/>
                    </a:moveTo>
                    <a:lnTo>
                      <a:pt x="129919" y="206277"/>
                    </a:lnTo>
                    <a:lnTo>
                      <a:pt x="119156" y="206277"/>
                    </a:lnTo>
                    <a:lnTo>
                      <a:pt x="119156" y="195442"/>
                    </a:lnTo>
                    <a:close/>
                    <a:moveTo>
                      <a:pt x="140828" y="195442"/>
                    </a:moveTo>
                    <a:lnTo>
                      <a:pt x="140828" y="206277"/>
                    </a:lnTo>
                    <a:lnTo>
                      <a:pt x="130065" y="206277"/>
                    </a:lnTo>
                    <a:lnTo>
                      <a:pt x="130065" y="195442"/>
                    </a:lnTo>
                    <a:close/>
                    <a:moveTo>
                      <a:pt x="9927" y="0"/>
                    </a:moveTo>
                    <a:lnTo>
                      <a:pt x="9927" y="9927"/>
                    </a:lnTo>
                    <a:lnTo>
                      <a:pt x="1" y="9927"/>
                    </a:lnTo>
                    <a:lnTo>
                      <a:pt x="1" y="9999"/>
                    </a:lnTo>
                    <a:lnTo>
                      <a:pt x="9927" y="9999"/>
                    </a:lnTo>
                    <a:lnTo>
                      <a:pt x="9927" y="15308"/>
                    </a:lnTo>
                    <a:lnTo>
                      <a:pt x="9927" y="15381"/>
                    </a:lnTo>
                    <a:lnTo>
                      <a:pt x="9927" y="15454"/>
                    </a:lnTo>
                    <a:lnTo>
                      <a:pt x="9927" y="20835"/>
                    </a:lnTo>
                    <a:lnTo>
                      <a:pt x="1" y="20835"/>
                    </a:lnTo>
                    <a:lnTo>
                      <a:pt x="1" y="20908"/>
                    </a:lnTo>
                    <a:lnTo>
                      <a:pt x="9927" y="20908"/>
                    </a:lnTo>
                    <a:lnTo>
                      <a:pt x="9927" y="31743"/>
                    </a:lnTo>
                    <a:lnTo>
                      <a:pt x="1" y="31743"/>
                    </a:lnTo>
                    <a:lnTo>
                      <a:pt x="1" y="31816"/>
                    </a:lnTo>
                    <a:lnTo>
                      <a:pt x="9927" y="31816"/>
                    </a:lnTo>
                    <a:lnTo>
                      <a:pt x="9927" y="37125"/>
                    </a:lnTo>
                    <a:lnTo>
                      <a:pt x="9927" y="37198"/>
                    </a:lnTo>
                    <a:lnTo>
                      <a:pt x="9927" y="37270"/>
                    </a:lnTo>
                    <a:lnTo>
                      <a:pt x="9927" y="42652"/>
                    </a:lnTo>
                    <a:lnTo>
                      <a:pt x="1" y="42652"/>
                    </a:lnTo>
                    <a:lnTo>
                      <a:pt x="1" y="42724"/>
                    </a:lnTo>
                    <a:lnTo>
                      <a:pt x="9927" y="42724"/>
                    </a:lnTo>
                    <a:lnTo>
                      <a:pt x="9927" y="53560"/>
                    </a:lnTo>
                    <a:lnTo>
                      <a:pt x="1" y="53560"/>
                    </a:lnTo>
                    <a:lnTo>
                      <a:pt x="1" y="53633"/>
                    </a:lnTo>
                    <a:lnTo>
                      <a:pt x="9927" y="53633"/>
                    </a:lnTo>
                    <a:lnTo>
                      <a:pt x="9927" y="58942"/>
                    </a:lnTo>
                    <a:lnTo>
                      <a:pt x="9927" y="59014"/>
                    </a:lnTo>
                    <a:lnTo>
                      <a:pt x="9927" y="59087"/>
                    </a:lnTo>
                    <a:lnTo>
                      <a:pt x="9927" y="64469"/>
                    </a:lnTo>
                    <a:lnTo>
                      <a:pt x="1" y="64469"/>
                    </a:lnTo>
                    <a:lnTo>
                      <a:pt x="1" y="64541"/>
                    </a:lnTo>
                    <a:lnTo>
                      <a:pt x="9927" y="64541"/>
                    </a:lnTo>
                    <a:lnTo>
                      <a:pt x="9927" y="75377"/>
                    </a:lnTo>
                    <a:lnTo>
                      <a:pt x="1" y="75377"/>
                    </a:lnTo>
                    <a:lnTo>
                      <a:pt x="1" y="75450"/>
                    </a:lnTo>
                    <a:lnTo>
                      <a:pt x="9927" y="75450"/>
                    </a:lnTo>
                    <a:lnTo>
                      <a:pt x="9927" y="80758"/>
                    </a:lnTo>
                    <a:lnTo>
                      <a:pt x="9927" y="80831"/>
                    </a:lnTo>
                    <a:lnTo>
                      <a:pt x="9927" y="80904"/>
                    </a:lnTo>
                    <a:lnTo>
                      <a:pt x="9927" y="86285"/>
                    </a:lnTo>
                    <a:lnTo>
                      <a:pt x="1" y="86285"/>
                    </a:lnTo>
                    <a:lnTo>
                      <a:pt x="1" y="86358"/>
                    </a:lnTo>
                    <a:lnTo>
                      <a:pt x="9927" y="86358"/>
                    </a:lnTo>
                    <a:lnTo>
                      <a:pt x="9927" y="97194"/>
                    </a:lnTo>
                    <a:lnTo>
                      <a:pt x="1" y="97194"/>
                    </a:lnTo>
                    <a:lnTo>
                      <a:pt x="1" y="97266"/>
                    </a:lnTo>
                    <a:lnTo>
                      <a:pt x="9927" y="97266"/>
                    </a:lnTo>
                    <a:lnTo>
                      <a:pt x="9927" y="102575"/>
                    </a:lnTo>
                    <a:lnTo>
                      <a:pt x="9927" y="102648"/>
                    </a:lnTo>
                    <a:lnTo>
                      <a:pt x="9927" y="102721"/>
                    </a:lnTo>
                    <a:lnTo>
                      <a:pt x="9927" y="108102"/>
                    </a:lnTo>
                    <a:lnTo>
                      <a:pt x="1" y="108102"/>
                    </a:lnTo>
                    <a:lnTo>
                      <a:pt x="1" y="108175"/>
                    </a:lnTo>
                    <a:lnTo>
                      <a:pt x="9927" y="108175"/>
                    </a:lnTo>
                    <a:lnTo>
                      <a:pt x="9927" y="119010"/>
                    </a:lnTo>
                    <a:lnTo>
                      <a:pt x="1" y="119010"/>
                    </a:lnTo>
                    <a:lnTo>
                      <a:pt x="1" y="119083"/>
                    </a:lnTo>
                    <a:lnTo>
                      <a:pt x="9927" y="119083"/>
                    </a:lnTo>
                    <a:lnTo>
                      <a:pt x="9927" y="124392"/>
                    </a:lnTo>
                    <a:lnTo>
                      <a:pt x="9927" y="124465"/>
                    </a:lnTo>
                    <a:lnTo>
                      <a:pt x="9927" y="124537"/>
                    </a:lnTo>
                    <a:lnTo>
                      <a:pt x="9927" y="129919"/>
                    </a:lnTo>
                    <a:lnTo>
                      <a:pt x="1" y="129919"/>
                    </a:lnTo>
                    <a:lnTo>
                      <a:pt x="1" y="129992"/>
                    </a:lnTo>
                    <a:lnTo>
                      <a:pt x="9927" y="129992"/>
                    </a:lnTo>
                    <a:lnTo>
                      <a:pt x="9927" y="140827"/>
                    </a:lnTo>
                    <a:lnTo>
                      <a:pt x="1" y="140827"/>
                    </a:lnTo>
                    <a:lnTo>
                      <a:pt x="1" y="140900"/>
                    </a:lnTo>
                    <a:lnTo>
                      <a:pt x="9927" y="140900"/>
                    </a:lnTo>
                    <a:lnTo>
                      <a:pt x="9927" y="146209"/>
                    </a:lnTo>
                    <a:lnTo>
                      <a:pt x="9927" y="146281"/>
                    </a:lnTo>
                    <a:lnTo>
                      <a:pt x="9927" y="146354"/>
                    </a:lnTo>
                    <a:lnTo>
                      <a:pt x="9927" y="151736"/>
                    </a:lnTo>
                    <a:lnTo>
                      <a:pt x="1" y="151736"/>
                    </a:lnTo>
                    <a:lnTo>
                      <a:pt x="1" y="151808"/>
                    </a:lnTo>
                    <a:lnTo>
                      <a:pt x="9927" y="151808"/>
                    </a:lnTo>
                    <a:lnTo>
                      <a:pt x="9927" y="162644"/>
                    </a:lnTo>
                    <a:lnTo>
                      <a:pt x="1" y="162644"/>
                    </a:lnTo>
                    <a:lnTo>
                      <a:pt x="1" y="162717"/>
                    </a:lnTo>
                    <a:lnTo>
                      <a:pt x="9927" y="162717"/>
                    </a:lnTo>
                    <a:lnTo>
                      <a:pt x="9927" y="168025"/>
                    </a:lnTo>
                    <a:lnTo>
                      <a:pt x="9927" y="168098"/>
                    </a:lnTo>
                    <a:lnTo>
                      <a:pt x="9927" y="168171"/>
                    </a:lnTo>
                    <a:lnTo>
                      <a:pt x="9927" y="173552"/>
                    </a:lnTo>
                    <a:lnTo>
                      <a:pt x="1" y="173552"/>
                    </a:lnTo>
                    <a:lnTo>
                      <a:pt x="1" y="173625"/>
                    </a:lnTo>
                    <a:lnTo>
                      <a:pt x="9927" y="173625"/>
                    </a:lnTo>
                    <a:lnTo>
                      <a:pt x="9927" y="184461"/>
                    </a:lnTo>
                    <a:lnTo>
                      <a:pt x="1" y="184461"/>
                    </a:lnTo>
                    <a:lnTo>
                      <a:pt x="1" y="184533"/>
                    </a:lnTo>
                    <a:lnTo>
                      <a:pt x="9927" y="184533"/>
                    </a:lnTo>
                    <a:lnTo>
                      <a:pt x="9927" y="189842"/>
                    </a:lnTo>
                    <a:lnTo>
                      <a:pt x="9927" y="189915"/>
                    </a:lnTo>
                    <a:lnTo>
                      <a:pt x="9927" y="189988"/>
                    </a:lnTo>
                    <a:lnTo>
                      <a:pt x="9927" y="195369"/>
                    </a:lnTo>
                    <a:lnTo>
                      <a:pt x="1" y="195369"/>
                    </a:lnTo>
                    <a:lnTo>
                      <a:pt x="1" y="195442"/>
                    </a:lnTo>
                    <a:lnTo>
                      <a:pt x="9927" y="195442"/>
                    </a:lnTo>
                    <a:lnTo>
                      <a:pt x="9927" y="206277"/>
                    </a:lnTo>
                    <a:lnTo>
                      <a:pt x="1" y="206277"/>
                    </a:lnTo>
                    <a:lnTo>
                      <a:pt x="1" y="206350"/>
                    </a:lnTo>
                    <a:lnTo>
                      <a:pt x="9927" y="206350"/>
                    </a:lnTo>
                    <a:lnTo>
                      <a:pt x="9927" y="209532"/>
                    </a:lnTo>
                    <a:lnTo>
                      <a:pt x="10073" y="209532"/>
                    </a:lnTo>
                    <a:lnTo>
                      <a:pt x="10073" y="206350"/>
                    </a:lnTo>
                    <a:lnTo>
                      <a:pt x="20836" y="206350"/>
                    </a:lnTo>
                    <a:lnTo>
                      <a:pt x="20836" y="209532"/>
                    </a:lnTo>
                    <a:lnTo>
                      <a:pt x="20981" y="209532"/>
                    </a:lnTo>
                    <a:lnTo>
                      <a:pt x="20981" y="206350"/>
                    </a:lnTo>
                    <a:lnTo>
                      <a:pt x="31744" y="206350"/>
                    </a:lnTo>
                    <a:lnTo>
                      <a:pt x="31744" y="209532"/>
                    </a:lnTo>
                    <a:lnTo>
                      <a:pt x="31890" y="209532"/>
                    </a:lnTo>
                    <a:lnTo>
                      <a:pt x="31890" y="206350"/>
                    </a:lnTo>
                    <a:lnTo>
                      <a:pt x="42652" y="206350"/>
                    </a:lnTo>
                    <a:lnTo>
                      <a:pt x="42652" y="209532"/>
                    </a:lnTo>
                    <a:lnTo>
                      <a:pt x="42798" y="209532"/>
                    </a:lnTo>
                    <a:lnTo>
                      <a:pt x="42798" y="206350"/>
                    </a:lnTo>
                    <a:lnTo>
                      <a:pt x="53561" y="206350"/>
                    </a:lnTo>
                    <a:lnTo>
                      <a:pt x="53561" y="209532"/>
                    </a:lnTo>
                    <a:lnTo>
                      <a:pt x="53706" y="209532"/>
                    </a:lnTo>
                    <a:lnTo>
                      <a:pt x="53706" y="206350"/>
                    </a:lnTo>
                    <a:lnTo>
                      <a:pt x="64469" y="206350"/>
                    </a:lnTo>
                    <a:lnTo>
                      <a:pt x="64469" y="209532"/>
                    </a:lnTo>
                    <a:lnTo>
                      <a:pt x="64615" y="209532"/>
                    </a:lnTo>
                    <a:lnTo>
                      <a:pt x="64615" y="206350"/>
                    </a:lnTo>
                    <a:lnTo>
                      <a:pt x="75378" y="206350"/>
                    </a:lnTo>
                    <a:lnTo>
                      <a:pt x="75378" y="209532"/>
                    </a:lnTo>
                    <a:lnTo>
                      <a:pt x="75523" y="209532"/>
                    </a:lnTo>
                    <a:lnTo>
                      <a:pt x="75523" y="206350"/>
                    </a:lnTo>
                    <a:lnTo>
                      <a:pt x="86286" y="206350"/>
                    </a:lnTo>
                    <a:lnTo>
                      <a:pt x="86286" y="209532"/>
                    </a:lnTo>
                    <a:lnTo>
                      <a:pt x="86431" y="209532"/>
                    </a:lnTo>
                    <a:lnTo>
                      <a:pt x="86431" y="206350"/>
                    </a:lnTo>
                    <a:lnTo>
                      <a:pt x="97194" y="206350"/>
                    </a:lnTo>
                    <a:lnTo>
                      <a:pt x="97194" y="209532"/>
                    </a:lnTo>
                    <a:lnTo>
                      <a:pt x="97340" y="209532"/>
                    </a:lnTo>
                    <a:lnTo>
                      <a:pt x="97340" y="206350"/>
                    </a:lnTo>
                    <a:lnTo>
                      <a:pt x="108103" y="206350"/>
                    </a:lnTo>
                    <a:lnTo>
                      <a:pt x="108103" y="209532"/>
                    </a:lnTo>
                    <a:lnTo>
                      <a:pt x="108248" y="209532"/>
                    </a:lnTo>
                    <a:lnTo>
                      <a:pt x="108248" y="206350"/>
                    </a:lnTo>
                    <a:lnTo>
                      <a:pt x="119011" y="206350"/>
                    </a:lnTo>
                    <a:lnTo>
                      <a:pt x="119011" y="209532"/>
                    </a:lnTo>
                    <a:lnTo>
                      <a:pt x="119156" y="209532"/>
                    </a:lnTo>
                    <a:lnTo>
                      <a:pt x="119156" y="206350"/>
                    </a:lnTo>
                    <a:lnTo>
                      <a:pt x="129919" y="206350"/>
                    </a:lnTo>
                    <a:lnTo>
                      <a:pt x="129919" y="209532"/>
                    </a:lnTo>
                    <a:lnTo>
                      <a:pt x="130065" y="209532"/>
                    </a:lnTo>
                    <a:lnTo>
                      <a:pt x="130065" y="206350"/>
                    </a:lnTo>
                    <a:lnTo>
                      <a:pt x="140828" y="206350"/>
                    </a:lnTo>
                    <a:lnTo>
                      <a:pt x="140828" y="209532"/>
                    </a:lnTo>
                    <a:lnTo>
                      <a:pt x="140973" y="209532"/>
                    </a:lnTo>
                    <a:lnTo>
                      <a:pt x="140973" y="206350"/>
                    </a:lnTo>
                    <a:lnTo>
                      <a:pt x="148100" y="206350"/>
                    </a:lnTo>
                    <a:lnTo>
                      <a:pt x="148100" y="206277"/>
                    </a:lnTo>
                    <a:lnTo>
                      <a:pt x="140973" y="206277"/>
                    </a:lnTo>
                    <a:lnTo>
                      <a:pt x="140973" y="195442"/>
                    </a:lnTo>
                    <a:lnTo>
                      <a:pt x="148100" y="195442"/>
                    </a:lnTo>
                    <a:lnTo>
                      <a:pt x="148100" y="195369"/>
                    </a:lnTo>
                    <a:lnTo>
                      <a:pt x="140973" y="195369"/>
                    </a:lnTo>
                    <a:lnTo>
                      <a:pt x="140973" y="189988"/>
                    </a:lnTo>
                    <a:lnTo>
                      <a:pt x="140973" y="189915"/>
                    </a:lnTo>
                    <a:lnTo>
                      <a:pt x="140973" y="189842"/>
                    </a:lnTo>
                    <a:lnTo>
                      <a:pt x="140973" y="184533"/>
                    </a:lnTo>
                    <a:lnTo>
                      <a:pt x="148100" y="184533"/>
                    </a:lnTo>
                    <a:lnTo>
                      <a:pt x="148100" y="184461"/>
                    </a:lnTo>
                    <a:lnTo>
                      <a:pt x="140973" y="184461"/>
                    </a:lnTo>
                    <a:lnTo>
                      <a:pt x="140973" y="173625"/>
                    </a:lnTo>
                    <a:lnTo>
                      <a:pt x="148100" y="173625"/>
                    </a:lnTo>
                    <a:lnTo>
                      <a:pt x="148100" y="173552"/>
                    </a:lnTo>
                    <a:lnTo>
                      <a:pt x="140973" y="173552"/>
                    </a:lnTo>
                    <a:lnTo>
                      <a:pt x="140973" y="168171"/>
                    </a:lnTo>
                    <a:lnTo>
                      <a:pt x="140973" y="168098"/>
                    </a:lnTo>
                    <a:lnTo>
                      <a:pt x="140973" y="168025"/>
                    </a:lnTo>
                    <a:lnTo>
                      <a:pt x="140973" y="162717"/>
                    </a:lnTo>
                    <a:lnTo>
                      <a:pt x="148100" y="162717"/>
                    </a:lnTo>
                    <a:lnTo>
                      <a:pt x="148100" y="162644"/>
                    </a:lnTo>
                    <a:lnTo>
                      <a:pt x="140973" y="162644"/>
                    </a:lnTo>
                    <a:lnTo>
                      <a:pt x="140973" y="151808"/>
                    </a:lnTo>
                    <a:lnTo>
                      <a:pt x="148100" y="151808"/>
                    </a:lnTo>
                    <a:lnTo>
                      <a:pt x="148100" y="151736"/>
                    </a:lnTo>
                    <a:lnTo>
                      <a:pt x="140973" y="151736"/>
                    </a:lnTo>
                    <a:lnTo>
                      <a:pt x="140973" y="146354"/>
                    </a:lnTo>
                    <a:lnTo>
                      <a:pt x="140973" y="146281"/>
                    </a:lnTo>
                    <a:lnTo>
                      <a:pt x="140973" y="146209"/>
                    </a:lnTo>
                    <a:lnTo>
                      <a:pt x="140973" y="140900"/>
                    </a:lnTo>
                    <a:lnTo>
                      <a:pt x="148100" y="140900"/>
                    </a:lnTo>
                    <a:lnTo>
                      <a:pt x="148100" y="140827"/>
                    </a:lnTo>
                    <a:lnTo>
                      <a:pt x="140973" y="140827"/>
                    </a:lnTo>
                    <a:lnTo>
                      <a:pt x="140973" y="129992"/>
                    </a:lnTo>
                    <a:lnTo>
                      <a:pt x="148100" y="129992"/>
                    </a:lnTo>
                    <a:lnTo>
                      <a:pt x="148100" y="129919"/>
                    </a:lnTo>
                    <a:lnTo>
                      <a:pt x="140973" y="129919"/>
                    </a:lnTo>
                    <a:lnTo>
                      <a:pt x="140973" y="124537"/>
                    </a:lnTo>
                    <a:lnTo>
                      <a:pt x="140973" y="124465"/>
                    </a:lnTo>
                    <a:lnTo>
                      <a:pt x="140973" y="124392"/>
                    </a:lnTo>
                    <a:lnTo>
                      <a:pt x="140973" y="119083"/>
                    </a:lnTo>
                    <a:lnTo>
                      <a:pt x="148100" y="119083"/>
                    </a:lnTo>
                    <a:lnTo>
                      <a:pt x="148100" y="119010"/>
                    </a:lnTo>
                    <a:lnTo>
                      <a:pt x="140973" y="119010"/>
                    </a:lnTo>
                    <a:lnTo>
                      <a:pt x="140973" y="108175"/>
                    </a:lnTo>
                    <a:lnTo>
                      <a:pt x="148100" y="108175"/>
                    </a:lnTo>
                    <a:lnTo>
                      <a:pt x="148100" y="108102"/>
                    </a:lnTo>
                    <a:lnTo>
                      <a:pt x="140973" y="108102"/>
                    </a:lnTo>
                    <a:lnTo>
                      <a:pt x="140973" y="102721"/>
                    </a:lnTo>
                    <a:lnTo>
                      <a:pt x="140973" y="102648"/>
                    </a:lnTo>
                    <a:lnTo>
                      <a:pt x="140973" y="102575"/>
                    </a:lnTo>
                    <a:lnTo>
                      <a:pt x="140973" y="97266"/>
                    </a:lnTo>
                    <a:lnTo>
                      <a:pt x="148100" y="97266"/>
                    </a:lnTo>
                    <a:lnTo>
                      <a:pt x="148100" y="97194"/>
                    </a:lnTo>
                    <a:lnTo>
                      <a:pt x="140973" y="97194"/>
                    </a:lnTo>
                    <a:lnTo>
                      <a:pt x="140973" y="86358"/>
                    </a:lnTo>
                    <a:lnTo>
                      <a:pt x="148100" y="86358"/>
                    </a:lnTo>
                    <a:lnTo>
                      <a:pt x="148100" y="86285"/>
                    </a:lnTo>
                    <a:lnTo>
                      <a:pt x="140973" y="86285"/>
                    </a:lnTo>
                    <a:lnTo>
                      <a:pt x="140973" y="80904"/>
                    </a:lnTo>
                    <a:lnTo>
                      <a:pt x="140973" y="80831"/>
                    </a:lnTo>
                    <a:lnTo>
                      <a:pt x="140973" y="80758"/>
                    </a:lnTo>
                    <a:lnTo>
                      <a:pt x="140973" y="75450"/>
                    </a:lnTo>
                    <a:lnTo>
                      <a:pt x="148100" y="75450"/>
                    </a:lnTo>
                    <a:lnTo>
                      <a:pt x="148100" y="75377"/>
                    </a:lnTo>
                    <a:lnTo>
                      <a:pt x="140973" y="75377"/>
                    </a:lnTo>
                    <a:lnTo>
                      <a:pt x="140973" y="64541"/>
                    </a:lnTo>
                    <a:lnTo>
                      <a:pt x="148100" y="64541"/>
                    </a:lnTo>
                    <a:lnTo>
                      <a:pt x="148100" y="64469"/>
                    </a:lnTo>
                    <a:lnTo>
                      <a:pt x="140973" y="64469"/>
                    </a:lnTo>
                    <a:lnTo>
                      <a:pt x="140973" y="59087"/>
                    </a:lnTo>
                    <a:lnTo>
                      <a:pt x="140973" y="59014"/>
                    </a:lnTo>
                    <a:lnTo>
                      <a:pt x="140973" y="58942"/>
                    </a:lnTo>
                    <a:lnTo>
                      <a:pt x="140973" y="53633"/>
                    </a:lnTo>
                    <a:lnTo>
                      <a:pt x="148100" y="53633"/>
                    </a:lnTo>
                    <a:lnTo>
                      <a:pt x="148100" y="53560"/>
                    </a:lnTo>
                    <a:lnTo>
                      <a:pt x="140973" y="53560"/>
                    </a:lnTo>
                    <a:lnTo>
                      <a:pt x="140973" y="42724"/>
                    </a:lnTo>
                    <a:lnTo>
                      <a:pt x="148100" y="42724"/>
                    </a:lnTo>
                    <a:lnTo>
                      <a:pt x="148100" y="42652"/>
                    </a:lnTo>
                    <a:lnTo>
                      <a:pt x="140973" y="42652"/>
                    </a:lnTo>
                    <a:lnTo>
                      <a:pt x="140973" y="37270"/>
                    </a:lnTo>
                    <a:lnTo>
                      <a:pt x="140973" y="37198"/>
                    </a:lnTo>
                    <a:lnTo>
                      <a:pt x="140973" y="37125"/>
                    </a:lnTo>
                    <a:lnTo>
                      <a:pt x="140973" y="31816"/>
                    </a:lnTo>
                    <a:lnTo>
                      <a:pt x="148100" y="31816"/>
                    </a:lnTo>
                    <a:lnTo>
                      <a:pt x="148100" y="31743"/>
                    </a:lnTo>
                    <a:lnTo>
                      <a:pt x="140973" y="31743"/>
                    </a:lnTo>
                    <a:lnTo>
                      <a:pt x="140973" y="20908"/>
                    </a:lnTo>
                    <a:lnTo>
                      <a:pt x="148100" y="20908"/>
                    </a:lnTo>
                    <a:lnTo>
                      <a:pt x="148100" y="20835"/>
                    </a:lnTo>
                    <a:lnTo>
                      <a:pt x="140973" y="20835"/>
                    </a:lnTo>
                    <a:lnTo>
                      <a:pt x="140973" y="15454"/>
                    </a:lnTo>
                    <a:lnTo>
                      <a:pt x="140973" y="15381"/>
                    </a:lnTo>
                    <a:lnTo>
                      <a:pt x="140973" y="15308"/>
                    </a:lnTo>
                    <a:lnTo>
                      <a:pt x="140973" y="9999"/>
                    </a:lnTo>
                    <a:lnTo>
                      <a:pt x="148100" y="9999"/>
                    </a:lnTo>
                    <a:lnTo>
                      <a:pt x="148100" y="9927"/>
                    </a:lnTo>
                    <a:lnTo>
                      <a:pt x="140973" y="9927"/>
                    </a:lnTo>
                    <a:lnTo>
                      <a:pt x="140973" y="0"/>
                    </a:lnTo>
                    <a:lnTo>
                      <a:pt x="140828" y="0"/>
                    </a:lnTo>
                    <a:lnTo>
                      <a:pt x="140828" y="9927"/>
                    </a:lnTo>
                    <a:lnTo>
                      <a:pt x="130065" y="9927"/>
                    </a:lnTo>
                    <a:lnTo>
                      <a:pt x="130065" y="0"/>
                    </a:lnTo>
                    <a:lnTo>
                      <a:pt x="129919" y="0"/>
                    </a:lnTo>
                    <a:lnTo>
                      <a:pt x="129919" y="9927"/>
                    </a:lnTo>
                    <a:lnTo>
                      <a:pt x="119156" y="9927"/>
                    </a:lnTo>
                    <a:lnTo>
                      <a:pt x="119156" y="0"/>
                    </a:lnTo>
                    <a:lnTo>
                      <a:pt x="119011" y="0"/>
                    </a:lnTo>
                    <a:lnTo>
                      <a:pt x="119011" y="9927"/>
                    </a:lnTo>
                    <a:lnTo>
                      <a:pt x="108248" y="9927"/>
                    </a:lnTo>
                    <a:lnTo>
                      <a:pt x="108248" y="0"/>
                    </a:lnTo>
                    <a:lnTo>
                      <a:pt x="108103" y="0"/>
                    </a:lnTo>
                    <a:lnTo>
                      <a:pt x="108103" y="9927"/>
                    </a:lnTo>
                    <a:lnTo>
                      <a:pt x="97340" y="9927"/>
                    </a:lnTo>
                    <a:lnTo>
                      <a:pt x="97340" y="0"/>
                    </a:lnTo>
                    <a:lnTo>
                      <a:pt x="97194" y="0"/>
                    </a:lnTo>
                    <a:lnTo>
                      <a:pt x="97194" y="9927"/>
                    </a:lnTo>
                    <a:lnTo>
                      <a:pt x="86431" y="9927"/>
                    </a:lnTo>
                    <a:lnTo>
                      <a:pt x="86431" y="0"/>
                    </a:lnTo>
                    <a:lnTo>
                      <a:pt x="86286" y="0"/>
                    </a:lnTo>
                    <a:lnTo>
                      <a:pt x="86286" y="9927"/>
                    </a:lnTo>
                    <a:lnTo>
                      <a:pt x="75523" y="9927"/>
                    </a:lnTo>
                    <a:lnTo>
                      <a:pt x="75523" y="0"/>
                    </a:lnTo>
                    <a:lnTo>
                      <a:pt x="75378" y="0"/>
                    </a:lnTo>
                    <a:lnTo>
                      <a:pt x="75378" y="9927"/>
                    </a:lnTo>
                    <a:lnTo>
                      <a:pt x="64615" y="9927"/>
                    </a:lnTo>
                    <a:lnTo>
                      <a:pt x="64615" y="0"/>
                    </a:lnTo>
                    <a:lnTo>
                      <a:pt x="64469" y="0"/>
                    </a:lnTo>
                    <a:lnTo>
                      <a:pt x="64469" y="9927"/>
                    </a:lnTo>
                    <a:lnTo>
                      <a:pt x="53706" y="9927"/>
                    </a:lnTo>
                    <a:lnTo>
                      <a:pt x="53706" y="0"/>
                    </a:lnTo>
                    <a:lnTo>
                      <a:pt x="53561" y="0"/>
                    </a:lnTo>
                    <a:lnTo>
                      <a:pt x="53561" y="9927"/>
                    </a:lnTo>
                    <a:lnTo>
                      <a:pt x="42798" y="9927"/>
                    </a:lnTo>
                    <a:lnTo>
                      <a:pt x="42798" y="0"/>
                    </a:lnTo>
                    <a:lnTo>
                      <a:pt x="42652" y="0"/>
                    </a:lnTo>
                    <a:lnTo>
                      <a:pt x="42652" y="9927"/>
                    </a:lnTo>
                    <a:lnTo>
                      <a:pt x="31890" y="9927"/>
                    </a:lnTo>
                    <a:lnTo>
                      <a:pt x="31890" y="0"/>
                    </a:lnTo>
                    <a:lnTo>
                      <a:pt x="31744" y="0"/>
                    </a:lnTo>
                    <a:lnTo>
                      <a:pt x="31744" y="9927"/>
                    </a:lnTo>
                    <a:lnTo>
                      <a:pt x="20981" y="9927"/>
                    </a:lnTo>
                    <a:lnTo>
                      <a:pt x="20981" y="0"/>
                    </a:lnTo>
                    <a:lnTo>
                      <a:pt x="20836" y="0"/>
                    </a:lnTo>
                    <a:lnTo>
                      <a:pt x="20836" y="9927"/>
                    </a:lnTo>
                    <a:lnTo>
                      <a:pt x="10073" y="9927"/>
                    </a:lnTo>
                    <a:lnTo>
                      <a:pt x="10073" y="0"/>
                    </a:lnTo>
                    <a:close/>
                  </a:path>
                </a:pathLst>
              </a:custGeom>
              <a:solidFill>
                <a:srgbClr val="CAE8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05" name="Google Shape;1805;p33"/>
              <p:cNvSpPr/>
              <p:nvPr/>
            </p:nvSpPr>
            <p:spPr>
              <a:xfrm rot="5400000">
                <a:off x="5176770" y="-2345123"/>
                <a:ext cx="4095733" cy="5795131"/>
              </a:xfrm>
              <a:custGeom>
                <a:avLst/>
                <a:gdLst/>
                <a:ahLst/>
                <a:cxnLst/>
                <a:rect l="l" t="t" r="r" b="b"/>
                <a:pathLst>
                  <a:path w="148101" h="209532" extrusionOk="0">
                    <a:moveTo>
                      <a:pt x="20836" y="9999"/>
                    </a:moveTo>
                    <a:lnTo>
                      <a:pt x="20836" y="15308"/>
                    </a:lnTo>
                    <a:lnTo>
                      <a:pt x="20836" y="15381"/>
                    </a:lnTo>
                    <a:lnTo>
                      <a:pt x="20836" y="15454"/>
                    </a:lnTo>
                    <a:lnTo>
                      <a:pt x="20836" y="20835"/>
                    </a:lnTo>
                    <a:lnTo>
                      <a:pt x="10073" y="20835"/>
                    </a:lnTo>
                    <a:lnTo>
                      <a:pt x="10073" y="15454"/>
                    </a:lnTo>
                    <a:lnTo>
                      <a:pt x="10073" y="15381"/>
                    </a:lnTo>
                    <a:lnTo>
                      <a:pt x="10073" y="15308"/>
                    </a:lnTo>
                    <a:lnTo>
                      <a:pt x="10073" y="9999"/>
                    </a:lnTo>
                    <a:close/>
                    <a:moveTo>
                      <a:pt x="31744" y="9999"/>
                    </a:moveTo>
                    <a:lnTo>
                      <a:pt x="31744" y="15308"/>
                    </a:lnTo>
                    <a:lnTo>
                      <a:pt x="31744" y="15381"/>
                    </a:lnTo>
                    <a:lnTo>
                      <a:pt x="31744" y="15454"/>
                    </a:lnTo>
                    <a:lnTo>
                      <a:pt x="31744" y="20835"/>
                    </a:lnTo>
                    <a:lnTo>
                      <a:pt x="20981" y="20835"/>
                    </a:lnTo>
                    <a:lnTo>
                      <a:pt x="20981" y="15454"/>
                    </a:lnTo>
                    <a:lnTo>
                      <a:pt x="20981" y="15381"/>
                    </a:lnTo>
                    <a:lnTo>
                      <a:pt x="20981" y="15308"/>
                    </a:lnTo>
                    <a:lnTo>
                      <a:pt x="20981" y="9999"/>
                    </a:lnTo>
                    <a:close/>
                    <a:moveTo>
                      <a:pt x="42652" y="9999"/>
                    </a:moveTo>
                    <a:lnTo>
                      <a:pt x="42652" y="15308"/>
                    </a:lnTo>
                    <a:lnTo>
                      <a:pt x="42652" y="15381"/>
                    </a:lnTo>
                    <a:lnTo>
                      <a:pt x="42652" y="15454"/>
                    </a:lnTo>
                    <a:lnTo>
                      <a:pt x="42652" y="20835"/>
                    </a:lnTo>
                    <a:lnTo>
                      <a:pt x="31890" y="20835"/>
                    </a:lnTo>
                    <a:lnTo>
                      <a:pt x="31890" y="15454"/>
                    </a:lnTo>
                    <a:lnTo>
                      <a:pt x="31890" y="15381"/>
                    </a:lnTo>
                    <a:lnTo>
                      <a:pt x="31890" y="15308"/>
                    </a:lnTo>
                    <a:lnTo>
                      <a:pt x="31890" y="9999"/>
                    </a:lnTo>
                    <a:close/>
                    <a:moveTo>
                      <a:pt x="53561" y="9999"/>
                    </a:moveTo>
                    <a:lnTo>
                      <a:pt x="53561" y="15308"/>
                    </a:lnTo>
                    <a:lnTo>
                      <a:pt x="53561" y="15381"/>
                    </a:lnTo>
                    <a:lnTo>
                      <a:pt x="53561" y="15454"/>
                    </a:lnTo>
                    <a:lnTo>
                      <a:pt x="53561" y="20835"/>
                    </a:lnTo>
                    <a:lnTo>
                      <a:pt x="42798" y="20835"/>
                    </a:lnTo>
                    <a:lnTo>
                      <a:pt x="42798" y="15454"/>
                    </a:lnTo>
                    <a:lnTo>
                      <a:pt x="42798" y="15381"/>
                    </a:lnTo>
                    <a:lnTo>
                      <a:pt x="42798" y="15308"/>
                    </a:lnTo>
                    <a:lnTo>
                      <a:pt x="42798" y="9999"/>
                    </a:lnTo>
                    <a:close/>
                    <a:moveTo>
                      <a:pt x="64469" y="9999"/>
                    </a:moveTo>
                    <a:lnTo>
                      <a:pt x="64469" y="15308"/>
                    </a:lnTo>
                    <a:lnTo>
                      <a:pt x="64469" y="15381"/>
                    </a:lnTo>
                    <a:lnTo>
                      <a:pt x="64469" y="15454"/>
                    </a:lnTo>
                    <a:lnTo>
                      <a:pt x="64469" y="20835"/>
                    </a:lnTo>
                    <a:lnTo>
                      <a:pt x="53706" y="20835"/>
                    </a:lnTo>
                    <a:lnTo>
                      <a:pt x="53706" y="15454"/>
                    </a:lnTo>
                    <a:lnTo>
                      <a:pt x="53706" y="15381"/>
                    </a:lnTo>
                    <a:lnTo>
                      <a:pt x="53706" y="15308"/>
                    </a:lnTo>
                    <a:lnTo>
                      <a:pt x="53706" y="9999"/>
                    </a:lnTo>
                    <a:close/>
                    <a:moveTo>
                      <a:pt x="75378" y="9999"/>
                    </a:moveTo>
                    <a:lnTo>
                      <a:pt x="75378" y="15308"/>
                    </a:lnTo>
                    <a:lnTo>
                      <a:pt x="75378" y="15381"/>
                    </a:lnTo>
                    <a:lnTo>
                      <a:pt x="75378" y="15454"/>
                    </a:lnTo>
                    <a:lnTo>
                      <a:pt x="75378" y="20835"/>
                    </a:lnTo>
                    <a:lnTo>
                      <a:pt x="64615" y="20835"/>
                    </a:lnTo>
                    <a:lnTo>
                      <a:pt x="64615" y="15454"/>
                    </a:lnTo>
                    <a:lnTo>
                      <a:pt x="64615" y="15381"/>
                    </a:lnTo>
                    <a:lnTo>
                      <a:pt x="64615" y="15308"/>
                    </a:lnTo>
                    <a:lnTo>
                      <a:pt x="64615" y="9999"/>
                    </a:lnTo>
                    <a:close/>
                    <a:moveTo>
                      <a:pt x="86286" y="9999"/>
                    </a:moveTo>
                    <a:lnTo>
                      <a:pt x="86286" y="15308"/>
                    </a:lnTo>
                    <a:lnTo>
                      <a:pt x="86286" y="15381"/>
                    </a:lnTo>
                    <a:lnTo>
                      <a:pt x="86286" y="15454"/>
                    </a:lnTo>
                    <a:lnTo>
                      <a:pt x="86286" y="20835"/>
                    </a:lnTo>
                    <a:lnTo>
                      <a:pt x="75523" y="20835"/>
                    </a:lnTo>
                    <a:lnTo>
                      <a:pt x="75523" y="15454"/>
                    </a:lnTo>
                    <a:lnTo>
                      <a:pt x="75523" y="15381"/>
                    </a:lnTo>
                    <a:lnTo>
                      <a:pt x="75523" y="15308"/>
                    </a:lnTo>
                    <a:lnTo>
                      <a:pt x="75523" y="9999"/>
                    </a:lnTo>
                    <a:close/>
                    <a:moveTo>
                      <a:pt x="97194" y="9999"/>
                    </a:moveTo>
                    <a:lnTo>
                      <a:pt x="97194" y="15308"/>
                    </a:lnTo>
                    <a:lnTo>
                      <a:pt x="97194" y="15381"/>
                    </a:lnTo>
                    <a:lnTo>
                      <a:pt x="97194" y="15454"/>
                    </a:lnTo>
                    <a:lnTo>
                      <a:pt x="97194" y="20835"/>
                    </a:lnTo>
                    <a:lnTo>
                      <a:pt x="86431" y="20835"/>
                    </a:lnTo>
                    <a:lnTo>
                      <a:pt x="86431" y="15454"/>
                    </a:lnTo>
                    <a:lnTo>
                      <a:pt x="86431" y="15381"/>
                    </a:lnTo>
                    <a:lnTo>
                      <a:pt x="86431" y="15308"/>
                    </a:lnTo>
                    <a:lnTo>
                      <a:pt x="86431" y="9999"/>
                    </a:lnTo>
                    <a:close/>
                    <a:moveTo>
                      <a:pt x="108103" y="9999"/>
                    </a:moveTo>
                    <a:lnTo>
                      <a:pt x="108103" y="15308"/>
                    </a:lnTo>
                    <a:lnTo>
                      <a:pt x="108103" y="15381"/>
                    </a:lnTo>
                    <a:lnTo>
                      <a:pt x="108103" y="15454"/>
                    </a:lnTo>
                    <a:lnTo>
                      <a:pt x="108103" y="20835"/>
                    </a:lnTo>
                    <a:lnTo>
                      <a:pt x="97340" y="20835"/>
                    </a:lnTo>
                    <a:lnTo>
                      <a:pt x="97340" y="15454"/>
                    </a:lnTo>
                    <a:lnTo>
                      <a:pt x="97340" y="15381"/>
                    </a:lnTo>
                    <a:lnTo>
                      <a:pt x="97340" y="15308"/>
                    </a:lnTo>
                    <a:lnTo>
                      <a:pt x="97340" y="9999"/>
                    </a:lnTo>
                    <a:close/>
                    <a:moveTo>
                      <a:pt x="119011" y="9999"/>
                    </a:moveTo>
                    <a:lnTo>
                      <a:pt x="119011" y="15308"/>
                    </a:lnTo>
                    <a:lnTo>
                      <a:pt x="119011" y="15381"/>
                    </a:lnTo>
                    <a:lnTo>
                      <a:pt x="119011" y="15454"/>
                    </a:lnTo>
                    <a:lnTo>
                      <a:pt x="119011" y="20835"/>
                    </a:lnTo>
                    <a:lnTo>
                      <a:pt x="108248" y="20835"/>
                    </a:lnTo>
                    <a:lnTo>
                      <a:pt x="108248" y="15454"/>
                    </a:lnTo>
                    <a:lnTo>
                      <a:pt x="108248" y="15381"/>
                    </a:lnTo>
                    <a:lnTo>
                      <a:pt x="108248" y="15308"/>
                    </a:lnTo>
                    <a:lnTo>
                      <a:pt x="108248" y="9999"/>
                    </a:lnTo>
                    <a:close/>
                    <a:moveTo>
                      <a:pt x="129919" y="9999"/>
                    </a:moveTo>
                    <a:lnTo>
                      <a:pt x="129919" y="15308"/>
                    </a:lnTo>
                    <a:lnTo>
                      <a:pt x="129919" y="15381"/>
                    </a:lnTo>
                    <a:lnTo>
                      <a:pt x="129919" y="15454"/>
                    </a:lnTo>
                    <a:lnTo>
                      <a:pt x="129919" y="20835"/>
                    </a:lnTo>
                    <a:lnTo>
                      <a:pt x="119156" y="20835"/>
                    </a:lnTo>
                    <a:lnTo>
                      <a:pt x="119156" y="15454"/>
                    </a:lnTo>
                    <a:lnTo>
                      <a:pt x="119156" y="15381"/>
                    </a:lnTo>
                    <a:lnTo>
                      <a:pt x="119156" y="15308"/>
                    </a:lnTo>
                    <a:lnTo>
                      <a:pt x="119156" y="9999"/>
                    </a:lnTo>
                    <a:close/>
                    <a:moveTo>
                      <a:pt x="140828" y="9999"/>
                    </a:moveTo>
                    <a:lnTo>
                      <a:pt x="140828" y="15308"/>
                    </a:lnTo>
                    <a:lnTo>
                      <a:pt x="140828" y="15381"/>
                    </a:lnTo>
                    <a:lnTo>
                      <a:pt x="140828" y="15454"/>
                    </a:lnTo>
                    <a:lnTo>
                      <a:pt x="140828" y="20835"/>
                    </a:lnTo>
                    <a:lnTo>
                      <a:pt x="130065" y="20835"/>
                    </a:lnTo>
                    <a:lnTo>
                      <a:pt x="130065" y="15454"/>
                    </a:lnTo>
                    <a:lnTo>
                      <a:pt x="130065" y="15381"/>
                    </a:lnTo>
                    <a:lnTo>
                      <a:pt x="130065" y="15308"/>
                    </a:lnTo>
                    <a:lnTo>
                      <a:pt x="130065" y="9999"/>
                    </a:lnTo>
                    <a:close/>
                    <a:moveTo>
                      <a:pt x="20836" y="20908"/>
                    </a:moveTo>
                    <a:lnTo>
                      <a:pt x="20836" y="31743"/>
                    </a:lnTo>
                    <a:lnTo>
                      <a:pt x="10073" y="31743"/>
                    </a:lnTo>
                    <a:lnTo>
                      <a:pt x="10073" y="20908"/>
                    </a:lnTo>
                    <a:close/>
                    <a:moveTo>
                      <a:pt x="31744" y="20908"/>
                    </a:moveTo>
                    <a:lnTo>
                      <a:pt x="31744" y="31743"/>
                    </a:lnTo>
                    <a:lnTo>
                      <a:pt x="20981" y="31743"/>
                    </a:lnTo>
                    <a:lnTo>
                      <a:pt x="20981" y="20908"/>
                    </a:lnTo>
                    <a:close/>
                    <a:moveTo>
                      <a:pt x="42652" y="20908"/>
                    </a:moveTo>
                    <a:lnTo>
                      <a:pt x="42652" y="31743"/>
                    </a:lnTo>
                    <a:lnTo>
                      <a:pt x="31890" y="31743"/>
                    </a:lnTo>
                    <a:lnTo>
                      <a:pt x="31890" y="20908"/>
                    </a:lnTo>
                    <a:close/>
                    <a:moveTo>
                      <a:pt x="53561" y="20908"/>
                    </a:moveTo>
                    <a:lnTo>
                      <a:pt x="53561" y="31743"/>
                    </a:lnTo>
                    <a:lnTo>
                      <a:pt x="42798" y="31743"/>
                    </a:lnTo>
                    <a:lnTo>
                      <a:pt x="42798" y="20908"/>
                    </a:lnTo>
                    <a:close/>
                    <a:moveTo>
                      <a:pt x="64469" y="20908"/>
                    </a:moveTo>
                    <a:lnTo>
                      <a:pt x="64469" y="31743"/>
                    </a:lnTo>
                    <a:lnTo>
                      <a:pt x="53706" y="31743"/>
                    </a:lnTo>
                    <a:lnTo>
                      <a:pt x="53706" y="20908"/>
                    </a:lnTo>
                    <a:close/>
                    <a:moveTo>
                      <a:pt x="75378" y="20908"/>
                    </a:moveTo>
                    <a:lnTo>
                      <a:pt x="75378" y="31743"/>
                    </a:lnTo>
                    <a:lnTo>
                      <a:pt x="64615" y="31743"/>
                    </a:lnTo>
                    <a:lnTo>
                      <a:pt x="64615" y="20908"/>
                    </a:lnTo>
                    <a:close/>
                    <a:moveTo>
                      <a:pt x="86286" y="20908"/>
                    </a:moveTo>
                    <a:lnTo>
                      <a:pt x="86286" y="31743"/>
                    </a:lnTo>
                    <a:lnTo>
                      <a:pt x="75523" y="31743"/>
                    </a:lnTo>
                    <a:lnTo>
                      <a:pt x="75523" y="20908"/>
                    </a:lnTo>
                    <a:close/>
                    <a:moveTo>
                      <a:pt x="97194" y="20908"/>
                    </a:moveTo>
                    <a:lnTo>
                      <a:pt x="97194" y="31743"/>
                    </a:lnTo>
                    <a:lnTo>
                      <a:pt x="86431" y="31743"/>
                    </a:lnTo>
                    <a:lnTo>
                      <a:pt x="86431" y="20908"/>
                    </a:lnTo>
                    <a:close/>
                    <a:moveTo>
                      <a:pt x="108103" y="20908"/>
                    </a:moveTo>
                    <a:lnTo>
                      <a:pt x="108103" y="31743"/>
                    </a:lnTo>
                    <a:lnTo>
                      <a:pt x="97340" y="31743"/>
                    </a:lnTo>
                    <a:lnTo>
                      <a:pt x="97340" y="20908"/>
                    </a:lnTo>
                    <a:close/>
                    <a:moveTo>
                      <a:pt x="119011" y="20908"/>
                    </a:moveTo>
                    <a:lnTo>
                      <a:pt x="119011" y="31743"/>
                    </a:lnTo>
                    <a:lnTo>
                      <a:pt x="108248" y="31743"/>
                    </a:lnTo>
                    <a:lnTo>
                      <a:pt x="108248" y="20908"/>
                    </a:lnTo>
                    <a:close/>
                    <a:moveTo>
                      <a:pt x="129919" y="20908"/>
                    </a:moveTo>
                    <a:lnTo>
                      <a:pt x="129919" y="31743"/>
                    </a:lnTo>
                    <a:lnTo>
                      <a:pt x="119156" y="31743"/>
                    </a:lnTo>
                    <a:lnTo>
                      <a:pt x="119156" y="20908"/>
                    </a:lnTo>
                    <a:close/>
                    <a:moveTo>
                      <a:pt x="140828" y="20908"/>
                    </a:moveTo>
                    <a:lnTo>
                      <a:pt x="140828" y="31743"/>
                    </a:lnTo>
                    <a:lnTo>
                      <a:pt x="130065" y="31743"/>
                    </a:lnTo>
                    <a:lnTo>
                      <a:pt x="130065" y="20908"/>
                    </a:lnTo>
                    <a:close/>
                    <a:moveTo>
                      <a:pt x="20836" y="31816"/>
                    </a:moveTo>
                    <a:lnTo>
                      <a:pt x="20836" y="37125"/>
                    </a:lnTo>
                    <a:lnTo>
                      <a:pt x="20836" y="37198"/>
                    </a:lnTo>
                    <a:lnTo>
                      <a:pt x="20836" y="37270"/>
                    </a:lnTo>
                    <a:lnTo>
                      <a:pt x="20836" y="42652"/>
                    </a:lnTo>
                    <a:lnTo>
                      <a:pt x="10073" y="42652"/>
                    </a:lnTo>
                    <a:lnTo>
                      <a:pt x="10073" y="37270"/>
                    </a:lnTo>
                    <a:lnTo>
                      <a:pt x="10073" y="37198"/>
                    </a:lnTo>
                    <a:lnTo>
                      <a:pt x="10073" y="37125"/>
                    </a:lnTo>
                    <a:lnTo>
                      <a:pt x="10073" y="31816"/>
                    </a:lnTo>
                    <a:close/>
                    <a:moveTo>
                      <a:pt x="31744" y="31816"/>
                    </a:moveTo>
                    <a:lnTo>
                      <a:pt x="31744" y="37125"/>
                    </a:lnTo>
                    <a:lnTo>
                      <a:pt x="31744" y="37198"/>
                    </a:lnTo>
                    <a:lnTo>
                      <a:pt x="31744" y="37270"/>
                    </a:lnTo>
                    <a:lnTo>
                      <a:pt x="31744" y="42652"/>
                    </a:lnTo>
                    <a:lnTo>
                      <a:pt x="20981" y="42652"/>
                    </a:lnTo>
                    <a:lnTo>
                      <a:pt x="20981" y="37270"/>
                    </a:lnTo>
                    <a:lnTo>
                      <a:pt x="20981" y="37198"/>
                    </a:lnTo>
                    <a:lnTo>
                      <a:pt x="20981" y="37125"/>
                    </a:lnTo>
                    <a:lnTo>
                      <a:pt x="20981" y="31816"/>
                    </a:lnTo>
                    <a:close/>
                    <a:moveTo>
                      <a:pt x="42652" y="31816"/>
                    </a:moveTo>
                    <a:lnTo>
                      <a:pt x="42652" y="37125"/>
                    </a:lnTo>
                    <a:lnTo>
                      <a:pt x="42652" y="37198"/>
                    </a:lnTo>
                    <a:lnTo>
                      <a:pt x="42652" y="37270"/>
                    </a:lnTo>
                    <a:lnTo>
                      <a:pt x="42652" y="42652"/>
                    </a:lnTo>
                    <a:lnTo>
                      <a:pt x="31890" y="42652"/>
                    </a:lnTo>
                    <a:lnTo>
                      <a:pt x="31890" y="37270"/>
                    </a:lnTo>
                    <a:lnTo>
                      <a:pt x="31890" y="37198"/>
                    </a:lnTo>
                    <a:lnTo>
                      <a:pt x="31890" y="37125"/>
                    </a:lnTo>
                    <a:lnTo>
                      <a:pt x="31890" y="31816"/>
                    </a:lnTo>
                    <a:close/>
                    <a:moveTo>
                      <a:pt x="53561" y="31816"/>
                    </a:moveTo>
                    <a:lnTo>
                      <a:pt x="53561" y="37125"/>
                    </a:lnTo>
                    <a:lnTo>
                      <a:pt x="53561" y="37198"/>
                    </a:lnTo>
                    <a:lnTo>
                      <a:pt x="53561" y="37270"/>
                    </a:lnTo>
                    <a:lnTo>
                      <a:pt x="53561" y="42652"/>
                    </a:lnTo>
                    <a:lnTo>
                      <a:pt x="42798" y="42652"/>
                    </a:lnTo>
                    <a:lnTo>
                      <a:pt x="42798" y="37270"/>
                    </a:lnTo>
                    <a:lnTo>
                      <a:pt x="42798" y="37198"/>
                    </a:lnTo>
                    <a:lnTo>
                      <a:pt x="42798" y="37125"/>
                    </a:lnTo>
                    <a:lnTo>
                      <a:pt x="42798" y="31816"/>
                    </a:lnTo>
                    <a:close/>
                    <a:moveTo>
                      <a:pt x="64469" y="31816"/>
                    </a:moveTo>
                    <a:lnTo>
                      <a:pt x="64469" y="37125"/>
                    </a:lnTo>
                    <a:lnTo>
                      <a:pt x="64469" y="37198"/>
                    </a:lnTo>
                    <a:lnTo>
                      <a:pt x="64469" y="37270"/>
                    </a:lnTo>
                    <a:lnTo>
                      <a:pt x="64469" y="42652"/>
                    </a:lnTo>
                    <a:lnTo>
                      <a:pt x="53706" y="42652"/>
                    </a:lnTo>
                    <a:lnTo>
                      <a:pt x="53706" y="37270"/>
                    </a:lnTo>
                    <a:lnTo>
                      <a:pt x="53706" y="37198"/>
                    </a:lnTo>
                    <a:lnTo>
                      <a:pt x="53706" y="37125"/>
                    </a:lnTo>
                    <a:lnTo>
                      <a:pt x="53706" y="31816"/>
                    </a:lnTo>
                    <a:close/>
                    <a:moveTo>
                      <a:pt x="75378" y="31816"/>
                    </a:moveTo>
                    <a:lnTo>
                      <a:pt x="75378" y="37125"/>
                    </a:lnTo>
                    <a:lnTo>
                      <a:pt x="75378" y="37198"/>
                    </a:lnTo>
                    <a:lnTo>
                      <a:pt x="75378" y="37270"/>
                    </a:lnTo>
                    <a:lnTo>
                      <a:pt x="75378" y="42652"/>
                    </a:lnTo>
                    <a:lnTo>
                      <a:pt x="64615" y="42652"/>
                    </a:lnTo>
                    <a:lnTo>
                      <a:pt x="64615" y="37270"/>
                    </a:lnTo>
                    <a:lnTo>
                      <a:pt x="64615" y="37198"/>
                    </a:lnTo>
                    <a:lnTo>
                      <a:pt x="64615" y="37125"/>
                    </a:lnTo>
                    <a:lnTo>
                      <a:pt x="64615" y="31816"/>
                    </a:lnTo>
                    <a:close/>
                    <a:moveTo>
                      <a:pt x="86286" y="31816"/>
                    </a:moveTo>
                    <a:lnTo>
                      <a:pt x="86286" y="37125"/>
                    </a:lnTo>
                    <a:lnTo>
                      <a:pt x="86286" y="37198"/>
                    </a:lnTo>
                    <a:lnTo>
                      <a:pt x="86286" y="37270"/>
                    </a:lnTo>
                    <a:lnTo>
                      <a:pt x="86286" y="42652"/>
                    </a:lnTo>
                    <a:lnTo>
                      <a:pt x="75523" y="42652"/>
                    </a:lnTo>
                    <a:lnTo>
                      <a:pt x="75523" y="37270"/>
                    </a:lnTo>
                    <a:lnTo>
                      <a:pt x="75523" y="37198"/>
                    </a:lnTo>
                    <a:lnTo>
                      <a:pt x="75523" y="37125"/>
                    </a:lnTo>
                    <a:lnTo>
                      <a:pt x="75523" y="31816"/>
                    </a:lnTo>
                    <a:close/>
                    <a:moveTo>
                      <a:pt x="97194" y="31816"/>
                    </a:moveTo>
                    <a:lnTo>
                      <a:pt x="97194" y="37125"/>
                    </a:lnTo>
                    <a:lnTo>
                      <a:pt x="97194" y="37198"/>
                    </a:lnTo>
                    <a:lnTo>
                      <a:pt x="97194" y="37270"/>
                    </a:lnTo>
                    <a:lnTo>
                      <a:pt x="97194" y="42652"/>
                    </a:lnTo>
                    <a:lnTo>
                      <a:pt x="86431" y="42652"/>
                    </a:lnTo>
                    <a:lnTo>
                      <a:pt x="86431" y="37270"/>
                    </a:lnTo>
                    <a:lnTo>
                      <a:pt x="86431" y="37198"/>
                    </a:lnTo>
                    <a:lnTo>
                      <a:pt x="86431" y="37125"/>
                    </a:lnTo>
                    <a:lnTo>
                      <a:pt x="86431" y="31816"/>
                    </a:lnTo>
                    <a:close/>
                    <a:moveTo>
                      <a:pt x="108103" y="31816"/>
                    </a:moveTo>
                    <a:lnTo>
                      <a:pt x="108103" y="37125"/>
                    </a:lnTo>
                    <a:lnTo>
                      <a:pt x="108103" y="37198"/>
                    </a:lnTo>
                    <a:lnTo>
                      <a:pt x="108103" y="37270"/>
                    </a:lnTo>
                    <a:lnTo>
                      <a:pt x="108103" y="42652"/>
                    </a:lnTo>
                    <a:lnTo>
                      <a:pt x="97340" y="42652"/>
                    </a:lnTo>
                    <a:lnTo>
                      <a:pt x="97340" y="37270"/>
                    </a:lnTo>
                    <a:lnTo>
                      <a:pt x="97340" y="37198"/>
                    </a:lnTo>
                    <a:lnTo>
                      <a:pt x="97340" y="37125"/>
                    </a:lnTo>
                    <a:lnTo>
                      <a:pt x="97340" y="31816"/>
                    </a:lnTo>
                    <a:close/>
                    <a:moveTo>
                      <a:pt x="119011" y="31816"/>
                    </a:moveTo>
                    <a:lnTo>
                      <a:pt x="119011" y="37125"/>
                    </a:lnTo>
                    <a:lnTo>
                      <a:pt x="119011" y="37198"/>
                    </a:lnTo>
                    <a:lnTo>
                      <a:pt x="119011" y="37270"/>
                    </a:lnTo>
                    <a:lnTo>
                      <a:pt x="119011" y="42652"/>
                    </a:lnTo>
                    <a:lnTo>
                      <a:pt x="108248" y="42652"/>
                    </a:lnTo>
                    <a:lnTo>
                      <a:pt x="108248" y="37270"/>
                    </a:lnTo>
                    <a:lnTo>
                      <a:pt x="108248" y="37198"/>
                    </a:lnTo>
                    <a:lnTo>
                      <a:pt x="108248" y="37125"/>
                    </a:lnTo>
                    <a:lnTo>
                      <a:pt x="108248" y="31816"/>
                    </a:lnTo>
                    <a:close/>
                    <a:moveTo>
                      <a:pt x="129919" y="31816"/>
                    </a:moveTo>
                    <a:lnTo>
                      <a:pt x="129919" y="37125"/>
                    </a:lnTo>
                    <a:lnTo>
                      <a:pt x="129919" y="37198"/>
                    </a:lnTo>
                    <a:lnTo>
                      <a:pt x="129919" y="37270"/>
                    </a:lnTo>
                    <a:lnTo>
                      <a:pt x="129919" y="42652"/>
                    </a:lnTo>
                    <a:lnTo>
                      <a:pt x="119156" y="42652"/>
                    </a:lnTo>
                    <a:lnTo>
                      <a:pt x="119156" y="37270"/>
                    </a:lnTo>
                    <a:lnTo>
                      <a:pt x="119156" y="37198"/>
                    </a:lnTo>
                    <a:lnTo>
                      <a:pt x="119156" y="37125"/>
                    </a:lnTo>
                    <a:lnTo>
                      <a:pt x="119156" y="31816"/>
                    </a:lnTo>
                    <a:close/>
                    <a:moveTo>
                      <a:pt x="140828" y="31816"/>
                    </a:moveTo>
                    <a:lnTo>
                      <a:pt x="140828" y="37125"/>
                    </a:lnTo>
                    <a:lnTo>
                      <a:pt x="140828" y="37198"/>
                    </a:lnTo>
                    <a:lnTo>
                      <a:pt x="140828" y="37270"/>
                    </a:lnTo>
                    <a:lnTo>
                      <a:pt x="140828" y="42652"/>
                    </a:lnTo>
                    <a:lnTo>
                      <a:pt x="130065" y="42652"/>
                    </a:lnTo>
                    <a:lnTo>
                      <a:pt x="130065" y="37270"/>
                    </a:lnTo>
                    <a:lnTo>
                      <a:pt x="130065" y="37198"/>
                    </a:lnTo>
                    <a:lnTo>
                      <a:pt x="130065" y="37125"/>
                    </a:lnTo>
                    <a:lnTo>
                      <a:pt x="130065" y="31816"/>
                    </a:lnTo>
                    <a:close/>
                    <a:moveTo>
                      <a:pt x="20836" y="42724"/>
                    </a:moveTo>
                    <a:lnTo>
                      <a:pt x="20836" y="53560"/>
                    </a:lnTo>
                    <a:lnTo>
                      <a:pt x="10073" y="53560"/>
                    </a:lnTo>
                    <a:lnTo>
                      <a:pt x="10073" y="42724"/>
                    </a:lnTo>
                    <a:close/>
                    <a:moveTo>
                      <a:pt x="31744" y="42724"/>
                    </a:moveTo>
                    <a:lnTo>
                      <a:pt x="31744" y="53560"/>
                    </a:lnTo>
                    <a:lnTo>
                      <a:pt x="20981" y="53560"/>
                    </a:lnTo>
                    <a:lnTo>
                      <a:pt x="20981" y="42724"/>
                    </a:lnTo>
                    <a:close/>
                    <a:moveTo>
                      <a:pt x="42652" y="42724"/>
                    </a:moveTo>
                    <a:lnTo>
                      <a:pt x="42652" y="53560"/>
                    </a:lnTo>
                    <a:lnTo>
                      <a:pt x="31890" y="53560"/>
                    </a:lnTo>
                    <a:lnTo>
                      <a:pt x="31890" y="42724"/>
                    </a:lnTo>
                    <a:close/>
                    <a:moveTo>
                      <a:pt x="53561" y="42724"/>
                    </a:moveTo>
                    <a:lnTo>
                      <a:pt x="53561" y="53560"/>
                    </a:lnTo>
                    <a:lnTo>
                      <a:pt x="42798" y="53560"/>
                    </a:lnTo>
                    <a:lnTo>
                      <a:pt x="42798" y="42724"/>
                    </a:lnTo>
                    <a:close/>
                    <a:moveTo>
                      <a:pt x="64469" y="42724"/>
                    </a:moveTo>
                    <a:lnTo>
                      <a:pt x="64469" y="53560"/>
                    </a:lnTo>
                    <a:lnTo>
                      <a:pt x="53706" y="53560"/>
                    </a:lnTo>
                    <a:lnTo>
                      <a:pt x="53706" y="42724"/>
                    </a:lnTo>
                    <a:close/>
                    <a:moveTo>
                      <a:pt x="75378" y="42724"/>
                    </a:moveTo>
                    <a:lnTo>
                      <a:pt x="75378" y="53560"/>
                    </a:lnTo>
                    <a:lnTo>
                      <a:pt x="64615" y="53560"/>
                    </a:lnTo>
                    <a:lnTo>
                      <a:pt x="64615" y="42724"/>
                    </a:lnTo>
                    <a:close/>
                    <a:moveTo>
                      <a:pt x="86286" y="42724"/>
                    </a:moveTo>
                    <a:lnTo>
                      <a:pt x="86286" y="53560"/>
                    </a:lnTo>
                    <a:lnTo>
                      <a:pt x="75523" y="53560"/>
                    </a:lnTo>
                    <a:lnTo>
                      <a:pt x="75523" y="42724"/>
                    </a:lnTo>
                    <a:close/>
                    <a:moveTo>
                      <a:pt x="97194" y="42724"/>
                    </a:moveTo>
                    <a:lnTo>
                      <a:pt x="97194" y="53560"/>
                    </a:lnTo>
                    <a:lnTo>
                      <a:pt x="86431" y="53560"/>
                    </a:lnTo>
                    <a:lnTo>
                      <a:pt x="86431" y="42724"/>
                    </a:lnTo>
                    <a:close/>
                    <a:moveTo>
                      <a:pt x="108103" y="42724"/>
                    </a:moveTo>
                    <a:lnTo>
                      <a:pt x="108103" y="53560"/>
                    </a:lnTo>
                    <a:lnTo>
                      <a:pt x="97340" y="53560"/>
                    </a:lnTo>
                    <a:lnTo>
                      <a:pt x="97340" y="42724"/>
                    </a:lnTo>
                    <a:close/>
                    <a:moveTo>
                      <a:pt x="119011" y="42724"/>
                    </a:moveTo>
                    <a:lnTo>
                      <a:pt x="119011" y="53560"/>
                    </a:lnTo>
                    <a:lnTo>
                      <a:pt x="108248" y="53560"/>
                    </a:lnTo>
                    <a:lnTo>
                      <a:pt x="108248" y="42724"/>
                    </a:lnTo>
                    <a:close/>
                    <a:moveTo>
                      <a:pt x="129919" y="42724"/>
                    </a:moveTo>
                    <a:lnTo>
                      <a:pt x="129919" y="53560"/>
                    </a:lnTo>
                    <a:lnTo>
                      <a:pt x="119156" y="53560"/>
                    </a:lnTo>
                    <a:lnTo>
                      <a:pt x="119156" y="42724"/>
                    </a:lnTo>
                    <a:close/>
                    <a:moveTo>
                      <a:pt x="140828" y="42724"/>
                    </a:moveTo>
                    <a:lnTo>
                      <a:pt x="140828" y="53560"/>
                    </a:lnTo>
                    <a:lnTo>
                      <a:pt x="130065" y="53560"/>
                    </a:lnTo>
                    <a:lnTo>
                      <a:pt x="130065" y="42724"/>
                    </a:lnTo>
                    <a:close/>
                    <a:moveTo>
                      <a:pt x="20836" y="53633"/>
                    </a:moveTo>
                    <a:lnTo>
                      <a:pt x="20836" y="58942"/>
                    </a:lnTo>
                    <a:lnTo>
                      <a:pt x="20836" y="59014"/>
                    </a:lnTo>
                    <a:lnTo>
                      <a:pt x="20836" y="59087"/>
                    </a:lnTo>
                    <a:lnTo>
                      <a:pt x="20836" y="64469"/>
                    </a:lnTo>
                    <a:lnTo>
                      <a:pt x="10073" y="64469"/>
                    </a:lnTo>
                    <a:lnTo>
                      <a:pt x="10073" y="59087"/>
                    </a:lnTo>
                    <a:lnTo>
                      <a:pt x="10073" y="59014"/>
                    </a:lnTo>
                    <a:lnTo>
                      <a:pt x="10073" y="58942"/>
                    </a:lnTo>
                    <a:lnTo>
                      <a:pt x="10073" y="53633"/>
                    </a:lnTo>
                    <a:close/>
                    <a:moveTo>
                      <a:pt x="31744" y="53633"/>
                    </a:moveTo>
                    <a:lnTo>
                      <a:pt x="31744" y="58942"/>
                    </a:lnTo>
                    <a:lnTo>
                      <a:pt x="31744" y="59014"/>
                    </a:lnTo>
                    <a:lnTo>
                      <a:pt x="31744" y="59087"/>
                    </a:lnTo>
                    <a:lnTo>
                      <a:pt x="31744" y="64469"/>
                    </a:lnTo>
                    <a:lnTo>
                      <a:pt x="20981" y="64469"/>
                    </a:lnTo>
                    <a:lnTo>
                      <a:pt x="20981" y="59087"/>
                    </a:lnTo>
                    <a:lnTo>
                      <a:pt x="20981" y="59014"/>
                    </a:lnTo>
                    <a:lnTo>
                      <a:pt x="20981" y="58942"/>
                    </a:lnTo>
                    <a:lnTo>
                      <a:pt x="20981" y="53633"/>
                    </a:lnTo>
                    <a:close/>
                    <a:moveTo>
                      <a:pt x="42652" y="53633"/>
                    </a:moveTo>
                    <a:lnTo>
                      <a:pt x="42652" y="58942"/>
                    </a:lnTo>
                    <a:lnTo>
                      <a:pt x="42652" y="59014"/>
                    </a:lnTo>
                    <a:lnTo>
                      <a:pt x="42652" y="59087"/>
                    </a:lnTo>
                    <a:lnTo>
                      <a:pt x="42652" y="64469"/>
                    </a:lnTo>
                    <a:lnTo>
                      <a:pt x="31890" y="64469"/>
                    </a:lnTo>
                    <a:lnTo>
                      <a:pt x="31890" y="59087"/>
                    </a:lnTo>
                    <a:lnTo>
                      <a:pt x="31890" y="59014"/>
                    </a:lnTo>
                    <a:lnTo>
                      <a:pt x="31890" y="58942"/>
                    </a:lnTo>
                    <a:lnTo>
                      <a:pt x="31890" y="53633"/>
                    </a:lnTo>
                    <a:close/>
                    <a:moveTo>
                      <a:pt x="53561" y="53633"/>
                    </a:moveTo>
                    <a:lnTo>
                      <a:pt x="53561" y="58942"/>
                    </a:lnTo>
                    <a:lnTo>
                      <a:pt x="53561" y="59014"/>
                    </a:lnTo>
                    <a:lnTo>
                      <a:pt x="53561" y="59087"/>
                    </a:lnTo>
                    <a:lnTo>
                      <a:pt x="53561" y="64469"/>
                    </a:lnTo>
                    <a:lnTo>
                      <a:pt x="42798" y="64469"/>
                    </a:lnTo>
                    <a:lnTo>
                      <a:pt x="42798" y="59087"/>
                    </a:lnTo>
                    <a:lnTo>
                      <a:pt x="42798" y="59014"/>
                    </a:lnTo>
                    <a:lnTo>
                      <a:pt x="42798" y="58942"/>
                    </a:lnTo>
                    <a:lnTo>
                      <a:pt x="42798" y="53633"/>
                    </a:lnTo>
                    <a:close/>
                    <a:moveTo>
                      <a:pt x="64469" y="53633"/>
                    </a:moveTo>
                    <a:lnTo>
                      <a:pt x="64469" y="58942"/>
                    </a:lnTo>
                    <a:lnTo>
                      <a:pt x="64469" y="59014"/>
                    </a:lnTo>
                    <a:lnTo>
                      <a:pt x="64469" y="59087"/>
                    </a:lnTo>
                    <a:lnTo>
                      <a:pt x="64469" y="64469"/>
                    </a:lnTo>
                    <a:lnTo>
                      <a:pt x="53706" y="64469"/>
                    </a:lnTo>
                    <a:lnTo>
                      <a:pt x="53706" y="59087"/>
                    </a:lnTo>
                    <a:lnTo>
                      <a:pt x="53706" y="59014"/>
                    </a:lnTo>
                    <a:lnTo>
                      <a:pt x="53706" y="58942"/>
                    </a:lnTo>
                    <a:lnTo>
                      <a:pt x="53706" y="53633"/>
                    </a:lnTo>
                    <a:close/>
                    <a:moveTo>
                      <a:pt x="75378" y="53633"/>
                    </a:moveTo>
                    <a:lnTo>
                      <a:pt x="75378" y="58942"/>
                    </a:lnTo>
                    <a:lnTo>
                      <a:pt x="75378" y="59014"/>
                    </a:lnTo>
                    <a:lnTo>
                      <a:pt x="75378" y="59087"/>
                    </a:lnTo>
                    <a:lnTo>
                      <a:pt x="75378" y="64469"/>
                    </a:lnTo>
                    <a:lnTo>
                      <a:pt x="64615" y="64469"/>
                    </a:lnTo>
                    <a:lnTo>
                      <a:pt x="64615" y="59087"/>
                    </a:lnTo>
                    <a:lnTo>
                      <a:pt x="64615" y="59014"/>
                    </a:lnTo>
                    <a:lnTo>
                      <a:pt x="64615" y="58942"/>
                    </a:lnTo>
                    <a:lnTo>
                      <a:pt x="64615" y="53633"/>
                    </a:lnTo>
                    <a:close/>
                    <a:moveTo>
                      <a:pt x="86286" y="53633"/>
                    </a:moveTo>
                    <a:lnTo>
                      <a:pt x="86286" y="58942"/>
                    </a:lnTo>
                    <a:lnTo>
                      <a:pt x="86286" y="59014"/>
                    </a:lnTo>
                    <a:lnTo>
                      <a:pt x="86286" y="59087"/>
                    </a:lnTo>
                    <a:lnTo>
                      <a:pt x="86286" y="64469"/>
                    </a:lnTo>
                    <a:lnTo>
                      <a:pt x="75523" y="64469"/>
                    </a:lnTo>
                    <a:lnTo>
                      <a:pt x="75523" y="59087"/>
                    </a:lnTo>
                    <a:lnTo>
                      <a:pt x="75523" y="59014"/>
                    </a:lnTo>
                    <a:lnTo>
                      <a:pt x="75523" y="58942"/>
                    </a:lnTo>
                    <a:lnTo>
                      <a:pt x="75523" y="53633"/>
                    </a:lnTo>
                    <a:close/>
                    <a:moveTo>
                      <a:pt x="97194" y="53633"/>
                    </a:moveTo>
                    <a:lnTo>
                      <a:pt x="97194" y="58942"/>
                    </a:lnTo>
                    <a:lnTo>
                      <a:pt x="97194" y="59014"/>
                    </a:lnTo>
                    <a:lnTo>
                      <a:pt x="97194" y="59087"/>
                    </a:lnTo>
                    <a:lnTo>
                      <a:pt x="97194" y="64469"/>
                    </a:lnTo>
                    <a:lnTo>
                      <a:pt x="86431" y="64469"/>
                    </a:lnTo>
                    <a:lnTo>
                      <a:pt x="86431" y="59087"/>
                    </a:lnTo>
                    <a:lnTo>
                      <a:pt x="86431" y="59014"/>
                    </a:lnTo>
                    <a:lnTo>
                      <a:pt x="86431" y="58942"/>
                    </a:lnTo>
                    <a:lnTo>
                      <a:pt x="86431" y="53633"/>
                    </a:lnTo>
                    <a:close/>
                    <a:moveTo>
                      <a:pt x="108103" y="53633"/>
                    </a:moveTo>
                    <a:lnTo>
                      <a:pt x="108103" y="58942"/>
                    </a:lnTo>
                    <a:lnTo>
                      <a:pt x="108103" y="59014"/>
                    </a:lnTo>
                    <a:lnTo>
                      <a:pt x="108103" y="59087"/>
                    </a:lnTo>
                    <a:lnTo>
                      <a:pt x="108103" y="64469"/>
                    </a:lnTo>
                    <a:lnTo>
                      <a:pt x="97340" y="64469"/>
                    </a:lnTo>
                    <a:lnTo>
                      <a:pt x="97340" y="59087"/>
                    </a:lnTo>
                    <a:lnTo>
                      <a:pt x="97340" y="59014"/>
                    </a:lnTo>
                    <a:lnTo>
                      <a:pt x="97340" y="58942"/>
                    </a:lnTo>
                    <a:lnTo>
                      <a:pt x="97340" y="53633"/>
                    </a:lnTo>
                    <a:close/>
                    <a:moveTo>
                      <a:pt x="119011" y="53633"/>
                    </a:moveTo>
                    <a:lnTo>
                      <a:pt x="119011" y="58942"/>
                    </a:lnTo>
                    <a:lnTo>
                      <a:pt x="119011" y="59014"/>
                    </a:lnTo>
                    <a:lnTo>
                      <a:pt x="119011" y="59087"/>
                    </a:lnTo>
                    <a:lnTo>
                      <a:pt x="119011" y="64469"/>
                    </a:lnTo>
                    <a:lnTo>
                      <a:pt x="108248" y="64469"/>
                    </a:lnTo>
                    <a:lnTo>
                      <a:pt x="108248" y="59087"/>
                    </a:lnTo>
                    <a:lnTo>
                      <a:pt x="108248" y="59014"/>
                    </a:lnTo>
                    <a:lnTo>
                      <a:pt x="108248" y="58942"/>
                    </a:lnTo>
                    <a:lnTo>
                      <a:pt x="108248" y="53633"/>
                    </a:lnTo>
                    <a:close/>
                    <a:moveTo>
                      <a:pt x="129919" y="53633"/>
                    </a:moveTo>
                    <a:lnTo>
                      <a:pt x="129919" y="58942"/>
                    </a:lnTo>
                    <a:lnTo>
                      <a:pt x="129919" y="59014"/>
                    </a:lnTo>
                    <a:lnTo>
                      <a:pt x="129919" y="59087"/>
                    </a:lnTo>
                    <a:lnTo>
                      <a:pt x="129919" y="64469"/>
                    </a:lnTo>
                    <a:lnTo>
                      <a:pt x="119156" y="64469"/>
                    </a:lnTo>
                    <a:lnTo>
                      <a:pt x="119156" y="59087"/>
                    </a:lnTo>
                    <a:lnTo>
                      <a:pt x="119156" y="59014"/>
                    </a:lnTo>
                    <a:lnTo>
                      <a:pt x="119156" y="58942"/>
                    </a:lnTo>
                    <a:lnTo>
                      <a:pt x="119156" y="53633"/>
                    </a:lnTo>
                    <a:close/>
                    <a:moveTo>
                      <a:pt x="140828" y="53633"/>
                    </a:moveTo>
                    <a:lnTo>
                      <a:pt x="140828" y="58942"/>
                    </a:lnTo>
                    <a:lnTo>
                      <a:pt x="140828" y="59014"/>
                    </a:lnTo>
                    <a:lnTo>
                      <a:pt x="140828" y="59087"/>
                    </a:lnTo>
                    <a:lnTo>
                      <a:pt x="140828" y="64469"/>
                    </a:lnTo>
                    <a:lnTo>
                      <a:pt x="130065" y="64469"/>
                    </a:lnTo>
                    <a:lnTo>
                      <a:pt x="130065" y="59087"/>
                    </a:lnTo>
                    <a:lnTo>
                      <a:pt x="130065" y="59014"/>
                    </a:lnTo>
                    <a:lnTo>
                      <a:pt x="130065" y="58942"/>
                    </a:lnTo>
                    <a:lnTo>
                      <a:pt x="130065" y="53633"/>
                    </a:lnTo>
                    <a:close/>
                    <a:moveTo>
                      <a:pt x="20836" y="64541"/>
                    </a:moveTo>
                    <a:lnTo>
                      <a:pt x="20836" y="75377"/>
                    </a:lnTo>
                    <a:lnTo>
                      <a:pt x="10073" y="75377"/>
                    </a:lnTo>
                    <a:lnTo>
                      <a:pt x="10073" y="64541"/>
                    </a:lnTo>
                    <a:close/>
                    <a:moveTo>
                      <a:pt x="31744" y="64541"/>
                    </a:moveTo>
                    <a:lnTo>
                      <a:pt x="31744" y="75377"/>
                    </a:lnTo>
                    <a:lnTo>
                      <a:pt x="20981" y="75377"/>
                    </a:lnTo>
                    <a:lnTo>
                      <a:pt x="20981" y="64541"/>
                    </a:lnTo>
                    <a:close/>
                    <a:moveTo>
                      <a:pt x="42652" y="64541"/>
                    </a:moveTo>
                    <a:lnTo>
                      <a:pt x="42652" y="75377"/>
                    </a:lnTo>
                    <a:lnTo>
                      <a:pt x="31890" y="75377"/>
                    </a:lnTo>
                    <a:lnTo>
                      <a:pt x="31890" y="64541"/>
                    </a:lnTo>
                    <a:close/>
                    <a:moveTo>
                      <a:pt x="53561" y="64541"/>
                    </a:moveTo>
                    <a:lnTo>
                      <a:pt x="53561" y="75377"/>
                    </a:lnTo>
                    <a:lnTo>
                      <a:pt x="42798" y="75377"/>
                    </a:lnTo>
                    <a:lnTo>
                      <a:pt x="42798" y="64541"/>
                    </a:lnTo>
                    <a:close/>
                    <a:moveTo>
                      <a:pt x="64469" y="64541"/>
                    </a:moveTo>
                    <a:lnTo>
                      <a:pt x="64469" y="75377"/>
                    </a:lnTo>
                    <a:lnTo>
                      <a:pt x="53706" y="75377"/>
                    </a:lnTo>
                    <a:lnTo>
                      <a:pt x="53706" y="64541"/>
                    </a:lnTo>
                    <a:close/>
                    <a:moveTo>
                      <a:pt x="75378" y="64541"/>
                    </a:moveTo>
                    <a:lnTo>
                      <a:pt x="75378" y="75377"/>
                    </a:lnTo>
                    <a:lnTo>
                      <a:pt x="64615" y="75377"/>
                    </a:lnTo>
                    <a:lnTo>
                      <a:pt x="64615" y="64541"/>
                    </a:lnTo>
                    <a:close/>
                    <a:moveTo>
                      <a:pt x="86286" y="64541"/>
                    </a:moveTo>
                    <a:lnTo>
                      <a:pt x="86286" y="75377"/>
                    </a:lnTo>
                    <a:lnTo>
                      <a:pt x="75523" y="75377"/>
                    </a:lnTo>
                    <a:lnTo>
                      <a:pt x="75523" y="64541"/>
                    </a:lnTo>
                    <a:close/>
                    <a:moveTo>
                      <a:pt x="97194" y="64541"/>
                    </a:moveTo>
                    <a:lnTo>
                      <a:pt x="97194" y="75377"/>
                    </a:lnTo>
                    <a:lnTo>
                      <a:pt x="86431" y="75377"/>
                    </a:lnTo>
                    <a:lnTo>
                      <a:pt x="86431" y="64541"/>
                    </a:lnTo>
                    <a:close/>
                    <a:moveTo>
                      <a:pt x="108103" y="64541"/>
                    </a:moveTo>
                    <a:lnTo>
                      <a:pt x="108103" y="75377"/>
                    </a:lnTo>
                    <a:lnTo>
                      <a:pt x="97340" y="75377"/>
                    </a:lnTo>
                    <a:lnTo>
                      <a:pt x="97340" y="64541"/>
                    </a:lnTo>
                    <a:close/>
                    <a:moveTo>
                      <a:pt x="119011" y="64541"/>
                    </a:moveTo>
                    <a:lnTo>
                      <a:pt x="119011" y="75377"/>
                    </a:lnTo>
                    <a:lnTo>
                      <a:pt x="108248" y="75377"/>
                    </a:lnTo>
                    <a:lnTo>
                      <a:pt x="108248" y="64541"/>
                    </a:lnTo>
                    <a:close/>
                    <a:moveTo>
                      <a:pt x="129919" y="64541"/>
                    </a:moveTo>
                    <a:lnTo>
                      <a:pt x="129919" y="75377"/>
                    </a:lnTo>
                    <a:lnTo>
                      <a:pt x="119156" y="75377"/>
                    </a:lnTo>
                    <a:lnTo>
                      <a:pt x="119156" y="64541"/>
                    </a:lnTo>
                    <a:close/>
                    <a:moveTo>
                      <a:pt x="140828" y="64541"/>
                    </a:moveTo>
                    <a:lnTo>
                      <a:pt x="140828" y="75377"/>
                    </a:lnTo>
                    <a:lnTo>
                      <a:pt x="130065" y="75377"/>
                    </a:lnTo>
                    <a:lnTo>
                      <a:pt x="130065" y="64541"/>
                    </a:lnTo>
                    <a:close/>
                    <a:moveTo>
                      <a:pt x="20836" y="75450"/>
                    </a:moveTo>
                    <a:lnTo>
                      <a:pt x="20836" y="80758"/>
                    </a:lnTo>
                    <a:lnTo>
                      <a:pt x="20836" y="80831"/>
                    </a:lnTo>
                    <a:lnTo>
                      <a:pt x="20836" y="80904"/>
                    </a:lnTo>
                    <a:lnTo>
                      <a:pt x="20836" y="86285"/>
                    </a:lnTo>
                    <a:lnTo>
                      <a:pt x="10073" y="86285"/>
                    </a:lnTo>
                    <a:lnTo>
                      <a:pt x="10073" y="80904"/>
                    </a:lnTo>
                    <a:lnTo>
                      <a:pt x="10073" y="80831"/>
                    </a:lnTo>
                    <a:lnTo>
                      <a:pt x="10073" y="80758"/>
                    </a:lnTo>
                    <a:lnTo>
                      <a:pt x="10073" y="75450"/>
                    </a:lnTo>
                    <a:close/>
                    <a:moveTo>
                      <a:pt x="31744" y="75450"/>
                    </a:moveTo>
                    <a:lnTo>
                      <a:pt x="31744" y="80758"/>
                    </a:lnTo>
                    <a:lnTo>
                      <a:pt x="31744" y="80831"/>
                    </a:lnTo>
                    <a:lnTo>
                      <a:pt x="31744" y="80904"/>
                    </a:lnTo>
                    <a:lnTo>
                      <a:pt x="31744" y="86285"/>
                    </a:lnTo>
                    <a:lnTo>
                      <a:pt x="20981" y="86285"/>
                    </a:lnTo>
                    <a:lnTo>
                      <a:pt x="20981" y="80904"/>
                    </a:lnTo>
                    <a:lnTo>
                      <a:pt x="20981" y="80831"/>
                    </a:lnTo>
                    <a:lnTo>
                      <a:pt x="20981" y="80758"/>
                    </a:lnTo>
                    <a:lnTo>
                      <a:pt x="20981" y="75450"/>
                    </a:lnTo>
                    <a:close/>
                    <a:moveTo>
                      <a:pt x="42652" y="75450"/>
                    </a:moveTo>
                    <a:lnTo>
                      <a:pt x="42652" y="80758"/>
                    </a:lnTo>
                    <a:lnTo>
                      <a:pt x="42652" y="80831"/>
                    </a:lnTo>
                    <a:lnTo>
                      <a:pt x="42652" y="80904"/>
                    </a:lnTo>
                    <a:lnTo>
                      <a:pt x="42652" y="86285"/>
                    </a:lnTo>
                    <a:lnTo>
                      <a:pt x="31890" y="86285"/>
                    </a:lnTo>
                    <a:lnTo>
                      <a:pt x="31890" y="80904"/>
                    </a:lnTo>
                    <a:lnTo>
                      <a:pt x="31890" y="80831"/>
                    </a:lnTo>
                    <a:lnTo>
                      <a:pt x="31890" y="80758"/>
                    </a:lnTo>
                    <a:lnTo>
                      <a:pt x="31890" y="75450"/>
                    </a:lnTo>
                    <a:close/>
                    <a:moveTo>
                      <a:pt x="53561" y="75450"/>
                    </a:moveTo>
                    <a:lnTo>
                      <a:pt x="53561" y="80758"/>
                    </a:lnTo>
                    <a:lnTo>
                      <a:pt x="53561" y="80831"/>
                    </a:lnTo>
                    <a:lnTo>
                      <a:pt x="53561" y="80904"/>
                    </a:lnTo>
                    <a:lnTo>
                      <a:pt x="53561" y="86285"/>
                    </a:lnTo>
                    <a:lnTo>
                      <a:pt x="42798" y="86285"/>
                    </a:lnTo>
                    <a:lnTo>
                      <a:pt x="42798" y="80904"/>
                    </a:lnTo>
                    <a:lnTo>
                      <a:pt x="42798" y="80831"/>
                    </a:lnTo>
                    <a:lnTo>
                      <a:pt x="42798" y="80758"/>
                    </a:lnTo>
                    <a:lnTo>
                      <a:pt x="42798" y="75450"/>
                    </a:lnTo>
                    <a:close/>
                    <a:moveTo>
                      <a:pt x="64469" y="75450"/>
                    </a:moveTo>
                    <a:lnTo>
                      <a:pt x="64469" y="80758"/>
                    </a:lnTo>
                    <a:lnTo>
                      <a:pt x="64469" y="80831"/>
                    </a:lnTo>
                    <a:lnTo>
                      <a:pt x="64469" y="80904"/>
                    </a:lnTo>
                    <a:lnTo>
                      <a:pt x="64469" y="86285"/>
                    </a:lnTo>
                    <a:lnTo>
                      <a:pt x="53706" y="86285"/>
                    </a:lnTo>
                    <a:lnTo>
                      <a:pt x="53706" y="80904"/>
                    </a:lnTo>
                    <a:lnTo>
                      <a:pt x="53706" y="80831"/>
                    </a:lnTo>
                    <a:lnTo>
                      <a:pt x="53706" y="80758"/>
                    </a:lnTo>
                    <a:lnTo>
                      <a:pt x="53706" y="75450"/>
                    </a:lnTo>
                    <a:close/>
                    <a:moveTo>
                      <a:pt x="75378" y="75450"/>
                    </a:moveTo>
                    <a:lnTo>
                      <a:pt x="75378" y="80758"/>
                    </a:lnTo>
                    <a:lnTo>
                      <a:pt x="75378" y="80831"/>
                    </a:lnTo>
                    <a:lnTo>
                      <a:pt x="75378" y="80904"/>
                    </a:lnTo>
                    <a:lnTo>
                      <a:pt x="75378" y="86285"/>
                    </a:lnTo>
                    <a:lnTo>
                      <a:pt x="64615" y="86285"/>
                    </a:lnTo>
                    <a:lnTo>
                      <a:pt x="64615" y="80904"/>
                    </a:lnTo>
                    <a:lnTo>
                      <a:pt x="64615" y="80831"/>
                    </a:lnTo>
                    <a:lnTo>
                      <a:pt x="64615" y="80758"/>
                    </a:lnTo>
                    <a:lnTo>
                      <a:pt x="64615" y="75450"/>
                    </a:lnTo>
                    <a:close/>
                    <a:moveTo>
                      <a:pt x="86286" y="75450"/>
                    </a:moveTo>
                    <a:lnTo>
                      <a:pt x="86286" y="80758"/>
                    </a:lnTo>
                    <a:lnTo>
                      <a:pt x="86286" y="80831"/>
                    </a:lnTo>
                    <a:lnTo>
                      <a:pt x="86286" y="80904"/>
                    </a:lnTo>
                    <a:lnTo>
                      <a:pt x="86286" y="86285"/>
                    </a:lnTo>
                    <a:lnTo>
                      <a:pt x="75523" y="86285"/>
                    </a:lnTo>
                    <a:lnTo>
                      <a:pt x="75523" y="80904"/>
                    </a:lnTo>
                    <a:lnTo>
                      <a:pt x="75523" y="80831"/>
                    </a:lnTo>
                    <a:lnTo>
                      <a:pt x="75523" y="80758"/>
                    </a:lnTo>
                    <a:lnTo>
                      <a:pt x="75523" y="75450"/>
                    </a:lnTo>
                    <a:close/>
                    <a:moveTo>
                      <a:pt x="97194" y="75450"/>
                    </a:moveTo>
                    <a:lnTo>
                      <a:pt x="97194" y="80758"/>
                    </a:lnTo>
                    <a:lnTo>
                      <a:pt x="97194" y="80831"/>
                    </a:lnTo>
                    <a:lnTo>
                      <a:pt x="97194" y="80904"/>
                    </a:lnTo>
                    <a:lnTo>
                      <a:pt x="97194" y="86285"/>
                    </a:lnTo>
                    <a:lnTo>
                      <a:pt x="86431" y="86285"/>
                    </a:lnTo>
                    <a:lnTo>
                      <a:pt x="86431" y="80904"/>
                    </a:lnTo>
                    <a:lnTo>
                      <a:pt x="86431" y="80831"/>
                    </a:lnTo>
                    <a:lnTo>
                      <a:pt x="86431" y="80758"/>
                    </a:lnTo>
                    <a:lnTo>
                      <a:pt x="86431" y="75450"/>
                    </a:lnTo>
                    <a:close/>
                    <a:moveTo>
                      <a:pt x="108103" y="75450"/>
                    </a:moveTo>
                    <a:lnTo>
                      <a:pt x="108103" y="80758"/>
                    </a:lnTo>
                    <a:lnTo>
                      <a:pt x="108103" y="80831"/>
                    </a:lnTo>
                    <a:lnTo>
                      <a:pt x="108103" y="80904"/>
                    </a:lnTo>
                    <a:lnTo>
                      <a:pt x="108103" y="86285"/>
                    </a:lnTo>
                    <a:lnTo>
                      <a:pt x="97340" y="86285"/>
                    </a:lnTo>
                    <a:lnTo>
                      <a:pt x="97340" y="80904"/>
                    </a:lnTo>
                    <a:lnTo>
                      <a:pt x="97340" y="80831"/>
                    </a:lnTo>
                    <a:lnTo>
                      <a:pt x="97340" y="80758"/>
                    </a:lnTo>
                    <a:lnTo>
                      <a:pt x="97340" y="75450"/>
                    </a:lnTo>
                    <a:close/>
                    <a:moveTo>
                      <a:pt x="119011" y="75450"/>
                    </a:moveTo>
                    <a:lnTo>
                      <a:pt x="119011" y="80758"/>
                    </a:lnTo>
                    <a:lnTo>
                      <a:pt x="119011" y="80831"/>
                    </a:lnTo>
                    <a:lnTo>
                      <a:pt x="119011" y="80904"/>
                    </a:lnTo>
                    <a:lnTo>
                      <a:pt x="119011" y="86285"/>
                    </a:lnTo>
                    <a:lnTo>
                      <a:pt x="108248" y="86285"/>
                    </a:lnTo>
                    <a:lnTo>
                      <a:pt x="108248" y="80904"/>
                    </a:lnTo>
                    <a:lnTo>
                      <a:pt x="108248" y="80831"/>
                    </a:lnTo>
                    <a:lnTo>
                      <a:pt x="108248" y="80758"/>
                    </a:lnTo>
                    <a:lnTo>
                      <a:pt x="108248" y="75450"/>
                    </a:lnTo>
                    <a:close/>
                    <a:moveTo>
                      <a:pt x="129919" y="75450"/>
                    </a:moveTo>
                    <a:lnTo>
                      <a:pt x="129919" y="80758"/>
                    </a:lnTo>
                    <a:lnTo>
                      <a:pt x="129919" y="80831"/>
                    </a:lnTo>
                    <a:lnTo>
                      <a:pt x="129919" y="80904"/>
                    </a:lnTo>
                    <a:lnTo>
                      <a:pt x="129919" y="86285"/>
                    </a:lnTo>
                    <a:lnTo>
                      <a:pt x="119156" y="86285"/>
                    </a:lnTo>
                    <a:lnTo>
                      <a:pt x="119156" y="80904"/>
                    </a:lnTo>
                    <a:lnTo>
                      <a:pt x="119156" y="80831"/>
                    </a:lnTo>
                    <a:lnTo>
                      <a:pt x="119156" y="80758"/>
                    </a:lnTo>
                    <a:lnTo>
                      <a:pt x="119156" y="75450"/>
                    </a:lnTo>
                    <a:close/>
                    <a:moveTo>
                      <a:pt x="140828" y="75450"/>
                    </a:moveTo>
                    <a:lnTo>
                      <a:pt x="140828" y="80758"/>
                    </a:lnTo>
                    <a:lnTo>
                      <a:pt x="140828" y="80831"/>
                    </a:lnTo>
                    <a:lnTo>
                      <a:pt x="140828" y="80904"/>
                    </a:lnTo>
                    <a:lnTo>
                      <a:pt x="140828" y="86285"/>
                    </a:lnTo>
                    <a:lnTo>
                      <a:pt x="130065" y="86285"/>
                    </a:lnTo>
                    <a:lnTo>
                      <a:pt x="130065" y="80904"/>
                    </a:lnTo>
                    <a:lnTo>
                      <a:pt x="130065" y="80831"/>
                    </a:lnTo>
                    <a:lnTo>
                      <a:pt x="130065" y="80758"/>
                    </a:lnTo>
                    <a:lnTo>
                      <a:pt x="130065" y="75450"/>
                    </a:lnTo>
                    <a:close/>
                    <a:moveTo>
                      <a:pt x="20836" y="86358"/>
                    </a:moveTo>
                    <a:lnTo>
                      <a:pt x="20836" y="97194"/>
                    </a:lnTo>
                    <a:lnTo>
                      <a:pt x="10073" y="97194"/>
                    </a:lnTo>
                    <a:lnTo>
                      <a:pt x="10073" y="86358"/>
                    </a:lnTo>
                    <a:close/>
                    <a:moveTo>
                      <a:pt x="31744" y="86358"/>
                    </a:moveTo>
                    <a:lnTo>
                      <a:pt x="31744" y="97194"/>
                    </a:lnTo>
                    <a:lnTo>
                      <a:pt x="20981" y="97194"/>
                    </a:lnTo>
                    <a:lnTo>
                      <a:pt x="20981" y="86358"/>
                    </a:lnTo>
                    <a:close/>
                    <a:moveTo>
                      <a:pt x="42652" y="86358"/>
                    </a:moveTo>
                    <a:lnTo>
                      <a:pt x="42652" y="97194"/>
                    </a:lnTo>
                    <a:lnTo>
                      <a:pt x="31890" y="97194"/>
                    </a:lnTo>
                    <a:lnTo>
                      <a:pt x="31890" y="86358"/>
                    </a:lnTo>
                    <a:close/>
                    <a:moveTo>
                      <a:pt x="53561" y="86358"/>
                    </a:moveTo>
                    <a:lnTo>
                      <a:pt x="53561" y="97194"/>
                    </a:lnTo>
                    <a:lnTo>
                      <a:pt x="42798" y="97194"/>
                    </a:lnTo>
                    <a:lnTo>
                      <a:pt x="42798" y="86358"/>
                    </a:lnTo>
                    <a:close/>
                    <a:moveTo>
                      <a:pt x="64469" y="86358"/>
                    </a:moveTo>
                    <a:lnTo>
                      <a:pt x="64469" y="97194"/>
                    </a:lnTo>
                    <a:lnTo>
                      <a:pt x="53706" y="97194"/>
                    </a:lnTo>
                    <a:lnTo>
                      <a:pt x="53706" y="86358"/>
                    </a:lnTo>
                    <a:close/>
                    <a:moveTo>
                      <a:pt x="75378" y="86358"/>
                    </a:moveTo>
                    <a:lnTo>
                      <a:pt x="75378" y="97194"/>
                    </a:lnTo>
                    <a:lnTo>
                      <a:pt x="64615" y="97194"/>
                    </a:lnTo>
                    <a:lnTo>
                      <a:pt x="64615" y="86358"/>
                    </a:lnTo>
                    <a:close/>
                    <a:moveTo>
                      <a:pt x="86286" y="86358"/>
                    </a:moveTo>
                    <a:lnTo>
                      <a:pt x="86286" y="97194"/>
                    </a:lnTo>
                    <a:lnTo>
                      <a:pt x="75523" y="97194"/>
                    </a:lnTo>
                    <a:lnTo>
                      <a:pt x="75523" y="86358"/>
                    </a:lnTo>
                    <a:close/>
                    <a:moveTo>
                      <a:pt x="97194" y="86358"/>
                    </a:moveTo>
                    <a:lnTo>
                      <a:pt x="97194" y="97194"/>
                    </a:lnTo>
                    <a:lnTo>
                      <a:pt x="86431" y="97194"/>
                    </a:lnTo>
                    <a:lnTo>
                      <a:pt x="86431" y="86358"/>
                    </a:lnTo>
                    <a:close/>
                    <a:moveTo>
                      <a:pt x="108103" y="86358"/>
                    </a:moveTo>
                    <a:lnTo>
                      <a:pt x="108103" y="97194"/>
                    </a:lnTo>
                    <a:lnTo>
                      <a:pt x="97340" y="97194"/>
                    </a:lnTo>
                    <a:lnTo>
                      <a:pt x="97340" y="86358"/>
                    </a:lnTo>
                    <a:close/>
                    <a:moveTo>
                      <a:pt x="119011" y="86358"/>
                    </a:moveTo>
                    <a:lnTo>
                      <a:pt x="119011" y="97194"/>
                    </a:lnTo>
                    <a:lnTo>
                      <a:pt x="108248" y="97194"/>
                    </a:lnTo>
                    <a:lnTo>
                      <a:pt x="108248" y="86358"/>
                    </a:lnTo>
                    <a:close/>
                    <a:moveTo>
                      <a:pt x="129919" y="86358"/>
                    </a:moveTo>
                    <a:lnTo>
                      <a:pt x="129919" y="97194"/>
                    </a:lnTo>
                    <a:lnTo>
                      <a:pt x="119156" y="97194"/>
                    </a:lnTo>
                    <a:lnTo>
                      <a:pt x="119156" y="86358"/>
                    </a:lnTo>
                    <a:close/>
                    <a:moveTo>
                      <a:pt x="140828" y="86358"/>
                    </a:moveTo>
                    <a:lnTo>
                      <a:pt x="140828" y="97194"/>
                    </a:lnTo>
                    <a:lnTo>
                      <a:pt x="130065" y="97194"/>
                    </a:lnTo>
                    <a:lnTo>
                      <a:pt x="130065" y="86358"/>
                    </a:lnTo>
                    <a:close/>
                    <a:moveTo>
                      <a:pt x="20836" y="97266"/>
                    </a:moveTo>
                    <a:lnTo>
                      <a:pt x="20836" y="102575"/>
                    </a:lnTo>
                    <a:lnTo>
                      <a:pt x="20836" y="102648"/>
                    </a:lnTo>
                    <a:lnTo>
                      <a:pt x="20836" y="102721"/>
                    </a:lnTo>
                    <a:lnTo>
                      <a:pt x="20836" y="108102"/>
                    </a:lnTo>
                    <a:lnTo>
                      <a:pt x="10073" y="108102"/>
                    </a:lnTo>
                    <a:lnTo>
                      <a:pt x="10073" y="102721"/>
                    </a:lnTo>
                    <a:lnTo>
                      <a:pt x="10073" y="102648"/>
                    </a:lnTo>
                    <a:lnTo>
                      <a:pt x="10073" y="102575"/>
                    </a:lnTo>
                    <a:lnTo>
                      <a:pt x="10073" y="97266"/>
                    </a:lnTo>
                    <a:close/>
                    <a:moveTo>
                      <a:pt x="31744" y="97266"/>
                    </a:moveTo>
                    <a:lnTo>
                      <a:pt x="31744" y="102575"/>
                    </a:lnTo>
                    <a:lnTo>
                      <a:pt x="31744" y="102648"/>
                    </a:lnTo>
                    <a:lnTo>
                      <a:pt x="31744" y="102721"/>
                    </a:lnTo>
                    <a:lnTo>
                      <a:pt x="31744" y="108102"/>
                    </a:lnTo>
                    <a:lnTo>
                      <a:pt x="20981" y="108102"/>
                    </a:lnTo>
                    <a:lnTo>
                      <a:pt x="20981" y="102721"/>
                    </a:lnTo>
                    <a:lnTo>
                      <a:pt x="20981" y="102648"/>
                    </a:lnTo>
                    <a:lnTo>
                      <a:pt x="20981" y="102575"/>
                    </a:lnTo>
                    <a:lnTo>
                      <a:pt x="20981" y="97266"/>
                    </a:lnTo>
                    <a:close/>
                    <a:moveTo>
                      <a:pt x="42652" y="97266"/>
                    </a:moveTo>
                    <a:lnTo>
                      <a:pt x="42652" y="102575"/>
                    </a:lnTo>
                    <a:lnTo>
                      <a:pt x="42652" y="102648"/>
                    </a:lnTo>
                    <a:lnTo>
                      <a:pt x="42652" y="102721"/>
                    </a:lnTo>
                    <a:lnTo>
                      <a:pt x="42652" y="108102"/>
                    </a:lnTo>
                    <a:lnTo>
                      <a:pt x="31890" y="108102"/>
                    </a:lnTo>
                    <a:lnTo>
                      <a:pt x="31890" y="102721"/>
                    </a:lnTo>
                    <a:lnTo>
                      <a:pt x="31890" y="102648"/>
                    </a:lnTo>
                    <a:lnTo>
                      <a:pt x="31890" y="102575"/>
                    </a:lnTo>
                    <a:lnTo>
                      <a:pt x="31890" y="97266"/>
                    </a:lnTo>
                    <a:close/>
                    <a:moveTo>
                      <a:pt x="53561" y="97266"/>
                    </a:moveTo>
                    <a:lnTo>
                      <a:pt x="53561" y="102575"/>
                    </a:lnTo>
                    <a:lnTo>
                      <a:pt x="53561" y="102648"/>
                    </a:lnTo>
                    <a:lnTo>
                      <a:pt x="53561" y="102721"/>
                    </a:lnTo>
                    <a:lnTo>
                      <a:pt x="53561" y="108102"/>
                    </a:lnTo>
                    <a:lnTo>
                      <a:pt x="42798" y="108102"/>
                    </a:lnTo>
                    <a:lnTo>
                      <a:pt x="42798" y="102721"/>
                    </a:lnTo>
                    <a:lnTo>
                      <a:pt x="42798" y="102648"/>
                    </a:lnTo>
                    <a:lnTo>
                      <a:pt x="42798" y="102575"/>
                    </a:lnTo>
                    <a:lnTo>
                      <a:pt x="42798" y="97266"/>
                    </a:lnTo>
                    <a:close/>
                    <a:moveTo>
                      <a:pt x="64469" y="97266"/>
                    </a:moveTo>
                    <a:lnTo>
                      <a:pt x="64469" y="102575"/>
                    </a:lnTo>
                    <a:lnTo>
                      <a:pt x="64469" y="102648"/>
                    </a:lnTo>
                    <a:lnTo>
                      <a:pt x="64469" y="102721"/>
                    </a:lnTo>
                    <a:lnTo>
                      <a:pt x="64469" y="108102"/>
                    </a:lnTo>
                    <a:lnTo>
                      <a:pt x="53706" y="108102"/>
                    </a:lnTo>
                    <a:lnTo>
                      <a:pt x="53706" y="102721"/>
                    </a:lnTo>
                    <a:lnTo>
                      <a:pt x="53706" y="102648"/>
                    </a:lnTo>
                    <a:lnTo>
                      <a:pt x="53706" y="102575"/>
                    </a:lnTo>
                    <a:lnTo>
                      <a:pt x="53706" y="97266"/>
                    </a:lnTo>
                    <a:close/>
                    <a:moveTo>
                      <a:pt x="75378" y="97266"/>
                    </a:moveTo>
                    <a:lnTo>
                      <a:pt x="75378" y="102575"/>
                    </a:lnTo>
                    <a:lnTo>
                      <a:pt x="75378" y="102648"/>
                    </a:lnTo>
                    <a:lnTo>
                      <a:pt x="75378" y="102721"/>
                    </a:lnTo>
                    <a:lnTo>
                      <a:pt x="75378" y="108102"/>
                    </a:lnTo>
                    <a:lnTo>
                      <a:pt x="64615" y="108102"/>
                    </a:lnTo>
                    <a:lnTo>
                      <a:pt x="64615" y="102721"/>
                    </a:lnTo>
                    <a:lnTo>
                      <a:pt x="64615" y="102648"/>
                    </a:lnTo>
                    <a:lnTo>
                      <a:pt x="64615" y="102575"/>
                    </a:lnTo>
                    <a:lnTo>
                      <a:pt x="64615" y="97266"/>
                    </a:lnTo>
                    <a:close/>
                    <a:moveTo>
                      <a:pt x="86286" y="97266"/>
                    </a:moveTo>
                    <a:lnTo>
                      <a:pt x="86286" y="102575"/>
                    </a:lnTo>
                    <a:lnTo>
                      <a:pt x="86286" y="102648"/>
                    </a:lnTo>
                    <a:lnTo>
                      <a:pt x="86286" y="102721"/>
                    </a:lnTo>
                    <a:lnTo>
                      <a:pt x="86286" y="108102"/>
                    </a:lnTo>
                    <a:lnTo>
                      <a:pt x="75523" y="108102"/>
                    </a:lnTo>
                    <a:lnTo>
                      <a:pt x="75523" y="102721"/>
                    </a:lnTo>
                    <a:lnTo>
                      <a:pt x="75523" y="102648"/>
                    </a:lnTo>
                    <a:lnTo>
                      <a:pt x="75523" y="102575"/>
                    </a:lnTo>
                    <a:lnTo>
                      <a:pt x="75523" y="97266"/>
                    </a:lnTo>
                    <a:close/>
                    <a:moveTo>
                      <a:pt x="97194" y="97266"/>
                    </a:moveTo>
                    <a:lnTo>
                      <a:pt x="97194" y="102575"/>
                    </a:lnTo>
                    <a:lnTo>
                      <a:pt x="97194" y="102648"/>
                    </a:lnTo>
                    <a:lnTo>
                      <a:pt x="97194" y="102721"/>
                    </a:lnTo>
                    <a:lnTo>
                      <a:pt x="97194" y="108102"/>
                    </a:lnTo>
                    <a:lnTo>
                      <a:pt x="86431" y="108102"/>
                    </a:lnTo>
                    <a:lnTo>
                      <a:pt x="86431" y="102721"/>
                    </a:lnTo>
                    <a:lnTo>
                      <a:pt x="86431" y="102648"/>
                    </a:lnTo>
                    <a:lnTo>
                      <a:pt x="86431" y="102575"/>
                    </a:lnTo>
                    <a:lnTo>
                      <a:pt x="86431" y="97266"/>
                    </a:lnTo>
                    <a:close/>
                    <a:moveTo>
                      <a:pt x="108103" y="97266"/>
                    </a:moveTo>
                    <a:lnTo>
                      <a:pt x="108103" y="102575"/>
                    </a:lnTo>
                    <a:lnTo>
                      <a:pt x="108103" y="102648"/>
                    </a:lnTo>
                    <a:lnTo>
                      <a:pt x="108103" y="102721"/>
                    </a:lnTo>
                    <a:lnTo>
                      <a:pt x="108103" y="108102"/>
                    </a:lnTo>
                    <a:lnTo>
                      <a:pt x="97340" y="108102"/>
                    </a:lnTo>
                    <a:lnTo>
                      <a:pt x="97340" y="102721"/>
                    </a:lnTo>
                    <a:lnTo>
                      <a:pt x="97340" y="102648"/>
                    </a:lnTo>
                    <a:lnTo>
                      <a:pt x="97340" y="102575"/>
                    </a:lnTo>
                    <a:lnTo>
                      <a:pt x="97340" y="97266"/>
                    </a:lnTo>
                    <a:close/>
                    <a:moveTo>
                      <a:pt x="119011" y="97266"/>
                    </a:moveTo>
                    <a:lnTo>
                      <a:pt x="119011" y="102575"/>
                    </a:lnTo>
                    <a:lnTo>
                      <a:pt x="119011" y="102648"/>
                    </a:lnTo>
                    <a:lnTo>
                      <a:pt x="119011" y="102721"/>
                    </a:lnTo>
                    <a:lnTo>
                      <a:pt x="119011" y="108102"/>
                    </a:lnTo>
                    <a:lnTo>
                      <a:pt x="108248" y="108102"/>
                    </a:lnTo>
                    <a:lnTo>
                      <a:pt x="108248" y="102721"/>
                    </a:lnTo>
                    <a:lnTo>
                      <a:pt x="108248" y="102648"/>
                    </a:lnTo>
                    <a:lnTo>
                      <a:pt x="108248" y="102575"/>
                    </a:lnTo>
                    <a:lnTo>
                      <a:pt x="108248" y="97266"/>
                    </a:lnTo>
                    <a:close/>
                    <a:moveTo>
                      <a:pt x="129919" y="97266"/>
                    </a:moveTo>
                    <a:lnTo>
                      <a:pt x="129919" y="102575"/>
                    </a:lnTo>
                    <a:lnTo>
                      <a:pt x="129919" y="102648"/>
                    </a:lnTo>
                    <a:lnTo>
                      <a:pt x="129919" y="102721"/>
                    </a:lnTo>
                    <a:lnTo>
                      <a:pt x="129919" y="108102"/>
                    </a:lnTo>
                    <a:lnTo>
                      <a:pt x="119156" y="108102"/>
                    </a:lnTo>
                    <a:lnTo>
                      <a:pt x="119156" y="102721"/>
                    </a:lnTo>
                    <a:lnTo>
                      <a:pt x="119156" y="102648"/>
                    </a:lnTo>
                    <a:lnTo>
                      <a:pt x="119156" y="102575"/>
                    </a:lnTo>
                    <a:lnTo>
                      <a:pt x="119156" y="97266"/>
                    </a:lnTo>
                    <a:close/>
                    <a:moveTo>
                      <a:pt x="140828" y="97266"/>
                    </a:moveTo>
                    <a:lnTo>
                      <a:pt x="140828" y="102575"/>
                    </a:lnTo>
                    <a:lnTo>
                      <a:pt x="140828" y="102648"/>
                    </a:lnTo>
                    <a:lnTo>
                      <a:pt x="140828" y="102721"/>
                    </a:lnTo>
                    <a:lnTo>
                      <a:pt x="140828" y="108102"/>
                    </a:lnTo>
                    <a:lnTo>
                      <a:pt x="130065" y="108102"/>
                    </a:lnTo>
                    <a:lnTo>
                      <a:pt x="130065" y="102721"/>
                    </a:lnTo>
                    <a:lnTo>
                      <a:pt x="130065" y="102648"/>
                    </a:lnTo>
                    <a:lnTo>
                      <a:pt x="130065" y="102575"/>
                    </a:lnTo>
                    <a:lnTo>
                      <a:pt x="130065" y="97266"/>
                    </a:lnTo>
                    <a:close/>
                    <a:moveTo>
                      <a:pt x="20836" y="108175"/>
                    </a:moveTo>
                    <a:lnTo>
                      <a:pt x="20836" y="119010"/>
                    </a:lnTo>
                    <a:lnTo>
                      <a:pt x="10073" y="119010"/>
                    </a:lnTo>
                    <a:lnTo>
                      <a:pt x="10073" y="108175"/>
                    </a:lnTo>
                    <a:close/>
                    <a:moveTo>
                      <a:pt x="31744" y="108175"/>
                    </a:moveTo>
                    <a:lnTo>
                      <a:pt x="31744" y="119010"/>
                    </a:lnTo>
                    <a:lnTo>
                      <a:pt x="20981" y="119010"/>
                    </a:lnTo>
                    <a:lnTo>
                      <a:pt x="20981" y="108175"/>
                    </a:lnTo>
                    <a:close/>
                    <a:moveTo>
                      <a:pt x="42652" y="108175"/>
                    </a:moveTo>
                    <a:lnTo>
                      <a:pt x="42652" y="119010"/>
                    </a:lnTo>
                    <a:lnTo>
                      <a:pt x="31890" y="119010"/>
                    </a:lnTo>
                    <a:lnTo>
                      <a:pt x="31890" y="108175"/>
                    </a:lnTo>
                    <a:close/>
                    <a:moveTo>
                      <a:pt x="53561" y="108175"/>
                    </a:moveTo>
                    <a:lnTo>
                      <a:pt x="53561" y="119010"/>
                    </a:lnTo>
                    <a:lnTo>
                      <a:pt x="42798" y="119010"/>
                    </a:lnTo>
                    <a:lnTo>
                      <a:pt x="42798" y="108175"/>
                    </a:lnTo>
                    <a:close/>
                    <a:moveTo>
                      <a:pt x="64469" y="108175"/>
                    </a:moveTo>
                    <a:lnTo>
                      <a:pt x="64469" y="119010"/>
                    </a:lnTo>
                    <a:lnTo>
                      <a:pt x="53706" y="119010"/>
                    </a:lnTo>
                    <a:lnTo>
                      <a:pt x="53706" y="108175"/>
                    </a:lnTo>
                    <a:close/>
                    <a:moveTo>
                      <a:pt x="75378" y="108175"/>
                    </a:moveTo>
                    <a:lnTo>
                      <a:pt x="75378" y="119010"/>
                    </a:lnTo>
                    <a:lnTo>
                      <a:pt x="64615" y="119010"/>
                    </a:lnTo>
                    <a:lnTo>
                      <a:pt x="64615" y="108175"/>
                    </a:lnTo>
                    <a:close/>
                    <a:moveTo>
                      <a:pt x="86286" y="108175"/>
                    </a:moveTo>
                    <a:lnTo>
                      <a:pt x="86286" y="119010"/>
                    </a:lnTo>
                    <a:lnTo>
                      <a:pt x="75523" y="119010"/>
                    </a:lnTo>
                    <a:lnTo>
                      <a:pt x="75523" y="108175"/>
                    </a:lnTo>
                    <a:close/>
                    <a:moveTo>
                      <a:pt x="97194" y="108175"/>
                    </a:moveTo>
                    <a:lnTo>
                      <a:pt x="97194" y="119010"/>
                    </a:lnTo>
                    <a:lnTo>
                      <a:pt x="86431" y="119010"/>
                    </a:lnTo>
                    <a:lnTo>
                      <a:pt x="86431" y="108175"/>
                    </a:lnTo>
                    <a:close/>
                    <a:moveTo>
                      <a:pt x="108103" y="108175"/>
                    </a:moveTo>
                    <a:lnTo>
                      <a:pt x="108103" y="119010"/>
                    </a:lnTo>
                    <a:lnTo>
                      <a:pt x="97340" y="119010"/>
                    </a:lnTo>
                    <a:lnTo>
                      <a:pt x="97340" y="108175"/>
                    </a:lnTo>
                    <a:close/>
                    <a:moveTo>
                      <a:pt x="119011" y="108175"/>
                    </a:moveTo>
                    <a:lnTo>
                      <a:pt x="119011" y="119010"/>
                    </a:lnTo>
                    <a:lnTo>
                      <a:pt x="108248" y="119010"/>
                    </a:lnTo>
                    <a:lnTo>
                      <a:pt x="108248" y="108175"/>
                    </a:lnTo>
                    <a:close/>
                    <a:moveTo>
                      <a:pt x="129919" y="108175"/>
                    </a:moveTo>
                    <a:lnTo>
                      <a:pt x="129919" y="119010"/>
                    </a:lnTo>
                    <a:lnTo>
                      <a:pt x="119156" y="119010"/>
                    </a:lnTo>
                    <a:lnTo>
                      <a:pt x="119156" y="108175"/>
                    </a:lnTo>
                    <a:close/>
                    <a:moveTo>
                      <a:pt x="140828" y="108175"/>
                    </a:moveTo>
                    <a:lnTo>
                      <a:pt x="140828" y="119010"/>
                    </a:lnTo>
                    <a:lnTo>
                      <a:pt x="130065" y="119010"/>
                    </a:lnTo>
                    <a:lnTo>
                      <a:pt x="130065" y="108175"/>
                    </a:lnTo>
                    <a:close/>
                    <a:moveTo>
                      <a:pt x="20836" y="119083"/>
                    </a:moveTo>
                    <a:lnTo>
                      <a:pt x="20836" y="124392"/>
                    </a:lnTo>
                    <a:lnTo>
                      <a:pt x="20836" y="124465"/>
                    </a:lnTo>
                    <a:lnTo>
                      <a:pt x="20836" y="124537"/>
                    </a:lnTo>
                    <a:lnTo>
                      <a:pt x="20836" y="129919"/>
                    </a:lnTo>
                    <a:lnTo>
                      <a:pt x="10073" y="129919"/>
                    </a:lnTo>
                    <a:lnTo>
                      <a:pt x="10073" y="124537"/>
                    </a:lnTo>
                    <a:lnTo>
                      <a:pt x="10073" y="124465"/>
                    </a:lnTo>
                    <a:lnTo>
                      <a:pt x="10073" y="124392"/>
                    </a:lnTo>
                    <a:lnTo>
                      <a:pt x="10073" y="119083"/>
                    </a:lnTo>
                    <a:close/>
                    <a:moveTo>
                      <a:pt x="31744" y="119083"/>
                    </a:moveTo>
                    <a:lnTo>
                      <a:pt x="31744" y="124392"/>
                    </a:lnTo>
                    <a:lnTo>
                      <a:pt x="31744" y="124465"/>
                    </a:lnTo>
                    <a:lnTo>
                      <a:pt x="31744" y="124537"/>
                    </a:lnTo>
                    <a:lnTo>
                      <a:pt x="31744" y="129919"/>
                    </a:lnTo>
                    <a:lnTo>
                      <a:pt x="20981" y="129919"/>
                    </a:lnTo>
                    <a:lnTo>
                      <a:pt x="20981" y="124537"/>
                    </a:lnTo>
                    <a:lnTo>
                      <a:pt x="20981" y="124465"/>
                    </a:lnTo>
                    <a:lnTo>
                      <a:pt x="20981" y="124392"/>
                    </a:lnTo>
                    <a:lnTo>
                      <a:pt x="20981" y="119083"/>
                    </a:lnTo>
                    <a:close/>
                    <a:moveTo>
                      <a:pt x="42652" y="119083"/>
                    </a:moveTo>
                    <a:lnTo>
                      <a:pt x="42652" y="124392"/>
                    </a:lnTo>
                    <a:lnTo>
                      <a:pt x="42652" y="124465"/>
                    </a:lnTo>
                    <a:lnTo>
                      <a:pt x="42652" y="124537"/>
                    </a:lnTo>
                    <a:lnTo>
                      <a:pt x="42652" y="129919"/>
                    </a:lnTo>
                    <a:lnTo>
                      <a:pt x="31890" y="129919"/>
                    </a:lnTo>
                    <a:lnTo>
                      <a:pt x="31890" y="124537"/>
                    </a:lnTo>
                    <a:lnTo>
                      <a:pt x="31890" y="124465"/>
                    </a:lnTo>
                    <a:lnTo>
                      <a:pt x="31890" y="124392"/>
                    </a:lnTo>
                    <a:lnTo>
                      <a:pt x="31890" y="119083"/>
                    </a:lnTo>
                    <a:close/>
                    <a:moveTo>
                      <a:pt x="53561" y="119083"/>
                    </a:moveTo>
                    <a:lnTo>
                      <a:pt x="53561" y="124392"/>
                    </a:lnTo>
                    <a:lnTo>
                      <a:pt x="53561" y="124465"/>
                    </a:lnTo>
                    <a:lnTo>
                      <a:pt x="53561" y="124537"/>
                    </a:lnTo>
                    <a:lnTo>
                      <a:pt x="53561" y="129919"/>
                    </a:lnTo>
                    <a:lnTo>
                      <a:pt x="42798" y="129919"/>
                    </a:lnTo>
                    <a:lnTo>
                      <a:pt x="42798" y="124537"/>
                    </a:lnTo>
                    <a:lnTo>
                      <a:pt x="42798" y="124465"/>
                    </a:lnTo>
                    <a:lnTo>
                      <a:pt x="42798" y="124392"/>
                    </a:lnTo>
                    <a:lnTo>
                      <a:pt x="42798" y="119083"/>
                    </a:lnTo>
                    <a:close/>
                    <a:moveTo>
                      <a:pt x="64469" y="119083"/>
                    </a:moveTo>
                    <a:lnTo>
                      <a:pt x="64469" y="124392"/>
                    </a:lnTo>
                    <a:lnTo>
                      <a:pt x="64469" y="124465"/>
                    </a:lnTo>
                    <a:lnTo>
                      <a:pt x="64469" y="124537"/>
                    </a:lnTo>
                    <a:lnTo>
                      <a:pt x="64469" y="129919"/>
                    </a:lnTo>
                    <a:lnTo>
                      <a:pt x="53706" y="129919"/>
                    </a:lnTo>
                    <a:lnTo>
                      <a:pt x="53706" y="124537"/>
                    </a:lnTo>
                    <a:lnTo>
                      <a:pt x="53706" y="124465"/>
                    </a:lnTo>
                    <a:lnTo>
                      <a:pt x="53706" y="124392"/>
                    </a:lnTo>
                    <a:lnTo>
                      <a:pt x="53706" y="119083"/>
                    </a:lnTo>
                    <a:close/>
                    <a:moveTo>
                      <a:pt x="75378" y="119083"/>
                    </a:moveTo>
                    <a:lnTo>
                      <a:pt x="75378" y="124392"/>
                    </a:lnTo>
                    <a:lnTo>
                      <a:pt x="75378" y="124465"/>
                    </a:lnTo>
                    <a:lnTo>
                      <a:pt x="75378" y="124537"/>
                    </a:lnTo>
                    <a:lnTo>
                      <a:pt x="75378" y="129919"/>
                    </a:lnTo>
                    <a:lnTo>
                      <a:pt x="64615" y="129919"/>
                    </a:lnTo>
                    <a:lnTo>
                      <a:pt x="64615" y="124537"/>
                    </a:lnTo>
                    <a:lnTo>
                      <a:pt x="64615" y="124465"/>
                    </a:lnTo>
                    <a:lnTo>
                      <a:pt x="64615" y="124392"/>
                    </a:lnTo>
                    <a:lnTo>
                      <a:pt x="64615" y="119083"/>
                    </a:lnTo>
                    <a:close/>
                    <a:moveTo>
                      <a:pt x="86286" y="119083"/>
                    </a:moveTo>
                    <a:lnTo>
                      <a:pt x="86286" y="124392"/>
                    </a:lnTo>
                    <a:lnTo>
                      <a:pt x="86286" y="124465"/>
                    </a:lnTo>
                    <a:lnTo>
                      <a:pt x="86286" y="124537"/>
                    </a:lnTo>
                    <a:lnTo>
                      <a:pt x="86286" y="129919"/>
                    </a:lnTo>
                    <a:lnTo>
                      <a:pt x="75523" y="129919"/>
                    </a:lnTo>
                    <a:lnTo>
                      <a:pt x="75523" y="124537"/>
                    </a:lnTo>
                    <a:lnTo>
                      <a:pt x="75523" y="124465"/>
                    </a:lnTo>
                    <a:lnTo>
                      <a:pt x="75523" y="124392"/>
                    </a:lnTo>
                    <a:lnTo>
                      <a:pt x="75523" y="119083"/>
                    </a:lnTo>
                    <a:close/>
                    <a:moveTo>
                      <a:pt x="97194" y="119083"/>
                    </a:moveTo>
                    <a:lnTo>
                      <a:pt x="97194" y="124392"/>
                    </a:lnTo>
                    <a:lnTo>
                      <a:pt x="97194" y="124465"/>
                    </a:lnTo>
                    <a:lnTo>
                      <a:pt x="97194" y="124537"/>
                    </a:lnTo>
                    <a:lnTo>
                      <a:pt x="97194" y="129919"/>
                    </a:lnTo>
                    <a:lnTo>
                      <a:pt x="86431" y="129919"/>
                    </a:lnTo>
                    <a:lnTo>
                      <a:pt x="86431" y="124537"/>
                    </a:lnTo>
                    <a:lnTo>
                      <a:pt x="86431" y="124465"/>
                    </a:lnTo>
                    <a:lnTo>
                      <a:pt x="86431" y="124392"/>
                    </a:lnTo>
                    <a:lnTo>
                      <a:pt x="86431" y="119083"/>
                    </a:lnTo>
                    <a:close/>
                    <a:moveTo>
                      <a:pt x="108103" y="119083"/>
                    </a:moveTo>
                    <a:lnTo>
                      <a:pt x="108103" y="124392"/>
                    </a:lnTo>
                    <a:lnTo>
                      <a:pt x="108103" y="124465"/>
                    </a:lnTo>
                    <a:lnTo>
                      <a:pt x="108103" y="124537"/>
                    </a:lnTo>
                    <a:lnTo>
                      <a:pt x="108103" y="129919"/>
                    </a:lnTo>
                    <a:lnTo>
                      <a:pt x="97340" y="129919"/>
                    </a:lnTo>
                    <a:lnTo>
                      <a:pt x="97340" y="124537"/>
                    </a:lnTo>
                    <a:lnTo>
                      <a:pt x="97340" y="124465"/>
                    </a:lnTo>
                    <a:lnTo>
                      <a:pt x="97340" y="124392"/>
                    </a:lnTo>
                    <a:lnTo>
                      <a:pt x="97340" y="119083"/>
                    </a:lnTo>
                    <a:close/>
                    <a:moveTo>
                      <a:pt x="119011" y="119083"/>
                    </a:moveTo>
                    <a:lnTo>
                      <a:pt x="119011" y="124392"/>
                    </a:lnTo>
                    <a:lnTo>
                      <a:pt x="119011" y="124465"/>
                    </a:lnTo>
                    <a:lnTo>
                      <a:pt x="119011" y="124537"/>
                    </a:lnTo>
                    <a:lnTo>
                      <a:pt x="119011" y="129919"/>
                    </a:lnTo>
                    <a:lnTo>
                      <a:pt x="108248" y="129919"/>
                    </a:lnTo>
                    <a:lnTo>
                      <a:pt x="108248" y="124537"/>
                    </a:lnTo>
                    <a:lnTo>
                      <a:pt x="108248" y="124465"/>
                    </a:lnTo>
                    <a:lnTo>
                      <a:pt x="108248" y="124392"/>
                    </a:lnTo>
                    <a:lnTo>
                      <a:pt x="108248" y="119083"/>
                    </a:lnTo>
                    <a:close/>
                    <a:moveTo>
                      <a:pt x="129919" y="119083"/>
                    </a:moveTo>
                    <a:lnTo>
                      <a:pt x="129919" y="124392"/>
                    </a:lnTo>
                    <a:lnTo>
                      <a:pt x="129919" y="124465"/>
                    </a:lnTo>
                    <a:lnTo>
                      <a:pt x="129919" y="124537"/>
                    </a:lnTo>
                    <a:lnTo>
                      <a:pt x="129919" y="129919"/>
                    </a:lnTo>
                    <a:lnTo>
                      <a:pt x="119156" y="129919"/>
                    </a:lnTo>
                    <a:lnTo>
                      <a:pt x="119156" y="124537"/>
                    </a:lnTo>
                    <a:lnTo>
                      <a:pt x="119156" y="124465"/>
                    </a:lnTo>
                    <a:lnTo>
                      <a:pt x="119156" y="124392"/>
                    </a:lnTo>
                    <a:lnTo>
                      <a:pt x="119156" y="119083"/>
                    </a:lnTo>
                    <a:close/>
                    <a:moveTo>
                      <a:pt x="140828" y="119083"/>
                    </a:moveTo>
                    <a:lnTo>
                      <a:pt x="140828" y="124392"/>
                    </a:lnTo>
                    <a:lnTo>
                      <a:pt x="140828" y="124465"/>
                    </a:lnTo>
                    <a:lnTo>
                      <a:pt x="140828" y="124537"/>
                    </a:lnTo>
                    <a:lnTo>
                      <a:pt x="140828" y="129919"/>
                    </a:lnTo>
                    <a:lnTo>
                      <a:pt x="130065" y="129919"/>
                    </a:lnTo>
                    <a:lnTo>
                      <a:pt x="130065" y="124537"/>
                    </a:lnTo>
                    <a:lnTo>
                      <a:pt x="130065" y="124465"/>
                    </a:lnTo>
                    <a:lnTo>
                      <a:pt x="130065" y="124392"/>
                    </a:lnTo>
                    <a:lnTo>
                      <a:pt x="130065" y="119083"/>
                    </a:lnTo>
                    <a:close/>
                    <a:moveTo>
                      <a:pt x="20836" y="129992"/>
                    </a:moveTo>
                    <a:lnTo>
                      <a:pt x="20836" y="140827"/>
                    </a:lnTo>
                    <a:lnTo>
                      <a:pt x="10073" y="140827"/>
                    </a:lnTo>
                    <a:lnTo>
                      <a:pt x="10073" y="129992"/>
                    </a:lnTo>
                    <a:close/>
                    <a:moveTo>
                      <a:pt x="31744" y="129992"/>
                    </a:moveTo>
                    <a:lnTo>
                      <a:pt x="31744" y="140827"/>
                    </a:lnTo>
                    <a:lnTo>
                      <a:pt x="20981" y="140827"/>
                    </a:lnTo>
                    <a:lnTo>
                      <a:pt x="20981" y="129992"/>
                    </a:lnTo>
                    <a:close/>
                    <a:moveTo>
                      <a:pt x="42652" y="129992"/>
                    </a:moveTo>
                    <a:lnTo>
                      <a:pt x="42652" y="140827"/>
                    </a:lnTo>
                    <a:lnTo>
                      <a:pt x="31890" y="140827"/>
                    </a:lnTo>
                    <a:lnTo>
                      <a:pt x="31890" y="129992"/>
                    </a:lnTo>
                    <a:close/>
                    <a:moveTo>
                      <a:pt x="53561" y="129992"/>
                    </a:moveTo>
                    <a:lnTo>
                      <a:pt x="53561" y="140827"/>
                    </a:lnTo>
                    <a:lnTo>
                      <a:pt x="42798" y="140827"/>
                    </a:lnTo>
                    <a:lnTo>
                      <a:pt x="42798" y="129992"/>
                    </a:lnTo>
                    <a:close/>
                    <a:moveTo>
                      <a:pt x="64469" y="129992"/>
                    </a:moveTo>
                    <a:lnTo>
                      <a:pt x="64469" y="140827"/>
                    </a:lnTo>
                    <a:lnTo>
                      <a:pt x="53706" y="140827"/>
                    </a:lnTo>
                    <a:lnTo>
                      <a:pt x="53706" y="129992"/>
                    </a:lnTo>
                    <a:close/>
                    <a:moveTo>
                      <a:pt x="75378" y="129992"/>
                    </a:moveTo>
                    <a:lnTo>
                      <a:pt x="75378" y="140827"/>
                    </a:lnTo>
                    <a:lnTo>
                      <a:pt x="64615" y="140827"/>
                    </a:lnTo>
                    <a:lnTo>
                      <a:pt x="64615" y="129992"/>
                    </a:lnTo>
                    <a:close/>
                    <a:moveTo>
                      <a:pt x="86286" y="129992"/>
                    </a:moveTo>
                    <a:lnTo>
                      <a:pt x="86286" y="140827"/>
                    </a:lnTo>
                    <a:lnTo>
                      <a:pt x="75523" y="140827"/>
                    </a:lnTo>
                    <a:lnTo>
                      <a:pt x="75523" y="129992"/>
                    </a:lnTo>
                    <a:close/>
                    <a:moveTo>
                      <a:pt x="97194" y="129992"/>
                    </a:moveTo>
                    <a:lnTo>
                      <a:pt x="97194" y="140827"/>
                    </a:lnTo>
                    <a:lnTo>
                      <a:pt x="86431" y="140827"/>
                    </a:lnTo>
                    <a:lnTo>
                      <a:pt x="86431" y="129992"/>
                    </a:lnTo>
                    <a:close/>
                    <a:moveTo>
                      <a:pt x="108103" y="129992"/>
                    </a:moveTo>
                    <a:lnTo>
                      <a:pt x="108103" y="140827"/>
                    </a:lnTo>
                    <a:lnTo>
                      <a:pt x="97340" y="140827"/>
                    </a:lnTo>
                    <a:lnTo>
                      <a:pt x="97340" y="129992"/>
                    </a:lnTo>
                    <a:close/>
                    <a:moveTo>
                      <a:pt x="119011" y="129992"/>
                    </a:moveTo>
                    <a:lnTo>
                      <a:pt x="119011" y="140827"/>
                    </a:lnTo>
                    <a:lnTo>
                      <a:pt x="108248" y="140827"/>
                    </a:lnTo>
                    <a:lnTo>
                      <a:pt x="108248" y="129992"/>
                    </a:lnTo>
                    <a:close/>
                    <a:moveTo>
                      <a:pt x="129919" y="129992"/>
                    </a:moveTo>
                    <a:lnTo>
                      <a:pt x="129919" y="140827"/>
                    </a:lnTo>
                    <a:lnTo>
                      <a:pt x="119156" y="140827"/>
                    </a:lnTo>
                    <a:lnTo>
                      <a:pt x="119156" y="129992"/>
                    </a:lnTo>
                    <a:close/>
                    <a:moveTo>
                      <a:pt x="140828" y="129992"/>
                    </a:moveTo>
                    <a:lnTo>
                      <a:pt x="140828" y="140827"/>
                    </a:lnTo>
                    <a:lnTo>
                      <a:pt x="130065" y="140827"/>
                    </a:lnTo>
                    <a:lnTo>
                      <a:pt x="130065" y="129992"/>
                    </a:lnTo>
                    <a:close/>
                    <a:moveTo>
                      <a:pt x="20836" y="140900"/>
                    </a:moveTo>
                    <a:lnTo>
                      <a:pt x="20836" y="146209"/>
                    </a:lnTo>
                    <a:lnTo>
                      <a:pt x="20836" y="146281"/>
                    </a:lnTo>
                    <a:lnTo>
                      <a:pt x="20836" y="146354"/>
                    </a:lnTo>
                    <a:lnTo>
                      <a:pt x="20836" y="151736"/>
                    </a:lnTo>
                    <a:lnTo>
                      <a:pt x="10073" y="151736"/>
                    </a:lnTo>
                    <a:lnTo>
                      <a:pt x="10073" y="146354"/>
                    </a:lnTo>
                    <a:lnTo>
                      <a:pt x="10073" y="146281"/>
                    </a:lnTo>
                    <a:lnTo>
                      <a:pt x="10073" y="146209"/>
                    </a:lnTo>
                    <a:lnTo>
                      <a:pt x="10073" y="140900"/>
                    </a:lnTo>
                    <a:close/>
                    <a:moveTo>
                      <a:pt x="31744" y="140900"/>
                    </a:moveTo>
                    <a:lnTo>
                      <a:pt x="31744" y="146209"/>
                    </a:lnTo>
                    <a:lnTo>
                      <a:pt x="31744" y="146281"/>
                    </a:lnTo>
                    <a:lnTo>
                      <a:pt x="31744" y="146354"/>
                    </a:lnTo>
                    <a:lnTo>
                      <a:pt x="31744" y="151736"/>
                    </a:lnTo>
                    <a:lnTo>
                      <a:pt x="20981" y="151736"/>
                    </a:lnTo>
                    <a:lnTo>
                      <a:pt x="20981" y="146354"/>
                    </a:lnTo>
                    <a:lnTo>
                      <a:pt x="20981" y="146281"/>
                    </a:lnTo>
                    <a:lnTo>
                      <a:pt x="20981" y="146209"/>
                    </a:lnTo>
                    <a:lnTo>
                      <a:pt x="20981" y="140900"/>
                    </a:lnTo>
                    <a:close/>
                    <a:moveTo>
                      <a:pt x="42652" y="140900"/>
                    </a:moveTo>
                    <a:lnTo>
                      <a:pt x="42652" y="146209"/>
                    </a:lnTo>
                    <a:lnTo>
                      <a:pt x="42652" y="146281"/>
                    </a:lnTo>
                    <a:lnTo>
                      <a:pt x="42652" y="146354"/>
                    </a:lnTo>
                    <a:lnTo>
                      <a:pt x="42652" y="151736"/>
                    </a:lnTo>
                    <a:lnTo>
                      <a:pt x="31890" y="151736"/>
                    </a:lnTo>
                    <a:lnTo>
                      <a:pt x="31890" y="146354"/>
                    </a:lnTo>
                    <a:lnTo>
                      <a:pt x="31890" y="146281"/>
                    </a:lnTo>
                    <a:lnTo>
                      <a:pt x="31890" y="146209"/>
                    </a:lnTo>
                    <a:lnTo>
                      <a:pt x="31890" y="140900"/>
                    </a:lnTo>
                    <a:close/>
                    <a:moveTo>
                      <a:pt x="53561" y="140900"/>
                    </a:moveTo>
                    <a:lnTo>
                      <a:pt x="53561" y="146209"/>
                    </a:lnTo>
                    <a:lnTo>
                      <a:pt x="53561" y="146281"/>
                    </a:lnTo>
                    <a:lnTo>
                      <a:pt x="53561" y="146354"/>
                    </a:lnTo>
                    <a:lnTo>
                      <a:pt x="53561" y="151736"/>
                    </a:lnTo>
                    <a:lnTo>
                      <a:pt x="42798" y="151736"/>
                    </a:lnTo>
                    <a:lnTo>
                      <a:pt x="42798" y="146354"/>
                    </a:lnTo>
                    <a:lnTo>
                      <a:pt x="42798" y="146281"/>
                    </a:lnTo>
                    <a:lnTo>
                      <a:pt x="42798" y="146209"/>
                    </a:lnTo>
                    <a:lnTo>
                      <a:pt x="42798" y="140900"/>
                    </a:lnTo>
                    <a:close/>
                    <a:moveTo>
                      <a:pt x="64469" y="140900"/>
                    </a:moveTo>
                    <a:lnTo>
                      <a:pt x="64469" y="146209"/>
                    </a:lnTo>
                    <a:lnTo>
                      <a:pt x="64469" y="146281"/>
                    </a:lnTo>
                    <a:lnTo>
                      <a:pt x="64469" y="146354"/>
                    </a:lnTo>
                    <a:lnTo>
                      <a:pt x="64469" y="151736"/>
                    </a:lnTo>
                    <a:lnTo>
                      <a:pt x="53706" y="151736"/>
                    </a:lnTo>
                    <a:lnTo>
                      <a:pt x="53706" y="146354"/>
                    </a:lnTo>
                    <a:lnTo>
                      <a:pt x="53706" y="146281"/>
                    </a:lnTo>
                    <a:lnTo>
                      <a:pt x="53706" y="146209"/>
                    </a:lnTo>
                    <a:lnTo>
                      <a:pt x="53706" y="140900"/>
                    </a:lnTo>
                    <a:close/>
                    <a:moveTo>
                      <a:pt x="75378" y="140900"/>
                    </a:moveTo>
                    <a:lnTo>
                      <a:pt x="75378" y="146209"/>
                    </a:lnTo>
                    <a:lnTo>
                      <a:pt x="75378" y="146281"/>
                    </a:lnTo>
                    <a:lnTo>
                      <a:pt x="75378" y="146354"/>
                    </a:lnTo>
                    <a:lnTo>
                      <a:pt x="75378" y="151736"/>
                    </a:lnTo>
                    <a:lnTo>
                      <a:pt x="64615" y="151736"/>
                    </a:lnTo>
                    <a:lnTo>
                      <a:pt x="64615" y="146354"/>
                    </a:lnTo>
                    <a:lnTo>
                      <a:pt x="64615" y="146281"/>
                    </a:lnTo>
                    <a:lnTo>
                      <a:pt x="64615" y="146209"/>
                    </a:lnTo>
                    <a:lnTo>
                      <a:pt x="64615" y="140900"/>
                    </a:lnTo>
                    <a:close/>
                    <a:moveTo>
                      <a:pt x="86286" y="140900"/>
                    </a:moveTo>
                    <a:lnTo>
                      <a:pt x="86286" y="146209"/>
                    </a:lnTo>
                    <a:lnTo>
                      <a:pt x="86286" y="146281"/>
                    </a:lnTo>
                    <a:lnTo>
                      <a:pt x="86286" y="146354"/>
                    </a:lnTo>
                    <a:lnTo>
                      <a:pt x="86286" y="151736"/>
                    </a:lnTo>
                    <a:lnTo>
                      <a:pt x="75523" y="151736"/>
                    </a:lnTo>
                    <a:lnTo>
                      <a:pt x="75523" y="146354"/>
                    </a:lnTo>
                    <a:lnTo>
                      <a:pt x="75523" y="146281"/>
                    </a:lnTo>
                    <a:lnTo>
                      <a:pt x="75523" y="146209"/>
                    </a:lnTo>
                    <a:lnTo>
                      <a:pt x="75523" y="140900"/>
                    </a:lnTo>
                    <a:close/>
                    <a:moveTo>
                      <a:pt x="97194" y="140900"/>
                    </a:moveTo>
                    <a:lnTo>
                      <a:pt x="97194" y="146209"/>
                    </a:lnTo>
                    <a:lnTo>
                      <a:pt x="97194" y="146281"/>
                    </a:lnTo>
                    <a:lnTo>
                      <a:pt x="97194" y="146354"/>
                    </a:lnTo>
                    <a:lnTo>
                      <a:pt x="97194" y="151736"/>
                    </a:lnTo>
                    <a:lnTo>
                      <a:pt x="86431" y="151736"/>
                    </a:lnTo>
                    <a:lnTo>
                      <a:pt x="86431" y="146354"/>
                    </a:lnTo>
                    <a:lnTo>
                      <a:pt x="86431" y="146281"/>
                    </a:lnTo>
                    <a:lnTo>
                      <a:pt x="86431" y="146209"/>
                    </a:lnTo>
                    <a:lnTo>
                      <a:pt x="86431" y="140900"/>
                    </a:lnTo>
                    <a:close/>
                    <a:moveTo>
                      <a:pt x="108103" y="140900"/>
                    </a:moveTo>
                    <a:lnTo>
                      <a:pt x="108103" y="146209"/>
                    </a:lnTo>
                    <a:lnTo>
                      <a:pt x="108103" y="146281"/>
                    </a:lnTo>
                    <a:lnTo>
                      <a:pt x="108103" y="146354"/>
                    </a:lnTo>
                    <a:lnTo>
                      <a:pt x="108103" y="151736"/>
                    </a:lnTo>
                    <a:lnTo>
                      <a:pt x="97340" y="151736"/>
                    </a:lnTo>
                    <a:lnTo>
                      <a:pt x="97340" y="146354"/>
                    </a:lnTo>
                    <a:lnTo>
                      <a:pt x="97340" y="146281"/>
                    </a:lnTo>
                    <a:lnTo>
                      <a:pt x="97340" y="146209"/>
                    </a:lnTo>
                    <a:lnTo>
                      <a:pt x="97340" y="140900"/>
                    </a:lnTo>
                    <a:close/>
                    <a:moveTo>
                      <a:pt x="119011" y="140900"/>
                    </a:moveTo>
                    <a:lnTo>
                      <a:pt x="119011" y="146209"/>
                    </a:lnTo>
                    <a:lnTo>
                      <a:pt x="119011" y="146281"/>
                    </a:lnTo>
                    <a:lnTo>
                      <a:pt x="119011" y="146354"/>
                    </a:lnTo>
                    <a:lnTo>
                      <a:pt x="119011" y="151736"/>
                    </a:lnTo>
                    <a:lnTo>
                      <a:pt x="108248" y="151736"/>
                    </a:lnTo>
                    <a:lnTo>
                      <a:pt x="108248" y="146354"/>
                    </a:lnTo>
                    <a:lnTo>
                      <a:pt x="108248" y="146281"/>
                    </a:lnTo>
                    <a:lnTo>
                      <a:pt x="108248" y="146209"/>
                    </a:lnTo>
                    <a:lnTo>
                      <a:pt x="108248" y="140900"/>
                    </a:lnTo>
                    <a:close/>
                    <a:moveTo>
                      <a:pt x="129919" y="140900"/>
                    </a:moveTo>
                    <a:lnTo>
                      <a:pt x="129919" y="146209"/>
                    </a:lnTo>
                    <a:lnTo>
                      <a:pt x="129919" y="146281"/>
                    </a:lnTo>
                    <a:lnTo>
                      <a:pt x="129919" y="146354"/>
                    </a:lnTo>
                    <a:lnTo>
                      <a:pt x="129919" y="151736"/>
                    </a:lnTo>
                    <a:lnTo>
                      <a:pt x="119156" y="151736"/>
                    </a:lnTo>
                    <a:lnTo>
                      <a:pt x="119156" y="146354"/>
                    </a:lnTo>
                    <a:lnTo>
                      <a:pt x="119156" y="146281"/>
                    </a:lnTo>
                    <a:lnTo>
                      <a:pt x="119156" y="146209"/>
                    </a:lnTo>
                    <a:lnTo>
                      <a:pt x="119156" y="140900"/>
                    </a:lnTo>
                    <a:close/>
                    <a:moveTo>
                      <a:pt x="140828" y="140900"/>
                    </a:moveTo>
                    <a:lnTo>
                      <a:pt x="140828" y="146209"/>
                    </a:lnTo>
                    <a:lnTo>
                      <a:pt x="140828" y="146281"/>
                    </a:lnTo>
                    <a:lnTo>
                      <a:pt x="140828" y="146354"/>
                    </a:lnTo>
                    <a:lnTo>
                      <a:pt x="140828" y="151736"/>
                    </a:lnTo>
                    <a:lnTo>
                      <a:pt x="130065" y="151736"/>
                    </a:lnTo>
                    <a:lnTo>
                      <a:pt x="130065" y="146354"/>
                    </a:lnTo>
                    <a:lnTo>
                      <a:pt x="130065" y="146281"/>
                    </a:lnTo>
                    <a:lnTo>
                      <a:pt x="130065" y="146209"/>
                    </a:lnTo>
                    <a:lnTo>
                      <a:pt x="130065" y="140900"/>
                    </a:lnTo>
                    <a:close/>
                    <a:moveTo>
                      <a:pt x="20836" y="151808"/>
                    </a:moveTo>
                    <a:lnTo>
                      <a:pt x="20836" y="162644"/>
                    </a:lnTo>
                    <a:lnTo>
                      <a:pt x="10073" y="162644"/>
                    </a:lnTo>
                    <a:lnTo>
                      <a:pt x="10073" y="151808"/>
                    </a:lnTo>
                    <a:close/>
                    <a:moveTo>
                      <a:pt x="31744" y="151808"/>
                    </a:moveTo>
                    <a:lnTo>
                      <a:pt x="31744" y="162644"/>
                    </a:lnTo>
                    <a:lnTo>
                      <a:pt x="20981" y="162644"/>
                    </a:lnTo>
                    <a:lnTo>
                      <a:pt x="20981" y="151808"/>
                    </a:lnTo>
                    <a:close/>
                    <a:moveTo>
                      <a:pt x="42652" y="151808"/>
                    </a:moveTo>
                    <a:lnTo>
                      <a:pt x="42652" y="162644"/>
                    </a:lnTo>
                    <a:lnTo>
                      <a:pt x="31890" y="162644"/>
                    </a:lnTo>
                    <a:lnTo>
                      <a:pt x="31890" y="151808"/>
                    </a:lnTo>
                    <a:close/>
                    <a:moveTo>
                      <a:pt x="53561" y="151808"/>
                    </a:moveTo>
                    <a:lnTo>
                      <a:pt x="53561" y="162644"/>
                    </a:lnTo>
                    <a:lnTo>
                      <a:pt x="42798" y="162644"/>
                    </a:lnTo>
                    <a:lnTo>
                      <a:pt x="42798" y="151808"/>
                    </a:lnTo>
                    <a:close/>
                    <a:moveTo>
                      <a:pt x="64469" y="151808"/>
                    </a:moveTo>
                    <a:lnTo>
                      <a:pt x="64469" y="162644"/>
                    </a:lnTo>
                    <a:lnTo>
                      <a:pt x="53706" y="162644"/>
                    </a:lnTo>
                    <a:lnTo>
                      <a:pt x="53706" y="151808"/>
                    </a:lnTo>
                    <a:close/>
                    <a:moveTo>
                      <a:pt x="75378" y="151808"/>
                    </a:moveTo>
                    <a:lnTo>
                      <a:pt x="75378" y="162644"/>
                    </a:lnTo>
                    <a:lnTo>
                      <a:pt x="64615" y="162644"/>
                    </a:lnTo>
                    <a:lnTo>
                      <a:pt x="64615" y="151808"/>
                    </a:lnTo>
                    <a:close/>
                    <a:moveTo>
                      <a:pt x="86286" y="151808"/>
                    </a:moveTo>
                    <a:lnTo>
                      <a:pt x="86286" y="162644"/>
                    </a:lnTo>
                    <a:lnTo>
                      <a:pt x="75523" y="162644"/>
                    </a:lnTo>
                    <a:lnTo>
                      <a:pt x="75523" y="151808"/>
                    </a:lnTo>
                    <a:close/>
                    <a:moveTo>
                      <a:pt x="97194" y="151808"/>
                    </a:moveTo>
                    <a:lnTo>
                      <a:pt x="97194" y="162644"/>
                    </a:lnTo>
                    <a:lnTo>
                      <a:pt x="86431" y="162644"/>
                    </a:lnTo>
                    <a:lnTo>
                      <a:pt x="86431" y="151808"/>
                    </a:lnTo>
                    <a:close/>
                    <a:moveTo>
                      <a:pt x="108103" y="151808"/>
                    </a:moveTo>
                    <a:lnTo>
                      <a:pt x="108103" y="162644"/>
                    </a:lnTo>
                    <a:lnTo>
                      <a:pt x="97340" y="162644"/>
                    </a:lnTo>
                    <a:lnTo>
                      <a:pt x="97340" y="151808"/>
                    </a:lnTo>
                    <a:close/>
                    <a:moveTo>
                      <a:pt x="119011" y="151808"/>
                    </a:moveTo>
                    <a:lnTo>
                      <a:pt x="119011" y="162644"/>
                    </a:lnTo>
                    <a:lnTo>
                      <a:pt x="108248" y="162644"/>
                    </a:lnTo>
                    <a:lnTo>
                      <a:pt x="108248" y="151808"/>
                    </a:lnTo>
                    <a:close/>
                    <a:moveTo>
                      <a:pt x="129919" y="151808"/>
                    </a:moveTo>
                    <a:lnTo>
                      <a:pt x="129919" y="162644"/>
                    </a:lnTo>
                    <a:lnTo>
                      <a:pt x="119156" y="162644"/>
                    </a:lnTo>
                    <a:lnTo>
                      <a:pt x="119156" y="151808"/>
                    </a:lnTo>
                    <a:close/>
                    <a:moveTo>
                      <a:pt x="140828" y="151808"/>
                    </a:moveTo>
                    <a:lnTo>
                      <a:pt x="140828" y="162644"/>
                    </a:lnTo>
                    <a:lnTo>
                      <a:pt x="130065" y="162644"/>
                    </a:lnTo>
                    <a:lnTo>
                      <a:pt x="130065" y="151808"/>
                    </a:lnTo>
                    <a:close/>
                    <a:moveTo>
                      <a:pt x="20836" y="162717"/>
                    </a:moveTo>
                    <a:lnTo>
                      <a:pt x="20836" y="168025"/>
                    </a:lnTo>
                    <a:lnTo>
                      <a:pt x="20836" y="168098"/>
                    </a:lnTo>
                    <a:lnTo>
                      <a:pt x="20836" y="168171"/>
                    </a:lnTo>
                    <a:lnTo>
                      <a:pt x="20836" y="173552"/>
                    </a:lnTo>
                    <a:lnTo>
                      <a:pt x="10073" y="173552"/>
                    </a:lnTo>
                    <a:lnTo>
                      <a:pt x="10073" y="168171"/>
                    </a:lnTo>
                    <a:lnTo>
                      <a:pt x="10073" y="168098"/>
                    </a:lnTo>
                    <a:lnTo>
                      <a:pt x="10073" y="168025"/>
                    </a:lnTo>
                    <a:lnTo>
                      <a:pt x="10073" y="162717"/>
                    </a:lnTo>
                    <a:close/>
                    <a:moveTo>
                      <a:pt x="31744" y="162717"/>
                    </a:moveTo>
                    <a:lnTo>
                      <a:pt x="31744" y="168025"/>
                    </a:lnTo>
                    <a:lnTo>
                      <a:pt x="31744" y="168098"/>
                    </a:lnTo>
                    <a:lnTo>
                      <a:pt x="31744" y="168171"/>
                    </a:lnTo>
                    <a:lnTo>
                      <a:pt x="31744" y="173552"/>
                    </a:lnTo>
                    <a:lnTo>
                      <a:pt x="20981" y="173552"/>
                    </a:lnTo>
                    <a:lnTo>
                      <a:pt x="20981" y="168171"/>
                    </a:lnTo>
                    <a:lnTo>
                      <a:pt x="20981" y="168098"/>
                    </a:lnTo>
                    <a:lnTo>
                      <a:pt x="20981" y="168025"/>
                    </a:lnTo>
                    <a:lnTo>
                      <a:pt x="20981" y="162717"/>
                    </a:lnTo>
                    <a:close/>
                    <a:moveTo>
                      <a:pt x="42652" y="162717"/>
                    </a:moveTo>
                    <a:lnTo>
                      <a:pt x="42652" y="168025"/>
                    </a:lnTo>
                    <a:lnTo>
                      <a:pt x="42652" y="168098"/>
                    </a:lnTo>
                    <a:lnTo>
                      <a:pt x="42652" y="168171"/>
                    </a:lnTo>
                    <a:lnTo>
                      <a:pt x="42652" y="173552"/>
                    </a:lnTo>
                    <a:lnTo>
                      <a:pt x="31890" y="173552"/>
                    </a:lnTo>
                    <a:lnTo>
                      <a:pt x="31890" y="168171"/>
                    </a:lnTo>
                    <a:lnTo>
                      <a:pt x="31890" y="168098"/>
                    </a:lnTo>
                    <a:lnTo>
                      <a:pt x="31890" y="168025"/>
                    </a:lnTo>
                    <a:lnTo>
                      <a:pt x="31890" y="162717"/>
                    </a:lnTo>
                    <a:close/>
                    <a:moveTo>
                      <a:pt x="53561" y="162717"/>
                    </a:moveTo>
                    <a:lnTo>
                      <a:pt x="53561" y="168025"/>
                    </a:lnTo>
                    <a:lnTo>
                      <a:pt x="53561" y="168098"/>
                    </a:lnTo>
                    <a:lnTo>
                      <a:pt x="53561" y="168171"/>
                    </a:lnTo>
                    <a:lnTo>
                      <a:pt x="53561" y="173552"/>
                    </a:lnTo>
                    <a:lnTo>
                      <a:pt x="42798" y="173552"/>
                    </a:lnTo>
                    <a:lnTo>
                      <a:pt x="42798" y="168171"/>
                    </a:lnTo>
                    <a:lnTo>
                      <a:pt x="42798" y="168098"/>
                    </a:lnTo>
                    <a:lnTo>
                      <a:pt x="42798" y="168025"/>
                    </a:lnTo>
                    <a:lnTo>
                      <a:pt x="42798" y="162717"/>
                    </a:lnTo>
                    <a:close/>
                    <a:moveTo>
                      <a:pt x="64469" y="162717"/>
                    </a:moveTo>
                    <a:lnTo>
                      <a:pt x="64469" y="168025"/>
                    </a:lnTo>
                    <a:lnTo>
                      <a:pt x="64469" y="168098"/>
                    </a:lnTo>
                    <a:lnTo>
                      <a:pt x="64469" y="168171"/>
                    </a:lnTo>
                    <a:lnTo>
                      <a:pt x="64469" y="173552"/>
                    </a:lnTo>
                    <a:lnTo>
                      <a:pt x="53706" y="173552"/>
                    </a:lnTo>
                    <a:lnTo>
                      <a:pt x="53706" y="168171"/>
                    </a:lnTo>
                    <a:lnTo>
                      <a:pt x="53706" y="168098"/>
                    </a:lnTo>
                    <a:lnTo>
                      <a:pt x="53706" y="168025"/>
                    </a:lnTo>
                    <a:lnTo>
                      <a:pt x="53706" y="162717"/>
                    </a:lnTo>
                    <a:close/>
                    <a:moveTo>
                      <a:pt x="75378" y="162717"/>
                    </a:moveTo>
                    <a:lnTo>
                      <a:pt x="75378" y="168025"/>
                    </a:lnTo>
                    <a:lnTo>
                      <a:pt x="75378" y="168098"/>
                    </a:lnTo>
                    <a:lnTo>
                      <a:pt x="75378" y="168171"/>
                    </a:lnTo>
                    <a:lnTo>
                      <a:pt x="75378" y="173552"/>
                    </a:lnTo>
                    <a:lnTo>
                      <a:pt x="64615" y="173552"/>
                    </a:lnTo>
                    <a:lnTo>
                      <a:pt x="64615" y="168171"/>
                    </a:lnTo>
                    <a:lnTo>
                      <a:pt x="64615" y="168098"/>
                    </a:lnTo>
                    <a:lnTo>
                      <a:pt x="64615" y="168025"/>
                    </a:lnTo>
                    <a:lnTo>
                      <a:pt x="64615" y="162717"/>
                    </a:lnTo>
                    <a:close/>
                    <a:moveTo>
                      <a:pt x="86286" y="162717"/>
                    </a:moveTo>
                    <a:lnTo>
                      <a:pt x="86286" y="168025"/>
                    </a:lnTo>
                    <a:lnTo>
                      <a:pt x="86286" y="168098"/>
                    </a:lnTo>
                    <a:lnTo>
                      <a:pt x="86286" y="168171"/>
                    </a:lnTo>
                    <a:lnTo>
                      <a:pt x="86286" y="173552"/>
                    </a:lnTo>
                    <a:lnTo>
                      <a:pt x="75523" y="173552"/>
                    </a:lnTo>
                    <a:lnTo>
                      <a:pt x="75523" y="168171"/>
                    </a:lnTo>
                    <a:lnTo>
                      <a:pt x="75523" y="168098"/>
                    </a:lnTo>
                    <a:lnTo>
                      <a:pt x="75523" y="168025"/>
                    </a:lnTo>
                    <a:lnTo>
                      <a:pt x="75523" y="162717"/>
                    </a:lnTo>
                    <a:close/>
                    <a:moveTo>
                      <a:pt x="97194" y="162717"/>
                    </a:moveTo>
                    <a:lnTo>
                      <a:pt x="97194" y="168025"/>
                    </a:lnTo>
                    <a:lnTo>
                      <a:pt x="97194" y="168098"/>
                    </a:lnTo>
                    <a:lnTo>
                      <a:pt x="97194" y="168171"/>
                    </a:lnTo>
                    <a:lnTo>
                      <a:pt x="97194" y="173552"/>
                    </a:lnTo>
                    <a:lnTo>
                      <a:pt x="86431" y="173552"/>
                    </a:lnTo>
                    <a:lnTo>
                      <a:pt x="86431" y="168171"/>
                    </a:lnTo>
                    <a:lnTo>
                      <a:pt x="86431" y="168098"/>
                    </a:lnTo>
                    <a:lnTo>
                      <a:pt x="86431" y="168025"/>
                    </a:lnTo>
                    <a:lnTo>
                      <a:pt x="86431" y="162717"/>
                    </a:lnTo>
                    <a:close/>
                    <a:moveTo>
                      <a:pt x="108103" y="162717"/>
                    </a:moveTo>
                    <a:lnTo>
                      <a:pt x="108103" y="168025"/>
                    </a:lnTo>
                    <a:lnTo>
                      <a:pt x="108103" y="168098"/>
                    </a:lnTo>
                    <a:lnTo>
                      <a:pt x="108103" y="168171"/>
                    </a:lnTo>
                    <a:lnTo>
                      <a:pt x="108103" y="173552"/>
                    </a:lnTo>
                    <a:lnTo>
                      <a:pt x="97340" y="173552"/>
                    </a:lnTo>
                    <a:lnTo>
                      <a:pt x="97340" y="168171"/>
                    </a:lnTo>
                    <a:lnTo>
                      <a:pt x="97340" y="168098"/>
                    </a:lnTo>
                    <a:lnTo>
                      <a:pt x="97340" y="168025"/>
                    </a:lnTo>
                    <a:lnTo>
                      <a:pt x="97340" y="162717"/>
                    </a:lnTo>
                    <a:close/>
                    <a:moveTo>
                      <a:pt x="119011" y="162717"/>
                    </a:moveTo>
                    <a:lnTo>
                      <a:pt x="119011" y="168025"/>
                    </a:lnTo>
                    <a:lnTo>
                      <a:pt x="119011" y="168098"/>
                    </a:lnTo>
                    <a:lnTo>
                      <a:pt x="119011" y="168171"/>
                    </a:lnTo>
                    <a:lnTo>
                      <a:pt x="119011" y="173552"/>
                    </a:lnTo>
                    <a:lnTo>
                      <a:pt x="108248" y="173552"/>
                    </a:lnTo>
                    <a:lnTo>
                      <a:pt x="108248" y="168171"/>
                    </a:lnTo>
                    <a:lnTo>
                      <a:pt x="108248" y="168098"/>
                    </a:lnTo>
                    <a:lnTo>
                      <a:pt x="108248" y="168025"/>
                    </a:lnTo>
                    <a:lnTo>
                      <a:pt x="108248" y="162717"/>
                    </a:lnTo>
                    <a:close/>
                    <a:moveTo>
                      <a:pt x="129919" y="162717"/>
                    </a:moveTo>
                    <a:lnTo>
                      <a:pt x="129919" y="168025"/>
                    </a:lnTo>
                    <a:lnTo>
                      <a:pt x="129919" y="168098"/>
                    </a:lnTo>
                    <a:lnTo>
                      <a:pt x="129919" y="168171"/>
                    </a:lnTo>
                    <a:lnTo>
                      <a:pt x="129919" y="173552"/>
                    </a:lnTo>
                    <a:lnTo>
                      <a:pt x="119156" y="173552"/>
                    </a:lnTo>
                    <a:lnTo>
                      <a:pt x="119156" y="168171"/>
                    </a:lnTo>
                    <a:lnTo>
                      <a:pt x="119156" y="168098"/>
                    </a:lnTo>
                    <a:lnTo>
                      <a:pt x="119156" y="168025"/>
                    </a:lnTo>
                    <a:lnTo>
                      <a:pt x="119156" y="162717"/>
                    </a:lnTo>
                    <a:close/>
                    <a:moveTo>
                      <a:pt x="140828" y="162717"/>
                    </a:moveTo>
                    <a:lnTo>
                      <a:pt x="140828" y="168025"/>
                    </a:lnTo>
                    <a:lnTo>
                      <a:pt x="140828" y="168098"/>
                    </a:lnTo>
                    <a:lnTo>
                      <a:pt x="140828" y="168171"/>
                    </a:lnTo>
                    <a:lnTo>
                      <a:pt x="140828" y="173552"/>
                    </a:lnTo>
                    <a:lnTo>
                      <a:pt x="130065" y="173552"/>
                    </a:lnTo>
                    <a:lnTo>
                      <a:pt x="130065" y="168171"/>
                    </a:lnTo>
                    <a:lnTo>
                      <a:pt x="130065" y="168098"/>
                    </a:lnTo>
                    <a:lnTo>
                      <a:pt x="130065" y="168025"/>
                    </a:lnTo>
                    <a:lnTo>
                      <a:pt x="130065" y="162717"/>
                    </a:lnTo>
                    <a:close/>
                    <a:moveTo>
                      <a:pt x="20836" y="173625"/>
                    </a:moveTo>
                    <a:lnTo>
                      <a:pt x="20836" y="184461"/>
                    </a:lnTo>
                    <a:lnTo>
                      <a:pt x="10073" y="184461"/>
                    </a:lnTo>
                    <a:lnTo>
                      <a:pt x="10073" y="173625"/>
                    </a:lnTo>
                    <a:close/>
                    <a:moveTo>
                      <a:pt x="31744" y="173625"/>
                    </a:moveTo>
                    <a:lnTo>
                      <a:pt x="31744" y="184461"/>
                    </a:lnTo>
                    <a:lnTo>
                      <a:pt x="20981" y="184461"/>
                    </a:lnTo>
                    <a:lnTo>
                      <a:pt x="20981" y="173625"/>
                    </a:lnTo>
                    <a:close/>
                    <a:moveTo>
                      <a:pt x="42652" y="173625"/>
                    </a:moveTo>
                    <a:lnTo>
                      <a:pt x="42652" y="184461"/>
                    </a:lnTo>
                    <a:lnTo>
                      <a:pt x="31890" y="184461"/>
                    </a:lnTo>
                    <a:lnTo>
                      <a:pt x="31890" y="173625"/>
                    </a:lnTo>
                    <a:close/>
                    <a:moveTo>
                      <a:pt x="53561" y="173625"/>
                    </a:moveTo>
                    <a:lnTo>
                      <a:pt x="53561" y="184461"/>
                    </a:lnTo>
                    <a:lnTo>
                      <a:pt x="42798" y="184461"/>
                    </a:lnTo>
                    <a:lnTo>
                      <a:pt x="42798" y="173625"/>
                    </a:lnTo>
                    <a:close/>
                    <a:moveTo>
                      <a:pt x="64469" y="173625"/>
                    </a:moveTo>
                    <a:lnTo>
                      <a:pt x="64469" y="184461"/>
                    </a:lnTo>
                    <a:lnTo>
                      <a:pt x="53706" y="184461"/>
                    </a:lnTo>
                    <a:lnTo>
                      <a:pt x="53706" y="173625"/>
                    </a:lnTo>
                    <a:close/>
                    <a:moveTo>
                      <a:pt x="75378" y="173625"/>
                    </a:moveTo>
                    <a:lnTo>
                      <a:pt x="75378" y="184461"/>
                    </a:lnTo>
                    <a:lnTo>
                      <a:pt x="64615" y="184461"/>
                    </a:lnTo>
                    <a:lnTo>
                      <a:pt x="64615" y="173625"/>
                    </a:lnTo>
                    <a:close/>
                    <a:moveTo>
                      <a:pt x="86286" y="173625"/>
                    </a:moveTo>
                    <a:lnTo>
                      <a:pt x="86286" y="184461"/>
                    </a:lnTo>
                    <a:lnTo>
                      <a:pt x="75523" y="184461"/>
                    </a:lnTo>
                    <a:lnTo>
                      <a:pt x="75523" y="173625"/>
                    </a:lnTo>
                    <a:close/>
                    <a:moveTo>
                      <a:pt x="97194" y="173625"/>
                    </a:moveTo>
                    <a:lnTo>
                      <a:pt x="97194" y="184461"/>
                    </a:lnTo>
                    <a:lnTo>
                      <a:pt x="86431" y="184461"/>
                    </a:lnTo>
                    <a:lnTo>
                      <a:pt x="86431" y="173625"/>
                    </a:lnTo>
                    <a:close/>
                    <a:moveTo>
                      <a:pt x="108103" y="173625"/>
                    </a:moveTo>
                    <a:lnTo>
                      <a:pt x="108103" y="184461"/>
                    </a:lnTo>
                    <a:lnTo>
                      <a:pt x="97340" y="184461"/>
                    </a:lnTo>
                    <a:lnTo>
                      <a:pt x="97340" y="173625"/>
                    </a:lnTo>
                    <a:close/>
                    <a:moveTo>
                      <a:pt x="119011" y="173625"/>
                    </a:moveTo>
                    <a:lnTo>
                      <a:pt x="119011" y="184461"/>
                    </a:lnTo>
                    <a:lnTo>
                      <a:pt x="108248" y="184461"/>
                    </a:lnTo>
                    <a:lnTo>
                      <a:pt x="108248" y="173625"/>
                    </a:lnTo>
                    <a:close/>
                    <a:moveTo>
                      <a:pt x="129919" y="173625"/>
                    </a:moveTo>
                    <a:lnTo>
                      <a:pt x="129919" y="184461"/>
                    </a:lnTo>
                    <a:lnTo>
                      <a:pt x="119156" y="184461"/>
                    </a:lnTo>
                    <a:lnTo>
                      <a:pt x="119156" y="173625"/>
                    </a:lnTo>
                    <a:close/>
                    <a:moveTo>
                      <a:pt x="140828" y="173625"/>
                    </a:moveTo>
                    <a:lnTo>
                      <a:pt x="140828" y="184461"/>
                    </a:lnTo>
                    <a:lnTo>
                      <a:pt x="130065" y="184461"/>
                    </a:lnTo>
                    <a:lnTo>
                      <a:pt x="130065" y="173625"/>
                    </a:lnTo>
                    <a:close/>
                    <a:moveTo>
                      <a:pt x="20836" y="184533"/>
                    </a:moveTo>
                    <a:lnTo>
                      <a:pt x="20836" y="189842"/>
                    </a:lnTo>
                    <a:lnTo>
                      <a:pt x="20836" y="189915"/>
                    </a:lnTo>
                    <a:lnTo>
                      <a:pt x="20836" y="189988"/>
                    </a:lnTo>
                    <a:lnTo>
                      <a:pt x="20836" y="195369"/>
                    </a:lnTo>
                    <a:lnTo>
                      <a:pt x="10073" y="195369"/>
                    </a:lnTo>
                    <a:lnTo>
                      <a:pt x="10073" y="189988"/>
                    </a:lnTo>
                    <a:lnTo>
                      <a:pt x="10073" y="189915"/>
                    </a:lnTo>
                    <a:lnTo>
                      <a:pt x="10073" y="189842"/>
                    </a:lnTo>
                    <a:lnTo>
                      <a:pt x="10073" y="184533"/>
                    </a:lnTo>
                    <a:close/>
                    <a:moveTo>
                      <a:pt x="31744" y="184533"/>
                    </a:moveTo>
                    <a:lnTo>
                      <a:pt x="31744" y="189842"/>
                    </a:lnTo>
                    <a:lnTo>
                      <a:pt x="31744" y="189915"/>
                    </a:lnTo>
                    <a:lnTo>
                      <a:pt x="31744" y="189988"/>
                    </a:lnTo>
                    <a:lnTo>
                      <a:pt x="31744" y="195369"/>
                    </a:lnTo>
                    <a:lnTo>
                      <a:pt x="20981" y="195369"/>
                    </a:lnTo>
                    <a:lnTo>
                      <a:pt x="20981" y="189988"/>
                    </a:lnTo>
                    <a:lnTo>
                      <a:pt x="20981" y="189915"/>
                    </a:lnTo>
                    <a:lnTo>
                      <a:pt x="20981" y="189842"/>
                    </a:lnTo>
                    <a:lnTo>
                      <a:pt x="20981" y="184533"/>
                    </a:lnTo>
                    <a:close/>
                    <a:moveTo>
                      <a:pt x="42652" y="184533"/>
                    </a:moveTo>
                    <a:lnTo>
                      <a:pt x="42652" y="189842"/>
                    </a:lnTo>
                    <a:lnTo>
                      <a:pt x="42652" y="189915"/>
                    </a:lnTo>
                    <a:lnTo>
                      <a:pt x="42652" y="189988"/>
                    </a:lnTo>
                    <a:lnTo>
                      <a:pt x="42652" y="195369"/>
                    </a:lnTo>
                    <a:lnTo>
                      <a:pt x="31890" y="195369"/>
                    </a:lnTo>
                    <a:lnTo>
                      <a:pt x="31890" y="189988"/>
                    </a:lnTo>
                    <a:lnTo>
                      <a:pt x="31890" y="189915"/>
                    </a:lnTo>
                    <a:lnTo>
                      <a:pt x="31890" y="189842"/>
                    </a:lnTo>
                    <a:lnTo>
                      <a:pt x="31890" y="184533"/>
                    </a:lnTo>
                    <a:close/>
                    <a:moveTo>
                      <a:pt x="53561" y="184533"/>
                    </a:moveTo>
                    <a:lnTo>
                      <a:pt x="53561" y="189842"/>
                    </a:lnTo>
                    <a:lnTo>
                      <a:pt x="53561" y="189915"/>
                    </a:lnTo>
                    <a:lnTo>
                      <a:pt x="53561" y="189988"/>
                    </a:lnTo>
                    <a:lnTo>
                      <a:pt x="53561" y="195369"/>
                    </a:lnTo>
                    <a:lnTo>
                      <a:pt x="42798" y="195369"/>
                    </a:lnTo>
                    <a:lnTo>
                      <a:pt x="42798" y="189988"/>
                    </a:lnTo>
                    <a:lnTo>
                      <a:pt x="42798" y="189915"/>
                    </a:lnTo>
                    <a:lnTo>
                      <a:pt x="42798" y="189842"/>
                    </a:lnTo>
                    <a:lnTo>
                      <a:pt x="42798" y="184533"/>
                    </a:lnTo>
                    <a:close/>
                    <a:moveTo>
                      <a:pt x="64469" y="184533"/>
                    </a:moveTo>
                    <a:lnTo>
                      <a:pt x="64469" y="189842"/>
                    </a:lnTo>
                    <a:lnTo>
                      <a:pt x="64469" y="189915"/>
                    </a:lnTo>
                    <a:lnTo>
                      <a:pt x="64469" y="189988"/>
                    </a:lnTo>
                    <a:lnTo>
                      <a:pt x="64469" y="195369"/>
                    </a:lnTo>
                    <a:lnTo>
                      <a:pt x="53706" y="195369"/>
                    </a:lnTo>
                    <a:lnTo>
                      <a:pt x="53706" y="189988"/>
                    </a:lnTo>
                    <a:lnTo>
                      <a:pt x="53706" y="189915"/>
                    </a:lnTo>
                    <a:lnTo>
                      <a:pt x="53706" y="189842"/>
                    </a:lnTo>
                    <a:lnTo>
                      <a:pt x="53706" y="184533"/>
                    </a:lnTo>
                    <a:close/>
                    <a:moveTo>
                      <a:pt x="75378" y="184533"/>
                    </a:moveTo>
                    <a:lnTo>
                      <a:pt x="75378" y="189842"/>
                    </a:lnTo>
                    <a:lnTo>
                      <a:pt x="75378" y="189915"/>
                    </a:lnTo>
                    <a:lnTo>
                      <a:pt x="75378" y="189988"/>
                    </a:lnTo>
                    <a:lnTo>
                      <a:pt x="75378" y="195369"/>
                    </a:lnTo>
                    <a:lnTo>
                      <a:pt x="64615" y="195369"/>
                    </a:lnTo>
                    <a:lnTo>
                      <a:pt x="64615" y="189988"/>
                    </a:lnTo>
                    <a:lnTo>
                      <a:pt x="64615" y="189915"/>
                    </a:lnTo>
                    <a:lnTo>
                      <a:pt x="64615" y="189842"/>
                    </a:lnTo>
                    <a:lnTo>
                      <a:pt x="64615" y="184533"/>
                    </a:lnTo>
                    <a:close/>
                    <a:moveTo>
                      <a:pt x="86286" y="184533"/>
                    </a:moveTo>
                    <a:lnTo>
                      <a:pt x="86286" y="189842"/>
                    </a:lnTo>
                    <a:lnTo>
                      <a:pt x="86286" y="189915"/>
                    </a:lnTo>
                    <a:lnTo>
                      <a:pt x="86286" y="189988"/>
                    </a:lnTo>
                    <a:lnTo>
                      <a:pt x="86286" y="195369"/>
                    </a:lnTo>
                    <a:lnTo>
                      <a:pt x="75523" y="195369"/>
                    </a:lnTo>
                    <a:lnTo>
                      <a:pt x="75523" y="189988"/>
                    </a:lnTo>
                    <a:lnTo>
                      <a:pt x="75523" y="189915"/>
                    </a:lnTo>
                    <a:lnTo>
                      <a:pt x="75523" y="189842"/>
                    </a:lnTo>
                    <a:lnTo>
                      <a:pt x="75523" y="184533"/>
                    </a:lnTo>
                    <a:close/>
                    <a:moveTo>
                      <a:pt x="97194" y="184533"/>
                    </a:moveTo>
                    <a:lnTo>
                      <a:pt x="97194" y="189842"/>
                    </a:lnTo>
                    <a:lnTo>
                      <a:pt x="97194" y="189915"/>
                    </a:lnTo>
                    <a:lnTo>
                      <a:pt x="97194" y="189988"/>
                    </a:lnTo>
                    <a:lnTo>
                      <a:pt x="97194" y="195369"/>
                    </a:lnTo>
                    <a:lnTo>
                      <a:pt x="86431" y="195369"/>
                    </a:lnTo>
                    <a:lnTo>
                      <a:pt x="86431" y="189988"/>
                    </a:lnTo>
                    <a:lnTo>
                      <a:pt x="86431" y="189915"/>
                    </a:lnTo>
                    <a:lnTo>
                      <a:pt x="86431" y="189842"/>
                    </a:lnTo>
                    <a:lnTo>
                      <a:pt x="86431" y="184533"/>
                    </a:lnTo>
                    <a:close/>
                    <a:moveTo>
                      <a:pt x="108103" y="184533"/>
                    </a:moveTo>
                    <a:lnTo>
                      <a:pt x="108103" y="189842"/>
                    </a:lnTo>
                    <a:lnTo>
                      <a:pt x="108103" y="189915"/>
                    </a:lnTo>
                    <a:lnTo>
                      <a:pt x="108103" y="189988"/>
                    </a:lnTo>
                    <a:lnTo>
                      <a:pt x="108103" y="195369"/>
                    </a:lnTo>
                    <a:lnTo>
                      <a:pt x="97340" y="195369"/>
                    </a:lnTo>
                    <a:lnTo>
                      <a:pt x="97340" y="189988"/>
                    </a:lnTo>
                    <a:lnTo>
                      <a:pt x="97340" y="189915"/>
                    </a:lnTo>
                    <a:lnTo>
                      <a:pt x="97340" y="189842"/>
                    </a:lnTo>
                    <a:lnTo>
                      <a:pt x="97340" y="184533"/>
                    </a:lnTo>
                    <a:close/>
                    <a:moveTo>
                      <a:pt x="119011" y="184533"/>
                    </a:moveTo>
                    <a:lnTo>
                      <a:pt x="119011" y="189842"/>
                    </a:lnTo>
                    <a:lnTo>
                      <a:pt x="119011" y="189915"/>
                    </a:lnTo>
                    <a:lnTo>
                      <a:pt x="119011" y="189988"/>
                    </a:lnTo>
                    <a:lnTo>
                      <a:pt x="119011" y="195369"/>
                    </a:lnTo>
                    <a:lnTo>
                      <a:pt x="108248" y="195369"/>
                    </a:lnTo>
                    <a:lnTo>
                      <a:pt x="108248" y="189988"/>
                    </a:lnTo>
                    <a:lnTo>
                      <a:pt x="108248" y="189915"/>
                    </a:lnTo>
                    <a:lnTo>
                      <a:pt x="108248" y="189842"/>
                    </a:lnTo>
                    <a:lnTo>
                      <a:pt x="108248" y="184533"/>
                    </a:lnTo>
                    <a:close/>
                    <a:moveTo>
                      <a:pt x="129919" y="184533"/>
                    </a:moveTo>
                    <a:lnTo>
                      <a:pt x="129919" y="189842"/>
                    </a:lnTo>
                    <a:lnTo>
                      <a:pt x="129919" y="189915"/>
                    </a:lnTo>
                    <a:lnTo>
                      <a:pt x="129919" y="189988"/>
                    </a:lnTo>
                    <a:lnTo>
                      <a:pt x="129919" y="195369"/>
                    </a:lnTo>
                    <a:lnTo>
                      <a:pt x="119156" y="195369"/>
                    </a:lnTo>
                    <a:lnTo>
                      <a:pt x="119156" y="189988"/>
                    </a:lnTo>
                    <a:lnTo>
                      <a:pt x="119156" y="189915"/>
                    </a:lnTo>
                    <a:lnTo>
                      <a:pt x="119156" y="189842"/>
                    </a:lnTo>
                    <a:lnTo>
                      <a:pt x="119156" y="184533"/>
                    </a:lnTo>
                    <a:close/>
                    <a:moveTo>
                      <a:pt x="140828" y="184533"/>
                    </a:moveTo>
                    <a:lnTo>
                      <a:pt x="140828" y="189842"/>
                    </a:lnTo>
                    <a:lnTo>
                      <a:pt x="140828" y="189915"/>
                    </a:lnTo>
                    <a:lnTo>
                      <a:pt x="140828" y="189988"/>
                    </a:lnTo>
                    <a:lnTo>
                      <a:pt x="140828" y="195369"/>
                    </a:lnTo>
                    <a:lnTo>
                      <a:pt x="130065" y="195369"/>
                    </a:lnTo>
                    <a:lnTo>
                      <a:pt x="130065" y="189988"/>
                    </a:lnTo>
                    <a:lnTo>
                      <a:pt x="130065" y="189915"/>
                    </a:lnTo>
                    <a:lnTo>
                      <a:pt x="130065" y="189842"/>
                    </a:lnTo>
                    <a:lnTo>
                      <a:pt x="130065" y="184533"/>
                    </a:lnTo>
                    <a:close/>
                    <a:moveTo>
                      <a:pt x="20836" y="195442"/>
                    </a:moveTo>
                    <a:lnTo>
                      <a:pt x="20836" y="206277"/>
                    </a:lnTo>
                    <a:lnTo>
                      <a:pt x="10073" y="206277"/>
                    </a:lnTo>
                    <a:lnTo>
                      <a:pt x="10073" y="195442"/>
                    </a:lnTo>
                    <a:close/>
                    <a:moveTo>
                      <a:pt x="31744" y="195442"/>
                    </a:moveTo>
                    <a:lnTo>
                      <a:pt x="31744" y="206277"/>
                    </a:lnTo>
                    <a:lnTo>
                      <a:pt x="20981" y="206277"/>
                    </a:lnTo>
                    <a:lnTo>
                      <a:pt x="20981" y="195442"/>
                    </a:lnTo>
                    <a:close/>
                    <a:moveTo>
                      <a:pt x="42652" y="195442"/>
                    </a:moveTo>
                    <a:lnTo>
                      <a:pt x="42652" y="206277"/>
                    </a:lnTo>
                    <a:lnTo>
                      <a:pt x="31890" y="206277"/>
                    </a:lnTo>
                    <a:lnTo>
                      <a:pt x="31890" y="195442"/>
                    </a:lnTo>
                    <a:close/>
                    <a:moveTo>
                      <a:pt x="53561" y="195442"/>
                    </a:moveTo>
                    <a:lnTo>
                      <a:pt x="53561" y="206277"/>
                    </a:lnTo>
                    <a:lnTo>
                      <a:pt x="42798" y="206277"/>
                    </a:lnTo>
                    <a:lnTo>
                      <a:pt x="42798" y="195442"/>
                    </a:lnTo>
                    <a:close/>
                    <a:moveTo>
                      <a:pt x="64469" y="195442"/>
                    </a:moveTo>
                    <a:lnTo>
                      <a:pt x="64469" y="206277"/>
                    </a:lnTo>
                    <a:lnTo>
                      <a:pt x="53706" y="206277"/>
                    </a:lnTo>
                    <a:lnTo>
                      <a:pt x="53706" y="195442"/>
                    </a:lnTo>
                    <a:close/>
                    <a:moveTo>
                      <a:pt x="75378" y="195442"/>
                    </a:moveTo>
                    <a:lnTo>
                      <a:pt x="75378" y="206277"/>
                    </a:lnTo>
                    <a:lnTo>
                      <a:pt x="64615" y="206277"/>
                    </a:lnTo>
                    <a:lnTo>
                      <a:pt x="64615" y="195442"/>
                    </a:lnTo>
                    <a:close/>
                    <a:moveTo>
                      <a:pt x="86286" y="195442"/>
                    </a:moveTo>
                    <a:lnTo>
                      <a:pt x="86286" y="206277"/>
                    </a:lnTo>
                    <a:lnTo>
                      <a:pt x="75523" y="206277"/>
                    </a:lnTo>
                    <a:lnTo>
                      <a:pt x="75523" y="195442"/>
                    </a:lnTo>
                    <a:close/>
                    <a:moveTo>
                      <a:pt x="97194" y="195442"/>
                    </a:moveTo>
                    <a:lnTo>
                      <a:pt x="97194" y="206277"/>
                    </a:lnTo>
                    <a:lnTo>
                      <a:pt x="86431" y="206277"/>
                    </a:lnTo>
                    <a:lnTo>
                      <a:pt x="86431" y="195442"/>
                    </a:lnTo>
                    <a:close/>
                    <a:moveTo>
                      <a:pt x="108103" y="195442"/>
                    </a:moveTo>
                    <a:lnTo>
                      <a:pt x="108103" y="206277"/>
                    </a:lnTo>
                    <a:lnTo>
                      <a:pt x="97340" y="206277"/>
                    </a:lnTo>
                    <a:lnTo>
                      <a:pt x="97340" y="195442"/>
                    </a:lnTo>
                    <a:close/>
                    <a:moveTo>
                      <a:pt x="119011" y="195442"/>
                    </a:moveTo>
                    <a:lnTo>
                      <a:pt x="119011" y="206277"/>
                    </a:lnTo>
                    <a:lnTo>
                      <a:pt x="108248" y="206277"/>
                    </a:lnTo>
                    <a:lnTo>
                      <a:pt x="108248" y="195442"/>
                    </a:lnTo>
                    <a:close/>
                    <a:moveTo>
                      <a:pt x="129919" y="195442"/>
                    </a:moveTo>
                    <a:lnTo>
                      <a:pt x="129919" y="206277"/>
                    </a:lnTo>
                    <a:lnTo>
                      <a:pt x="119156" y="206277"/>
                    </a:lnTo>
                    <a:lnTo>
                      <a:pt x="119156" y="195442"/>
                    </a:lnTo>
                    <a:close/>
                    <a:moveTo>
                      <a:pt x="140828" y="195442"/>
                    </a:moveTo>
                    <a:lnTo>
                      <a:pt x="140828" y="206277"/>
                    </a:lnTo>
                    <a:lnTo>
                      <a:pt x="130065" y="206277"/>
                    </a:lnTo>
                    <a:lnTo>
                      <a:pt x="130065" y="195442"/>
                    </a:lnTo>
                    <a:close/>
                    <a:moveTo>
                      <a:pt x="9927" y="0"/>
                    </a:moveTo>
                    <a:lnTo>
                      <a:pt x="9927" y="9927"/>
                    </a:lnTo>
                    <a:lnTo>
                      <a:pt x="1" y="9927"/>
                    </a:lnTo>
                    <a:lnTo>
                      <a:pt x="1" y="9999"/>
                    </a:lnTo>
                    <a:lnTo>
                      <a:pt x="9927" y="9999"/>
                    </a:lnTo>
                    <a:lnTo>
                      <a:pt x="9927" y="15308"/>
                    </a:lnTo>
                    <a:lnTo>
                      <a:pt x="9927" y="15381"/>
                    </a:lnTo>
                    <a:lnTo>
                      <a:pt x="9927" y="15454"/>
                    </a:lnTo>
                    <a:lnTo>
                      <a:pt x="9927" y="20835"/>
                    </a:lnTo>
                    <a:lnTo>
                      <a:pt x="1" y="20835"/>
                    </a:lnTo>
                    <a:lnTo>
                      <a:pt x="1" y="20908"/>
                    </a:lnTo>
                    <a:lnTo>
                      <a:pt x="9927" y="20908"/>
                    </a:lnTo>
                    <a:lnTo>
                      <a:pt x="9927" y="31743"/>
                    </a:lnTo>
                    <a:lnTo>
                      <a:pt x="1" y="31743"/>
                    </a:lnTo>
                    <a:lnTo>
                      <a:pt x="1" y="31816"/>
                    </a:lnTo>
                    <a:lnTo>
                      <a:pt x="9927" y="31816"/>
                    </a:lnTo>
                    <a:lnTo>
                      <a:pt x="9927" y="37125"/>
                    </a:lnTo>
                    <a:lnTo>
                      <a:pt x="9927" y="37198"/>
                    </a:lnTo>
                    <a:lnTo>
                      <a:pt x="9927" y="37270"/>
                    </a:lnTo>
                    <a:lnTo>
                      <a:pt x="9927" y="42652"/>
                    </a:lnTo>
                    <a:lnTo>
                      <a:pt x="1" y="42652"/>
                    </a:lnTo>
                    <a:lnTo>
                      <a:pt x="1" y="42724"/>
                    </a:lnTo>
                    <a:lnTo>
                      <a:pt x="9927" y="42724"/>
                    </a:lnTo>
                    <a:lnTo>
                      <a:pt x="9927" y="53560"/>
                    </a:lnTo>
                    <a:lnTo>
                      <a:pt x="1" y="53560"/>
                    </a:lnTo>
                    <a:lnTo>
                      <a:pt x="1" y="53633"/>
                    </a:lnTo>
                    <a:lnTo>
                      <a:pt x="9927" y="53633"/>
                    </a:lnTo>
                    <a:lnTo>
                      <a:pt x="9927" y="58942"/>
                    </a:lnTo>
                    <a:lnTo>
                      <a:pt x="9927" y="59014"/>
                    </a:lnTo>
                    <a:lnTo>
                      <a:pt x="9927" y="59087"/>
                    </a:lnTo>
                    <a:lnTo>
                      <a:pt x="9927" y="64469"/>
                    </a:lnTo>
                    <a:lnTo>
                      <a:pt x="1" y="64469"/>
                    </a:lnTo>
                    <a:lnTo>
                      <a:pt x="1" y="64541"/>
                    </a:lnTo>
                    <a:lnTo>
                      <a:pt x="9927" y="64541"/>
                    </a:lnTo>
                    <a:lnTo>
                      <a:pt x="9927" y="75377"/>
                    </a:lnTo>
                    <a:lnTo>
                      <a:pt x="1" y="75377"/>
                    </a:lnTo>
                    <a:lnTo>
                      <a:pt x="1" y="75450"/>
                    </a:lnTo>
                    <a:lnTo>
                      <a:pt x="9927" y="75450"/>
                    </a:lnTo>
                    <a:lnTo>
                      <a:pt x="9927" y="80758"/>
                    </a:lnTo>
                    <a:lnTo>
                      <a:pt x="9927" y="80831"/>
                    </a:lnTo>
                    <a:lnTo>
                      <a:pt x="9927" y="80904"/>
                    </a:lnTo>
                    <a:lnTo>
                      <a:pt x="9927" y="86285"/>
                    </a:lnTo>
                    <a:lnTo>
                      <a:pt x="1" y="86285"/>
                    </a:lnTo>
                    <a:lnTo>
                      <a:pt x="1" y="86358"/>
                    </a:lnTo>
                    <a:lnTo>
                      <a:pt x="9927" y="86358"/>
                    </a:lnTo>
                    <a:lnTo>
                      <a:pt x="9927" y="97194"/>
                    </a:lnTo>
                    <a:lnTo>
                      <a:pt x="1" y="97194"/>
                    </a:lnTo>
                    <a:lnTo>
                      <a:pt x="1" y="97266"/>
                    </a:lnTo>
                    <a:lnTo>
                      <a:pt x="9927" y="97266"/>
                    </a:lnTo>
                    <a:lnTo>
                      <a:pt x="9927" y="102575"/>
                    </a:lnTo>
                    <a:lnTo>
                      <a:pt x="9927" y="102648"/>
                    </a:lnTo>
                    <a:lnTo>
                      <a:pt x="9927" y="102721"/>
                    </a:lnTo>
                    <a:lnTo>
                      <a:pt x="9927" y="108102"/>
                    </a:lnTo>
                    <a:lnTo>
                      <a:pt x="1" y="108102"/>
                    </a:lnTo>
                    <a:lnTo>
                      <a:pt x="1" y="108175"/>
                    </a:lnTo>
                    <a:lnTo>
                      <a:pt x="9927" y="108175"/>
                    </a:lnTo>
                    <a:lnTo>
                      <a:pt x="9927" y="119010"/>
                    </a:lnTo>
                    <a:lnTo>
                      <a:pt x="1" y="119010"/>
                    </a:lnTo>
                    <a:lnTo>
                      <a:pt x="1" y="119083"/>
                    </a:lnTo>
                    <a:lnTo>
                      <a:pt x="9927" y="119083"/>
                    </a:lnTo>
                    <a:lnTo>
                      <a:pt x="9927" y="124392"/>
                    </a:lnTo>
                    <a:lnTo>
                      <a:pt x="9927" y="124465"/>
                    </a:lnTo>
                    <a:lnTo>
                      <a:pt x="9927" y="124537"/>
                    </a:lnTo>
                    <a:lnTo>
                      <a:pt x="9927" y="129919"/>
                    </a:lnTo>
                    <a:lnTo>
                      <a:pt x="1" y="129919"/>
                    </a:lnTo>
                    <a:lnTo>
                      <a:pt x="1" y="129992"/>
                    </a:lnTo>
                    <a:lnTo>
                      <a:pt x="9927" y="129992"/>
                    </a:lnTo>
                    <a:lnTo>
                      <a:pt x="9927" y="140827"/>
                    </a:lnTo>
                    <a:lnTo>
                      <a:pt x="1" y="140827"/>
                    </a:lnTo>
                    <a:lnTo>
                      <a:pt x="1" y="140900"/>
                    </a:lnTo>
                    <a:lnTo>
                      <a:pt x="9927" y="140900"/>
                    </a:lnTo>
                    <a:lnTo>
                      <a:pt x="9927" y="146209"/>
                    </a:lnTo>
                    <a:lnTo>
                      <a:pt x="9927" y="146281"/>
                    </a:lnTo>
                    <a:lnTo>
                      <a:pt x="9927" y="146354"/>
                    </a:lnTo>
                    <a:lnTo>
                      <a:pt x="9927" y="151736"/>
                    </a:lnTo>
                    <a:lnTo>
                      <a:pt x="1" y="151736"/>
                    </a:lnTo>
                    <a:lnTo>
                      <a:pt x="1" y="151808"/>
                    </a:lnTo>
                    <a:lnTo>
                      <a:pt x="9927" y="151808"/>
                    </a:lnTo>
                    <a:lnTo>
                      <a:pt x="9927" y="162644"/>
                    </a:lnTo>
                    <a:lnTo>
                      <a:pt x="1" y="162644"/>
                    </a:lnTo>
                    <a:lnTo>
                      <a:pt x="1" y="162717"/>
                    </a:lnTo>
                    <a:lnTo>
                      <a:pt x="9927" y="162717"/>
                    </a:lnTo>
                    <a:lnTo>
                      <a:pt x="9927" y="168025"/>
                    </a:lnTo>
                    <a:lnTo>
                      <a:pt x="9927" y="168098"/>
                    </a:lnTo>
                    <a:lnTo>
                      <a:pt x="9927" y="168171"/>
                    </a:lnTo>
                    <a:lnTo>
                      <a:pt x="9927" y="173552"/>
                    </a:lnTo>
                    <a:lnTo>
                      <a:pt x="1" y="173552"/>
                    </a:lnTo>
                    <a:lnTo>
                      <a:pt x="1" y="173625"/>
                    </a:lnTo>
                    <a:lnTo>
                      <a:pt x="9927" y="173625"/>
                    </a:lnTo>
                    <a:lnTo>
                      <a:pt x="9927" y="184461"/>
                    </a:lnTo>
                    <a:lnTo>
                      <a:pt x="1" y="184461"/>
                    </a:lnTo>
                    <a:lnTo>
                      <a:pt x="1" y="184533"/>
                    </a:lnTo>
                    <a:lnTo>
                      <a:pt x="9927" y="184533"/>
                    </a:lnTo>
                    <a:lnTo>
                      <a:pt x="9927" y="189842"/>
                    </a:lnTo>
                    <a:lnTo>
                      <a:pt x="9927" y="189915"/>
                    </a:lnTo>
                    <a:lnTo>
                      <a:pt x="9927" y="189988"/>
                    </a:lnTo>
                    <a:lnTo>
                      <a:pt x="9927" y="195369"/>
                    </a:lnTo>
                    <a:lnTo>
                      <a:pt x="1" y="195369"/>
                    </a:lnTo>
                    <a:lnTo>
                      <a:pt x="1" y="195442"/>
                    </a:lnTo>
                    <a:lnTo>
                      <a:pt x="9927" y="195442"/>
                    </a:lnTo>
                    <a:lnTo>
                      <a:pt x="9927" y="206277"/>
                    </a:lnTo>
                    <a:lnTo>
                      <a:pt x="1" y="206277"/>
                    </a:lnTo>
                    <a:lnTo>
                      <a:pt x="1" y="206350"/>
                    </a:lnTo>
                    <a:lnTo>
                      <a:pt x="9927" y="206350"/>
                    </a:lnTo>
                    <a:lnTo>
                      <a:pt x="9927" y="209532"/>
                    </a:lnTo>
                    <a:lnTo>
                      <a:pt x="10073" y="209532"/>
                    </a:lnTo>
                    <a:lnTo>
                      <a:pt x="10073" y="206350"/>
                    </a:lnTo>
                    <a:lnTo>
                      <a:pt x="20836" y="206350"/>
                    </a:lnTo>
                    <a:lnTo>
                      <a:pt x="20836" y="209532"/>
                    </a:lnTo>
                    <a:lnTo>
                      <a:pt x="20981" y="209532"/>
                    </a:lnTo>
                    <a:lnTo>
                      <a:pt x="20981" y="206350"/>
                    </a:lnTo>
                    <a:lnTo>
                      <a:pt x="31744" y="206350"/>
                    </a:lnTo>
                    <a:lnTo>
                      <a:pt x="31744" y="209532"/>
                    </a:lnTo>
                    <a:lnTo>
                      <a:pt x="31890" y="209532"/>
                    </a:lnTo>
                    <a:lnTo>
                      <a:pt x="31890" y="206350"/>
                    </a:lnTo>
                    <a:lnTo>
                      <a:pt x="42652" y="206350"/>
                    </a:lnTo>
                    <a:lnTo>
                      <a:pt x="42652" y="209532"/>
                    </a:lnTo>
                    <a:lnTo>
                      <a:pt x="42798" y="209532"/>
                    </a:lnTo>
                    <a:lnTo>
                      <a:pt x="42798" y="206350"/>
                    </a:lnTo>
                    <a:lnTo>
                      <a:pt x="53561" y="206350"/>
                    </a:lnTo>
                    <a:lnTo>
                      <a:pt x="53561" y="209532"/>
                    </a:lnTo>
                    <a:lnTo>
                      <a:pt x="53706" y="209532"/>
                    </a:lnTo>
                    <a:lnTo>
                      <a:pt x="53706" y="206350"/>
                    </a:lnTo>
                    <a:lnTo>
                      <a:pt x="64469" y="206350"/>
                    </a:lnTo>
                    <a:lnTo>
                      <a:pt x="64469" y="209532"/>
                    </a:lnTo>
                    <a:lnTo>
                      <a:pt x="64615" y="209532"/>
                    </a:lnTo>
                    <a:lnTo>
                      <a:pt x="64615" y="206350"/>
                    </a:lnTo>
                    <a:lnTo>
                      <a:pt x="75378" y="206350"/>
                    </a:lnTo>
                    <a:lnTo>
                      <a:pt x="75378" y="209532"/>
                    </a:lnTo>
                    <a:lnTo>
                      <a:pt x="75523" y="209532"/>
                    </a:lnTo>
                    <a:lnTo>
                      <a:pt x="75523" y="206350"/>
                    </a:lnTo>
                    <a:lnTo>
                      <a:pt x="86286" y="206350"/>
                    </a:lnTo>
                    <a:lnTo>
                      <a:pt x="86286" y="209532"/>
                    </a:lnTo>
                    <a:lnTo>
                      <a:pt x="86431" y="209532"/>
                    </a:lnTo>
                    <a:lnTo>
                      <a:pt x="86431" y="206350"/>
                    </a:lnTo>
                    <a:lnTo>
                      <a:pt x="97194" y="206350"/>
                    </a:lnTo>
                    <a:lnTo>
                      <a:pt x="97194" y="209532"/>
                    </a:lnTo>
                    <a:lnTo>
                      <a:pt x="97340" y="209532"/>
                    </a:lnTo>
                    <a:lnTo>
                      <a:pt x="97340" y="206350"/>
                    </a:lnTo>
                    <a:lnTo>
                      <a:pt x="108103" y="206350"/>
                    </a:lnTo>
                    <a:lnTo>
                      <a:pt x="108103" y="209532"/>
                    </a:lnTo>
                    <a:lnTo>
                      <a:pt x="108248" y="209532"/>
                    </a:lnTo>
                    <a:lnTo>
                      <a:pt x="108248" y="206350"/>
                    </a:lnTo>
                    <a:lnTo>
                      <a:pt x="119011" y="206350"/>
                    </a:lnTo>
                    <a:lnTo>
                      <a:pt x="119011" y="209532"/>
                    </a:lnTo>
                    <a:lnTo>
                      <a:pt x="119156" y="209532"/>
                    </a:lnTo>
                    <a:lnTo>
                      <a:pt x="119156" y="206350"/>
                    </a:lnTo>
                    <a:lnTo>
                      <a:pt x="129919" y="206350"/>
                    </a:lnTo>
                    <a:lnTo>
                      <a:pt x="129919" y="209532"/>
                    </a:lnTo>
                    <a:lnTo>
                      <a:pt x="130065" y="209532"/>
                    </a:lnTo>
                    <a:lnTo>
                      <a:pt x="130065" y="206350"/>
                    </a:lnTo>
                    <a:lnTo>
                      <a:pt x="140828" y="206350"/>
                    </a:lnTo>
                    <a:lnTo>
                      <a:pt x="140828" y="209532"/>
                    </a:lnTo>
                    <a:lnTo>
                      <a:pt x="140973" y="209532"/>
                    </a:lnTo>
                    <a:lnTo>
                      <a:pt x="140973" y="206350"/>
                    </a:lnTo>
                    <a:lnTo>
                      <a:pt x="148100" y="206350"/>
                    </a:lnTo>
                    <a:lnTo>
                      <a:pt x="148100" y="206277"/>
                    </a:lnTo>
                    <a:lnTo>
                      <a:pt x="140973" y="206277"/>
                    </a:lnTo>
                    <a:lnTo>
                      <a:pt x="140973" y="195442"/>
                    </a:lnTo>
                    <a:lnTo>
                      <a:pt x="148100" y="195442"/>
                    </a:lnTo>
                    <a:lnTo>
                      <a:pt x="148100" y="195369"/>
                    </a:lnTo>
                    <a:lnTo>
                      <a:pt x="140973" y="195369"/>
                    </a:lnTo>
                    <a:lnTo>
                      <a:pt x="140973" y="189988"/>
                    </a:lnTo>
                    <a:lnTo>
                      <a:pt x="140973" y="189915"/>
                    </a:lnTo>
                    <a:lnTo>
                      <a:pt x="140973" y="189842"/>
                    </a:lnTo>
                    <a:lnTo>
                      <a:pt x="140973" y="184533"/>
                    </a:lnTo>
                    <a:lnTo>
                      <a:pt x="148100" y="184533"/>
                    </a:lnTo>
                    <a:lnTo>
                      <a:pt x="148100" y="184461"/>
                    </a:lnTo>
                    <a:lnTo>
                      <a:pt x="140973" y="184461"/>
                    </a:lnTo>
                    <a:lnTo>
                      <a:pt x="140973" y="173625"/>
                    </a:lnTo>
                    <a:lnTo>
                      <a:pt x="148100" y="173625"/>
                    </a:lnTo>
                    <a:lnTo>
                      <a:pt x="148100" y="173552"/>
                    </a:lnTo>
                    <a:lnTo>
                      <a:pt x="140973" y="173552"/>
                    </a:lnTo>
                    <a:lnTo>
                      <a:pt x="140973" y="168171"/>
                    </a:lnTo>
                    <a:lnTo>
                      <a:pt x="140973" y="168098"/>
                    </a:lnTo>
                    <a:lnTo>
                      <a:pt x="140973" y="168025"/>
                    </a:lnTo>
                    <a:lnTo>
                      <a:pt x="140973" y="162717"/>
                    </a:lnTo>
                    <a:lnTo>
                      <a:pt x="148100" y="162717"/>
                    </a:lnTo>
                    <a:lnTo>
                      <a:pt x="148100" y="162644"/>
                    </a:lnTo>
                    <a:lnTo>
                      <a:pt x="140973" y="162644"/>
                    </a:lnTo>
                    <a:lnTo>
                      <a:pt x="140973" y="151808"/>
                    </a:lnTo>
                    <a:lnTo>
                      <a:pt x="148100" y="151808"/>
                    </a:lnTo>
                    <a:lnTo>
                      <a:pt x="148100" y="151736"/>
                    </a:lnTo>
                    <a:lnTo>
                      <a:pt x="140973" y="151736"/>
                    </a:lnTo>
                    <a:lnTo>
                      <a:pt x="140973" y="146354"/>
                    </a:lnTo>
                    <a:lnTo>
                      <a:pt x="140973" y="146281"/>
                    </a:lnTo>
                    <a:lnTo>
                      <a:pt x="140973" y="146209"/>
                    </a:lnTo>
                    <a:lnTo>
                      <a:pt x="140973" y="140900"/>
                    </a:lnTo>
                    <a:lnTo>
                      <a:pt x="148100" y="140900"/>
                    </a:lnTo>
                    <a:lnTo>
                      <a:pt x="148100" y="140827"/>
                    </a:lnTo>
                    <a:lnTo>
                      <a:pt x="140973" y="140827"/>
                    </a:lnTo>
                    <a:lnTo>
                      <a:pt x="140973" y="129992"/>
                    </a:lnTo>
                    <a:lnTo>
                      <a:pt x="148100" y="129992"/>
                    </a:lnTo>
                    <a:lnTo>
                      <a:pt x="148100" y="129919"/>
                    </a:lnTo>
                    <a:lnTo>
                      <a:pt x="140973" y="129919"/>
                    </a:lnTo>
                    <a:lnTo>
                      <a:pt x="140973" y="124537"/>
                    </a:lnTo>
                    <a:lnTo>
                      <a:pt x="140973" y="124465"/>
                    </a:lnTo>
                    <a:lnTo>
                      <a:pt x="140973" y="124392"/>
                    </a:lnTo>
                    <a:lnTo>
                      <a:pt x="140973" y="119083"/>
                    </a:lnTo>
                    <a:lnTo>
                      <a:pt x="148100" y="119083"/>
                    </a:lnTo>
                    <a:lnTo>
                      <a:pt x="148100" y="119010"/>
                    </a:lnTo>
                    <a:lnTo>
                      <a:pt x="140973" y="119010"/>
                    </a:lnTo>
                    <a:lnTo>
                      <a:pt x="140973" y="108175"/>
                    </a:lnTo>
                    <a:lnTo>
                      <a:pt x="148100" y="108175"/>
                    </a:lnTo>
                    <a:lnTo>
                      <a:pt x="148100" y="108102"/>
                    </a:lnTo>
                    <a:lnTo>
                      <a:pt x="140973" y="108102"/>
                    </a:lnTo>
                    <a:lnTo>
                      <a:pt x="140973" y="102721"/>
                    </a:lnTo>
                    <a:lnTo>
                      <a:pt x="140973" y="102648"/>
                    </a:lnTo>
                    <a:lnTo>
                      <a:pt x="140973" y="102575"/>
                    </a:lnTo>
                    <a:lnTo>
                      <a:pt x="140973" y="97266"/>
                    </a:lnTo>
                    <a:lnTo>
                      <a:pt x="148100" y="97266"/>
                    </a:lnTo>
                    <a:lnTo>
                      <a:pt x="148100" y="97194"/>
                    </a:lnTo>
                    <a:lnTo>
                      <a:pt x="140973" y="97194"/>
                    </a:lnTo>
                    <a:lnTo>
                      <a:pt x="140973" y="86358"/>
                    </a:lnTo>
                    <a:lnTo>
                      <a:pt x="148100" y="86358"/>
                    </a:lnTo>
                    <a:lnTo>
                      <a:pt x="148100" y="86285"/>
                    </a:lnTo>
                    <a:lnTo>
                      <a:pt x="140973" y="86285"/>
                    </a:lnTo>
                    <a:lnTo>
                      <a:pt x="140973" y="80904"/>
                    </a:lnTo>
                    <a:lnTo>
                      <a:pt x="140973" y="80831"/>
                    </a:lnTo>
                    <a:lnTo>
                      <a:pt x="140973" y="80758"/>
                    </a:lnTo>
                    <a:lnTo>
                      <a:pt x="140973" y="75450"/>
                    </a:lnTo>
                    <a:lnTo>
                      <a:pt x="148100" y="75450"/>
                    </a:lnTo>
                    <a:lnTo>
                      <a:pt x="148100" y="75377"/>
                    </a:lnTo>
                    <a:lnTo>
                      <a:pt x="140973" y="75377"/>
                    </a:lnTo>
                    <a:lnTo>
                      <a:pt x="140973" y="64541"/>
                    </a:lnTo>
                    <a:lnTo>
                      <a:pt x="148100" y="64541"/>
                    </a:lnTo>
                    <a:lnTo>
                      <a:pt x="148100" y="64469"/>
                    </a:lnTo>
                    <a:lnTo>
                      <a:pt x="140973" y="64469"/>
                    </a:lnTo>
                    <a:lnTo>
                      <a:pt x="140973" y="59087"/>
                    </a:lnTo>
                    <a:lnTo>
                      <a:pt x="140973" y="59014"/>
                    </a:lnTo>
                    <a:lnTo>
                      <a:pt x="140973" y="58942"/>
                    </a:lnTo>
                    <a:lnTo>
                      <a:pt x="140973" y="53633"/>
                    </a:lnTo>
                    <a:lnTo>
                      <a:pt x="148100" y="53633"/>
                    </a:lnTo>
                    <a:lnTo>
                      <a:pt x="148100" y="53560"/>
                    </a:lnTo>
                    <a:lnTo>
                      <a:pt x="140973" y="53560"/>
                    </a:lnTo>
                    <a:lnTo>
                      <a:pt x="140973" y="42724"/>
                    </a:lnTo>
                    <a:lnTo>
                      <a:pt x="148100" y="42724"/>
                    </a:lnTo>
                    <a:lnTo>
                      <a:pt x="148100" y="42652"/>
                    </a:lnTo>
                    <a:lnTo>
                      <a:pt x="140973" y="42652"/>
                    </a:lnTo>
                    <a:lnTo>
                      <a:pt x="140973" y="37270"/>
                    </a:lnTo>
                    <a:lnTo>
                      <a:pt x="140973" y="37198"/>
                    </a:lnTo>
                    <a:lnTo>
                      <a:pt x="140973" y="37125"/>
                    </a:lnTo>
                    <a:lnTo>
                      <a:pt x="140973" y="31816"/>
                    </a:lnTo>
                    <a:lnTo>
                      <a:pt x="148100" y="31816"/>
                    </a:lnTo>
                    <a:lnTo>
                      <a:pt x="148100" y="31743"/>
                    </a:lnTo>
                    <a:lnTo>
                      <a:pt x="140973" y="31743"/>
                    </a:lnTo>
                    <a:lnTo>
                      <a:pt x="140973" y="20908"/>
                    </a:lnTo>
                    <a:lnTo>
                      <a:pt x="148100" y="20908"/>
                    </a:lnTo>
                    <a:lnTo>
                      <a:pt x="148100" y="20835"/>
                    </a:lnTo>
                    <a:lnTo>
                      <a:pt x="140973" y="20835"/>
                    </a:lnTo>
                    <a:lnTo>
                      <a:pt x="140973" y="15454"/>
                    </a:lnTo>
                    <a:lnTo>
                      <a:pt x="140973" y="15381"/>
                    </a:lnTo>
                    <a:lnTo>
                      <a:pt x="140973" y="15308"/>
                    </a:lnTo>
                    <a:lnTo>
                      <a:pt x="140973" y="9999"/>
                    </a:lnTo>
                    <a:lnTo>
                      <a:pt x="148100" y="9999"/>
                    </a:lnTo>
                    <a:lnTo>
                      <a:pt x="148100" y="9927"/>
                    </a:lnTo>
                    <a:lnTo>
                      <a:pt x="140973" y="9927"/>
                    </a:lnTo>
                    <a:lnTo>
                      <a:pt x="140973" y="0"/>
                    </a:lnTo>
                    <a:lnTo>
                      <a:pt x="140828" y="0"/>
                    </a:lnTo>
                    <a:lnTo>
                      <a:pt x="140828" y="9927"/>
                    </a:lnTo>
                    <a:lnTo>
                      <a:pt x="130065" y="9927"/>
                    </a:lnTo>
                    <a:lnTo>
                      <a:pt x="130065" y="0"/>
                    </a:lnTo>
                    <a:lnTo>
                      <a:pt x="129919" y="0"/>
                    </a:lnTo>
                    <a:lnTo>
                      <a:pt x="129919" y="9927"/>
                    </a:lnTo>
                    <a:lnTo>
                      <a:pt x="119156" y="9927"/>
                    </a:lnTo>
                    <a:lnTo>
                      <a:pt x="119156" y="0"/>
                    </a:lnTo>
                    <a:lnTo>
                      <a:pt x="119011" y="0"/>
                    </a:lnTo>
                    <a:lnTo>
                      <a:pt x="119011" y="9927"/>
                    </a:lnTo>
                    <a:lnTo>
                      <a:pt x="108248" y="9927"/>
                    </a:lnTo>
                    <a:lnTo>
                      <a:pt x="108248" y="0"/>
                    </a:lnTo>
                    <a:lnTo>
                      <a:pt x="108103" y="0"/>
                    </a:lnTo>
                    <a:lnTo>
                      <a:pt x="108103" y="9927"/>
                    </a:lnTo>
                    <a:lnTo>
                      <a:pt x="97340" y="9927"/>
                    </a:lnTo>
                    <a:lnTo>
                      <a:pt x="97340" y="0"/>
                    </a:lnTo>
                    <a:lnTo>
                      <a:pt x="97194" y="0"/>
                    </a:lnTo>
                    <a:lnTo>
                      <a:pt x="97194" y="9927"/>
                    </a:lnTo>
                    <a:lnTo>
                      <a:pt x="86431" y="9927"/>
                    </a:lnTo>
                    <a:lnTo>
                      <a:pt x="86431" y="0"/>
                    </a:lnTo>
                    <a:lnTo>
                      <a:pt x="86286" y="0"/>
                    </a:lnTo>
                    <a:lnTo>
                      <a:pt x="86286" y="9927"/>
                    </a:lnTo>
                    <a:lnTo>
                      <a:pt x="75523" y="9927"/>
                    </a:lnTo>
                    <a:lnTo>
                      <a:pt x="75523" y="0"/>
                    </a:lnTo>
                    <a:lnTo>
                      <a:pt x="75378" y="0"/>
                    </a:lnTo>
                    <a:lnTo>
                      <a:pt x="75378" y="9927"/>
                    </a:lnTo>
                    <a:lnTo>
                      <a:pt x="64615" y="9927"/>
                    </a:lnTo>
                    <a:lnTo>
                      <a:pt x="64615" y="0"/>
                    </a:lnTo>
                    <a:lnTo>
                      <a:pt x="64469" y="0"/>
                    </a:lnTo>
                    <a:lnTo>
                      <a:pt x="64469" y="9927"/>
                    </a:lnTo>
                    <a:lnTo>
                      <a:pt x="53706" y="9927"/>
                    </a:lnTo>
                    <a:lnTo>
                      <a:pt x="53706" y="0"/>
                    </a:lnTo>
                    <a:lnTo>
                      <a:pt x="53561" y="0"/>
                    </a:lnTo>
                    <a:lnTo>
                      <a:pt x="53561" y="9927"/>
                    </a:lnTo>
                    <a:lnTo>
                      <a:pt x="42798" y="9927"/>
                    </a:lnTo>
                    <a:lnTo>
                      <a:pt x="42798" y="0"/>
                    </a:lnTo>
                    <a:lnTo>
                      <a:pt x="42652" y="0"/>
                    </a:lnTo>
                    <a:lnTo>
                      <a:pt x="42652" y="9927"/>
                    </a:lnTo>
                    <a:lnTo>
                      <a:pt x="31890" y="9927"/>
                    </a:lnTo>
                    <a:lnTo>
                      <a:pt x="31890" y="0"/>
                    </a:lnTo>
                    <a:lnTo>
                      <a:pt x="31744" y="0"/>
                    </a:lnTo>
                    <a:lnTo>
                      <a:pt x="31744" y="9927"/>
                    </a:lnTo>
                    <a:lnTo>
                      <a:pt x="20981" y="9927"/>
                    </a:lnTo>
                    <a:lnTo>
                      <a:pt x="20981" y="0"/>
                    </a:lnTo>
                    <a:lnTo>
                      <a:pt x="20836" y="0"/>
                    </a:lnTo>
                    <a:lnTo>
                      <a:pt x="20836" y="9927"/>
                    </a:lnTo>
                    <a:lnTo>
                      <a:pt x="10073" y="9927"/>
                    </a:lnTo>
                    <a:lnTo>
                      <a:pt x="10073" y="0"/>
                    </a:lnTo>
                    <a:close/>
                  </a:path>
                </a:pathLst>
              </a:custGeom>
              <a:solidFill>
                <a:srgbClr val="CAE8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806" name="Google Shape;1806;p33"/>
            <p:cNvGrpSpPr/>
            <p:nvPr/>
          </p:nvGrpSpPr>
          <p:grpSpPr>
            <a:xfrm>
              <a:off x="-424859" y="-40938"/>
              <a:ext cx="9691255" cy="5462318"/>
              <a:chOff x="-424859" y="-40938"/>
              <a:chExt cx="9691255" cy="5462318"/>
            </a:xfrm>
          </p:grpSpPr>
          <p:grpSp>
            <p:nvGrpSpPr>
              <p:cNvPr id="1807" name="Google Shape;1807;p33"/>
              <p:cNvGrpSpPr/>
              <p:nvPr/>
            </p:nvGrpSpPr>
            <p:grpSpPr>
              <a:xfrm>
                <a:off x="-424859" y="35242"/>
                <a:ext cx="2331949" cy="1462633"/>
                <a:chOff x="-1959" y="72142"/>
                <a:chExt cx="2331949" cy="1462633"/>
              </a:xfrm>
            </p:grpSpPr>
            <p:sp>
              <p:nvSpPr>
                <p:cNvPr id="1808" name="Google Shape;1808;p33"/>
                <p:cNvSpPr/>
                <p:nvPr/>
              </p:nvSpPr>
              <p:spPr>
                <a:xfrm>
                  <a:off x="458425" y="213617"/>
                  <a:ext cx="526634" cy="5315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88" h="18357" extrusionOk="0">
                      <a:moveTo>
                        <a:pt x="5020" y="1356"/>
                      </a:moveTo>
                      <a:lnTo>
                        <a:pt x="7027" y="3396"/>
                      </a:lnTo>
                      <a:cubicBezTo>
                        <a:pt x="6609" y="4306"/>
                        <a:pt x="5892" y="4917"/>
                        <a:pt x="5046" y="4917"/>
                      </a:cubicBezTo>
                      <a:cubicBezTo>
                        <a:pt x="4779" y="4917"/>
                        <a:pt x="4498" y="4856"/>
                        <a:pt x="4210" y="4724"/>
                      </a:cubicBezTo>
                      <a:cubicBezTo>
                        <a:pt x="4469" y="3655"/>
                        <a:pt x="4728" y="2586"/>
                        <a:pt x="5020" y="1356"/>
                      </a:cubicBezTo>
                      <a:close/>
                      <a:moveTo>
                        <a:pt x="7578" y="3785"/>
                      </a:moveTo>
                      <a:cubicBezTo>
                        <a:pt x="8258" y="4465"/>
                        <a:pt x="8776" y="5145"/>
                        <a:pt x="9456" y="5663"/>
                      </a:cubicBezTo>
                      <a:cubicBezTo>
                        <a:pt x="9091" y="6028"/>
                        <a:pt x="8614" y="6229"/>
                        <a:pt x="8140" y="6229"/>
                      </a:cubicBezTo>
                      <a:cubicBezTo>
                        <a:pt x="7564" y="6229"/>
                        <a:pt x="6994" y="5932"/>
                        <a:pt x="6639" y="5274"/>
                      </a:cubicBezTo>
                      <a:cubicBezTo>
                        <a:pt x="6477" y="5274"/>
                        <a:pt x="6477" y="5274"/>
                        <a:pt x="6477" y="5145"/>
                      </a:cubicBezTo>
                      <a:cubicBezTo>
                        <a:pt x="7027" y="4853"/>
                        <a:pt x="7448" y="4465"/>
                        <a:pt x="7578" y="3785"/>
                      </a:cubicBezTo>
                      <a:close/>
                      <a:moveTo>
                        <a:pt x="4048" y="5274"/>
                      </a:moveTo>
                      <a:cubicBezTo>
                        <a:pt x="4371" y="5426"/>
                        <a:pt x="4738" y="5489"/>
                        <a:pt x="5097" y="5489"/>
                      </a:cubicBezTo>
                      <a:cubicBezTo>
                        <a:pt x="5351" y="5489"/>
                        <a:pt x="5601" y="5457"/>
                        <a:pt x="5829" y="5404"/>
                      </a:cubicBezTo>
                      <a:cubicBezTo>
                        <a:pt x="5829" y="5533"/>
                        <a:pt x="5829" y="5533"/>
                        <a:pt x="5959" y="5663"/>
                      </a:cubicBezTo>
                      <a:cubicBezTo>
                        <a:pt x="6655" y="7194"/>
                        <a:pt x="5341" y="7887"/>
                        <a:pt x="4032" y="7887"/>
                      </a:cubicBezTo>
                      <a:cubicBezTo>
                        <a:pt x="3819" y="7887"/>
                        <a:pt x="3605" y="7869"/>
                        <a:pt x="3400" y="7833"/>
                      </a:cubicBezTo>
                      <a:cubicBezTo>
                        <a:pt x="3660" y="7023"/>
                        <a:pt x="3789" y="6084"/>
                        <a:pt x="4048" y="5274"/>
                      </a:cubicBezTo>
                      <a:close/>
                      <a:moveTo>
                        <a:pt x="10007" y="6213"/>
                      </a:moveTo>
                      <a:lnTo>
                        <a:pt x="11205" y="7444"/>
                      </a:lnTo>
                      <a:cubicBezTo>
                        <a:pt x="10904" y="7989"/>
                        <a:pt x="10364" y="8261"/>
                        <a:pt x="9831" y="8261"/>
                      </a:cubicBezTo>
                      <a:cubicBezTo>
                        <a:pt x="9444" y="8261"/>
                        <a:pt x="9062" y="8118"/>
                        <a:pt x="8776" y="7833"/>
                      </a:cubicBezTo>
                      <a:cubicBezTo>
                        <a:pt x="8776" y="7573"/>
                        <a:pt x="8646" y="7282"/>
                        <a:pt x="8387" y="7023"/>
                      </a:cubicBezTo>
                      <a:cubicBezTo>
                        <a:pt x="8906" y="6893"/>
                        <a:pt x="9586" y="6634"/>
                        <a:pt x="10007" y="6213"/>
                      </a:cubicBezTo>
                      <a:close/>
                      <a:moveTo>
                        <a:pt x="6768" y="6634"/>
                      </a:moveTo>
                      <a:cubicBezTo>
                        <a:pt x="7027" y="6764"/>
                        <a:pt x="7286" y="6893"/>
                        <a:pt x="7578" y="6893"/>
                      </a:cubicBezTo>
                      <a:cubicBezTo>
                        <a:pt x="7578" y="7023"/>
                        <a:pt x="7578" y="7152"/>
                        <a:pt x="7707" y="7282"/>
                      </a:cubicBezTo>
                      <a:cubicBezTo>
                        <a:pt x="8517" y="7962"/>
                        <a:pt x="8646" y="9581"/>
                        <a:pt x="7578" y="10132"/>
                      </a:cubicBezTo>
                      <a:cubicBezTo>
                        <a:pt x="7367" y="10196"/>
                        <a:pt x="7133" y="10229"/>
                        <a:pt x="6882" y="10229"/>
                      </a:cubicBezTo>
                      <a:cubicBezTo>
                        <a:pt x="6631" y="10229"/>
                        <a:pt x="6364" y="10196"/>
                        <a:pt x="6088" y="10132"/>
                      </a:cubicBezTo>
                      <a:cubicBezTo>
                        <a:pt x="5829" y="9873"/>
                        <a:pt x="5667" y="9711"/>
                        <a:pt x="5538" y="9452"/>
                      </a:cubicBezTo>
                      <a:cubicBezTo>
                        <a:pt x="5538" y="9193"/>
                        <a:pt x="5408" y="8901"/>
                        <a:pt x="5408" y="8642"/>
                      </a:cubicBezTo>
                      <a:cubicBezTo>
                        <a:pt x="5279" y="8642"/>
                        <a:pt x="5279" y="8513"/>
                        <a:pt x="5279" y="8513"/>
                      </a:cubicBezTo>
                      <a:cubicBezTo>
                        <a:pt x="5279" y="8383"/>
                        <a:pt x="5149" y="8383"/>
                        <a:pt x="5149" y="8383"/>
                      </a:cubicBezTo>
                      <a:cubicBezTo>
                        <a:pt x="5959" y="8092"/>
                        <a:pt x="6768" y="7444"/>
                        <a:pt x="6768" y="6634"/>
                      </a:cubicBezTo>
                      <a:close/>
                      <a:moveTo>
                        <a:pt x="11755" y="7962"/>
                      </a:moveTo>
                      <a:lnTo>
                        <a:pt x="14184" y="10391"/>
                      </a:lnTo>
                      <a:cubicBezTo>
                        <a:pt x="14054" y="10391"/>
                        <a:pt x="14054" y="10391"/>
                        <a:pt x="13925" y="10520"/>
                      </a:cubicBezTo>
                      <a:cubicBezTo>
                        <a:pt x="13538" y="10908"/>
                        <a:pt x="13066" y="11074"/>
                        <a:pt x="12607" y="11074"/>
                      </a:cubicBezTo>
                      <a:cubicBezTo>
                        <a:pt x="12259" y="11074"/>
                        <a:pt x="11918" y="10979"/>
                        <a:pt x="11626" y="10812"/>
                      </a:cubicBezTo>
                      <a:cubicBezTo>
                        <a:pt x="11496" y="10132"/>
                        <a:pt x="11205" y="9452"/>
                        <a:pt x="10946" y="9063"/>
                      </a:cubicBezTo>
                      <a:lnTo>
                        <a:pt x="10687" y="8772"/>
                      </a:lnTo>
                      <a:cubicBezTo>
                        <a:pt x="11075" y="8642"/>
                        <a:pt x="11496" y="8383"/>
                        <a:pt x="11755" y="7962"/>
                      </a:cubicBezTo>
                      <a:close/>
                      <a:moveTo>
                        <a:pt x="3400" y="8253"/>
                      </a:moveTo>
                      <a:cubicBezTo>
                        <a:pt x="3704" y="8405"/>
                        <a:pt x="4019" y="8468"/>
                        <a:pt x="4338" y="8468"/>
                      </a:cubicBezTo>
                      <a:cubicBezTo>
                        <a:pt x="4564" y="8468"/>
                        <a:pt x="4792" y="8437"/>
                        <a:pt x="5020" y="8383"/>
                      </a:cubicBezTo>
                      <a:lnTo>
                        <a:pt x="5020" y="8383"/>
                      </a:lnTo>
                      <a:lnTo>
                        <a:pt x="4858" y="8513"/>
                      </a:lnTo>
                      <a:cubicBezTo>
                        <a:pt x="4728" y="8513"/>
                        <a:pt x="4599" y="8642"/>
                        <a:pt x="4728" y="8772"/>
                      </a:cubicBezTo>
                      <a:cubicBezTo>
                        <a:pt x="4728" y="9581"/>
                        <a:pt x="4858" y="10261"/>
                        <a:pt x="4340" y="11071"/>
                      </a:cubicBezTo>
                      <a:cubicBezTo>
                        <a:pt x="3789" y="11621"/>
                        <a:pt x="3109" y="11880"/>
                        <a:pt x="2429" y="11880"/>
                      </a:cubicBezTo>
                      <a:cubicBezTo>
                        <a:pt x="2720" y="10682"/>
                        <a:pt x="2979" y="9452"/>
                        <a:pt x="3400" y="8253"/>
                      </a:cubicBezTo>
                      <a:close/>
                      <a:moveTo>
                        <a:pt x="9067" y="8772"/>
                      </a:moveTo>
                      <a:cubicBezTo>
                        <a:pt x="9197" y="8772"/>
                        <a:pt x="9327" y="8901"/>
                        <a:pt x="9456" y="8901"/>
                      </a:cubicBezTo>
                      <a:cubicBezTo>
                        <a:pt x="9542" y="8955"/>
                        <a:pt x="9632" y="8973"/>
                        <a:pt x="9728" y="8973"/>
                      </a:cubicBezTo>
                      <a:cubicBezTo>
                        <a:pt x="9920" y="8973"/>
                        <a:pt x="10136" y="8901"/>
                        <a:pt x="10395" y="8901"/>
                      </a:cubicBezTo>
                      <a:cubicBezTo>
                        <a:pt x="10266" y="9063"/>
                        <a:pt x="10136" y="9193"/>
                        <a:pt x="10266" y="9452"/>
                      </a:cubicBezTo>
                      <a:cubicBezTo>
                        <a:pt x="10266" y="9452"/>
                        <a:pt x="10395" y="9581"/>
                        <a:pt x="10395" y="9711"/>
                      </a:cubicBezTo>
                      <a:cubicBezTo>
                        <a:pt x="10395" y="10132"/>
                        <a:pt x="10687" y="10682"/>
                        <a:pt x="10946" y="11071"/>
                      </a:cubicBezTo>
                      <a:cubicBezTo>
                        <a:pt x="11075" y="11621"/>
                        <a:pt x="10946" y="12139"/>
                        <a:pt x="10266" y="12301"/>
                      </a:cubicBezTo>
                      <a:cubicBezTo>
                        <a:pt x="10114" y="12373"/>
                        <a:pt x="9964" y="12405"/>
                        <a:pt x="9818" y="12405"/>
                      </a:cubicBezTo>
                      <a:cubicBezTo>
                        <a:pt x="9436" y="12405"/>
                        <a:pt x="9081" y="12185"/>
                        <a:pt x="8776" y="11880"/>
                      </a:cubicBezTo>
                      <a:cubicBezTo>
                        <a:pt x="8646" y="11492"/>
                        <a:pt x="8387" y="11071"/>
                        <a:pt x="8096" y="10941"/>
                      </a:cubicBezTo>
                      <a:cubicBezTo>
                        <a:pt x="7966" y="10812"/>
                        <a:pt x="7966" y="10812"/>
                        <a:pt x="7966" y="10682"/>
                      </a:cubicBezTo>
                      <a:lnTo>
                        <a:pt x="7837" y="10682"/>
                      </a:lnTo>
                      <a:cubicBezTo>
                        <a:pt x="8646" y="10261"/>
                        <a:pt x="9067" y="9452"/>
                        <a:pt x="9067" y="8772"/>
                      </a:cubicBezTo>
                      <a:close/>
                      <a:moveTo>
                        <a:pt x="14054" y="13240"/>
                      </a:moveTo>
                      <a:cubicBezTo>
                        <a:pt x="14102" y="13288"/>
                        <a:pt x="14167" y="13336"/>
                        <a:pt x="14237" y="13377"/>
                      </a:cubicBezTo>
                      <a:lnTo>
                        <a:pt x="14237" y="13377"/>
                      </a:lnTo>
                      <a:cubicBezTo>
                        <a:pt x="14220" y="13372"/>
                        <a:pt x="14202" y="13370"/>
                        <a:pt x="14184" y="13370"/>
                      </a:cubicBezTo>
                      <a:cubicBezTo>
                        <a:pt x="14054" y="13370"/>
                        <a:pt x="14054" y="13500"/>
                        <a:pt x="13925" y="13500"/>
                      </a:cubicBezTo>
                      <a:cubicBezTo>
                        <a:pt x="13925" y="13370"/>
                        <a:pt x="14054" y="13370"/>
                        <a:pt x="14054" y="13240"/>
                      </a:cubicBezTo>
                      <a:close/>
                      <a:moveTo>
                        <a:pt x="14341" y="13432"/>
                      </a:moveTo>
                      <a:lnTo>
                        <a:pt x="14341" y="13432"/>
                      </a:lnTo>
                      <a:cubicBezTo>
                        <a:pt x="14429" y="13473"/>
                        <a:pt x="14514" y="13500"/>
                        <a:pt x="14573" y="13500"/>
                      </a:cubicBezTo>
                      <a:cubicBezTo>
                        <a:pt x="14573" y="13500"/>
                        <a:pt x="14443" y="13500"/>
                        <a:pt x="14443" y="13629"/>
                      </a:cubicBezTo>
                      <a:cubicBezTo>
                        <a:pt x="14443" y="13555"/>
                        <a:pt x="14401" y="13482"/>
                        <a:pt x="14341" y="13432"/>
                      </a:cubicBezTo>
                      <a:close/>
                      <a:moveTo>
                        <a:pt x="14573" y="10812"/>
                      </a:moveTo>
                      <a:cubicBezTo>
                        <a:pt x="15253" y="11621"/>
                        <a:pt x="15933" y="12301"/>
                        <a:pt x="16613" y="12949"/>
                      </a:cubicBezTo>
                      <a:cubicBezTo>
                        <a:pt x="16354" y="12949"/>
                        <a:pt x="16192" y="13111"/>
                        <a:pt x="16062" y="13111"/>
                      </a:cubicBezTo>
                      <a:cubicBezTo>
                        <a:pt x="15933" y="13111"/>
                        <a:pt x="15933" y="12949"/>
                        <a:pt x="15933" y="12949"/>
                      </a:cubicBezTo>
                      <a:cubicBezTo>
                        <a:pt x="14994" y="12949"/>
                        <a:pt x="14314" y="12690"/>
                        <a:pt x="13763" y="12010"/>
                      </a:cubicBezTo>
                      <a:cubicBezTo>
                        <a:pt x="13685" y="11893"/>
                        <a:pt x="13569" y="11846"/>
                        <a:pt x="13453" y="11846"/>
                      </a:cubicBezTo>
                      <a:cubicBezTo>
                        <a:pt x="13183" y="11846"/>
                        <a:pt x="12912" y="12098"/>
                        <a:pt x="13115" y="12301"/>
                      </a:cubicBezTo>
                      <a:cubicBezTo>
                        <a:pt x="13633" y="12949"/>
                        <a:pt x="13245" y="13629"/>
                        <a:pt x="12565" y="13920"/>
                      </a:cubicBezTo>
                      <a:cubicBezTo>
                        <a:pt x="12419" y="13989"/>
                        <a:pt x="12263" y="14022"/>
                        <a:pt x="12107" y="14022"/>
                      </a:cubicBezTo>
                      <a:cubicBezTo>
                        <a:pt x="11674" y="14022"/>
                        <a:pt x="11231" y="13774"/>
                        <a:pt x="10946" y="13370"/>
                      </a:cubicBezTo>
                      <a:cubicBezTo>
                        <a:pt x="10946" y="13240"/>
                        <a:pt x="10946" y="13111"/>
                        <a:pt x="10816" y="12949"/>
                      </a:cubicBezTo>
                      <a:cubicBezTo>
                        <a:pt x="11334" y="12560"/>
                        <a:pt x="11626" y="12139"/>
                        <a:pt x="11755" y="11621"/>
                      </a:cubicBezTo>
                      <a:cubicBezTo>
                        <a:pt x="12043" y="11759"/>
                        <a:pt x="12363" y="11832"/>
                        <a:pt x="12693" y="11832"/>
                      </a:cubicBezTo>
                      <a:cubicBezTo>
                        <a:pt x="13291" y="11832"/>
                        <a:pt x="13921" y="11593"/>
                        <a:pt x="14443" y="11071"/>
                      </a:cubicBezTo>
                      <a:cubicBezTo>
                        <a:pt x="14573" y="10941"/>
                        <a:pt x="14573" y="10941"/>
                        <a:pt x="14573" y="10812"/>
                      </a:cubicBezTo>
                      <a:close/>
                      <a:moveTo>
                        <a:pt x="5408" y="10261"/>
                      </a:moveTo>
                      <a:cubicBezTo>
                        <a:pt x="5538" y="10391"/>
                        <a:pt x="5667" y="10520"/>
                        <a:pt x="5829" y="10520"/>
                      </a:cubicBezTo>
                      <a:cubicBezTo>
                        <a:pt x="6218" y="10812"/>
                        <a:pt x="6639" y="10941"/>
                        <a:pt x="7157" y="10941"/>
                      </a:cubicBezTo>
                      <a:cubicBezTo>
                        <a:pt x="7157" y="11071"/>
                        <a:pt x="7157" y="11200"/>
                        <a:pt x="7448" y="11330"/>
                      </a:cubicBezTo>
                      <a:cubicBezTo>
                        <a:pt x="8906" y="12010"/>
                        <a:pt x="8096" y="13920"/>
                        <a:pt x="6768" y="14050"/>
                      </a:cubicBezTo>
                      <a:cubicBezTo>
                        <a:pt x="6626" y="14084"/>
                        <a:pt x="6488" y="14099"/>
                        <a:pt x="6355" y="14099"/>
                      </a:cubicBezTo>
                      <a:cubicBezTo>
                        <a:pt x="5462" y="14099"/>
                        <a:pt x="4791" y="13395"/>
                        <a:pt x="4340" y="12690"/>
                      </a:cubicBezTo>
                      <a:cubicBezTo>
                        <a:pt x="4340" y="12431"/>
                        <a:pt x="4340" y="12139"/>
                        <a:pt x="4210" y="12010"/>
                      </a:cubicBezTo>
                      <a:lnTo>
                        <a:pt x="4210" y="11880"/>
                      </a:lnTo>
                      <a:cubicBezTo>
                        <a:pt x="4728" y="11492"/>
                        <a:pt x="5279" y="10941"/>
                        <a:pt x="5408" y="10261"/>
                      </a:cubicBezTo>
                      <a:close/>
                      <a:moveTo>
                        <a:pt x="10946" y="14050"/>
                      </a:moveTo>
                      <a:cubicBezTo>
                        <a:pt x="11205" y="14309"/>
                        <a:pt x="11334" y="14439"/>
                        <a:pt x="11626" y="14568"/>
                      </a:cubicBezTo>
                      <a:lnTo>
                        <a:pt x="11334" y="14568"/>
                      </a:lnTo>
                      <a:cubicBezTo>
                        <a:pt x="11334" y="14439"/>
                        <a:pt x="11205" y="14309"/>
                        <a:pt x="10946" y="14309"/>
                      </a:cubicBezTo>
                      <a:lnTo>
                        <a:pt x="10946" y="14050"/>
                      </a:lnTo>
                      <a:close/>
                      <a:moveTo>
                        <a:pt x="8906" y="12690"/>
                      </a:moveTo>
                      <a:cubicBezTo>
                        <a:pt x="9255" y="12905"/>
                        <a:pt x="9583" y="13143"/>
                        <a:pt x="9999" y="13143"/>
                      </a:cubicBezTo>
                      <a:cubicBezTo>
                        <a:pt x="10084" y="13143"/>
                        <a:pt x="10172" y="13133"/>
                        <a:pt x="10266" y="13111"/>
                      </a:cubicBezTo>
                      <a:lnTo>
                        <a:pt x="10266" y="13240"/>
                      </a:lnTo>
                      <a:cubicBezTo>
                        <a:pt x="10525" y="13920"/>
                        <a:pt x="10395" y="14730"/>
                        <a:pt x="9586" y="15119"/>
                      </a:cubicBezTo>
                      <a:cubicBezTo>
                        <a:pt x="9425" y="15172"/>
                        <a:pt x="9236" y="15204"/>
                        <a:pt x="9042" y="15204"/>
                      </a:cubicBezTo>
                      <a:cubicBezTo>
                        <a:pt x="8769" y="15204"/>
                        <a:pt x="8486" y="15141"/>
                        <a:pt x="8258" y="14989"/>
                      </a:cubicBezTo>
                      <a:lnTo>
                        <a:pt x="8258" y="14860"/>
                      </a:lnTo>
                      <a:cubicBezTo>
                        <a:pt x="8258" y="14730"/>
                        <a:pt x="8096" y="14730"/>
                        <a:pt x="7966" y="14730"/>
                      </a:cubicBezTo>
                      <a:cubicBezTo>
                        <a:pt x="7837" y="14730"/>
                        <a:pt x="7837" y="14568"/>
                        <a:pt x="7707" y="14439"/>
                      </a:cubicBezTo>
                      <a:cubicBezTo>
                        <a:pt x="8517" y="14180"/>
                        <a:pt x="8776" y="13500"/>
                        <a:pt x="8906" y="12690"/>
                      </a:cubicBezTo>
                      <a:close/>
                      <a:moveTo>
                        <a:pt x="3530" y="12139"/>
                      </a:moveTo>
                      <a:cubicBezTo>
                        <a:pt x="3660" y="13111"/>
                        <a:pt x="3789" y="14180"/>
                        <a:pt x="3239" y="14989"/>
                      </a:cubicBezTo>
                      <a:cubicBezTo>
                        <a:pt x="2949" y="15495"/>
                        <a:pt x="2428" y="15768"/>
                        <a:pt x="1899" y="15768"/>
                      </a:cubicBezTo>
                      <a:cubicBezTo>
                        <a:pt x="1717" y="15768"/>
                        <a:pt x="1535" y="15736"/>
                        <a:pt x="1360" y="15669"/>
                      </a:cubicBezTo>
                      <a:cubicBezTo>
                        <a:pt x="1619" y="14568"/>
                        <a:pt x="2040" y="13500"/>
                        <a:pt x="2299" y="12301"/>
                      </a:cubicBezTo>
                      <a:cubicBezTo>
                        <a:pt x="2420" y="12338"/>
                        <a:pt x="2537" y="12354"/>
                        <a:pt x="2654" y="12354"/>
                      </a:cubicBezTo>
                      <a:cubicBezTo>
                        <a:pt x="2945" y="12354"/>
                        <a:pt x="3229" y="12255"/>
                        <a:pt x="3530" y="12139"/>
                      </a:cubicBezTo>
                      <a:close/>
                      <a:moveTo>
                        <a:pt x="4340" y="13629"/>
                      </a:moveTo>
                      <a:cubicBezTo>
                        <a:pt x="4807" y="14359"/>
                        <a:pt x="5643" y="14878"/>
                        <a:pt x="6586" y="14878"/>
                      </a:cubicBezTo>
                      <a:cubicBezTo>
                        <a:pt x="6689" y="14878"/>
                        <a:pt x="6793" y="14872"/>
                        <a:pt x="6898" y="14860"/>
                      </a:cubicBezTo>
                      <a:lnTo>
                        <a:pt x="6898" y="14860"/>
                      </a:lnTo>
                      <a:cubicBezTo>
                        <a:pt x="6768" y="15540"/>
                        <a:pt x="6218" y="16058"/>
                        <a:pt x="5408" y="16187"/>
                      </a:cubicBezTo>
                      <a:cubicBezTo>
                        <a:pt x="5250" y="16255"/>
                        <a:pt x="5091" y="16284"/>
                        <a:pt x="4935" y="16284"/>
                      </a:cubicBezTo>
                      <a:cubicBezTo>
                        <a:pt x="4420" y="16284"/>
                        <a:pt x="3927" y="15967"/>
                        <a:pt x="3530" y="15669"/>
                      </a:cubicBezTo>
                      <a:cubicBezTo>
                        <a:pt x="4048" y="15119"/>
                        <a:pt x="4340" y="14439"/>
                        <a:pt x="4340" y="13629"/>
                      </a:cubicBezTo>
                      <a:close/>
                      <a:moveTo>
                        <a:pt x="3239" y="15799"/>
                      </a:moveTo>
                      <a:cubicBezTo>
                        <a:pt x="3400" y="16058"/>
                        <a:pt x="3530" y="16187"/>
                        <a:pt x="3660" y="16349"/>
                      </a:cubicBezTo>
                      <a:cubicBezTo>
                        <a:pt x="3530" y="16349"/>
                        <a:pt x="3530" y="16349"/>
                        <a:pt x="3530" y="16479"/>
                      </a:cubicBezTo>
                      <a:cubicBezTo>
                        <a:pt x="3400" y="16479"/>
                        <a:pt x="3400" y="16349"/>
                        <a:pt x="3239" y="16349"/>
                      </a:cubicBezTo>
                      <a:lnTo>
                        <a:pt x="3239" y="15928"/>
                      </a:lnTo>
                      <a:lnTo>
                        <a:pt x="3239" y="15799"/>
                      </a:lnTo>
                      <a:close/>
                      <a:moveTo>
                        <a:pt x="3919" y="16608"/>
                      </a:moveTo>
                      <a:cubicBezTo>
                        <a:pt x="4048" y="16608"/>
                        <a:pt x="4048" y="16608"/>
                        <a:pt x="4210" y="16738"/>
                      </a:cubicBezTo>
                      <a:lnTo>
                        <a:pt x="3789" y="16738"/>
                      </a:lnTo>
                      <a:cubicBezTo>
                        <a:pt x="3919" y="16738"/>
                        <a:pt x="3919" y="16608"/>
                        <a:pt x="3919" y="16608"/>
                      </a:cubicBezTo>
                      <a:close/>
                      <a:moveTo>
                        <a:pt x="1231" y="16058"/>
                      </a:moveTo>
                      <a:cubicBezTo>
                        <a:pt x="1453" y="16225"/>
                        <a:pt x="1729" y="16296"/>
                        <a:pt x="2003" y="16296"/>
                      </a:cubicBezTo>
                      <a:cubicBezTo>
                        <a:pt x="2208" y="16296"/>
                        <a:pt x="2411" y="16256"/>
                        <a:pt x="2591" y="16187"/>
                      </a:cubicBezTo>
                      <a:cubicBezTo>
                        <a:pt x="2720" y="16479"/>
                        <a:pt x="2850" y="16738"/>
                        <a:pt x="2850" y="16997"/>
                      </a:cubicBezTo>
                      <a:cubicBezTo>
                        <a:pt x="2170" y="17288"/>
                        <a:pt x="1490" y="17418"/>
                        <a:pt x="680" y="17677"/>
                      </a:cubicBezTo>
                      <a:cubicBezTo>
                        <a:pt x="972" y="17159"/>
                        <a:pt x="1101" y="16608"/>
                        <a:pt x="1231" y="16058"/>
                      </a:cubicBezTo>
                      <a:close/>
                      <a:moveTo>
                        <a:pt x="4774" y="1"/>
                      </a:moveTo>
                      <a:cubicBezTo>
                        <a:pt x="4547" y="1"/>
                        <a:pt x="4340" y="150"/>
                        <a:pt x="4340" y="417"/>
                      </a:cubicBezTo>
                      <a:cubicBezTo>
                        <a:pt x="2850" y="6213"/>
                        <a:pt x="1101" y="11880"/>
                        <a:pt x="0" y="17806"/>
                      </a:cubicBezTo>
                      <a:cubicBezTo>
                        <a:pt x="0" y="18098"/>
                        <a:pt x="292" y="18227"/>
                        <a:pt x="421" y="18227"/>
                      </a:cubicBezTo>
                      <a:cubicBezTo>
                        <a:pt x="551" y="18357"/>
                        <a:pt x="680" y="18357"/>
                        <a:pt x="810" y="18357"/>
                      </a:cubicBezTo>
                      <a:cubicBezTo>
                        <a:pt x="3660" y="17806"/>
                        <a:pt x="6477" y="17159"/>
                        <a:pt x="9197" y="16349"/>
                      </a:cubicBezTo>
                      <a:cubicBezTo>
                        <a:pt x="11885" y="15540"/>
                        <a:pt x="14573" y="14860"/>
                        <a:pt x="17001" y="13759"/>
                      </a:cubicBezTo>
                      <a:cubicBezTo>
                        <a:pt x="17163" y="13759"/>
                        <a:pt x="17163" y="13629"/>
                        <a:pt x="17293" y="13629"/>
                      </a:cubicBezTo>
                      <a:cubicBezTo>
                        <a:pt x="17334" y="13643"/>
                        <a:pt x="17377" y="13649"/>
                        <a:pt x="17421" y="13649"/>
                      </a:cubicBezTo>
                      <a:cubicBezTo>
                        <a:pt x="17788" y="13649"/>
                        <a:pt x="18187" y="13196"/>
                        <a:pt x="17811" y="12819"/>
                      </a:cubicBezTo>
                      <a:cubicBezTo>
                        <a:pt x="15382" y="10261"/>
                        <a:pt x="12953" y="7703"/>
                        <a:pt x="10525" y="5274"/>
                      </a:cubicBezTo>
                      <a:cubicBezTo>
                        <a:pt x="10525" y="5145"/>
                        <a:pt x="10266" y="5015"/>
                        <a:pt x="10136" y="5015"/>
                      </a:cubicBezTo>
                      <a:cubicBezTo>
                        <a:pt x="8517" y="3396"/>
                        <a:pt x="6768" y="1777"/>
                        <a:pt x="5149" y="158"/>
                      </a:cubicBezTo>
                      <a:cubicBezTo>
                        <a:pt x="5042" y="51"/>
                        <a:pt x="4905" y="1"/>
                        <a:pt x="477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09" name="Google Shape;1809;p33"/>
                <p:cNvSpPr/>
                <p:nvPr/>
              </p:nvSpPr>
              <p:spPr>
                <a:xfrm>
                  <a:off x="491608" y="619334"/>
                  <a:ext cx="670077" cy="580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42" h="20033" extrusionOk="0">
                      <a:moveTo>
                        <a:pt x="12952" y="10840"/>
                      </a:moveTo>
                      <a:cubicBezTo>
                        <a:pt x="14738" y="10840"/>
                        <a:pt x="15572" y="13043"/>
                        <a:pt x="16406" y="14481"/>
                      </a:cubicBezTo>
                      <a:cubicBezTo>
                        <a:pt x="16406" y="14610"/>
                        <a:pt x="16406" y="14610"/>
                        <a:pt x="16535" y="14610"/>
                      </a:cubicBezTo>
                      <a:cubicBezTo>
                        <a:pt x="15467" y="15128"/>
                        <a:pt x="14528" y="15549"/>
                        <a:pt x="13588" y="15938"/>
                      </a:cubicBezTo>
                      <a:cubicBezTo>
                        <a:pt x="12908" y="16229"/>
                        <a:pt x="12358" y="16489"/>
                        <a:pt x="11678" y="16748"/>
                      </a:cubicBezTo>
                      <a:cubicBezTo>
                        <a:pt x="11160" y="15809"/>
                        <a:pt x="10480" y="14869"/>
                        <a:pt x="10350" y="13801"/>
                      </a:cubicBezTo>
                      <a:cubicBezTo>
                        <a:pt x="10188" y="12441"/>
                        <a:pt x="10868" y="11372"/>
                        <a:pt x="12228" y="10951"/>
                      </a:cubicBezTo>
                      <a:cubicBezTo>
                        <a:pt x="12486" y="10875"/>
                        <a:pt x="12727" y="10840"/>
                        <a:pt x="12952" y="10840"/>
                      </a:cubicBezTo>
                      <a:close/>
                      <a:moveTo>
                        <a:pt x="16698" y="0"/>
                      </a:moveTo>
                      <a:cubicBezTo>
                        <a:pt x="16416" y="0"/>
                        <a:pt x="16116" y="235"/>
                        <a:pt x="16276" y="556"/>
                      </a:cubicBezTo>
                      <a:cubicBezTo>
                        <a:pt x="17474" y="3794"/>
                        <a:pt x="19094" y="6903"/>
                        <a:pt x="20875" y="9882"/>
                      </a:cubicBezTo>
                      <a:cubicBezTo>
                        <a:pt x="21393" y="10692"/>
                        <a:pt x="22332" y="11761"/>
                        <a:pt x="21522" y="12441"/>
                      </a:cubicBezTo>
                      <a:cubicBezTo>
                        <a:pt x="21004" y="12991"/>
                        <a:pt x="19515" y="13380"/>
                        <a:pt x="18835" y="13671"/>
                      </a:cubicBezTo>
                      <a:cubicBezTo>
                        <a:pt x="18284" y="13930"/>
                        <a:pt x="17636" y="14189"/>
                        <a:pt x="17086" y="14481"/>
                      </a:cubicBezTo>
                      <a:lnTo>
                        <a:pt x="17086" y="14060"/>
                      </a:lnTo>
                      <a:cubicBezTo>
                        <a:pt x="16088" y="12300"/>
                        <a:pt x="14940" y="10029"/>
                        <a:pt x="12952" y="10029"/>
                      </a:cubicBezTo>
                      <a:cubicBezTo>
                        <a:pt x="12490" y="10029"/>
                        <a:pt x="11981" y="10152"/>
                        <a:pt x="11419" y="10433"/>
                      </a:cubicBezTo>
                      <a:cubicBezTo>
                        <a:pt x="8569" y="11761"/>
                        <a:pt x="9541" y="14999"/>
                        <a:pt x="11160" y="17039"/>
                      </a:cubicBezTo>
                      <a:cubicBezTo>
                        <a:pt x="10188" y="17428"/>
                        <a:pt x="9379" y="17849"/>
                        <a:pt x="8440" y="18108"/>
                      </a:cubicBezTo>
                      <a:cubicBezTo>
                        <a:pt x="8051" y="18367"/>
                        <a:pt x="7630" y="18658"/>
                        <a:pt x="7112" y="18788"/>
                      </a:cubicBezTo>
                      <a:cubicBezTo>
                        <a:pt x="6687" y="18888"/>
                        <a:pt x="6368" y="18968"/>
                        <a:pt x="6113" y="18968"/>
                      </a:cubicBezTo>
                      <a:cubicBezTo>
                        <a:pt x="5706" y="18968"/>
                        <a:pt x="5460" y="18764"/>
                        <a:pt x="5201" y="18108"/>
                      </a:cubicBezTo>
                      <a:cubicBezTo>
                        <a:pt x="4942" y="17298"/>
                        <a:pt x="4521" y="16489"/>
                        <a:pt x="4262" y="15549"/>
                      </a:cubicBezTo>
                      <a:cubicBezTo>
                        <a:pt x="3064" y="12052"/>
                        <a:pt x="1963" y="8393"/>
                        <a:pt x="635" y="4895"/>
                      </a:cubicBezTo>
                      <a:cubicBezTo>
                        <a:pt x="579" y="4749"/>
                        <a:pt x="480" y="4689"/>
                        <a:pt x="379" y="4689"/>
                      </a:cubicBezTo>
                      <a:cubicBezTo>
                        <a:pt x="191" y="4689"/>
                        <a:pt x="0" y="4901"/>
                        <a:pt x="85" y="5155"/>
                      </a:cubicBezTo>
                      <a:cubicBezTo>
                        <a:pt x="1024" y="9623"/>
                        <a:pt x="2773" y="14060"/>
                        <a:pt x="4392" y="18367"/>
                      </a:cubicBezTo>
                      <a:cubicBezTo>
                        <a:pt x="4721" y="19328"/>
                        <a:pt x="5109" y="20032"/>
                        <a:pt x="5911" y="20032"/>
                      </a:cubicBezTo>
                      <a:cubicBezTo>
                        <a:pt x="6136" y="20032"/>
                        <a:pt x="6393" y="19977"/>
                        <a:pt x="6691" y="19856"/>
                      </a:cubicBezTo>
                      <a:cubicBezTo>
                        <a:pt x="8861" y="19176"/>
                        <a:pt x="10868" y="18108"/>
                        <a:pt x="12908" y="17169"/>
                      </a:cubicBezTo>
                      <a:cubicBezTo>
                        <a:pt x="15208" y="16229"/>
                        <a:pt x="17345" y="15290"/>
                        <a:pt x="19515" y="14319"/>
                      </a:cubicBezTo>
                      <a:cubicBezTo>
                        <a:pt x="20583" y="13801"/>
                        <a:pt x="23141" y="13380"/>
                        <a:pt x="23012" y="11761"/>
                      </a:cubicBezTo>
                      <a:cubicBezTo>
                        <a:pt x="22882" y="11081"/>
                        <a:pt x="22332" y="10562"/>
                        <a:pt x="21943" y="9882"/>
                      </a:cubicBezTo>
                      <a:cubicBezTo>
                        <a:pt x="21393" y="9073"/>
                        <a:pt x="20875" y="8134"/>
                        <a:pt x="20324" y="7195"/>
                      </a:cubicBezTo>
                      <a:cubicBezTo>
                        <a:pt x="19094" y="4895"/>
                        <a:pt x="18025" y="2596"/>
                        <a:pt x="17086" y="297"/>
                      </a:cubicBezTo>
                      <a:cubicBezTo>
                        <a:pt x="17037" y="88"/>
                        <a:pt x="16871" y="0"/>
                        <a:pt x="1669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10" name="Google Shape;1810;p33"/>
                <p:cNvSpPr/>
                <p:nvPr/>
              </p:nvSpPr>
              <p:spPr>
                <a:xfrm>
                  <a:off x="575635" y="763269"/>
                  <a:ext cx="152853" cy="1718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79" h="5936" extrusionOk="0">
                      <a:moveTo>
                        <a:pt x="2720" y="734"/>
                      </a:moveTo>
                      <a:cubicBezTo>
                        <a:pt x="2979" y="1414"/>
                        <a:pt x="3238" y="1932"/>
                        <a:pt x="3659" y="2612"/>
                      </a:cubicBezTo>
                      <a:cubicBezTo>
                        <a:pt x="3400" y="2612"/>
                        <a:pt x="3109" y="2742"/>
                        <a:pt x="2850" y="2871"/>
                      </a:cubicBezTo>
                      <a:cubicBezTo>
                        <a:pt x="2591" y="2353"/>
                        <a:pt x="2299" y="1673"/>
                        <a:pt x="2040" y="1123"/>
                      </a:cubicBezTo>
                      <a:cubicBezTo>
                        <a:pt x="2299" y="993"/>
                        <a:pt x="2429" y="864"/>
                        <a:pt x="2720" y="734"/>
                      </a:cubicBezTo>
                      <a:close/>
                      <a:moveTo>
                        <a:pt x="1619" y="1414"/>
                      </a:moveTo>
                      <a:cubicBezTo>
                        <a:pt x="1781" y="1932"/>
                        <a:pt x="2040" y="2483"/>
                        <a:pt x="2170" y="3033"/>
                      </a:cubicBezTo>
                      <a:cubicBezTo>
                        <a:pt x="1781" y="3163"/>
                        <a:pt x="1360" y="3422"/>
                        <a:pt x="972" y="3551"/>
                      </a:cubicBezTo>
                      <a:cubicBezTo>
                        <a:pt x="810" y="3033"/>
                        <a:pt x="680" y="2483"/>
                        <a:pt x="551" y="1932"/>
                      </a:cubicBezTo>
                      <a:lnTo>
                        <a:pt x="680" y="1932"/>
                      </a:lnTo>
                      <a:cubicBezTo>
                        <a:pt x="1101" y="1803"/>
                        <a:pt x="1360" y="1544"/>
                        <a:pt x="1619" y="1414"/>
                      </a:cubicBezTo>
                      <a:close/>
                      <a:moveTo>
                        <a:pt x="3918" y="3033"/>
                      </a:moveTo>
                      <a:cubicBezTo>
                        <a:pt x="4048" y="3292"/>
                        <a:pt x="4210" y="3681"/>
                        <a:pt x="4469" y="3972"/>
                      </a:cubicBezTo>
                      <a:cubicBezTo>
                        <a:pt x="4048" y="4231"/>
                        <a:pt x="3789" y="4361"/>
                        <a:pt x="3400" y="4490"/>
                      </a:cubicBezTo>
                      <a:lnTo>
                        <a:pt x="3400" y="4361"/>
                      </a:lnTo>
                      <a:cubicBezTo>
                        <a:pt x="3238" y="3972"/>
                        <a:pt x="3109" y="3681"/>
                        <a:pt x="2979" y="3292"/>
                      </a:cubicBezTo>
                      <a:cubicBezTo>
                        <a:pt x="3238" y="3292"/>
                        <a:pt x="3530" y="3163"/>
                        <a:pt x="3918" y="3033"/>
                      </a:cubicBezTo>
                      <a:close/>
                      <a:moveTo>
                        <a:pt x="2429" y="3551"/>
                      </a:moveTo>
                      <a:cubicBezTo>
                        <a:pt x="2591" y="3843"/>
                        <a:pt x="2720" y="4231"/>
                        <a:pt x="2850" y="4652"/>
                      </a:cubicBezTo>
                      <a:lnTo>
                        <a:pt x="2979" y="4782"/>
                      </a:lnTo>
                      <a:cubicBezTo>
                        <a:pt x="2626" y="4948"/>
                        <a:pt x="2339" y="5181"/>
                        <a:pt x="2068" y="5181"/>
                      </a:cubicBezTo>
                      <a:cubicBezTo>
                        <a:pt x="1917" y="5181"/>
                        <a:pt x="1770" y="5109"/>
                        <a:pt x="1619" y="4911"/>
                      </a:cubicBezTo>
                      <a:cubicBezTo>
                        <a:pt x="1490" y="4652"/>
                        <a:pt x="1231" y="4231"/>
                        <a:pt x="1101" y="3972"/>
                      </a:cubicBezTo>
                      <a:cubicBezTo>
                        <a:pt x="1490" y="3843"/>
                        <a:pt x="2040" y="3681"/>
                        <a:pt x="2429" y="3551"/>
                      </a:cubicBezTo>
                      <a:close/>
                      <a:moveTo>
                        <a:pt x="2731" y="0"/>
                      </a:moveTo>
                      <a:cubicBezTo>
                        <a:pt x="2678" y="0"/>
                        <a:pt x="2629" y="16"/>
                        <a:pt x="2591" y="54"/>
                      </a:cubicBezTo>
                      <a:cubicBezTo>
                        <a:pt x="1911" y="443"/>
                        <a:pt x="1101" y="993"/>
                        <a:pt x="421" y="1414"/>
                      </a:cubicBezTo>
                      <a:cubicBezTo>
                        <a:pt x="421" y="1414"/>
                        <a:pt x="421" y="1544"/>
                        <a:pt x="292" y="1544"/>
                      </a:cubicBezTo>
                      <a:cubicBezTo>
                        <a:pt x="254" y="1506"/>
                        <a:pt x="213" y="1490"/>
                        <a:pt x="174" y="1490"/>
                      </a:cubicBezTo>
                      <a:cubicBezTo>
                        <a:pt x="81" y="1490"/>
                        <a:pt x="0" y="1582"/>
                        <a:pt x="0" y="1673"/>
                      </a:cubicBezTo>
                      <a:cubicBezTo>
                        <a:pt x="162" y="2612"/>
                        <a:pt x="292" y="3422"/>
                        <a:pt x="551" y="4102"/>
                      </a:cubicBezTo>
                      <a:cubicBezTo>
                        <a:pt x="810" y="4652"/>
                        <a:pt x="972" y="5462"/>
                        <a:pt x="1360" y="5721"/>
                      </a:cubicBezTo>
                      <a:cubicBezTo>
                        <a:pt x="1512" y="5873"/>
                        <a:pt x="1675" y="5936"/>
                        <a:pt x="1836" y="5936"/>
                      </a:cubicBezTo>
                      <a:cubicBezTo>
                        <a:pt x="1950" y="5936"/>
                        <a:pt x="2062" y="5904"/>
                        <a:pt x="2170" y="5851"/>
                      </a:cubicBezTo>
                      <a:cubicBezTo>
                        <a:pt x="3109" y="5721"/>
                        <a:pt x="4210" y="4911"/>
                        <a:pt x="5019" y="4361"/>
                      </a:cubicBezTo>
                      <a:cubicBezTo>
                        <a:pt x="5279" y="4361"/>
                        <a:pt x="5279" y="4102"/>
                        <a:pt x="5149" y="3972"/>
                      </a:cubicBezTo>
                      <a:cubicBezTo>
                        <a:pt x="5019" y="3551"/>
                        <a:pt x="4728" y="3163"/>
                        <a:pt x="4469" y="2742"/>
                      </a:cubicBezTo>
                      <a:cubicBezTo>
                        <a:pt x="4598" y="2612"/>
                        <a:pt x="4469" y="2353"/>
                        <a:pt x="4339" y="2353"/>
                      </a:cubicBezTo>
                      <a:cubicBezTo>
                        <a:pt x="3918" y="1673"/>
                        <a:pt x="3530" y="864"/>
                        <a:pt x="3109" y="184"/>
                      </a:cubicBezTo>
                      <a:cubicBezTo>
                        <a:pt x="3017" y="92"/>
                        <a:pt x="2861" y="0"/>
                        <a:pt x="273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11" name="Google Shape;1811;p33"/>
                <p:cNvSpPr/>
                <p:nvPr/>
              </p:nvSpPr>
              <p:spPr>
                <a:xfrm>
                  <a:off x="815730" y="665836"/>
                  <a:ext cx="166868" cy="1708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3" h="5902" extrusionOk="0">
                      <a:moveTo>
                        <a:pt x="3852" y="731"/>
                      </a:moveTo>
                      <a:cubicBezTo>
                        <a:pt x="4014" y="1120"/>
                        <a:pt x="4143" y="1670"/>
                        <a:pt x="4402" y="2059"/>
                      </a:cubicBezTo>
                      <a:cubicBezTo>
                        <a:pt x="4402" y="2188"/>
                        <a:pt x="4402" y="2350"/>
                        <a:pt x="4532" y="2480"/>
                      </a:cubicBezTo>
                      <a:cubicBezTo>
                        <a:pt x="4014" y="2609"/>
                        <a:pt x="3593" y="2739"/>
                        <a:pt x="3042" y="2868"/>
                      </a:cubicBezTo>
                      <a:lnTo>
                        <a:pt x="2913" y="2998"/>
                      </a:lnTo>
                      <a:cubicBezTo>
                        <a:pt x="2654" y="2480"/>
                        <a:pt x="2233" y="1929"/>
                        <a:pt x="1974" y="1541"/>
                      </a:cubicBezTo>
                      <a:cubicBezTo>
                        <a:pt x="2654" y="1249"/>
                        <a:pt x="3204" y="990"/>
                        <a:pt x="3852" y="731"/>
                      </a:cubicBezTo>
                      <a:close/>
                      <a:moveTo>
                        <a:pt x="4823" y="2998"/>
                      </a:moveTo>
                      <a:cubicBezTo>
                        <a:pt x="4953" y="3160"/>
                        <a:pt x="4953" y="3419"/>
                        <a:pt x="4953" y="3549"/>
                      </a:cubicBezTo>
                      <a:cubicBezTo>
                        <a:pt x="4953" y="3970"/>
                        <a:pt x="4402" y="4358"/>
                        <a:pt x="3722" y="4617"/>
                      </a:cubicBezTo>
                      <a:lnTo>
                        <a:pt x="3593" y="4488"/>
                      </a:lnTo>
                      <a:cubicBezTo>
                        <a:pt x="3463" y="4229"/>
                        <a:pt x="3334" y="3808"/>
                        <a:pt x="3204" y="3549"/>
                      </a:cubicBezTo>
                      <a:cubicBezTo>
                        <a:pt x="3722" y="3419"/>
                        <a:pt x="4273" y="3160"/>
                        <a:pt x="4823" y="2998"/>
                      </a:cubicBezTo>
                      <a:close/>
                      <a:moveTo>
                        <a:pt x="3976" y="0"/>
                      </a:moveTo>
                      <a:cubicBezTo>
                        <a:pt x="3936" y="0"/>
                        <a:pt x="3895" y="16"/>
                        <a:pt x="3852" y="51"/>
                      </a:cubicBezTo>
                      <a:cubicBezTo>
                        <a:pt x="2783" y="569"/>
                        <a:pt x="1714" y="990"/>
                        <a:pt x="613" y="1249"/>
                      </a:cubicBezTo>
                      <a:cubicBezTo>
                        <a:pt x="381" y="1365"/>
                        <a:pt x="461" y="1819"/>
                        <a:pt x="783" y="1819"/>
                      </a:cubicBezTo>
                      <a:cubicBezTo>
                        <a:pt x="820" y="1819"/>
                        <a:pt x="861" y="1813"/>
                        <a:pt x="905" y="1800"/>
                      </a:cubicBezTo>
                      <a:cubicBezTo>
                        <a:pt x="1034" y="1800"/>
                        <a:pt x="1293" y="1670"/>
                        <a:pt x="1585" y="1670"/>
                      </a:cubicBezTo>
                      <a:cubicBezTo>
                        <a:pt x="1844" y="2059"/>
                        <a:pt x="1974" y="2609"/>
                        <a:pt x="2233" y="3160"/>
                      </a:cubicBezTo>
                      <a:cubicBezTo>
                        <a:pt x="1974" y="3160"/>
                        <a:pt x="1844" y="3289"/>
                        <a:pt x="1585" y="3289"/>
                      </a:cubicBezTo>
                      <a:cubicBezTo>
                        <a:pt x="1423" y="3419"/>
                        <a:pt x="1585" y="3678"/>
                        <a:pt x="1714" y="3678"/>
                      </a:cubicBezTo>
                      <a:lnTo>
                        <a:pt x="2394" y="3678"/>
                      </a:lnTo>
                      <a:cubicBezTo>
                        <a:pt x="2654" y="4099"/>
                        <a:pt x="2783" y="4358"/>
                        <a:pt x="3042" y="4779"/>
                      </a:cubicBezTo>
                      <a:lnTo>
                        <a:pt x="3042" y="4909"/>
                      </a:lnTo>
                      <a:cubicBezTo>
                        <a:pt x="2783" y="4909"/>
                        <a:pt x="2524" y="5038"/>
                        <a:pt x="2394" y="5168"/>
                      </a:cubicBezTo>
                      <a:cubicBezTo>
                        <a:pt x="1714" y="4099"/>
                        <a:pt x="1164" y="2998"/>
                        <a:pt x="484" y="1929"/>
                      </a:cubicBezTo>
                      <a:cubicBezTo>
                        <a:pt x="449" y="1895"/>
                        <a:pt x="396" y="1879"/>
                        <a:pt x="339" y="1879"/>
                      </a:cubicBezTo>
                      <a:cubicBezTo>
                        <a:pt x="183" y="1879"/>
                        <a:pt x="0" y="1999"/>
                        <a:pt x="95" y="2188"/>
                      </a:cubicBezTo>
                      <a:cubicBezTo>
                        <a:pt x="613" y="3419"/>
                        <a:pt x="1293" y="4488"/>
                        <a:pt x="1844" y="5718"/>
                      </a:cubicBezTo>
                      <a:cubicBezTo>
                        <a:pt x="1936" y="5810"/>
                        <a:pt x="2027" y="5901"/>
                        <a:pt x="2119" y="5901"/>
                      </a:cubicBezTo>
                      <a:cubicBezTo>
                        <a:pt x="2157" y="5901"/>
                        <a:pt x="2195" y="5886"/>
                        <a:pt x="2233" y="5848"/>
                      </a:cubicBezTo>
                      <a:cubicBezTo>
                        <a:pt x="3042" y="5589"/>
                        <a:pt x="3722" y="5297"/>
                        <a:pt x="4402" y="4909"/>
                      </a:cubicBezTo>
                      <a:cubicBezTo>
                        <a:pt x="4823" y="4779"/>
                        <a:pt x="5341" y="4617"/>
                        <a:pt x="5471" y="4229"/>
                      </a:cubicBezTo>
                      <a:cubicBezTo>
                        <a:pt x="5762" y="3678"/>
                        <a:pt x="5471" y="3289"/>
                        <a:pt x="5341" y="2868"/>
                      </a:cubicBezTo>
                      <a:cubicBezTo>
                        <a:pt x="4953" y="1929"/>
                        <a:pt x="4661" y="1120"/>
                        <a:pt x="4273" y="310"/>
                      </a:cubicBezTo>
                      <a:cubicBezTo>
                        <a:pt x="4178" y="121"/>
                        <a:pt x="4083" y="0"/>
                        <a:pt x="397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12" name="Google Shape;1812;p33"/>
                <p:cNvSpPr/>
                <p:nvPr/>
              </p:nvSpPr>
              <p:spPr>
                <a:xfrm>
                  <a:off x="997567" y="72142"/>
                  <a:ext cx="515746" cy="3884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12" h="13417" extrusionOk="0">
                      <a:moveTo>
                        <a:pt x="7667" y="825"/>
                      </a:moveTo>
                      <a:cubicBezTo>
                        <a:pt x="9009" y="825"/>
                        <a:pt x="10233" y="1706"/>
                        <a:pt x="10816" y="2874"/>
                      </a:cubicBezTo>
                      <a:lnTo>
                        <a:pt x="10816" y="3004"/>
                      </a:lnTo>
                      <a:cubicBezTo>
                        <a:pt x="10816" y="3095"/>
                        <a:pt x="10881" y="3187"/>
                        <a:pt x="10965" y="3187"/>
                      </a:cubicBezTo>
                      <a:cubicBezTo>
                        <a:pt x="11000" y="3187"/>
                        <a:pt x="11037" y="3171"/>
                        <a:pt x="11075" y="3133"/>
                      </a:cubicBezTo>
                      <a:lnTo>
                        <a:pt x="11075" y="3425"/>
                      </a:lnTo>
                      <a:cubicBezTo>
                        <a:pt x="11176" y="3576"/>
                        <a:pt x="11341" y="3649"/>
                        <a:pt x="11497" y="3649"/>
                      </a:cubicBezTo>
                      <a:cubicBezTo>
                        <a:pt x="11741" y="3649"/>
                        <a:pt x="11964" y="3469"/>
                        <a:pt x="11885" y="3133"/>
                      </a:cubicBezTo>
                      <a:cubicBezTo>
                        <a:pt x="11755" y="3004"/>
                        <a:pt x="11755" y="2745"/>
                        <a:pt x="11626" y="2453"/>
                      </a:cubicBezTo>
                      <a:cubicBezTo>
                        <a:pt x="12122" y="2086"/>
                        <a:pt x="12707" y="1919"/>
                        <a:pt x="13299" y="1919"/>
                      </a:cubicBezTo>
                      <a:cubicBezTo>
                        <a:pt x="14637" y="1919"/>
                        <a:pt x="16012" y="2770"/>
                        <a:pt x="16483" y="4072"/>
                      </a:cubicBezTo>
                      <a:cubicBezTo>
                        <a:pt x="17232" y="6008"/>
                        <a:pt x="15841" y="7862"/>
                        <a:pt x="14146" y="7862"/>
                      </a:cubicBezTo>
                      <a:cubicBezTo>
                        <a:pt x="13715" y="7862"/>
                        <a:pt x="13264" y="7742"/>
                        <a:pt x="12824" y="7472"/>
                      </a:cubicBezTo>
                      <a:cubicBezTo>
                        <a:pt x="12720" y="7388"/>
                        <a:pt x="12621" y="7353"/>
                        <a:pt x="12532" y="7353"/>
                      </a:cubicBezTo>
                      <a:cubicBezTo>
                        <a:pt x="12176" y="7353"/>
                        <a:pt x="11995" y="7913"/>
                        <a:pt x="12435" y="8120"/>
                      </a:cubicBezTo>
                      <a:cubicBezTo>
                        <a:pt x="12435" y="8120"/>
                        <a:pt x="12565" y="8282"/>
                        <a:pt x="12695" y="8282"/>
                      </a:cubicBezTo>
                      <a:cubicBezTo>
                        <a:pt x="12824" y="8930"/>
                        <a:pt x="12306" y="9739"/>
                        <a:pt x="11626" y="10031"/>
                      </a:cubicBezTo>
                      <a:cubicBezTo>
                        <a:pt x="11364" y="10123"/>
                        <a:pt x="11112" y="10164"/>
                        <a:pt x="10869" y="10164"/>
                      </a:cubicBezTo>
                      <a:cubicBezTo>
                        <a:pt x="10086" y="10164"/>
                        <a:pt x="9394" y="9740"/>
                        <a:pt x="8776" y="9221"/>
                      </a:cubicBezTo>
                      <a:cubicBezTo>
                        <a:pt x="8776" y="8979"/>
                        <a:pt x="8551" y="8833"/>
                        <a:pt x="8335" y="8833"/>
                      </a:cubicBezTo>
                      <a:cubicBezTo>
                        <a:pt x="8176" y="8833"/>
                        <a:pt x="8022" y="8913"/>
                        <a:pt x="7967" y="9092"/>
                      </a:cubicBezTo>
                      <a:cubicBezTo>
                        <a:pt x="7967" y="9221"/>
                        <a:pt x="7837" y="9351"/>
                        <a:pt x="7837" y="9480"/>
                      </a:cubicBezTo>
                      <a:cubicBezTo>
                        <a:pt x="7449" y="10970"/>
                        <a:pt x="6639" y="12330"/>
                        <a:pt x="5020" y="12589"/>
                      </a:cubicBezTo>
                      <a:cubicBezTo>
                        <a:pt x="4048" y="12589"/>
                        <a:pt x="3109" y="12330"/>
                        <a:pt x="2721" y="11358"/>
                      </a:cubicBezTo>
                      <a:cubicBezTo>
                        <a:pt x="2591" y="10840"/>
                        <a:pt x="2591" y="10160"/>
                        <a:pt x="2980" y="9610"/>
                      </a:cubicBezTo>
                      <a:cubicBezTo>
                        <a:pt x="3239" y="9480"/>
                        <a:pt x="3401" y="9480"/>
                        <a:pt x="3530" y="9351"/>
                      </a:cubicBezTo>
                      <a:cubicBezTo>
                        <a:pt x="3755" y="9238"/>
                        <a:pt x="3687" y="8905"/>
                        <a:pt x="3495" y="8905"/>
                      </a:cubicBezTo>
                      <a:cubicBezTo>
                        <a:pt x="3466" y="8905"/>
                        <a:pt x="3435" y="8913"/>
                        <a:pt x="3401" y="8930"/>
                      </a:cubicBezTo>
                      <a:lnTo>
                        <a:pt x="3109" y="8930"/>
                      </a:lnTo>
                      <a:cubicBezTo>
                        <a:pt x="2997" y="8943"/>
                        <a:pt x="2886" y="8950"/>
                        <a:pt x="2776" y="8950"/>
                      </a:cubicBezTo>
                      <a:cubicBezTo>
                        <a:pt x="1586" y="8950"/>
                        <a:pt x="597" y="8156"/>
                        <a:pt x="1101" y="6792"/>
                      </a:cubicBezTo>
                      <a:cubicBezTo>
                        <a:pt x="1369" y="6024"/>
                        <a:pt x="1972" y="5686"/>
                        <a:pt x="2623" y="5686"/>
                      </a:cubicBezTo>
                      <a:cubicBezTo>
                        <a:pt x="3233" y="5686"/>
                        <a:pt x="3885" y="5984"/>
                        <a:pt x="4340" y="6501"/>
                      </a:cubicBezTo>
                      <a:cubicBezTo>
                        <a:pt x="4340" y="6582"/>
                        <a:pt x="4405" y="6622"/>
                        <a:pt x="4469" y="6622"/>
                      </a:cubicBezTo>
                      <a:cubicBezTo>
                        <a:pt x="4534" y="6622"/>
                        <a:pt x="4599" y="6582"/>
                        <a:pt x="4599" y="6501"/>
                      </a:cubicBezTo>
                      <a:cubicBezTo>
                        <a:pt x="4728" y="6501"/>
                        <a:pt x="4858" y="6371"/>
                        <a:pt x="4728" y="6112"/>
                      </a:cubicBezTo>
                      <a:cubicBezTo>
                        <a:pt x="4048" y="4493"/>
                        <a:pt x="4340" y="2194"/>
                        <a:pt x="6088" y="1255"/>
                      </a:cubicBezTo>
                      <a:cubicBezTo>
                        <a:pt x="6612" y="957"/>
                        <a:pt x="7149" y="825"/>
                        <a:pt x="7667" y="825"/>
                      </a:cubicBezTo>
                      <a:close/>
                      <a:moveTo>
                        <a:pt x="7586" y="1"/>
                      </a:moveTo>
                      <a:cubicBezTo>
                        <a:pt x="7042" y="1"/>
                        <a:pt x="6490" y="102"/>
                        <a:pt x="5959" y="316"/>
                      </a:cubicBezTo>
                      <a:cubicBezTo>
                        <a:pt x="4210" y="1125"/>
                        <a:pt x="3239" y="3263"/>
                        <a:pt x="3660" y="5173"/>
                      </a:cubicBezTo>
                      <a:lnTo>
                        <a:pt x="3660" y="5173"/>
                      </a:lnTo>
                      <a:cubicBezTo>
                        <a:pt x="3346" y="5033"/>
                        <a:pt x="3007" y="4964"/>
                        <a:pt x="2668" y="4964"/>
                      </a:cubicBezTo>
                      <a:cubicBezTo>
                        <a:pt x="1676" y="4964"/>
                        <a:pt x="678" y="5553"/>
                        <a:pt x="292" y="6663"/>
                      </a:cubicBezTo>
                      <a:cubicBezTo>
                        <a:pt x="0" y="7602"/>
                        <a:pt x="292" y="8541"/>
                        <a:pt x="1101" y="9092"/>
                      </a:cubicBezTo>
                      <a:cubicBezTo>
                        <a:pt x="1361" y="9351"/>
                        <a:pt x="1911" y="9610"/>
                        <a:pt x="2300" y="9610"/>
                      </a:cubicBezTo>
                      <a:cubicBezTo>
                        <a:pt x="1490" y="10840"/>
                        <a:pt x="2170" y="12719"/>
                        <a:pt x="3660" y="13269"/>
                      </a:cubicBezTo>
                      <a:cubicBezTo>
                        <a:pt x="4000" y="13370"/>
                        <a:pt x="4332" y="13416"/>
                        <a:pt x="4651" y="13416"/>
                      </a:cubicBezTo>
                      <a:cubicBezTo>
                        <a:pt x="6489" y="13416"/>
                        <a:pt x="7938" y="11871"/>
                        <a:pt x="8517" y="10160"/>
                      </a:cubicBezTo>
                      <a:cubicBezTo>
                        <a:pt x="9173" y="10657"/>
                        <a:pt x="10036" y="10995"/>
                        <a:pt x="10890" y="10995"/>
                      </a:cubicBezTo>
                      <a:cubicBezTo>
                        <a:pt x="11427" y="10995"/>
                        <a:pt x="11960" y="10862"/>
                        <a:pt x="12435" y="10549"/>
                      </a:cubicBezTo>
                      <a:cubicBezTo>
                        <a:pt x="12954" y="10031"/>
                        <a:pt x="13375" y="9351"/>
                        <a:pt x="13375" y="8541"/>
                      </a:cubicBezTo>
                      <a:cubicBezTo>
                        <a:pt x="13615" y="8607"/>
                        <a:pt x="13864" y="8640"/>
                        <a:pt x="14115" y="8640"/>
                      </a:cubicBezTo>
                      <a:cubicBezTo>
                        <a:pt x="14844" y="8640"/>
                        <a:pt x="15590" y="8367"/>
                        <a:pt x="16192" y="7861"/>
                      </a:cubicBezTo>
                      <a:cubicBezTo>
                        <a:pt x="17552" y="6922"/>
                        <a:pt x="17811" y="5303"/>
                        <a:pt x="17163" y="3813"/>
                      </a:cubicBezTo>
                      <a:cubicBezTo>
                        <a:pt x="16613" y="2453"/>
                        <a:pt x="15544" y="1384"/>
                        <a:pt x="14055" y="1255"/>
                      </a:cubicBezTo>
                      <a:cubicBezTo>
                        <a:pt x="13872" y="1233"/>
                        <a:pt x="13695" y="1223"/>
                        <a:pt x="13522" y="1223"/>
                      </a:cubicBezTo>
                      <a:cubicBezTo>
                        <a:pt x="12650" y="1223"/>
                        <a:pt x="11902" y="1497"/>
                        <a:pt x="11334" y="2065"/>
                      </a:cubicBezTo>
                      <a:cubicBezTo>
                        <a:pt x="10549" y="779"/>
                        <a:pt x="9098" y="1"/>
                        <a:pt x="758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13" name="Google Shape;1813;p33"/>
                <p:cNvSpPr/>
                <p:nvPr/>
              </p:nvSpPr>
              <p:spPr>
                <a:xfrm>
                  <a:off x="1111013" y="339136"/>
                  <a:ext cx="29" cy="3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30" extrusionOk="0">
                      <a:moveTo>
                        <a:pt x="1" y="0"/>
                      </a:moveTo>
                      <a:lnTo>
                        <a:pt x="1" y="130"/>
                      </a:lnTo>
                      <a:close/>
                    </a:path>
                  </a:pathLst>
                </a:custGeom>
                <a:solidFill>
                  <a:srgbClr val="38A7D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14" name="Google Shape;1814;p33"/>
                <p:cNvSpPr/>
                <p:nvPr/>
              </p:nvSpPr>
              <p:spPr>
                <a:xfrm>
                  <a:off x="-1959" y="939895"/>
                  <a:ext cx="455288" cy="407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24" h="14059" extrusionOk="0">
                      <a:moveTo>
                        <a:pt x="3586" y="0"/>
                      </a:moveTo>
                      <a:cubicBezTo>
                        <a:pt x="3513" y="0"/>
                        <a:pt x="3440" y="3"/>
                        <a:pt x="3368" y="10"/>
                      </a:cubicBezTo>
                      <a:cubicBezTo>
                        <a:pt x="1328" y="301"/>
                        <a:pt x="0" y="2600"/>
                        <a:pt x="680" y="4478"/>
                      </a:cubicBezTo>
                      <a:cubicBezTo>
                        <a:pt x="680" y="4577"/>
                        <a:pt x="756" y="4620"/>
                        <a:pt x="842" y="4620"/>
                      </a:cubicBezTo>
                      <a:cubicBezTo>
                        <a:pt x="982" y="4620"/>
                        <a:pt x="1149" y="4509"/>
                        <a:pt x="1069" y="4349"/>
                      </a:cubicBezTo>
                      <a:cubicBezTo>
                        <a:pt x="810" y="2859"/>
                        <a:pt x="1749" y="1111"/>
                        <a:pt x="3239" y="819"/>
                      </a:cubicBezTo>
                      <a:cubicBezTo>
                        <a:pt x="3409" y="784"/>
                        <a:pt x="3572" y="767"/>
                        <a:pt x="3729" y="767"/>
                      </a:cubicBezTo>
                      <a:cubicBezTo>
                        <a:pt x="5303" y="767"/>
                        <a:pt x="6200" y="2444"/>
                        <a:pt x="6347" y="3798"/>
                      </a:cubicBezTo>
                      <a:cubicBezTo>
                        <a:pt x="6347" y="4041"/>
                        <a:pt x="6519" y="4186"/>
                        <a:pt x="6689" y="4186"/>
                      </a:cubicBezTo>
                      <a:cubicBezTo>
                        <a:pt x="6815" y="4186"/>
                        <a:pt x="6940" y="4107"/>
                        <a:pt x="6995" y="3928"/>
                      </a:cubicBezTo>
                      <a:lnTo>
                        <a:pt x="6995" y="3410"/>
                      </a:lnTo>
                      <a:cubicBezTo>
                        <a:pt x="7357" y="2462"/>
                        <a:pt x="8199" y="1731"/>
                        <a:pt x="9211" y="1731"/>
                      </a:cubicBezTo>
                      <a:cubicBezTo>
                        <a:pt x="9375" y="1731"/>
                        <a:pt x="9543" y="1750"/>
                        <a:pt x="9715" y="1791"/>
                      </a:cubicBezTo>
                      <a:cubicBezTo>
                        <a:pt x="10784" y="2050"/>
                        <a:pt x="11334" y="3248"/>
                        <a:pt x="11205" y="4349"/>
                      </a:cubicBezTo>
                      <a:lnTo>
                        <a:pt x="11043" y="4349"/>
                      </a:lnTo>
                      <a:cubicBezTo>
                        <a:pt x="10938" y="4454"/>
                        <a:pt x="11003" y="4643"/>
                        <a:pt x="11117" y="4643"/>
                      </a:cubicBezTo>
                      <a:cubicBezTo>
                        <a:pt x="11144" y="4643"/>
                        <a:pt x="11174" y="4633"/>
                        <a:pt x="11205" y="4608"/>
                      </a:cubicBezTo>
                      <a:lnTo>
                        <a:pt x="11464" y="4608"/>
                      </a:lnTo>
                      <a:cubicBezTo>
                        <a:pt x="11593" y="4608"/>
                        <a:pt x="11723" y="4608"/>
                        <a:pt x="11723" y="4478"/>
                      </a:cubicBezTo>
                      <a:cubicBezTo>
                        <a:pt x="11786" y="4474"/>
                        <a:pt x="11848" y="4472"/>
                        <a:pt x="11910" y="4472"/>
                      </a:cubicBezTo>
                      <a:cubicBezTo>
                        <a:pt x="13727" y="4472"/>
                        <a:pt x="15060" y="6285"/>
                        <a:pt x="14152" y="7976"/>
                      </a:cubicBezTo>
                      <a:cubicBezTo>
                        <a:pt x="13627" y="8869"/>
                        <a:pt x="12867" y="9241"/>
                        <a:pt x="12075" y="9241"/>
                      </a:cubicBezTo>
                      <a:cubicBezTo>
                        <a:pt x="11057" y="9241"/>
                        <a:pt x="9986" y="8627"/>
                        <a:pt x="9294" y="7717"/>
                      </a:cubicBezTo>
                      <a:cubicBezTo>
                        <a:pt x="9208" y="7533"/>
                        <a:pt x="9075" y="7458"/>
                        <a:pt x="8940" y="7458"/>
                      </a:cubicBezTo>
                      <a:cubicBezTo>
                        <a:pt x="8672" y="7458"/>
                        <a:pt x="8398" y="7760"/>
                        <a:pt x="8485" y="8105"/>
                      </a:cubicBezTo>
                      <a:cubicBezTo>
                        <a:pt x="8614" y="8397"/>
                        <a:pt x="8776" y="8526"/>
                        <a:pt x="8906" y="8785"/>
                      </a:cubicBezTo>
                      <a:cubicBezTo>
                        <a:pt x="8776" y="10405"/>
                        <a:pt x="7966" y="12024"/>
                        <a:pt x="6185" y="12833"/>
                      </a:cubicBezTo>
                      <a:cubicBezTo>
                        <a:pt x="5667" y="13057"/>
                        <a:pt x="5149" y="13157"/>
                        <a:pt x="4639" y="13157"/>
                      </a:cubicBezTo>
                      <a:cubicBezTo>
                        <a:pt x="3300" y="13157"/>
                        <a:pt x="2018" y="12467"/>
                        <a:pt x="939" y="11506"/>
                      </a:cubicBezTo>
                      <a:cubicBezTo>
                        <a:pt x="863" y="11381"/>
                        <a:pt x="750" y="11330"/>
                        <a:pt x="635" y="11330"/>
                      </a:cubicBezTo>
                      <a:cubicBezTo>
                        <a:pt x="361" y="11330"/>
                        <a:pt x="77" y="11620"/>
                        <a:pt x="259" y="11894"/>
                      </a:cubicBezTo>
                      <a:cubicBezTo>
                        <a:pt x="1236" y="13412"/>
                        <a:pt x="2713" y="14058"/>
                        <a:pt x="4206" y="14058"/>
                      </a:cubicBezTo>
                      <a:cubicBezTo>
                        <a:pt x="6821" y="14058"/>
                        <a:pt x="9483" y="12077"/>
                        <a:pt x="9586" y="9336"/>
                      </a:cubicBezTo>
                      <a:cubicBezTo>
                        <a:pt x="10246" y="9850"/>
                        <a:pt x="11041" y="10110"/>
                        <a:pt x="11825" y="10110"/>
                      </a:cubicBezTo>
                      <a:cubicBezTo>
                        <a:pt x="13116" y="10110"/>
                        <a:pt x="14377" y="9406"/>
                        <a:pt x="14961" y="7976"/>
                      </a:cubicBezTo>
                      <a:cubicBezTo>
                        <a:pt x="15724" y="5962"/>
                        <a:pt x="14101" y="4035"/>
                        <a:pt x="12205" y="4035"/>
                      </a:cubicBezTo>
                      <a:cubicBezTo>
                        <a:pt x="12088" y="4035"/>
                        <a:pt x="11971" y="4042"/>
                        <a:pt x="11852" y="4057"/>
                      </a:cubicBezTo>
                      <a:cubicBezTo>
                        <a:pt x="12014" y="2730"/>
                        <a:pt x="11043" y="1370"/>
                        <a:pt x="9586" y="1111"/>
                      </a:cubicBezTo>
                      <a:cubicBezTo>
                        <a:pt x="9475" y="1098"/>
                        <a:pt x="9365" y="1091"/>
                        <a:pt x="9255" y="1091"/>
                      </a:cubicBezTo>
                      <a:cubicBezTo>
                        <a:pt x="8275" y="1091"/>
                        <a:pt x="7361" y="1610"/>
                        <a:pt x="6865" y="2600"/>
                      </a:cubicBezTo>
                      <a:cubicBezTo>
                        <a:pt x="6496" y="1183"/>
                        <a:pt x="5012" y="0"/>
                        <a:pt x="358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15" name="Google Shape;1815;p33"/>
                <p:cNvSpPr/>
                <p:nvPr/>
              </p:nvSpPr>
              <p:spPr>
                <a:xfrm>
                  <a:off x="1724251" y="215817"/>
                  <a:ext cx="605739" cy="4558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20" h="15742" extrusionOk="0">
                      <a:moveTo>
                        <a:pt x="6685" y="849"/>
                      </a:moveTo>
                      <a:cubicBezTo>
                        <a:pt x="8167" y="849"/>
                        <a:pt x="9398" y="2077"/>
                        <a:pt x="10007" y="3709"/>
                      </a:cubicBezTo>
                      <a:cubicBezTo>
                        <a:pt x="10065" y="3825"/>
                        <a:pt x="10208" y="3889"/>
                        <a:pt x="10348" y="3889"/>
                      </a:cubicBezTo>
                      <a:cubicBezTo>
                        <a:pt x="10520" y="3889"/>
                        <a:pt x="10687" y="3793"/>
                        <a:pt x="10687" y="3579"/>
                      </a:cubicBezTo>
                      <a:cubicBezTo>
                        <a:pt x="10687" y="3450"/>
                        <a:pt x="10525" y="3450"/>
                        <a:pt x="10525" y="3320"/>
                      </a:cubicBezTo>
                      <a:cubicBezTo>
                        <a:pt x="11026" y="2221"/>
                        <a:pt x="12268" y="1334"/>
                        <a:pt x="13483" y="1334"/>
                      </a:cubicBezTo>
                      <a:cubicBezTo>
                        <a:pt x="13915" y="1334"/>
                        <a:pt x="14344" y="1446"/>
                        <a:pt x="14734" y="1701"/>
                      </a:cubicBezTo>
                      <a:cubicBezTo>
                        <a:pt x="15933" y="2510"/>
                        <a:pt x="15674" y="4259"/>
                        <a:pt x="14443" y="4777"/>
                      </a:cubicBezTo>
                      <a:cubicBezTo>
                        <a:pt x="14184" y="4939"/>
                        <a:pt x="14313" y="5328"/>
                        <a:pt x="14734" y="5328"/>
                      </a:cubicBezTo>
                      <a:cubicBezTo>
                        <a:pt x="14864" y="5198"/>
                        <a:pt x="14994" y="5198"/>
                        <a:pt x="15253" y="5069"/>
                      </a:cubicBezTo>
                      <a:cubicBezTo>
                        <a:pt x="16483" y="5198"/>
                        <a:pt x="17811" y="5457"/>
                        <a:pt x="18620" y="6558"/>
                      </a:cubicBezTo>
                      <a:cubicBezTo>
                        <a:pt x="19300" y="7627"/>
                        <a:pt x="19300" y="8987"/>
                        <a:pt x="18361" y="9926"/>
                      </a:cubicBezTo>
                      <a:cubicBezTo>
                        <a:pt x="17634" y="10707"/>
                        <a:pt x="16745" y="11001"/>
                        <a:pt x="15816" y="11001"/>
                      </a:cubicBezTo>
                      <a:cubicBezTo>
                        <a:pt x="14512" y="11001"/>
                        <a:pt x="13130" y="10421"/>
                        <a:pt x="12014" y="9797"/>
                      </a:cubicBezTo>
                      <a:cubicBezTo>
                        <a:pt x="11964" y="9765"/>
                        <a:pt x="11908" y="9751"/>
                        <a:pt x="11851" y="9751"/>
                      </a:cubicBezTo>
                      <a:cubicBezTo>
                        <a:pt x="11614" y="9751"/>
                        <a:pt x="11366" y="10001"/>
                        <a:pt x="11496" y="10315"/>
                      </a:cubicBezTo>
                      <a:cubicBezTo>
                        <a:pt x="11756" y="11398"/>
                        <a:pt x="10944" y="12119"/>
                        <a:pt x="10048" y="12119"/>
                      </a:cubicBezTo>
                      <a:cubicBezTo>
                        <a:pt x="9604" y="12119"/>
                        <a:pt x="9141" y="11942"/>
                        <a:pt x="8776" y="11545"/>
                      </a:cubicBezTo>
                      <a:cubicBezTo>
                        <a:pt x="8646" y="11416"/>
                        <a:pt x="8517" y="11416"/>
                        <a:pt x="8387" y="11416"/>
                      </a:cubicBezTo>
                      <a:cubicBezTo>
                        <a:pt x="8332" y="11347"/>
                        <a:pt x="8224" y="11307"/>
                        <a:pt x="8117" y="11307"/>
                      </a:cubicBezTo>
                      <a:cubicBezTo>
                        <a:pt x="7975" y="11307"/>
                        <a:pt x="7837" y="11378"/>
                        <a:pt x="7837" y="11545"/>
                      </a:cubicBezTo>
                      <a:cubicBezTo>
                        <a:pt x="7286" y="13164"/>
                        <a:pt x="6347" y="14913"/>
                        <a:pt x="4340" y="14913"/>
                      </a:cubicBezTo>
                      <a:cubicBezTo>
                        <a:pt x="1781" y="14913"/>
                        <a:pt x="972" y="11416"/>
                        <a:pt x="3659" y="10865"/>
                      </a:cubicBezTo>
                      <a:cubicBezTo>
                        <a:pt x="3919" y="10865"/>
                        <a:pt x="3919" y="10444"/>
                        <a:pt x="3659" y="10315"/>
                      </a:cubicBezTo>
                      <a:cubicBezTo>
                        <a:pt x="3659" y="10315"/>
                        <a:pt x="3530" y="10185"/>
                        <a:pt x="3400" y="10185"/>
                      </a:cubicBezTo>
                      <a:cubicBezTo>
                        <a:pt x="2591" y="10056"/>
                        <a:pt x="551" y="10056"/>
                        <a:pt x="1360" y="8566"/>
                      </a:cubicBezTo>
                      <a:cubicBezTo>
                        <a:pt x="1697" y="7816"/>
                        <a:pt x="2363" y="6880"/>
                        <a:pt x="3229" y="6880"/>
                      </a:cubicBezTo>
                      <a:cubicBezTo>
                        <a:pt x="3447" y="6880"/>
                        <a:pt x="3677" y="6940"/>
                        <a:pt x="3919" y="7076"/>
                      </a:cubicBezTo>
                      <a:cubicBezTo>
                        <a:pt x="4048" y="7076"/>
                        <a:pt x="4340" y="6947"/>
                        <a:pt x="4340" y="6817"/>
                      </a:cubicBezTo>
                      <a:lnTo>
                        <a:pt x="4340" y="6558"/>
                      </a:lnTo>
                      <a:cubicBezTo>
                        <a:pt x="3109" y="4777"/>
                        <a:pt x="2979" y="2349"/>
                        <a:pt x="5149" y="1280"/>
                      </a:cubicBezTo>
                      <a:cubicBezTo>
                        <a:pt x="5679" y="983"/>
                        <a:pt x="6196" y="849"/>
                        <a:pt x="6685" y="849"/>
                      </a:cubicBezTo>
                      <a:close/>
                      <a:moveTo>
                        <a:pt x="6660" y="1"/>
                      </a:moveTo>
                      <a:cubicBezTo>
                        <a:pt x="6104" y="1"/>
                        <a:pt x="5544" y="110"/>
                        <a:pt x="5020" y="341"/>
                      </a:cubicBezTo>
                      <a:cubicBezTo>
                        <a:pt x="2720" y="1280"/>
                        <a:pt x="1911" y="4259"/>
                        <a:pt x="3239" y="6267"/>
                      </a:cubicBezTo>
                      <a:cubicBezTo>
                        <a:pt x="3180" y="6261"/>
                        <a:pt x="3122" y="6257"/>
                        <a:pt x="3064" y="6257"/>
                      </a:cubicBezTo>
                      <a:cubicBezTo>
                        <a:pt x="1937" y="6257"/>
                        <a:pt x="945" y="7420"/>
                        <a:pt x="421" y="8437"/>
                      </a:cubicBezTo>
                      <a:cubicBezTo>
                        <a:pt x="0" y="9635"/>
                        <a:pt x="810" y="10444"/>
                        <a:pt x="1911" y="10736"/>
                      </a:cubicBezTo>
                      <a:cubicBezTo>
                        <a:pt x="680" y="11804"/>
                        <a:pt x="972" y="14363"/>
                        <a:pt x="2591" y="15302"/>
                      </a:cubicBezTo>
                      <a:cubicBezTo>
                        <a:pt x="3135" y="15606"/>
                        <a:pt x="3704" y="15742"/>
                        <a:pt x="4266" y="15742"/>
                      </a:cubicBezTo>
                      <a:cubicBezTo>
                        <a:pt x="6212" y="15742"/>
                        <a:pt x="8061" y="14110"/>
                        <a:pt x="8387" y="12225"/>
                      </a:cubicBezTo>
                      <a:cubicBezTo>
                        <a:pt x="8892" y="12774"/>
                        <a:pt x="9485" y="13010"/>
                        <a:pt x="10056" y="13010"/>
                      </a:cubicBezTo>
                      <a:cubicBezTo>
                        <a:pt x="11171" y="13010"/>
                        <a:pt x="12199" y="12108"/>
                        <a:pt x="12306" y="10865"/>
                      </a:cubicBezTo>
                      <a:cubicBezTo>
                        <a:pt x="13361" y="11456"/>
                        <a:pt x="14618" y="11839"/>
                        <a:pt x="15824" y="11839"/>
                      </a:cubicBezTo>
                      <a:cubicBezTo>
                        <a:pt x="17394" y="11839"/>
                        <a:pt x="18879" y="11190"/>
                        <a:pt x="19721" y="9505"/>
                      </a:cubicBezTo>
                      <a:cubicBezTo>
                        <a:pt x="20920" y="6817"/>
                        <a:pt x="18361" y="4518"/>
                        <a:pt x="15803" y="4518"/>
                      </a:cubicBezTo>
                      <a:cubicBezTo>
                        <a:pt x="16354" y="3579"/>
                        <a:pt x="16192" y="2089"/>
                        <a:pt x="15253" y="1280"/>
                      </a:cubicBezTo>
                      <a:cubicBezTo>
                        <a:pt x="14750" y="908"/>
                        <a:pt x="14183" y="742"/>
                        <a:pt x="13614" y="742"/>
                      </a:cubicBezTo>
                      <a:cubicBezTo>
                        <a:pt x="12350" y="742"/>
                        <a:pt x="11083" y="1563"/>
                        <a:pt x="10525" y="2770"/>
                      </a:cubicBezTo>
                      <a:cubicBezTo>
                        <a:pt x="10036" y="1035"/>
                        <a:pt x="8368" y="1"/>
                        <a:pt x="666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16" name="Google Shape;1816;p33"/>
                <p:cNvSpPr/>
                <p:nvPr/>
              </p:nvSpPr>
              <p:spPr>
                <a:xfrm>
                  <a:off x="153674" y="1244559"/>
                  <a:ext cx="450105" cy="2902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45" h="10023" extrusionOk="0">
                      <a:moveTo>
                        <a:pt x="15292" y="1"/>
                      </a:moveTo>
                      <a:cubicBezTo>
                        <a:pt x="15202" y="1"/>
                        <a:pt x="15124" y="48"/>
                        <a:pt x="15124" y="174"/>
                      </a:cubicBezTo>
                      <a:cubicBezTo>
                        <a:pt x="14942" y="1308"/>
                        <a:pt x="14158" y="2108"/>
                        <a:pt x="13192" y="2108"/>
                      </a:cubicBezTo>
                      <a:cubicBezTo>
                        <a:pt x="12779" y="2108"/>
                        <a:pt x="12332" y="1961"/>
                        <a:pt x="11885" y="1631"/>
                      </a:cubicBezTo>
                      <a:cubicBezTo>
                        <a:pt x="11828" y="1517"/>
                        <a:pt x="11690" y="1454"/>
                        <a:pt x="11553" y="1454"/>
                      </a:cubicBezTo>
                      <a:cubicBezTo>
                        <a:pt x="11378" y="1454"/>
                        <a:pt x="11205" y="1557"/>
                        <a:pt x="11205" y="1793"/>
                      </a:cubicBezTo>
                      <a:cubicBezTo>
                        <a:pt x="11100" y="2872"/>
                        <a:pt x="10631" y="4508"/>
                        <a:pt x="9519" y="4508"/>
                      </a:cubicBezTo>
                      <a:cubicBezTo>
                        <a:pt x="9264" y="4508"/>
                        <a:pt x="8974" y="4422"/>
                        <a:pt x="8647" y="4222"/>
                      </a:cubicBezTo>
                      <a:cubicBezTo>
                        <a:pt x="8258" y="3801"/>
                        <a:pt x="8388" y="3801"/>
                        <a:pt x="7837" y="3801"/>
                      </a:cubicBezTo>
                      <a:cubicBezTo>
                        <a:pt x="7578" y="3801"/>
                        <a:pt x="7449" y="3930"/>
                        <a:pt x="7449" y="4060"/>
                      </a:cubicBezTo>
                      <a:cubicBezTo>
                        <a:pt x="7287" y="4222"/>
                        <a:pt x="7287" y="4222"/>
                        <a:pt x="7287" y="4351"/>
                      </a:cubicBezTo>
                      <a:lnTo>
                        <a:pt x="7287" y="4610"/>
                      </a:lnTo>
                      <a:cubicBezTo>
                        <a:pt x="7287" y="5420"/>
                        <a:pt x="7157" y="7039"/>
                        <a:pt x="6348" y="7169"/>
                      </a:cubicBezTo>
                      <a:cubicBezTo>
                        <a:pt x="6089" y="7169"/>
                        <a:pt x="5538" y="6780"/>
                        <a:pt x="5409" y="6651"/>
                      </a:cubicBezTo>
                      <a:cubicBezTo>
                        <a:pt x="4858" y="6359"/>
                        <a:pt x="4470" y="6100"/>
                        <a:pt x="3919" y="5971"/>
                      </a:cubicBezTo>
                      <a:cubicBezTo>
                        <a:pt x="3850" y="5936"/>
                        <a:pt x="3780" y="5920"/>
                        <a:pt x="3716" y="5920"/>
                      </a:cubicBezTo>
                      <a:cubicBezTo>
                        <a:pt x="3540" y="5920"/>
                        <a:pt x="3401" y="6040"/>
                        <a:pt x="3401" y="6230"/>
                      </a:cubicBezTo>
                      <a:cubicBezTo>
                        <a:pt x="3401" y="7169"/>
                        <a:pt x="3531" y="8108"/>
                        <a:pt x="3531" y="9079"/>
                      </a:cubicBezTo>
                      <a:lnTo>
                        <a:pt x="972" y="9079"/>
                      </a:lnTo>
                      <a:cubicBezTo>
                        <a:pt x="972" y="9079"/>
                        <a:pt x="972" y="8917"/>
                        <a:pt x="810" y="8917"/>
                      </a:cubicBezTo>
                      <a:cubicBezTo>
                        <a:pt x="810" y="8917"/>
                        <a:pt x="810" y="8788"/>
                        <a:pt x="681" y="8788"/>
                      </a:cubicBezTo>
                      <a:lnTo>
                        <a:pt x="422" y="8788"/>
                      </a:lnTo>
                      <a:cubicBezTo>
                        <a:pt x="163" y="8917"/>
                        <a:pt x="163" y="9079"/>
                        <a:pt x="1" y="9209"/>
                      </a:cubicBezTo>
                      <a:cubicBezTo>
                        <a:pt x="1" y="9468"/>
                        <a:pt x="163" y="9597"/>
                        <a:pt x="292" y="9727"/>
                      </a:cubicBezTo>
                      <a:cubicBezTo>
                        <a:pt x="628" y="9955"/>
                        <a:pt x="1147" y="10022"/>
                        <a:pt x="1707" y="10022"/>
                      </a:cubicBezTo>
                      <a:cubicBezTo>
                        <a:pt x="2498" y="10022"/>
                        <a:pt x="3369" y="9889"/>
                        <a:pt x="3919" y="9889"/>
                      </a:cubicBezTo>
                      <a:cubicBezTo>
                        <a:pt x="4049" y="9889"/>
                        <a:pt x="4340" y="9727"/>
                        <a:pt x="4340" y="9468"/>
                      </a:cubicBezTo>
                      <a:cubicBezTo>
                        <a:pt x="4211" y="8658"/>
                        <a:pt x="4211" y="7719"/>
                        <a:pt x="4211" y="6910"/>
                      </a:cubicBezTo>
                      <a:lnTo>
                        <a:pt x="4211" y="6910"/>
                      </a:lnTo>
                      <a:cubicBezTo>
                        <a:pt x="4863" y="7353"/>
                        <a:pt x="5769" y="7966"/>
                        <a:pt x="6451" y="7966"/>
                      </a:cubicBezTo>
                      <a:cubicBezTo>
                        <a:pt x="6615" y="7966"/>
                        <a:pt x="6767" y="7930"/>
                        <a:pt x="6898" y="7849"/>
                      </a:cubicBezTo>
                      <a:cubicBezTo>
                        <a:pt x="7837" y="7460"/>
                        <a:pt x="7837" y="5679"/>
                        <a:pt x="7837" y="4740"/>
                      </a:cubicBezTo>
                      <a:cubicBezTo>
                        <a:pt x="7908" y="4740"/>
                        <a:pt x="7940" y="4701"/>
                        <a:pt x="7955" y="4666"/>
                      </a:cubicBezTo>
                      <a:lnTo>
                        <a:pt x="7955" y="4666"/>
                      </a:lnTo>
                      <a:cubicBezTo>
                        <a:pt x="7964" y="4926"/>
                        <a:pt x="8786" y="5299"/>
                        <a:pt x="8906" y="5420"/>
                      </a:cubicBezTo>
                      <a:cubicBezTo>
                        <a:pt x="9457" y="5420"/>
                        <a:pt x="10007" y="5420"/>
                        <a:pt x="10396" y="5161"/>
                      </a:cubicBezTo>
                      <a:cubicBezTo>
                        <a:pt x="11335" y="4740"/>
                        <a:pt x="11756" y="3671"/>
                        <a:pt x="11885" y="2603"/>
                      </a:cubicBezTo>
                      <a:cubicBezTo>
                        <a:pt x="12276" y="2783"/>
                        <a:pt x="12674" y="2869"/>
                        <a:pt x="13058" y="2869"/>
                      </a:cubicBezTo>
                      <a:cubicBezTo>
                        <a:pt x="14392" y="2869"/>
                        <a:pt x="15545" y="1834"/>
                        <a:pt x="15545" y="174"/>
                      </a:cubicBezTo>
                      <a:cubicBezTo>
                        <a:pt x="15545" y="82"/>
                        <a:pt x="15409" y="1"/>
                        <a:pt x="1529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17" name="Google Shape;1817;p33"/>
                <p:cNvSpPr/>
                <p:nvPr/>
              </p:nvSpPr>
              <p:spPr>
                <a:xfrm>
                  <a:off x="1233348" y="722472"/>
                  <a:ext cx="405602" cy="2095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08" h="7238" extrusionOk="0">
                      <a:moveTo>
                        <a:pt x="13504" y="0"/>
                      </a:moveTo>
                      <a:cubicBezTo>
                        <a:pt x="13376" y="0"/>
                        <a:pt x="13251" y="72"/>
                        <a:pt x="13198" y="232"/>
                      </a:cubicBezTo>
                      <a:cubicBezTo>
                        <a:pt x="12927" y="984"/>
                        <a:pt x="13047" y="1736"/>
                        <a:pt x="12081" y="1736"/>
                      </a:cubicBezTo>
                      <a:cubicBezTo>
                        <a:pt x="12007" y="1736"/>
                        <a:pt x="11926" y="1731"/>
                        <a:pt x="11838" y="1722"/>
                      </a:cubicBezTo>
                      <a:cubicBezTo>
                        <a:pt x="11158" y="1593"/>
                        <a:pt x="10219" y="1204"/>
                        <a:pt x="9539" y="912"/>
                      </a:cubicBezTo>
                      <a:cubicBezTo>
                        <a:pt x="9409" y="783"/>
                        <a:pt x="9279" y="718"/>
                        <a:pt x="9162" y="718"/>
                      </a:cubicBezTo>
                      <a:cubicBezTo>
                        <a:pt x="9045" y="718"/>
                        <a:pt x="8939" y="783"/>
                        <a:pt x="8858" y="912"/>
                      </a:cubicBezTo>
                      <a:cubicBezTo>
                        <a:pt x="8747" y="1861"/>
                        <a:pt x="8731" y="3193"/>
                        <a:pt x="7612" y="3193"/>
                      </a:cubicBezTo>
                      <a:cubicBezTo>
                        <a:pt x="7432" y="3193"/>
                        <a:pt x="7223" y="3159"/>
                        <a:pt x="6980" y="3082"/>
                      </a:cubicBezTo>
                      <a:cubicBezTo>
                        <a:pt x="6592" y="2953"/>
                        <a:pt x="6300" y="2532"/>
                        <a:pt x="5912" y="2402"/>
                      </a:cubicBezTo>
                      <a:cubicBezTo>
                        <a:pt x="5710" y="2355"/>
                        <a:pt x="5530" y="2325"/>
                        <a:pt x="5356" y="2325"/>
                      </a:cubicBezTo>
                      <a:cubicBezTo>
                        <a:pt x="5055" y="2325"/>
                        <a:pt x="4771" y="2415"/>
                        <a:pt x="4422" y="2661"/>
                      </a:cubicBezTo>
                      <a:cubicBezTo>
                        <a:pt x="4001" y="3082"/>
                        <a:pt x="4163" y="4021"/>
                        <a:pt x="3742" y="4442"/>
                      </a:cubicBezTo>
                      <a:cubicBezTo>
                        <a:pt x="3610" y="4568"/>
                        <a:pt x="3478" y="4619"/>
                        <a:pt x="3346" y="4619"/>
                      </a:cubicBezTo>
                      <a:cubicBezTo>
                        <a:pt x="2799" y="4619"/>
                        <a:pt x="2256" y="3737"/>
                        <a:pt x="1734" y="3633"/>
                      </a:cubicBezTo>
                      <a:cubicBezTo>
                        <a:pt x="1572" y="3633"/>
                        <a:pt x="1443" y="3633"/>
                        <a:pt x="1313" y="3892"/>
                      </a:cubicBezTo>
                      <a:cubicBezTo>
                        <a:pt x="1184" y="4960"/>
                        <a:pt x="633" y="5899"/>
                        <a:pt x="115" y="6871"/>
                      </a:cubicBezTo>
                      <a:cubicBezTo>
                        <a:pt x="1" y="7054"/>
                        <a:pt x="178" y="7237"/>
                        <a:pt x="337" y="7237"/>
                      </a:cubicBezTo>
                      <a:cubicBezTo>
                        <a:pt x="403" y="7237"/>
                        <a:pt x="466" y="7206"/>
                        <a:pt x="504" y="7130"/>
                      </a:cubicBezTo>
                      <a:cubicBezTo>
                        <a:pt x="1054" y="6191"/>
                        <a:pt x="1443" y="5381"/>
                        <a:pt x="1864" y="4280"/>
                      </a:cubicBezTo>
                      <a:cubicBezTo>
                        <a:pt x="2297" y="4741"/>
                        <a:pt x="2753" y="5473"/>
                        <a:pt x="3440" y="5473"/>
                      </a:cubicBezTo>
                      <a:cubicBezTo>
                        <a:pt x="3575" y="5473"/>
                        <a:pt x="3718" y="5445"/>
                        <a:pt x="3872" y="5381"/>
                      </a:cubicBezTo>
                      <a:cubicBezTo>
                        <a:pt x="4681" y="5090"/>
                        <a:pt x="4292" y="4021"/>
                        <a:pt x="4811" y="3471"/>
                      </a:cubicBezTo>
                      <a:cubicBezTo>
                        <a:pt x="4950" y="3305"/>
                        <a:pt x="5124" y="3241"/>
                        <a:pt x="5321" y="3241"/>
                      </a:cubicBezTo>
                      <a:cubicBezTo>
                        <a:pt x="5978" y="3241"/>
                        <a:pt x="6897" y="3953"/>
                        <a:pt x="7682" y="3953"/>
                      </a:cubicBezTo>
                      <a:cubicBezTo>
                        <a:pt x="7808" y="3953"/>
                        <a:pt x="7931" y="3935"/>
                        <a:pt x="8049" y="3892"/>
                      </a:cubicBezTo>
                      <a:cubicBezTo>
                        <a:pt x="9150" y="3633"/>
                        <a:pt x="9409" y="2402"/>
                        <a:pt x="9539" y="1463"/>
                      </a:cubicBezTo>
                      <a:cubicBezTo>
                        <a:pt x="10219" y="1722"/>
                        <a:pt x="10769" y="1852"/>
                        <a:pt x="11449" y="2143"/>
                      </a:cubicBezTo>
                      <a:cubicBezTo>
                        <a:pt x="11764" y="2248"/>
                        <a:pt x="12184" y="2437"/>
                        <a:pt x="12607" y="2437"/>
                      </a:cubicBezTo>
                      <a:cubicBezTo>
                        <a:pt x="12707" y="2437"/>
                        <a:pt x="12807" y="2427"/>
                        <a:pt x="12906" y="2402"/>
                      </a:cubicBezTo>
                      <a:cubicBezTo>
                        <a:pt x="13586" y="2143"/>
                        <a:pt x="14007" y="1042"/>
                        <a:pt x="13878" y="394"/>
                      </a:cubicBezTo>
                      <a:cubicBezTo>
                        <a:pt x="13878" y="147"/>
                        <a:pt x="13688" y="0"/>
                        <a:pt x="1350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818" name="Google Shape;1818;p33"/>
              <p:cNvGrpSpPr/>
              <p:nvPr/>
            </p:nvGrpSpPr>
            <p:grpSpPr>
              <a:xfrm>
                <a:off x="8248107" y="-40938"/>
                <a:ext cx="1018289" cy="869403"/>
                <a:chOff x="8095707" y="35262"/>
                <a:chExt cx="1018289" cy="869403"/>
              </a:xfrm>
            </p:grpSpPr>
            <p:sp>
              <p:nvSpPr>
                <p:cNvPr id="1819" name="Google Shape;1819;p33"/>
                <p:cNvSpPr/>
                <p:nvPr/>
              </p:nvSpPr>
              <p:spPr>
                <a:xfrm>
                  <a:off x="8095707" y="35262"/>
                  <a:ext cx="1018289" cy="8694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68" h="30026" extrusionOk="0">
                      <a:moveTo>
                        <a:pt x="17658" y="4975"/>
                      </a:moveTo>
                      <a:cubicBezTo>
                        <a:pt x="18161" y="4975"/>
                        <a:pt x="18667" y="5011"/>
                        <a:pt x="19171" y="5083"/>
                      </a:cubicBezTo>
                      <a:cubicBezTo>
                        <a:pt x="19171" y="5291"/>
                        <a:pt x="19254" y="5519"/>
                        <a:pt x="19420" y="5519"/>
                      </a:cubicBezTo>
                      <a:cubicBezTo>
                        <a:pt x="19461" y="5519"/>
                        <a:pt x="19508" y="5504"/>
                        <a:pt x="19559" y="5472"/>
                      </a:cubicBezTo>
                      <a:cubicBezTo>
                        <a:pt x="19797" y="5449"/>
                        <a:pt x="20030" y="5438"/>
                        <a:pt x="20258" y="5438"/>
                      </a:cubicBezTo>
                      <a:cubicBezTo>
                        <a:pt x="25232" y="5438"/>
                        <a:pt x="28016" y="10697"/>
                        <a:pt x="26716" y="15187"/>
                      </a:cubicBezTo>
                      <a:cubicBezTo>
                        <a:pt x="25617" y="19669"/>
                        <a:pt x="21420" y="22602"/>
                        <a:pt x="17075" y="22602"/>
                      </a:cubicBezTo>
                      <a:cubicBezTo>
                        <a:pt x="16554" y="22602"/>
                        <a:pt x="16031" y="22560"/>
                        <a:pt x="15512" y="22473"/>
                      </a:cubicBezTo>
                      <a:cubicBezTo>
                        <a:pt x="10395" y="21663"/>
                        <a:pt x="6865" y="16968"/>
                        <a:pt x="8225" y="11819"/>
                      </a:cubicBezTo>
                      <a:cubicBezTo>
                        <a:pt x="9440" y="7480"/>
                        <a:pt x="13447" y="4975"/>
                        <a:pt x="17658" y="4975"/>
                      </a:cubicBezTo>
                      <a:close/>
                      <a:moveTo>
                        <a:pt x="11997" y="1"/>
                      </a:moveTo>
                      <a:cubicBezTo>
                        <a:pt x="11793" y="1"/>
                        <a:pt x="11593" y="145"/>
                        <a:pt x="11593" y="355"/>
                      </a:cubicBezTo>
                      <a:cubicBezTo>
                        <a:pt x="11593" y="1845"/>
                        <a:pt x="12273" y="3594"/>
                        <a:pt x="13083" y="4954"/>
                      </a:cubicBezTo>
                      <a:cubicBezTo>
                        <a:pt x="11464" y="5634"/>
                        <a:pt x="9974" y="6832"/>
                        <a:pt x="8905" y="8322"/>
                      </a:cubicBezTo>
                      <a:cubicBezTo>
                        <a:pt x="7416" y="7253"/>
                        <a:pt x="5797" y="6152"/>
                        <a:pt x="4178" y="5083"/>
                      </a:cubicBezTo>
                      <a:cubicBezTo>
                        <a:pt x="4090" y="5042"/>
                        <a:pt x="4010" y="5024"/>
                        <a:pt x="3939" y="5024"/>
                      </a:cubicBezTo>
                      <a:cubicBezTo>
                        <a:pt x="3562" y="5024"/>
                        <a:pt x="3435" y="5539"/>
                        <a:pt x="3789" y="5893"/>
                      </a:cubicBezTo>
                      <a:cubicBezTo>
                        <a:pt x="5246" y="6962"/>
                        <a:pt x="6865" y="8063"/>
                        <a:pt x="8484" y="9002"/>
                      </a:cubicBezTo>
                      <a:cubicBezTo>
                        <a:pt x="7545" y="10491"/>
                        <a:pt x="7157" y="12370"/>
                        <a:pt x="7157" y="14118"/>
                      </a:cubicBezTo>
                      <a:cubicBezTo>
                        <a:pt x="4858" y="14118"/>
                        <a:pt x="2558" y="14377"/>
                        <a:pt x="389" y="14669"/>
                      </a:cubicBezTo>
                      <a:cubicBezTo>
                        <a:pt x="0" y="14798"/>
                        <a:pt x="0" y="15478"/>
                        <a:pt x="551" y="15478"/>
                      </a:cubicBezTo>
                      <a:cubicBezTo>
                        <a:pt x="2688" y="15349"/>
                        <a:pt x="4987" y="15057"/>
                        <a:pt x="7157" y="14798"/>
                      </a:cubicBezTo>
                      <a:cubicBezTo>
                        <a:pt x="7286" y="16547"/>
                        <a:pt x="7837" y="18166"/>
                        <a:pt x="8905" y="19656"/>
                      </a:cubicBezTo>
                      <a:cubicBezTo>
                        <a:pt x="7966" y="20336"/>
                        <a:pt x="7157" y="21016"/>
                        <a:pt x="6347" y="21663"/>
                      </a:cubicBezTo>
                      <a:cubicBezTo>
                        <a:pt x="5246" y="22473"/>
                        <a:pt x="4178" y="23283"/>
                        <a:pt x="3238" y="24254"/>
                      </a:cubicBezTo>
                      <a:cubicBezTo>
                        <a:pt x="2902" y="24461"/>
                        <a:pt x="3104" y="24855"/>
                        <a:pt x="3397" y="24855"/>
                      </a:cubicBezTo>
                      <a:cubicBezTo>
                        <a:pt x="3470" y="24855"/>
                        <a:pt x="3549" y="24830"/>
                        <a:pt x="3627" y="24772"/>
                      </a:cubicBezTo>
                      <a:cubicBezTo>
                        <a:pt x="4728" y="24092"/>
                        <a:pt x="5667" y="23283"/>
                        <a:pt x="6606" y="22473"/>
                      </a:cubicBezTo>
                      <a:cubicBezTo>
                        <a:pt x="7545" y="21663"/>
                        <a:pt x="8484" y="21016"/>
                        <a:pt x="9294" y="20206"/>
                      </a:cubicBezTo>
                      <a:cubicBezTo>
                        <a:pt x="11075" y="22084"/>
                        <a:pt x="13212" y="23024"/>
                        <a:pt x="15512" y="23283"/>
                      </a:cubicBezTo>
                      <a:cubicBezTo>
                        <a:pt x="14443" y="25323"/>
                        <a:pt x="13342" y="27330"/>
                        <a:pt x="12273" y="29371"/>
                      </a:cubicBezTo>
                      <a:cubicBezTo>
                        <a:pt x="12103" y="29733"/>
                        <a:pt x="12339" y="30026"/>
                        <a:pt x="12632" y="30026"/>
                      </a:cubicBezTo>
                      <a:cubicBezTo>
                        <a:pt x="12784" y="30026"/>
                        <a:pt x="12950" y="29947"/>
                        <a:pt x="13083" y="29759"/>
                      </a:cubicBezTo>
                      <a:cubicBezTo>
                        <a:pt x="14313" y="27881"/>
                        <a:pt x="15512" y="25582"/>
                        <a:pt x="16192" y="23445"/>
                      </a:cubicBezTo>
                      <a:cubicBezTo>
                        <a:pt x="17940" y="23445"/>
                        <a:pt x="19689" y="23153"/>
                        <a:pt x="21308" y="22473"/>
                      </a:cubicBezTo>
                      <a:cubicBezTo>
                        <a:pt x="22247" y="24092"/>
                        <a:pt x="23219" y="25873"/>
                        <a:pt x="24287" y="27492"/>
                      </a:cubicBezTo>
                      <a:cubicBezTo>
                        <a:pt x="24363" y="27605"/>
                        <a:pt x="24473" y="27653"/>
                        <a:pt x="24586" y="27653"/>
                      </a:cubicBezTo>
                      <a:cubicBezTo>
                        <a:pt x="24862" y="27653"/>
                        <a:pt x="25151" y="27370"/>
                        <a:pt x="24967" y="27071"/>
                      </a:cubicBezTo>
                      <a:cubicBezTo>
                        <a:pt x="24028" y="25452"/>
                        <a:pt x="22927" y="23833"/>
                        <a:pt x="21859" y="22214"/>
                      </a:cubicBezTo>
                      <a:cubicBezTo>
                        <a:pt x="23866" y="21275"/>
                        <a:pt x="25486" y="19785"/>
                        <a:pt x="26587" y="17777"/>
                      </a:cubicBezTo>
                      <a:cubicBezTo>
                        <a:pt x="28335" y="18976"/>
                        <a:pt x="30084" y="20044"/>
                        <a:pt x="31703" y="21404"/>
                      </a:cubicBezTo>
                      <a:cubicBezTo>
                        <a:pt x="31783" y="21454"/>
                        <a:pt x="31866" y="21475"/>
                        <a:pt x="31947" y="21475"/>
                      </a:cubicBezTo>
                      <a:cubicBezTo>
                        <a:pt x="32288" y="21475"/>
                        <a:pt x="32568" y="21090"/>
                        <a:pt x="32254" y="20854"/>
                      </a:cubicBezTo>
                      <a:cubicBezTo>
                        <a:pt x="30634" y="19397"/>
                        <a:pt x="28886" y="18166"/>
                        <a:pt x="26975" y="17227"/>
                      </a:cubicBezTo>
                      <a:cubicBezTo>
                        <a:pt x="27526" y="15996"/>
                        <a:pt x="27914" y="14539"/>
                        <a:pt x="27914" y="13050"/>
                      </a:cubicBezTo>
                      <a:cubicBezTo>
                        <a:pt x="27914" y="12370"/>
                        <a:pt x="27914" y="11690"/>
                        <a:pt x="27785" y="11009"/>
                      </a:cubicBezTo>
                      <a:lnTo>
                        <a:pt x="27785" y="11009"/>
                      </a:lnTo>
                      <a:cubicBezTo>
                        <a:pt x="28539" y="11156"/>
                        <a:pt x="29325" y="11216"/>
                        <a:pt x="30125" y="11216"/>
                      </a:cubicBezTo>
                      <a:cubicBezTo>
                        <a:pt x="31627" y="11216"/>
                        <a:pt x="33182" y="11004"/>
                        <a:pt x="34682" y="10750"/>
                      </a:cubicBezTo>
                      <a:cubicBezTo>
                        <a:pt x="35167" y="10629"/>
                        <a:pt x="34971" y="9799"/>
                        <a:pt x="34493" y="9799"/>
                      </a:cubicBezTo>
                      <a:cubicBezTo>
                        <a:pt x="34460" y="9799"/>
                        <a:pt x="34426" y="9803"/>
                        <a:pt x="34391" y="9811"/>
                      </a:cubicBezTo>
                      <a:cubicBezTo>
                        <a:pt x="32124" y="10329"/>
                        <a:pt x="29954" y="10329"/>
                        <a:pt x="27655" y="10329"/>
                      </a:cubicBezTo>
                      <a:cubicBezTo>
                        <a:pt x="27267" y="9002"/>
                        <a:pt x="26587" y="7771"/>
                        <a:pt x="25647" y="6832"/>
                      </a:cubicBezTo>
                      <a:cubicBezTo>
                        <a:pt x="26295" y="6282"/>
                        <a:pt x="26975" y="5634"/>
                        <a:pt x="27655" y="4954"/>
                      </a:cubicBezTo>
                      <a:cubicBezTo>
                        <a:pt x="28335" y="4274"/>
                        <a:pt x="29145" y="3723"/>
                        <a:pt x="29695" y="2914"/>
                      </a:cubicBezTo>
                      <a:cubicBezTo>
                        <a:pt x="29903" y="2706"/>
                        <a:pt x="29675" y="2313"/>
                        <a:pt x="29376" y="2313"/>
                      </a:cubicBezTo>
                      <a:cubicBezTo>
                        <a:pt x="29302" y="2313"/>
                        <a:pt x="29222" y="2337"/>
                        <a:pt x="29145" y="2396"/>
                      </a:cubicBezTo>
                      <a:cubicBezTo>
                        <a:pt x="28465" y="3043"/>
                        <a:pt x="27785" y="3723"/>
                        <a:pt x="27105" y="4403"/>
                      </a:cubicBezTo>
                      <a:cubicBezTo>
                        <a:pt x="26457" y="5083"/>
                        <a:pt x="25777" y="5763"/>
                        <a:pt x="25226" y="6443"/>
                      </a:cubicBezTo>
                      <a:cubicBezTo>
                        <a:pt x="23866" y="5213"/>
                        <a:pt x="22118" y="4533"/>
                        <a:pt x="20110" y="4533"/>
                      </a:cubicBezTo>
                      <a:cubicBezTo>
                        <a:pt x="20499" y="3335"/>
                        <a:pt x="20790" y="1975"/>
                        <a:pt x="21049" y="776"/>
                      </a:cubicBezTo>
                      <a:cubicBezTo>
                        <a:pt x="21128" y="440"/>
                        <a:pt x="20857" y="261"/>
                        <a:pt x="20604" y="261"/>
                      </a:cubicBezTo>
                      <a:cubicBezTo>
                        <a:pt x="20443" y="261"/>
                        <a:pt x="20290" y="334"/>
                        <a:pt x="20239" y="485"/>
                      </a:cubicBezTo>
                      <a:cubicBezTo>
                        <a:pt x="19980" y="1845"/>
                        <a:pt x="19689" y="3205"/>
                        <a:pt x="19430" y="4533"/>
                      </a:cubicBezTo>
                      <a:cubicBezTo>
                        <a:pt x="18543" y="4288"/>
                        <a:pt x="17649" y="4159"/>
                        <a:pt x="16768" y="4159"/>
                      </a:cubicBezTo>
                      <a:cubicBezTo>
                        <a:pt x="15784" y="4159"/>
                        <a:pt x="14815" y="4321"/>
                        <a:pt x="13892" y="4662"/>
                      </a:cubicBezTo>
                      <a:cubicBezTo>
                        <a:pt x="13504" y="4015"/>
                        <a:pt x="13212" y="3335"/>
                        <a:pt x="12953" y="2525"/>
                      </a:cubicBezTo>
                      <a:cubicBezTo>
                        <a:pt x="12694" y="1845"/>
                        <a:pt x="12694" y="1036"/>
                        <a:pt x="12403" y="355"/>
                      </a:cubicBezTo>
                      <a:cubicBezTo>
                        <a:pt x="12343" y="103"/>
                        <a:pt x="12169" y="1"/>
                        <a:pt x="1199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20" name="Google Shape;1820;p33"/>
                <p:cNvSpPr/>
                <p:nvPr/>
              </p:nvSpPr>
              <p:spPr>
                <a:xfrm>
                  <a:off x="8421132" y="525325"/>
                  <a:ext cx="297599" cy="1059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78" h="3658" extrusionOk="0">
                      <a:moveTo>
                        <a:pt x="9599" y="0"/>
                      </a:moveTo>
                      <a:cubicBezTo>
                        <a:pt x="9469" y="0"/>
                        <a:pt x="9343" y="52"/>
                        <a:pt x="9260" y="172"/>
                      </a:cubicBezTo>
                      <a:cubicBezTo>
                        <a:pt x="8221" y="1935"/>
                        <a:pt x="6663" y="2749"/>
                        <a:pt x="5090" y="2749"/>
                      </a:cubicBezTo>
                      <a:cubicBezTo>
                        <a:pt x="3425" y="2749"/>
                        <a:pt x="1744" y="1837"/>
                        <a:pt x="646" y="172"/>
                      </a:cubicBezTo>
                      <a:cubicBezTo>
                        <a:pt x="568" y="138"/>
                        <a:pt x="483" y="122"/>
                        <a:pt x="402" y="122"/>
                      </a:cubicBezTo>
                      <a:cubicBezTo>
                        <a:pt x="183" y="122"/>
                        <a:pt x="0" y="242"/>
                        <a:pt x="95" y="432"/>
                      </a:cubicBezTo>
                      <a:cubicBezTo>
                        <a:pt x="961" y="2644"/>
                        <a:pt x="2890" y="3658"/>
                        <a:pt x="4877" y="3658"/>
                      </a:cubicBezTo>
                      <a:cubicBezTo>
                        <a:pt x="6904" y="3658"/>
                        <a:pt x="8990" y="2604"/>
                        <a:pt x="10069" y="691"/>
                      </a:cubicBezTo>
                      <a:cubicBezTo>
                        <a:pt x="10277" y="321"/>
                        <a:pt x="9924" y="0"/>
                        <a:pt x="959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21" name="Google Shape;1821;p33"/>
                <p:cNvSpPr/>
                <p:nvPr/>
              </p:nvSpPr>
              <p:spPr>
                <a:xfrm>
                  <a:off x="8417773" y="338479"/>
                  <a:ext cx="107394" cy="883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09" h="3050" extrusionOk="0">
                      <a:moveTo>
                        <a:pt x="1826" y="0"/>
                      </a:moveTo>
                      <a:cubicBezTo>
                        <a:pt x="842" y="0"/>
                        <a:pt x="0" y="895"/>
                        <a:pt x="211" y="1898"/>
                      </a:cubicBezTo>
                      <a:cubicBezTo>
                        <a:pt x="211" y="2073"/>
                        <a:pt x="323" y="2143"/>
                        <a:pt x="446" y="2143"/>
                      </a:cubicBezTo>
                      <a:cubicBezTo>
                        <a:pt x="596" y="2143"/>
                        <a:pt x="762" y="2040"/>
                        <a:pt x="762" y="1898"/>
                      </a:cubicBezTo>
                      <a:cubicBezTo>
                        <a:pt x="631" y="1348"/>
                        <a:pt x="1241" y="713"/>
                        <a:pt x="1822" y="713"/>
                      </a:cubicBezTo>
                      <a:cubicBezTo>
                        <a:pt x="1959" y="713"/>
                        <a:pt x="2095" y="748"/>
                        <a:pt x="2219" y="829"/>
                      </a:cubicBezTo>
                      <a:cubicBezTo>
                        <a:pt x="2899" y="1218"/>
                        <a:pt x="2769" y="2027"/>
                        <a:pt x="2381" y="2448"/>
                      </a:cubicBezTo>
                      <a:cubicBezTo>
                        <a:pt x="2251" y="2655"/>
                        <a:pt x="2412" y="3049"/>
                        <a:pt x="2614" y="3049"/>
                      </a:cubicBezTo>
                      <a:cubicBezTo>
                        <a:pt x="2664" y="3049"/>
                        <a:pt x="2718" y="3024"/>
                        <a:pt x="2769" y="2966"/>
                      </a:cubicBezTo>
                      <a:cubicBezTo>
                        <a:pt x="3709" y="2286"/>
                        <a:pt x="3449" y="667"/>
                        <a:pt x="2510" y="149"/>
                      </a:cubicBezTo>
                      <a:cubicBezTo>
                        <a:pt x="2282" y="47"/>
                        <a:pt x="2051" y="0"/>
                        <a:pt x="1826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22" name="Google Shape;1822;p33"/>
                <p:cNvSpPr/>
                <p:nvPr/>
              </p:nvSpPr>
              <p:spPr>
                <a:xfrm>
                  <a:off x="8708916" y="411185"/>
                  <a:ext cx="109739" cy="9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0" h="3208" extrusionOk="0">
                      <a:moveTo>
                        <a:pt x="1690" y="1"/>
                      </a:moveTo>
                      <a:cubicBezTo>
                        <a:pt x="900" y="1"/>
                        <a:pt x="98" y="586"/>
                        <a:pt x="1" y="1394"/>
                      </a:cubicBezTo>
                      <a:cubicBezTo>
                        <a:pt x="1" y="1630"/>
                        <a:pt x="173" y="1734"/>
                        <a:pt x="348" y="1734"/>
                      </a:cubicBezTo>
                      <a:cubicBezTo>
                        <a:pt x="485" y="1734"/>
                        <a:pt x="624" y="1670"/>
                        <a:pt x="681" y="1556"/>
                      </a:cubicBezTo>
                      <a:cubicBezTo>
                        <a:pt x="681" y="1026"/>
                        <a:pt x="1252" y="653"/>
                        <a:pt x="1765" y="653"/>
                      </a:cubicBezTo>
                      <a:cubicBezTo>
                        <a:pt x="1909" y="653"/>
                        <a:pt x="2049" y="683"/>
                        <a:pt x="2170" y="747"/>
                      </a:cubicBezTo>
                      <a:cubicBezTo>
                        <a:pt x="2429" y="1006"/>
                        <a:pt x="2559" y="1394"/>
                        <a:pt x="2688" y="1686"/>
                      </a:cubicBezTo>
                      <a:cubicBezTo>
                        <a:pt x="2688" y="2074"/>
                        <a:pt x="2429" y="2366"/>
                        <a:pt x="2300" y="2754"/>
                      </a:cubicBezTo>
                      <a:cubicBezTo>
                        <a:pt x="2192" y="2970"/>
                        <a:pt x="2353" y="3207"/>
                        <a:pt x="2559" y="3207"/>
                      </a:cubicBezTo>
                      <a:cubicBezTo>
                        <a:pt x="2601" y="3207"/>
                        <a:pt x="2645" y="3197"/>
                        <a:pt x="2688" y="3175"/>
                      </a:cubicBezTo>
                      <a:cubicBezTo>
                        <a:pt x="3789" y="2495"/>
                        <a:pt x="3498" y="747"/>
                        <a:pt x="2429" y="196"/>
                      </a:cubicBezTo>
                      <a:cubicBezTo>
                        <a:pt x="2200" y="62"/>
                        <a:pt x="1946" y="1"/>
                        <a:pt x="169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823" name="Google Shape;1823;p33"/>
              <p:cNvSpPr/>
              <p:nvPr/>
            </p:nvSpPr>
            <p:spPr>
              <a:xfrm>
                <a:off x="7353069" y="235"/>
                <a:ext cx="625457" cy="382496"/>
              </a:xfrm>
              <a:custGeom>
                <a:avLst/>
                <a:gdLst/>
                <a:ahLst/>
                <a:cxnLst/>
                <a:rect l="l" t="t" r="r" b="b"/>
                <a:pathLst>
                  <a:path w="21601" h="13210" extrusionOk="0">
                    <a:moveTo>
                      <a:pt x="17682" y="1"/>
                    </a:moveTo>
                    <a:cubicBezTo>
                      <a:pt x="17293" y="1"/>
                      <a:pt x="17002" y="681"/>
                      <a:pt x="17552" y="810"/>
                    </a:cubicBezTo>
                    <a:cubicBezTo>
                      <a:pt x="18751" y="1231"/>
                      <a:pt x="20111" y="1750"/>
                      <a:pt x="20532" y="3110"/>
                    </a:cubicBezTo>
                    <a:cubicBezTo>
                      <a:pt x="20779" y="4284"/>
                      <a:pt x="19935" y="5547"/>
                      <a:pt x="18900" y="5547"/>
                    </a:cubicBezTo>
                    <a:cubicBezTo>
                      <a:pt x="18851" y="5547"/>
                      <a:pt x="18801" y="5544"/>
                      <a:pt x="18751" y="5538"/>
                    </a:cubicBezTo>
                    <a:cubicBezTo>
                      <a:pt x="18621" y="5409"/>
                      <a:pt x="18492" y="5279"/>
                      <a:pt x="18362" y="5150"/>
                    </a:cubicBezTo>
                    <a:cubicBezTo>
                      <a:pt x="18311" y="5035"/>
                      <a:pt x="18215" y="4985"/>
                      <a:pt x="18117" y="4985"/>
                    </a:cubicBezTo>
                    <a:cubicBezTo>
                      <a:pt x="17966" y="4985"/>
                      <a:pt x="17811" y="5103"/>
                      <a:pt x="17811" y="5279"/>
                    </a:cubicBezTo>
                    <a:cubicBezTo>
                      <a:pt x="17682" y="5409"/>
                      <a:pt x="17682" y="5538"/>
                      <a:pt x="17811" y="5668"/>
                    </a:cubicBezTo>
                    <a:cubicBezTo>
                      <a:pt x="17811" y="5668"/>
                      <a:pt x="17941" y="5668"/>
                      <a:pt x="17941" y="5797"/>
                    </a:cubicBezTo>
                    <a:cubicBezTo>
                      <a:pt x="18621" y="6348"/>
                      <a:pt x="19172" y="7028"/>
                      <a:pt x="19431" y="7967"/>
                    </a:cubicBezTo>
                    <a:cubicBezTo>
                      <a:pt x="19722" y="9716"/>
                      <a:pt x="18232" y="10396"/>
                      <a:pt x="16743" y="10396"/>
                    </a:cubicBezTo>
                    <a:cubicBezTo>
                      <a:pt x="15124" y="10396"/>
                      <a:pt x="13245" y="9845"/>
                      <a:pt x="12144" y="8777"/>
                    </a:cubicBezTo>
                    <a:lnTo>
                      <a:pt x="12144" y="8518"/>
                    </a:lnTo>
                    <a:cubicBezTo>
                      <a:pt x="12144" y="8359"/>
                      <a:pt x="11991" y="8248"/>
                      <a:pt x="11825" y="8248"/>
                    </a:cubicBezTo>
                    <a:cubicBezTo>
                      <a:pt x="11686" y="8248"/>
                      <a:pt x="11538" y="8326"/>
                      <a:pt x="11464" y="8518"/>
                    </a:cubicBezTo>
                    <a:cubicBezTo>
                      <a:pt x="11335" y="9457"/>
                      <a:pt x="11464" y="10525"/>
                      <a:pt x="10655" y="11464"/>
                    </a:cubicBezTo>
                    <a:cubicBezTo>
                      <a:pt x="10155" y="12145"/>
                      <a:pt x="9345" y="12405"/>
                      <a:pt x="8487" y="12405"/>
                    </a:cubicBezTo>
                    <a:cubicBezTo>
                      <a:pt x="7956" y="12405"/>
                      <a:pt x="7406" y="12305"/>
                      <a:pt x="6898" y="12144"/>
                    </a:cubicBezTo>
                    <a:cubicBezTo>
                      <a:pt x="4340" y="11205"/>
                      <a:pt x="3239" y="8388"/>
                      <a:pt x="4178" y="5959"/>
                    </a:cubicBezTo>
                    <a:cubicBezTo>
                      <a:pt x="4340" y="5668"/>
                      <a:pt x="4470" y="5538"/>
                      <a:pt x="4599" y="5279"/>
                    </a:cubicBezTo>
                    <a:cubicBezTo>
                      <a:pt x="4599" y="5003"/>
                      <a:pt x="4418" y="4797"/>
                      <a:pt x="4257" y="4797"/>
                    </a:cubicBezTo>
                    <a:cubicBezTo>
                      <a:pt x="4173" y="4797"/>
                      <a:pt x="4093" y="4854"/>
                      <a:pt x="4049" y="4988"/>
                    </a:cubicBezTo>
                    <a:cubicBezTo>
                      <a:pt x="3712" y="5514"/>
                      <a:pt x="3130" y="5821"/>
                      <a:pt x="2577" y="5821"/>
                    </a:cubicBezTo>
                    <a:cubicBezTo>
                      <a:pt x="2278" y="5821"/>
                      <a:pt x="1988" y="5731"/>
                      <a:pt x="1750" y="5538"/>
                    </a:cubicBezTo>
                    <a:cubicBezTo>
                      <a:pt x="681" y="4729"/>
                      <a:pt x="810" y="3239"/>
                      <a:pt x="1231" y="2300"/>
                    </a:cubicBezTo>
                    <a:cubicBezTo>
                      <a:pt x="1231" y="2118"/>
                      <a:pt x="1023" y="1919"/>
                      <a:pt x="854" y="1919"/>
                    </a:cubicBezTo>
                    <a:cubicBezTo>
                      <a:pt x="783" y="1919"/>
                      <a:pt x="719" y="1955"/>
                      <a:pt x="681" y="2041"/>
                    </a:cubicBezTo>
                    <a:cubicBezTo>
                      <a:pt x="130" y="3369"/>
                      <a:pt x="1" y="5279"/>
                      <a:pt x="1490" y="6218"/>
                    </a:cubicBezTo>
                    <a:cubicBezTo>
                      <a:pt x="1831" y="6378"/>
                      <a:pt x="2319" y="6489"/>
                      <a:pt x="2773" y="6489"/>
                    </a:cubicBezTo>
                    <a:cubicBezTo>
                      <a:pt x="3053" y="6489"/>
                      <a:pt x="3320" y="6447"/>
                      <a:pt x="3531" y="6348"/>
                    </a:cubicBezTo>
                    <a:lnTo>
                      <a:pt x="3531" y="6348"/>
                    </a:lnTo>
                    <a:cubicBezTo>
                      <a:pt x="2721" y="8906"/>
                      <a:pt x="3790" y="11756"/>
                      <a:pt x="6477" y="12824"/>
                    </a:cubicBezTo>
                    <a:cubicBezTo>
                      <a:pt x="7092" y="13073"/>
                      <a:pt x="7786" y="13210"/>
                      <a:pt x="8476" y="13210"/>
                    </a:cubicBezTo>
                    <a:cubicBezTo>
                      <a:pt x="9312" y="13210"/>
                      <a:pt x="10142" y="13009"/>
                      <a:pt x="10817" y="12565"/>
                    </a:cubicBezTo>
                    <a:cubicBezTo>
                      <a:pt x="11885" y="11756"/>
                      <a:pt x="12015" y="10525"/>
                      <a:pt x="12144" y="9327"/>
                    </a:cubicBezTo>
                    <a:cubicBezTo>
                      <a:pt x="13230" y="10413"/>
                      <a:pt x="15175" y="11137"/>
                      <a:pt x="16877" y="11137"/>
                    </a:cubicBezTo>
                    <a:cubicBezTo>
                      <a:pt x="17511" y="11137"/>
                      <a:pt x="18111" y="11036"/>
                      <a:pt x="18621" y="10817"/>
                    </a:cubicBezTo>
                    <a:cubicBezTo>
                      <a:pt x="21050" y="9845"/>
                      <a:pt x="20370" y="7578"/>
                      <a:pt x="19172" y="6089"/>
                    </a:cubicBezTo>
                    <a:cubicBezTo>
                      <a:pt x="20240" y="5959"/>
                      <a:pt x="21050" y="5150"/>
                      <a:pt x="21341" y="4049"/>
                    </a:cubicBezTo>
                    <a:cubicBezTo>
                      <a:pt x="21600" y="2041"/>
                      <a:pt x="19560" y="292"/>
                      <a:pt x="176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24" name="Google Shape;1824;p33"/>
              <p:cNvSpPr/>
              <p:nvPr/>
            </p:nvSpPr>
            <p:spPr>
              <a:xfrm>
                <a:off x="8664481" y="867594"/>
                <a:ext cx="518381" cy="530427"/>
              </a:xfrm>
              <a:custGeom>
                <a:avLst/>
                <a:gdLst/>
                <a:ahLst/>
                <a:cxnLst/>
                <a:rect l="l" t="t" r="r" b="b"/>
                <a:pathLst>
                  <a:path w="17903" h="18319" extrusionOk="0">
                    <a:moveTo>
                      <a:pt x="12689" y="0"/>
                    </a:moveTo>
                    <a:cubicBezTo>
                      <a:pt x="12553" y="0"/>
                      <a:pt x="12414" y="7"/>
                      <a:pt x="12273" y="20"/>
                    </a:cubicBezTo>
                    <a:cubicBezTo>
                      <a:pt x="11075" y="279"/>
                      <a:pt x="9974" y="1250"/>
                      <a:pt x="9844" y="2448"/>
                    </a:cubicBezTo>
                    <a:cubicBezTo>
                      <a:pt x="8666" y="1183"/>
                      <a:pt x="7062" y="35"/>
                      <a:pt x="5437" y="35"/>
                    </a:cubicBezTo>
                    <a:cubicBezTo>
                      <a:pt x="4650" y="35"/>
                      <a:pt x="3859" y="304"/>
                      <a:pt x="3109" y="959"/>
                    </a:cubicBezTo>
                    <a:cubicBezTo>
                      <a:pt x="1360" y="2707"/>
                      <a:pt x="1878" y="5816"/>
                      <a:pt x="4048" y="6755"/>
                    </a:cubicBezTo>
                    <a:cubicBezTo>
                      <a:pt x="1878" y="7727"/>
                      <a:pt x="0" y="9734"/>
                      <a:pt x="939" y="12293"/>
                    </a:cubicBezTo>
                    <a:cubicBezTo>
                      <a:pt x="1410" y="13556"/>
                      <a:pt x="2573" y="14171"/>
                      <a:pt x="3750" y="14171"/>
                    </a:cubicBezTo>
                    <a:cubicBezTo>
                      <a:pt x="4595" y="14171"/>
                      <a:pt x="5447" y="13854"/>
                      <a:pt x="6056" y="13232"/>
                    </a:cubicBezTo>
                    <a:lnTo>
                      <a:pt x="6056" y="13232"/>
                    </a:lnTo>
                    <a:cubicBezTo>
                      <a:pt x="5408" y="15142"/>
                      <a:pt x="6736" y="17021"/>
                      <a:pt x="8484" y="17830"/>
                    </a:cubicBezTo>
                    <a:cubicBezTo>
                      <a:pt x="9263" y="18166"/>
                      <a:pt x="10079" y="18319"/>
                      <a:pt x="10897" y="18319"/>
                    </a:cubicBezTo>
                    <a:cubicBezTo>
                      <a:pt x="13074" y="18319"/>
                      <a:pt x="15259" y="17238"/>
                      <a:pt x="16742" y="15661"/>
                    </a:cubicBezTo>
                    <a:cubicBezTo>
                      <a:pt x="16935" y="15371"/>
                      <a:pt x="16678" y="14991"/>
                      <a:pt x="16374" y="14991"/>
                    </a:cubicBezTo>
                    <a:cubicBezTo>
                      <a:pt x="16270" y="14991"/>
                      <a:pt x="16161" y="15035"/>
                      <a:pt x="16062" y="15142"/>
                    </a:cubicBezTo>
                    <a:cubicBezTo>
                      <a:pt x="14786" y="16540"/>
                      <a:pt x="12939" y="17453"/>
                      <a:pt x="10923" y="17453"/>
                    </a:cubicBezTo>
                    <a:cubicBezTo>
                      <a:pt x="10791" y="17453"/>
                      <a:pt x="10658" y="17450"/>
                      <a:pt x="10525" y="17442"/>
                    </a:cubicBezTo>
                    <a:cubicBezTo>
                      <a:pt x="8225" y="17280"/>
                      <a:pt x="5408" y="15142"/>
                      <a:pt x="7027" y="12584"/>
                    </a:cubicBezTo>
                    <a:cubicBezTo>
                      <a:pt x="7218" y="12369"/>
                      <a:pt x="7040" y="12242"/>
                      <a:pt x="6881" y="12242"/>
                    </a:cubicBezTo>
                    <a:cubicBezTo>
                      <a:pt x="6824" y="12242"/>
                      <a:pt x="6770" y="12259"/>
                      <a:pt x="6736" y="12293"/>
                    </a:cubicBezTo>
                    <a:cubicBezTo>
                      <a:pt x="6606" y="12293"/>
                      <a:pt x="6606" y="12422"/>
                      <a:pt x="6606" y="12422"/>
                    </a:cubicBezTo>
                    <a:cubicBezTo>
                      <a:pt x="6541" y="12357"/>
                      <a:pt x="6444" y="12325"/>
                      <a:pt x="6343" y="12325"/>
                    </a:cubicBezTo>
                    <a:cubicBezTo>
                      <a:pt x="6242" y="12325"/>
                      <a:pt x="6137" y="12357"/>
                      <a:pt x="6056" y="12422"/>
                    </a:cubicBezTo>
                    <a:cubicBezTo>
                      <a:pt x="5399" y="13027"/>
                      <a:pt x="4523" y="13364"/>
                      <a:pt x="3715" y="13364"/>
                    </a:cubicBezTo>
                    <a:cubicBezTo>
                      <a:pt x="2531" y="13364"/>
                      <a:pt x="1490" y="12639"/>
                      <a:pt x="1490" y="10965"/>
                    </a:cubicBezTo>
                    <a:cubicBezTo>
                      <a:pt x="1490" y="9054"/>
                      <a:pt x="2979" y="7856"/>
                      <a:pt x="4598" y="6917"/>
                    </a:cubicBezTo>
                    <a:cubicBezTo>
                      <a:pt x="4728" y="7047"/>
                      <a:pt x="4857" y="7047"/>
                      <a:pt x="5117" y="7047"/>
                    </a:cubicBezTo>
                    <a:cubicBezTo>
                      <a:pt x="5408" y="7047"/>
                      <a:pt x="5538" y="6626"/>
                      <a:pt x="5246" y="6496"/>
                    </a:cubicBezTo>
                    <a:cubicBezTo>
                      <a:pt x="5246" y="6405"/>
                      <a:pt x="5246" y="6313"/>
                      <a:pt x="5200" y="6313"/>
                    </a:cubicBezTo>
                    <a:cubicBezTo>
                      <a:pt x="5181" y="6313"/>
                      <a:pt x="5155" y="6329"/>
                      <a:pt x="5117" y="6367"/>
                    </a:cubicBezTo>
                    <a:cubicBezTo>
                      <a:pt x="3918" y="5946"/>
                      <a:pt x="2817" y="5007"/>
                      <a:pt x="2817" y="3679"/>
                    </a:cubicBezTo>
                    <a:cubicBezTo>
                      <a:pt x="2688" y="2319"/>
                      <a:pt x="3789" y="1088"/>
                      <a:pt x="5117" y="829"/>
                    </a:cubicBezTo>
                    <a:cubicBezTo>
                      <a:pt x="5330" y="786"/>
                      <a:pt x="5538" y="765"/>
                      <a:pt x="5741" y="765"/>
                    </a:cubicBezTo>
                    <a:cubicBezTo>
                      <a:pt x="7352" y="765"/>
                      <a:pt x="8637" y="2050"/>
                      <a:pt x="9844" y="3258"/>
                    </a:cubicBezTo>
                    <a:cubicBezTo>
                      <a:pt x="9844" y="3517"/>
                      <a:pt x="9974" y="3938"/>
                      <a:pt x="10265" y="4197"/>
                    </a:cubicBezTo>
                    <a:cubicBezTo>
                      <a:pt x="10304" y="4321"/>
                      <a:pt x="10376" y="4372"/>
                      <a:pt x="10455" y="4372"/>
                    </a:cubicBezTo>
                    <a:cubicBezTo>
                      <a:pt x="10644" y="4372"/>
                      <a:pt x="10875" y="4082"/>
                      <a:pt x="10784" y="3808"/>
                    </a:cubicBezTo>
                    <a:cubicBezTo>
                      <a:pt x="9966" y="2049"/>
                      <a:pt x="11424" y="915"/>
                      <a:pt x="13009" y="915"/>
                    </a:cubicBezTo>
                    <a:cubicBezTo>
                      <a:pt x="13496" y="915"/>
                      <a:pt x="13994" y="1022"/>
                      <a:pt x="14443" y="1250"/>
                    </a:cubicBezTo>
                    <a:cubicBezTo>
                      <a:pt x="15771" y="1898"/>
                      <a:pt x="16742" y="3258"/>
                      <a:pt x="17390" y="4618"/>
                    </a:cubicBezTo>
                    <a:cubicBezTo>
                      <a:pt x="17437" y="4693"/>
                      <a:pt x="17502" y="4724"/>
                      <a:pt x="17569" y="4724"/>
                    </a:cubicBezTo>
                    <a:cubicBezTo>
                      <a:pt x="17733" y="4724"/>
                      <a:pt x="17903" y="4534"/>
                      <a:pt x="17811" y="4326"/>
                    </a:cubicBezTo>
                    <a:cubicBezTo>
                      <a:pt x="16918" y="2295"/>
                      <a:pt x="15294" y="0"/>
                      <a:pt x="126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825" name="Google Shape;1825;p33"/>
              <p:cNvGrpSpPr/>
              <p:nvPr/>
            </p:nvGrpSpPr>
            <p:grpSpPr>
              <a:xfrm>
                <a:off x="7278071" y="4340978"/>
                <a:ext cx="963391" cy="816386"/>
                <a:chOff x="7278071" y="4340978"/>
                <a:chExt cx="963391" cy="816386"/>
              </a:xfrm>
            </p:grpSpPr>
            <p:sp>
              <p:nvSpPr>
                <p:cNvPr id="1826" name="Google Shape;1826;p33"/>
                <p:cNvSpPr/>
                <p:nvPr/>
              </p:nvSpPr>
              <p:spPr>
                <a:xfrm>
                  <a:off x="7278071" y="4340978"/>
                  <a:ext cx="963391" cy="4448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72" h="15362" extrusionOk="0">
                      <a:moveTo>
                        <a:pt x="2534" y="0"/>
                      </a:moveTo>
                      <a:cubicBezTo>
                        <a:pt x="1128" y="0"/>
                        <a:pt x="1" y="1424"/>
                        <a:pt x="125" y="2728"/>
                      </a:cubicBezTo>
                      <a:cubicBezTo>
                        <a:pt x="287" y="3797"/>
                        <a:pt x="1226" y="4606"/>
                        <a:pt x="2165" y="4736"/>
                      </a:cubicBezTo>
                      <a:cubicBezTo>
                        <a:pt x="1204" y="7165"/>
                        <a:pt x="3465" y="9515"/>
                        <a:pt x="5735" y="9515"/>
                      </a:cubicBezTo>
                      <a:cubicBezTo>
                        <a:pt x="6371" y="9515"/>
                        <a:pt x="7007" y="9331"/>
                        <a:pt x="7573" y="8913"/>
                      </a:cubicBezTo>
                      <a:lnTo>
                        <a:pt x="7573" y="8913"/>
                      </a:lnTo>
                      <a:cubicBezTo>
                        <a:pt x="7282" y="10953"/>
                        <a:pt x="8771" y="13253"/>
                        <a:pt x="10650" y="13771"/>
                      </a:cubicBezTo>
                      <a:cubicBezTo>
                        <a:pt x="11004" y="13854"/>
                        <a:pt x="11361" y="13895"/>
                        <a:pt x="11716" y="13895"/>
                      </a:cubicBezTo>
                      <a:cubicBezTo>
                        <a:pt x="13145" y="13895"/>
                        <a:pt x="14521" y="13241"/>
                        <a:pt x="15377" y="12152"/>
                      </a:cubicBezTo>
                      <a:cubicBezTo>
                        <a:pt x="15507" y="12961"/>
                        <a:pt x="15928" y="13771"/>
                        <a:pt x="16608" y="14321"/>
                      </a:cubicBezTo>
                      <a:cubicBezTo>
                        <a:pt x="17454" y="15085"/>
                        <a:pt x="18642" y="15362"/>
                        <a:pt x="19845" y="15362"/>
                      </a:cubicBezTo>
                      <a:cubicBezTo>
                        <a:pt x="20530" y="15362"/>
                        <a:pt x="21220" y="15272"/>
                        <a:pt x="21854" y="15131"/>
                      </a:cubicBezTo>
                      <a:cubicBezTo>
                        <a:pt x="24963" y="14321"/>
                        <a:pt x="27813" y="11342"/>
                        <a:pt x="27813" y="7974"/>
                      </a:cubicBezTo>
                      <a:cubicBezTo>
                        <a:pt x="28217" y="8185"/>
                        <a:pt x="28687" y="8290"/>
                        <a:pt x="29156" y="8290"/>
                      </a:cubicBezTo>
                      <a:cubicBezTo>
                        <a:pt x="29626" y="8290"/>
                        <a:pt x="30096" y="8185"/>
                        <a:pt x="30500" y="7974"/>
                      </a:cubicBezTo>
                      <a:cubicBezTo>
                        <a:pt x="31860" y="7424"/>
                        <a:pt x="32799" y="6225"/>
                        <a:pt x="33188" y="4865"/>
                      </a:cubicBezTo>
                      <a:cubicBezTo>
                        <a:pt x="33272" y="4614"/>
                        <a:pt x="33031" y="4472"/>
                        <a:pt x="32807" y="4472"/>
                      </a:cubicBezTo>
                      <a:cubicBezTo>
                        <a:pt x="32684" y="4472"/>
                        <a:pt x="32565" y="4515"/>
                        <a:pt x="32508" y="4606"/>
                      </a:cubicBezTo>
                      <a:cubicBezTo>
                        <a:pt x="32124" y="5998"/>
                        <a:pt x="30621" y="7549"/>
                        <a:pt x="29143" y="7549"/>
                      </a:cubicBezTo>
                      <a:cubicBezTo>
                        <a:pt x="28626" y="7549"/>
                        <a:pt x="28112" y="7359"/>
                        <a:pt x="27651" y="6906"/>
                      </a:cubicBezTo>
                      <a:cubicBezTo>
                        <a:pt x="27577" y="6823"/>
                        <a:pt x="27480" y="6787"/>
                        <a:pt x="27386" y="6787"/>
                      </a:cubicBezTo>
                      <a:cubicBezTo>
                        <a:pt x="27147" y="6787"/>
                        <a:pt x="26924" y="7016"/>
                        <a:pt x="27132" y="7294"/>
                      </a:cubicBezTo>
                      <a:lnTo>
                        <a:pt x="27132" y="7424"/>
                      </a:lnTo>
                      <a:cubicBezTo>
                        <a:pt x="26712" y="10144"/>
                        <a:pt x="25643" y="12281"/>
                        <a:pt x="23214" y="13641"/>
                      </a:cubicBezTo>
                      <a:cubicBezTo>
                        <a:pt x="22305" y="14079"/>
                        <a:pt x="21089" y="14360"/>
                        <a:pt x="19922" y="14360"/>
                      </a:cubicBezTo>
                      <a:cubicBezTo>
                        <a:pt x="17806" y="14360"/>
                        <a:pt x="15853" y="13433"/>
                        <a:pt x="16187" y="10824"/>
                      </a:cubicBezTo>
                      <a:cubicBezTo>
                        <a:pt x="16271" y="10550"/>
                        <a:pt x="16026" y="10399"/>
                        <a:pt x="15800" y="10399"/>
                      </a:cubicBezTo>
                      <a:cubicBezTo>
                        <a:pt x="15679" y="10399"/>
                        <a:pt x="15563" y="10442"/>
                        <a:pt x="15507" y="10532"/>
                      </a:cubicBezTo>
                      <a:lnTo>
                        <a:pt x="15507" y="10824"/>
                      </a:lnTo>
                      <a:cubicBezTo>
                        <a:pt x="14751" y="12127"/>
                        <a:pt x="13471" y="12990"/>
                        <a:pt x="12021" y="12990"/>
                      </a:cubicBezTo>
                      <a:cubicBezTo>
                        <a:pt x="11669" y="12990"/>
                        <a:pt x="11308" y="12939"/>
                        <a:pt x="10941" y="12832"/>
                      </a:cubicBezTo>
                      <a:cubicBezTo>
                        <a:pt x="8901" y="12281"/>
                        <a:pt x="8221" y="10273"/>
                        <a:pt x="8383" y="8525"/>
                      </a:cubicBezTo>
                      <a:cubicBezTo>
                        <a:pt x="8383" y="8395"/>
                        <a:pt x="8383" y="8233"/>
                        <a:pt x="8221" y="8233"/>
                      </a:cubicBezTo>
                      <a:cubicBezTo>
                        <a:pt x="8221" y="8044"/>
                        <a:pt x="8082" y="7923"/>
                        <a:pt x="7957" y="7923"/>
                      </a:cubicBezTo>
                      <a:cubicBezTo>
                        <a:pt x="7911" y="7923"/>
                        <a:pt x="7867" y="7939"/>
                        <a:pt x="7832" y="7974"/>
                      </a:cubicBezTo>
                      <a:cubicBezTo>
                        <a:pt x="7240" y="8423"/>
                        <a:pt x="6518" y="8703"/>
                        <a:pt x="5782" y="8703"/>
                      </a:cubicBezTo>
                      <a:cubicBezTo>
                        <a:pt x="5191" y="8703"/>
                        <a:pt x="4592" y="8522"/>
                        <a:pt x="4043" y="8104"/>
                      </a:cubicBezTo>
                      <a:cubicBezTo>
                        <a:pt x="2975" y="7294"/>
                        <a:pt x="2716" y="5966"/>
                        <a:pt x="3104" y="4736"/>
                      </a:cubicBezTo>
                      <a:cubicBezTo>
                        <a:pt x="3234" y="4606"/>
                        <a:pt x="3234" y="4477"/>
                        <a:pt x="3104" y="4347"/>
                      </a:cubicBezTo>
                      <a:cubicBezTo>
                        <a:pt x="3027" y="4172"/>
                        <a:pt x="2902" y="4102"/>
                        <a:pt x="2780" y="4102"/>
                      </a:cubicBezTo>
                      <a:cubicBezTo>
                        <a:pt x="2699" y="4102"/>
                        <a:pt x="2619" y="4134"/>
                        <a:pt x="2554" y="4185"/>
                      </a:cubicBezTo>
                      <a:cubicBezTo>
                        <a:pt x="1615" y="4056"/>
                        <a:pt x="935" y="3376"/>
                        <a:pt x="935" y="2437"/>
                      </a:cubicBezTo>
                      <a:cubicBezTo>
                        <a:pt x="1097" y="1368"/>
                        <a:pt x="1906" y="947"/>
                        <a:pt x="2845" y="818"/>
                      </a:cubicBezTo>
                      <a:cubicBezTo>
                        <a:pt x="3234" y="688"/>
                        <a:pt x="3104" y="138"/>
                        <a:pt x="2716" y="8"/>
                      </a:cubicBezTo>
                      <a:cubicBezTo>
                        <a:pt x="2655" y="3"/>
                        <a:pt x="2594" y="0"/>
                        <a:pt x="253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27" name="Google Shape;1827;p33"/>
                <p:cNvSpPr/>
                <p:nvPr/>
              </p:nvSpPr>
              <p:spPr>
                <a:xfrm>
                  <a:off x="7696123" y="4488301"/>
                  <a:ext cx="315552" cy="99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8" h="3448" extrusionOk="0">
                      <a:moveTo>
                        <a:pt x="7950" y="1"/>
                      </a:moveTo>
                      <a:cubicBezTo>
                        <a:pt x="7915" y="1"/>
                        <a:pt x="7876" y="20"/>
                        <a:pt x="7837" y="69"/>
                      </a:cubicBezTo>
                      <a:cubicBezTo>
                        <a:pt x="7801" y="24"/>
                        <a:pt x="7753" y="4"/>
                        <a:pt x="7705" y="4"/>
                      </a:cubicBezTo>
                      <a:cubicBezTo>
                        <a:pt x="7578" y="4"/>
                        <a:pt x="7452" y="141"/>
                        <a:pt x="7546" y="328"/>
                      </a:cubicBezTo>
                      <a:lnTo>
                        <a:pt x="7546" y="457"/>
                      </a:lnTo>
                      <a:cubicBezTo>
                        <a:pt x="7708" y="1397"/>
                        <a:pt x="7157" y="2757"/>
                        <a:pt x="5926" y="2757"/>
                      </a:cubicBezTo>
                      <a:cubicBezTo>
                        <a:pt x="4858" y="2757"/>
                        <a:pt x="3919" y="1526"/>
                        <a:pt x="4178" y="457"/>
                      </a:cubicBezTo>
                      <a:cubicBezTo>
                        <a:pt x="4178" y="328"/>
                        <a:pt x="4178" y="198"/>
                        <a:pt x="4048" y="198"/>
                      </a:cubicBezTo>
                      <a:cubicBezTo>
                        <a:pt x="3983" y="134"/>
                        <a:pt x="3886" y="101"/>
                        <a:pt x="3785" y="101"/>
                      </a:cubicBezTo>
                      <a:cubicBezTo>
                        <a:pt x="3684" y="101"/>
                        <a:pt x="3579" y="134"/>
                        <a:pt x="3498" y="198"/>
                      </a:cubicBezTo>
                      <a:cubicBezTo>
                        <a:pt x="3239" y="878"/>
                        <a:pt x="3109" y="1688"/>
                        <a:pt x="2170" y="1947"/>
                      </a:cubicBezTo>
                      <a:cubicBezTo>
                        <a:pt x="2066" y="1979"/>
                        <a:pt x="1957" y="1995"/>
                        <a:pt x="1846" y="1995"/>
                      </a:cubicBezTo>
                      <a:cubicBezTo>
                        <a:pt x="1508" y="1995"/>
                        <a:pt x="1159" y="1843"/>
                        <a:pt x="939" y="1526"/>
                      </a:cubicBezTo>
                      <a:cubicBezTo>
                        <a:pt x="680" y="1267"/>
                        <a:pt x="680" y="717"/>
                        <a:pt x="1069" y="457"/>
                      </a:cubicBezTo>
                      <a:cubicBezTo>
                        <a:pt x="1315" y="348"/>
                        <a:pt x="1146" y="32"/>
                        <a:pt x="1010" y="32"/>
                      </a:cubicBezTo>
                      <a:cubicBezTo>
                        <a:pt x="984" y="32"/>
                        <a:pt x="960" y="43"/>
                        <a:pt x="939" y="69"/>
                      </a:cubicBezTo>
                      <a:cubicBezTo>
                        <a:pt x="0" y="717"/>
                        <a:pt x="259" y="2206"/>
                        <a:pt x="1360" y="2498"/>
                      </a:cubicBezTo>
                      <a:cubicBezTo>
                        <a:pt x="1520" y="2542"/>
                        <a:pt x="1679" y="2562"/>
                        <a:pt x="1837" y="2562"/>
                      </a:cubicBezTo>
                      <a:cubicBezTo>
                        <a:pt x="2607" y="2562"/>
                        <a:pt x="3332" y="2069"/>
                        <a:pt x="3789" y="1397"/>
                      </a:cubicBezTo>
                      <a:cubicBezTo>
                        <a:pt x="3912" y="2436"/>
                        <a:pt x="4756" y="3447"/>
                        <a:pt x="5886" y="3447"/>
                      </a:cubicBezTo>
                      <a:cubicBezTo>
                        <a:pt x="5953" y="3447"/>
                        <a:pt x="6020" y="3444"/>
                        <a:pt x="6088" y="3437"/>
                      </a:cubicBezTo>
                      <a:cubicBezTo>
                        <a:pt x="7287" y="3437"/>
                        <a:pt x="8226" y="2206"/>
                        <a:pt x="8355" y="1137"/>
                      </a:cubicBezTo>
                      <a:cubicBezTo>
                        <a:pt x="8643" y="1276"/>
                        <a:pt x="8967" y="1348"/>
                        <a:pt x="9289" y="1348"/>
                      </a:cubicBezTo>
                      <a:cubicBezTo>
                        <a:pt x="9874" y="1348"/>
                        <a:pt x="10450" y="1109"/>
                        <a:pt x="10784" y="587"/>
                      </a:cubicBezTo>
                      <a:cubicBezTo>
                        <a:pt x="10898" y="313"/>
                        <a:pt x="10723" y="23"/>
                        <a:pt x="10518" y="23"/>
                      </a:cubicBezTo>
                      <a:cubicBezTo>
                        <a:pt x="10433" y="23"/>
                        <a:pt x="10342" y="74"/>
                        <a:pt x="10266" y="198"/>
                      </a:cubicBezTo>
                      <a:cubicBezTo>
                        <a:pt x="10009" y="514"/>
                        <a:pt x="9561" y="697"/>
                        <a:pt x="9095" y="697"/>
                      </a:cubicBezTo>
                      <a:cubicBezTo>
                        <a:pt x="8797" y="697"/>
                        <a:pt x="8491" y="622"/>
                        <a:pt x="8226" y="457"/>
                      </a:cubicBezTo>
                      <a:cubicBezTo>
                        <a:pt x="8226" y="328"/>
                        <a:pt x="8226" y="328"/>
                        <a:pt x="8096" y="198"/>
                      </a:cubicBezTo>
                      <a:cubicBezTo>
                        <a:pt x="8096" y="108"/>
                        <a:pt x="8033" y="1"/>
                        <a:pt x="795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28" name="Google Shape;1828;p33"/>
                <p:cNvSpPr/>
                <p:nvPr/>
              </p:nvSpPr>
              <p:spPr>
                <a:xfrm>
                  <a:off x="7652980" y="4763142"/>
                  <a:ext cx="117239" cy="356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9" h="12300" extrusionOk="0">
                      <a:moveTo>
                        <a:pt x="422" y="0"/>
                      </a:moveTo>
                      <a:cubicBezTo>
                        <a:pt x="292" y="0"/>
                        <a:pt x="1" y="292"/>
                        <a:pt x="292" y="292"/>
                      </a:cubicBezTo>
                      <a:cubicBezTo>
                        <a:pt x="3660" y="3109"/>
                        <a:pt x="2559" y="8226"/>
                        <a:pt x="2980" y="12014"/>
                      </a:cubicBezTo>
                      <a:cubicBezTo>
                        <a:pt x="2980" y="12176"/>
                        <a:pt x="3131" y="12299"/>
                        <a:pt x="3283" y="12299"/>
                      </a:cubicBezTo>
                      <a:cubicBezTo>
                        <a:pt x="3376" y="12299"/>
                        <a:pt x="3469" y="12254"/>
                        <a:pt x="3530" y="12144"/>
                      </a:cubicBezTo>
                      <a:cubicBezTo>
                        <a:pt x="4049" y="9845"/>
                        <a:pt x="3790" y="7027"/>
                        <a:pt x="3239" y="4728"/>
                      </a:cubicBezTo>
                      <a:cubicBezTo>
                        <a:pt x="2850" y="2850"/>
                        <a:pt x="2041" y="1231"/>
                        <a:pt x="42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29" name="Google Shape;1829;p33"/>
                <p:cNvSpPr/>
                <p:nvPr/>
              </p:nvSpPr>
              <p:spPr>
                <a:xfrm>
                  <a:off x="7840522" y="4789375"/>
                  <a:ext cx="105975" cy="335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0" h="11592" extrusionOk="0">
                      <a:moveTo>
                        <a:pt x="3319" y="1"/>
                      </a:moveTo>
                      <a:cubicBezTo>
                        <a:pt x="3289" y="1"/>
                        <a:pt x="3261" y="11"/>
                        <a:pt x="3239" y="33"/>
                      </a:cubicBezTo>
                      <a:cubicBezTo>
                        <a:pt x="810" y="3142"/>
                        <a:pt x="0" y="7481"/>
                        <a:pt x="680" y="11238"/>
                      </a:cubicBezTo>
                      <a:cubicBezTo>
                        <a:pt x="680" y="11481"/>
                        <a:pt x="864" y="11592"/>
                        <a:pt x="1057" y="11592"/>
                      </a:cubicBezTo>
                      <a:cubicBezTo>
                        <a:pt x="1302" y="11592"/>
                        <a:pt x="1562" y="11416"/>
                        <a:pt x="1490" y="11108"/>
                      </a:cubicBezTo>
                      <a:cubicBezTo>
                        <a:pt x="1101" y="7190"/>
                        <a:pt x="1911" y="3822"/>
                        <a:pt x="3660" y="325"/>
                      </a:cubicBezTo>
                      <a:cubicBezTo>
                        <a:pt x="3660" y="218"/>
                        <a:pt x="3461" y="1"/>
                        <a:pt x="3319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30" name="Google Shape;1830;p33"/>
                <p:cNvSpPr/>
                <p:nvPr/>
              </p:nvSpPr>
              <p:spPr>
                <a:xfrm>
                  <a:off x="7634159" y="5039199"/>
                  <a:ext cx="330666" cy="1181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20" h="4081" extrusionOk="0">
                      <a:moveTo>
                        <a:pt x="5884" y="1"/>
                      </a:moveTo>
                      <a:cubicBezTo>
                        <a:pt x="5801" y="1"/>
                        <a:pt x="5716" y="17"/>
                        <a:pt x="5638" y="52"/>
                      </a:cubicBezTo>
                      <a:cubicBezTo>
                        <a:pt x="4699" y="861"/>
                        <a:pt x="3889" y="1800"/>
                        <a:pt x="3500" y="3031"/>
                      </a:cubicBezTo>
                      <a:cubicBezTo>
                        <a:pt x="2561" y="2092"/>
                        <a:pt x="1590" y="1412"/>
                        <a:pt x="521" y="732"/>
                      </a:cubicBezTo>
                      <a:cubicBezTo>
                        <a:pt x="474" y="708"/>
                        <a:pt x="425" y="697"/>
                        <a:pt x="378" y="697"/>
                      </a:cubicBezTo>
                      <a:cubicBezTo>
                        <a:pt x="170" y="697"/>
                        <a:pt x="0" y="909"/>
                        <a:pt x="133" y="1120"/>
                      </a:cubicBezTo>
                      <a:cubicBezTo>
                        <a:pt x="392" y="1800"/>
                        <a:pt x="521" y="2610"/>
                        <a:pt x="521" y="3419"/>
                      </a:cubicBezTo>
                      <a:cubicBezTo>
                        <a:pt x="521" y="3565"/>
                        <a:pt x="626" y="3638"/>
                        <a:pt x="732" y="3638"/>
                      </a:cubicBezTo>
                      <a:cubicBezTo>
                        <a:pt x="837" y="3638"/>
                        <a:pt x="942" y="3565"/>
                        <a:pt x="942" y="3419"/>
                      </a:cubicBezTo>
                      <a:cubicBezTo>
                        <a:pt x="1072" y="2739"/>
                        <a:pt x="942" y="2221"/>
                        <a:pt x="942" y="1671"/>
                      </a:cubicBezTo>
                      <a:lnTo>
                        <a:pt x="942" y="1671"/>
                      </a:lnTo>
                      <a:cubicBezTo>
                        <a:pt x="1752" y="2351"/>
                        <a:pt x="2561" y="3160"/>
                        <a:pt x="3371" y="3970"/>
                      </a:cubicBezTo>
                      <a:cubicBezTo>
                        <a:pt x="3411" y="4050"/>
                        <a:pt x="3476" y="4081"/>
                        <a:pt x="3547" y="4081"/>
                      </a:cubicBezTo>
                      <a:cubicBezTo>
                        <a:pt x="3704" y="4081"/>
                        <a:pt x="3889" y="3930"/>
                        <a:pt x="3889" y="3840"/>
                      </a:cubicBezTo>
                      <a:cubicBezTo>
                        <a:pt x="4310" y="2739"/>
                        <a:pt x="4828" y="1930"/>
                        <a:pt x="5638" y="1120"/>
                      </a:cubicBezTo>
                      <a:cubicBezTo>
                        <a:pt x="5800" y="2221"/>
                        <a:pt x="6188" y="3419"/>
                        <a:pt x="6868" y="3549"/>
                      </a:cubicBezTo>
                      <a:cubicBezTo>
                        <a:pt x="6949" y="3583"/>
                        <a:pt x="7026" y="3597"/>
                        <a:pt x="7099" y="3597"/>
                      </a:cubicBezTo>
                      <a:cubicBezTo>
                        <a:pt x="7377" y="3597"/>
                        <a:pt x="7602" y="3393"/>
                        <a:pt x="7807" y="3290"/>
                      </a:cubicBezTo>
                      <a:cubicBezTo>
                        <a:pt x="8617" y="2739"/>
                        <a:pt x="9297" y="2092"/>
                        <a:pt x="9977" y="1541"/>
                      </a:cubicBezTo>
                      <a:cubicBezTo>
                        <a:pt x="9977" y="2221"/>
                        <a:pt x="10236" y="2901"/>
                        <a:pt x="10657" y="3711"/>
                      </a:cubicBezTo>
                      <a:cubicBezTo>
                        <a:pt x="10732" y="3824"/>
                        <a:pt x="10832" y="3871"/>
                        <a:pt x="10932" y="3871"/>
                      </a:cubicBezTo>
                      <a:cubicBezTo>
                        <a:pt x="11176" y="3871"/>
                        <a:pt x="11420" y="3589"/>
                        <a:pt x="11305" y="3290"/>
                      </a:cubicBezTo>
                      <a:cubicBezTo>
                        <a:pt x="10787" y="2351"/>
                        <a:pt x="10657" y="1671"/>
                        <a:pt x="10657" y="602"/>
                      </a:cubicBezTo>
                      <a:cubicBezTo>
                        <a:pt x="10657" y="387"/>
                        <a:pt x="10428" y="260"/>
                        <a:pt x="10204" y="260"/>
                      </a:cubicBezTo>
                      <a:cubicBezTo>
                        <a:pt x="10124" y="260"/>
                        <a:pt x="10045" y="277"/>
                        <a:pt x="9977" y="311"/>
                      </a:cubicBezTo>
                      <a:cubicBezTo>
                        <a:pt x="9297" y="991"/>
                        <a:pt x="8617" y="1671"/>
                        <a:pt x="7937" y="2221"/>
                      </a:cubicBezTo>
                      <a:cubicBezTo>
                        <a:pt x="7740" y="2320"/>
                        <a:pt x="7450" y="2568"/>
                        <a:pt x="7152" y="2568"/>
                      </a:cubicBezTo>
                      <a:cubicBezTo>
                        <a:pt x="7057" y="2568"/>
                        <a:pt x="6962" y="2543"/>
                        <a:pt x="6868" y="2480"/>
                      </a:cubicBezTo>
                      <a:cubicBezTo>
                        <a:pt x="6447" y="2221"/>
                        <a:pt x="6318" y="732"/>
                        <a:pt x="6318" y="311"/>
                      </a:cubicBezTo>
                      <a:cubicBezTo>
                        <a:pt x="6318" y="121"/>
                        <a:pt x="6110" y="1"/>
                        <a:pt x="588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831" name="Google Shape;1831;p33"/>
              <p:cNvGrpSpPr/>
              <p:nvPr/>
            </p:nvGrpSpPr>
            <p:grpSpPr>
              <a:xfrm>
                <a:off x="8203695" y="3930106"/>
                <a:ext cx="959192" cy="1227171"/>
                <a:chOff x="8127495" y="3930106"/>
                <a:chExt cx="959192" cy="1227171"/>
              </a:xfrm>
            </p:grpSpPr>
            <p:sp>
              <p:nvSpPr>
                <p:cNvPr id="1832" name="Google Shape;1832;p33"/>
                <p:cNvSpPr/>
                <p:nvPr/>
              </p:nvSpPr>
              <p:spPr>
                <a:xfrm>
                  <a:off x="8127495" y="3930106"/>
                  <a:ext cx="959192" cy="7223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27" h="24949" extrusionOk="0">
                      <a:moveTo>
                        <a:pt x="17287" y="1"/>
                      </a:moveTo>
                      <a:cubicBezTo>
                        <a:pt x="16856" y="1"/>
                        <a:pt x="16421" y="93"/>
                        <a:pt x="15996" y="306"/>
                      </a:cubicBezTo>
                      <a:cubicBezTo>
                        <a:pt x="15186" y="727"/>
                        <a:pt x="14798" y="1536"/>
                        <a:pt x="14668" y="2346"/>
                      </a:cubicBezTo>
                      <a:cubicBezTo>
                        <a:pt x="13791" y="1721"/>
                        <a:pt x="12695" y="1465"/>
                        <a:pt x="11581" y="1465"/>
                      </a:cubicBezTo>
                      <a:cubicBezTo>
                        <a:pt x="10270" y="1465"/>
                        <a:pt x="8933" y="1820"/>
                        <a:pt x="7900" y="2346"/>
                      </a:cubicBezTo>
                      <a:cubicBezTo>
                        <a:pt x="6022" y="3414"/>
                        <a:pt x="5212" y="6102"/>
                        <a:pt x="6572" y="7721"/>
                      </a:cubicBezTo>
                      <a:cubicBezTo>
                        <a:pt x="6341" y="7682"/>
                        <a:pt x="6107" y="7664"/>
                        <a:pt x="5873" y="7664"/>
                      </a:cubicBezTo>
                      <a:cubicBezTo>
                        <a:pt x="3776" y="7664"/>
                        <a:pt x="1633" y="9167"/>
                        <a:pt x="905" y="11089"/>
                      </a:cubicBezTo>
                      <a:cubicBezTo>
                        <a:pt x="0" y="13231"/>
                        <a:pt x="1231" y="16553"/>
                        <a:pt x="3602" y="16553"/>
                      </a:cubicBezTo>
                      <a:cubicBezTo>
                        <a:pt x="3777" y="16553"/>
                        <a:pt x="3957" y="16535"/>
                        <a:pt x="4144" y="16497"/>
                      </a:cubicBezTo>
                      <a:lnTo>
                        <a:pt x="4144" y="16497"/>
                      </a:lnTo>
                      <a:cubicBezTo>
                        <a:pt x="3334" y="18246"/>
                        <a:pt x="3982" y="20675"/>
                        <a:pt x="5763" y="21776"/>
                      </a:cubicBezTo>
                      <a:cubicBezTo>
                        <a:pt x="6358" y="22121"/>
                        <a:pt x="7063" y="22282"/>
                        <a:pt x="7783" y="22282"/>
                      </a:cubicBezTo>
                      <a:cubicBezTo>
                        <a:pt x="9019" y="22282"/>
                        <a:pt x="10299" y="21805"/>
                        <a:pt x="11138" y="20966"/>
                      </a:cubicBezTo>
                      <a:cubicBezTo>
                        <a:pt x="11509" y="23221"/>
                        <a:pt x="13642" y="24948"/>
                        <a:pt x="15984" y="24948"/>
                      </a:cubicBezTo>
                      <a:cubicBezTo>
                        <a:pt x="16298" y="24948"/>
                        <a:pt x="16617" y="24917"/>
                        <a:pt x="16935" y="24852"/>
                      </a:cubicBezTo>
                      <a:cubicBezTo>
                        <a:pt x="19655" y="24463"/>
                        <a:pt x="21663" y="22035"/>
                        <a:pt x="21792" y="19347"/>
                      </a:cubicBezTo>
                      <a:cubicBezTo>
                        <a:pt x="22342" y="19786"/>
                        <a:pt x="23026" y="20062"/>
                        <a:pt x="23702" y="20062"/>
                      </a:cubicBezTo>
                      <a:cubicBezTo>
                        <a:pt x="24022" y="20062"/>
                        <a:pt x="24340" y="20000"/>
                        <a:pt x="24642" y="19865"/>
                      </a:cubicBezTo>
                      <a:cubicBezTo>
                        <a:pt x="25711" y="19476"/>
                        <a:pt x="26520" y="18246"/>
                        <a:pt x="26650" y="17177"/>
                      </a:cubicBezTo>
                      <a:cubicBezTo>
                        <a:pt x="27101" y="17387"/>
                        <a:pt x="27583" y="17483"/>
                        <a:pt x="28071" y="17483"/>
                      </a:cubicBezTo>
                      <a:cubicBezTo>
                        <a:pt x="30075" y="17483"/>
                        <a:pt x="32191" y="15866"/>
                        <a:pt x="32738" y="13809"/>
                      </a:cubicBezTo>
                      <a:cubicBezTo>
                        <a:pt x="33126" y="12190"/>
                        <a:pt x="31928" y="10021"/>
                        <a:pt x="30859" y="8660"/>
                      </a:cubicBezTo>
                      <a:cubicBezTo>
                        <a:pt x="30309" y="8013"/>
                        <a:pt x="29629" y="7592"/>
                        <a:pt x="28949" y="7333"/>
                      </a:cubicBezTo>
                      <a:cubicBezTo>
                        <a:pt x="30309" y="5973"/>
                        <a:pt x="30568" y="3803"/>
                        <a:pt x="29240" y="2184"/>
                      </a:cubicBezTo>
                      <a:cubicBezTo>
                        <a:pt x="28224" y="780"/>
                        <a:pt x="26773" y="213"/>
                        <a:pt x="25257" y="213"/>
                      </a:cubicBezTo>
                      <a:cubicBezTo>
                        <a:pt x="23730" y="213"/>
                        <a:pt x="22137" y="788"/>
                        <a:pt x="20853" y="1666"/>
                      </a:cubicBezTo>
                      <a:cubicBezTo>
                        <a:pt x="20517" y="1890"/>
                        <a:pt x="20762" y="2526"/>
                        <a:pt x="21191" y="2526"/>
                      </a:cubicBezTo>
                      <a:cubicBezTo>
                        <a:pt x="21258" y="2526"/>
                        <a:pt x="21329" y="2510"/>
                        <a:pt x="21404" y="2475"/>
                      </a:cubicBezTo>
                      <a:cubicBezTo>
                        <a:pt x="22535" y="1656"/>
                        <a:pt x="23914" y="1083"/>
                        <a:pt x="25277" y="1083"/>
                      </a:cubicBezTo>
                      <a:cubicBezTo>
                        <a:pt x="26176" y="1083"/>
                        <a:pt x="27069" y="1333"/>
                        <a:pt x="27880" y="1925"/>
                      </a:cubicBezTo>
                      <a:cubicBezTo>
                        <a:pt x="29758" y="3414"/>
                        <a:pt x="29629" y="5843"/>
                        <a:pt x="28010" y="7203"/>
                      </a:cubicBezTo>
                      <a:cubicBezTo>
                        <a:pt x="27621" y="7203"/>
                        <a:pt x="27200" y="7333"/>
                        <a:pt x="26812" y="7592"/>
                      </a:cubicBezTo>
                      <a:cubicBezTo>
                        <a:pt x="26448" y="7704"/>
                        <a:pt x="26592" y="8323"/>
                        <a:pt x="26992" y="8323"/>
                      </a:cubicBezTo>
                      <a:cubicBezTo>
                        <a:pt x="27055" y="8323"/>
                        <a:pt x="27125" y="8307"/>
                        <a:pt x="27200" y="8272"/>
                      </a:cubicBezTo>
                      <a:cubicBezTo>
                        <a:pt x="27200" y="8401"/>
                        <a:pt x="27330" y="8401"/>
                        <a:pt x="27459" y="8401"/>
                      </a:cubicBezTo>
                      <a:cubicBezTo>
                        <a:pt x="27621" y="8272"/>
                        <a:pt x="27751" y="8272"/>
                        <a:pt x="27751" y="8142"/>
                      </a:cubicBezTo>
                      <a:cubicBezTo>
                        <a:pt x="27794" y="8140"/>
                        <a:pt x="27837" y="8139"/>
                        <a:pt x="27880" y="8139"/>
                      </a:cubicBezTo>
                      <a:cubicBezTo>
                        <a:pt x="30124" y="8139"/>
                        <a:pt x="32053" y="11418"/>
                        <a:pt x="31799" y="13388"/>
                      </a:cubicBezTo>
                      <a:cubicBezTo>
                        <a:pt x="31567" y="15316"/>
                        <a:pt x="29745" y="16652"/>
                        <a:pt x="27918" y="16652"/>
                      </a:cubicBezTo>
                      <a:cubicBezTo>
                        <a:pt x="27443" y="16652"/>
                        <a:pt x="26968" y="16561"/>
                        <a:pt x="26520" y="16368"/>
                      </a:cubicBezTo>
                      <a:cubicBezTo>
                        <a:pt x="26520" y="16238"/>
                        <a:pt x="26520" y="16238"/>
                        <a:pt x="26391" y="16109"/>
                      </a:cubicBezTo>
                      <a:cubicBezTo>
                        <a:pt x="26391" y="15993"/>
                        <a:pt x="26192" y="15894"/>
                        <a:pt x="26020" y="15894"/>
                      </a:cubicBezTo>
                      <a:cubicBezTo>
                        <a:pt x="25951" y="15894"/>
                        <a:pt x="25886" y="15910"/>
                        <a:pt x="25840" y="15947"/>
                      </a:cubicBezTo>
                      <a:cubicBezTo>
                        <a:pt x="25840" y="15947"/>
                        <a:pt x="25711" y="15817"/>
                        <a:pt x="25581" y="15817"/>
                      </a:cubicBezTo>
                      <a:cubicBezTo>
                        <a:pt x="25547" y="15783"/>
                        <a:pt x="25504" y="15767"/>
                        <a:pt x="25461" y="15767"/>
                      </a:cubicBezTo>
                      <a:cubicBezTo>
                        <a:pt x="25342" y="15767"/>
                        <a:pt x="25227" y="15894"/>
                        <a:pt x="25322" y="16109"/>
                      </a:cubicBezTo>
                      <a:cubicBezTo>
                        <a:pt x="25452" y="16238"/>
                        <a:pt x="25711" y="16497"/>
                        <a:pt x="25840" y="16627"/>
                      </a:cubicBezTo>
                      <a:cubicBezTo>
                        <a:pt x="25840" y="17566"/>
                        <a:pt x="25452" y="18667"/>
                        <a:pt x="24512" y="19185"/>
                      </a:cubicBezTo>
                      <a:cubicBezTo>
                        <a:pt x="24203" y="19346"/>
                        <a:pt x="23832" y="19426"/>
                        <a:pt x="23453" y="19426"/>
                      </a:cubicBezTo>
                      <a:cubicBezTo>
                        <a:pt x="22842" y="19426"/>
                        <a:pt x="22212" y="19216"/>
                        <a:pt x="21792" y="18796"/>
                      </a:cubicBezTo>
                      <a:cubicBezTo>
                        <a:pt x="21792" y="18537"/>
                        <a:pt x="21663" y="18246"/>
                        <a:pt x="21663" y="17987"/>
                      </a:cubicBezTo>
                      <a:cubicBezTo>
                        <a:pt x="21602" y="17730"/>
                        <a:pt x="21422" y="17621"/>
                        <a:pt x="21246" y="17621"/>
                      </a:cubicBezTo>
                      <a:cubicBezTo>
                        <a:pt x="21046" y="17621"/>
                        <a:pt x="20853" y="17762"/>
                        <a:pt x="20853" y="17987"/>
                      </a:cubicBezTo>
                      <a:lnTo>
                        <a:pt x="20853" y="18116"/>
                      </a:lnTo>
                      <a:lnTo>
                        <a:pt x="20853" y="18246"/>
                      </a:lnTo>
                      <a:lnTo>
                        <a:pt x="20853" y="18375"/>
                      </a:lnTo>
                      <a:cubicBezTo>
                        <a:pt x="20853" y="20966"/>
                        <a:pt x="19655" y="23524"/>
                        <a:pt x="16805" y="24042"/>
                      </a:cubicBezTo>
                      <a:cubicBezTo>
                        <a:pt x="16535" y="24085"/>
                        <a:pt x="16272" y="24105"/>
                        <a:pt x="16016" y="24105"/>
                      </a:cubicBezTo>
                      <a:cubicBezTo>
                        <a:pt x="13723" y="24105"/>
                        <a:pt x="12025" y="22471"/>
                        <a:pt x="11559" y="20286"/>
                      </a:cubicBezTo>
                      <a:cubicBezTo>
                        <a:pt x="11689" y="20156"/>
                        <a:pt x="11689" y="20156"/>
                        <a:pt x="11689" y="19995"/>
                      </a:cubicBezTo>
                      <a:cubicBezTo>
                        <a:pt x="11788" y="19796"/>
                        <a:pt x="11582" y="19520"/>
                        <a:pt x="11349" y="19520"/>
                      </a:cubicBezTo>
                      <a:cubicBezTo>
                        <a:pt x="11279" y="19520"/>
                        <a:pt x="11206" y="19546"/>
                        <a:pt x="11138" y="19606"/>
                      </a:cubicBezTo>
                      <a:cubicBezTo>
                        <a:pt x="10366" y="20683"/>
                        <a:pt x="9086" y="21472"/>
                        <a:pt x="7726" y="21472"/>
                      </a:cubicBezTo>
                      <a:cubicBezTo>
                        <a:pt x="7205" y="21472"/>
                        <a:pt x="6672" y="21356"/>
                        <a:pt x="6151" y="21096"/>
                      </a:cubicBezTo>
                      <a:cubicBezTo>
                        <a:pt x="4532" y="19995"/>
                        <a:pt x="4273" y="17857"/>
                        <a:pt x="4791" y="16238"/>
                      </a:cubicBezTo>
                      <a:cubicBezTo>
                        <a:pt x="4791" y="16238"/>
                        <a:pt x="4953" y="16238"/>
                        <a:pt x="4953" y="16109"/>
                      </a:cubicBezTo>
                      <a:cubicBezTo>
                        <a:pt x="5212" y="15947"/>
                        <a:pt x="5083" y="15558"/>
                        <a:pt x="4662" y="15558"/>
                      </a:cubicBezTo>
                      <a:cubicBezTo>
                        <a:pt x="4378" y="15626"/>
                        <a:pt x="4114" y="15658"/>
                        <a:pt x="3870" y="15658"/>
                      </a:cubicBezTo>
                      <a:cubicBezTo>
                        <a:pt x="1218" y="15658"/>
                        <a:pt x="893" y="11889"/>
                        <a:pt x="2524" y="10021"/>
                      </a:cubicBezTo>
                      <a:cubicBezTo>
                        <a:pt x="3694" y="8822"/>
                        <a:pt x="5191" y="8378"/>
                        <a:pt x="6749" y="8378"/>
                      </a:cubicBezTo>
                      <a:cubicBezTo>
                        <a:pt x="6959" y="8378"/>
                        <a:pt x="7170" y="8386"/>
                        <a:pt x="7382" y="8401"/>
                      </a:cubicBezTo>
                      <a:cubicBezTo>
                        <a:pt x="7511" y="8401"/>
                        <a:pt x="7511" y="8531"/>
                        <a:pt x="7641" y="8531"/>
                      </a:cubicBezTo>
                      <a:cubicBezTo>
                        <a:pt x="7694" y="8549"/>
                        <a:pt x="7748" y="8557"/>
                        <a:pt x="7800" y="8557"/>
                      </a:cubicBezTo>
                      <a:cubicBezTo>
                        <a:pt x="8129" y="8557"/>
                        <a:pt x="8393" y="8236"/>
                        <a:pt x="8029" y="8013"/>
                      </a:cubicBezTo>
                      <a:cubicBezTo>
                        <a:pt x="7220" y="7333"/>
                        <a:pt x="6572" y="6232"/>
                        <a:pt x="6831" y="5034"/>
                      </a:cubicBezTo>
                      <a:cubicBezTo>
                        <a:pt x="7090" y="3803"/>
                        <a:pt x="8321" y="3155"/>
                        <a:pt x="9390" y="2734"/>
                      </a:cubicBezTo>
                      <a:cubicBezTo>
                        <a:pt x="10157" y="2493"/>
                        <a:pt x="11031" y="2332"/>
                        <a:pt x="11885" y="2332"/>
                      </a:cubicBezTo>
                      <a:cubicBezTo>
                        <a:pt x="12976" y="2332"/>
                        <a:pt x="14034" y="2595"/>
                        <a:pt x="14798" y="3285"/>
                      </a:cubicBezTo>
                      <a:cubicBezTo>
                        <a:pt x="14927" y="3544"/>
                        <a:pt x="15057" y="3674"/>
                        <a:pt x="15316" y="3965"/>
                      </a:cubicBezTo>
                      <a:cubicBezTo>
                        <a:pt x="15393" y="4012"/>
                        <a:pt x="15468" y="4033"/>
                        <a:pt x="15539" y="4033"/>
                      </a:cubicBezTo>
                      <a:cubicBezTo>
                        <a:pt x="15857" y="4033"/>
                        <a:pt x="16078" y="3626"/>
                        <a:pt x="15866" y="3414"/>
                      </a:cubicBezTo>
                      <a:cubicBezTo>
                        <a:pt x="14798" y="2184"/>
                        <a:pt x="15996" y="856"/>
                        <a:pt x="17226" y="727"/>
                      </a:cubicBezTo>
                      <a:cubicBezTo>
                        <a:pt x="17348" y="710"/>
                        <a:pt x="17468" y="703"/>
                        <a:pt x="17587" y="703"/>
                      </a:cubicBezTo>
                      <a:cubicBezTo>
                        <a:pt x="18644" y="703"/>
                        <a:pt x="19607" y="1314"/>
                        <a:pt x="20335" y="1925"/>
                      </a:cubicBezTo>
                      <a:cubicBezTo>
                        <a:pt x="20371" y="1943"/>
                        <a:pt x="20405" y="1951"/>
                        <a:pt x="20436" y="1951"/>
                      </a:cubicBezTo>
                      <a:cubicBezTo>
                        <a:pt x="20625" y="1951"/>
                        <a:pt x="20706" y="1648"/>
                        <a:pt x="20594" y="1536"/>
                      </a:cubicBezTo>
                      <a:cubicBezTo>
                        <a:pt x="19687" y="725"/>
                        <a:pt x="18498" y="1"/>
                        <a:pt x="1728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33" name="Google Shape;1833;p33"/>
                <p:cNvSpPr/>
                <p:nvPr/>
              </p:nvSpPr>
              <p:spPr>
                <a:xfrm>
                  <a:off x="8430306" y="4180857"/>
                  <a:ext cx="328205" cy="2249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35" h="7769" extrusionOk="0">
                      <a:moveTo>
                        <a:pt x="2299" y="0"/>
                      </a:moveTo>
                      <a:cubicBezTo>
                        <a:pt x="1619" y="0"/>
                        <a:pt x="1101" y="421"/>
                        <a:pt x="680" y="1102"/>
                      </a:cubicBezTo>
                      <a:cubicBezTo>
                        <a:pt x="421" y="1490"/>
                        <a:pt x="0" y="2300"/>
                        <a:pt x="551" y="2721"/>
                      </a:cubicBezTo>
                      <a:cubicBezTo>
                        <a:pt x="982" y="2967"/>
                        <a:pt x="1465" y="3057"/>
                        <a:pt x="1934" y="3057"/>
                      </a:cubicBezTo>
                      <a:cubicBezTo>
                        <a:pt x="2205" y="3057"/>
                        <a:pt x="2471" y="3027"/>
                        <a:pt x="2720" y="2980"/>
                      </a:cubicBezTo>
                      <a:lnTo>
                        <a:pt x="2720" y="2980"/>
                      </a:lnTo>
                      <a:cubicBezTo>
                        <a:pt x="2040" y="4728"/>
                        <a:pt x="2040" y="6769"/>
                        <a:pt x="4048" y="7578"/>
                      </a:cubicBezTo>
                      <a:cubicBezTo>
                        <a:pt x="4358" y="7708"/>
                        <a:pt x="4678" y="7768"/>
                        <a:pt x="4995" y="7768"/>
                      </a:cubicBezTo>
                      <a:cubicBezTo>
                        <a:pt x="6333" y="7768"/>
                        <a:pt x="7603" y="6693"/>
                        <a:pt x="7707" y="5279"/>
                      </a:cubicBezTo>
                      <a:cubicBezTo>
                        <a:pt x="8096" y="5829"/>
                        <a:pt x="8776" y="5959"/>
                        <a:pt x="9326" y="5959"/>
                      </a:cubicBezTo>
                      <a:cubicBezTo>
                        <a:pt x="10395" y="5829"/>
                        <a:pt x="11334" y="4599"/>
                        <a:pt x="11075" y="3530"/>
                      </a:cubicBezTo>
                      <a:cubicBezTo>
                        <a:pt x="11020" y="3351"/>
                        <a:pt x="10889" y="3272"/>
                        <a:pt x="10757" y="3272"/>
                      </a:cubicBezTo>
                      <a:cubicBezTo>
                        <a:pt x="10577" y="3272"/>
                        <a:pt x="10395" y="3418"/>
                        <a:pt x="10395" y="3660"/>
                      </a:cubicBezTo>
                      <a:cubicBezTo>
                        <a:pt x="10266" y="4340"/>
                        <a:pt x="10136" y="5149"/>
                        <a:pt x="9197" y="5279"/>
                      </a:cubicBezTo>
                      <a:cubicBezTo>
                        <a:pt x="9140" y="5290"/>
                        <a:pt x="9083" y="5295"/>
                        <a:pt x="9027" y="5295"/>
                      </a:cubicBezTo>
                      <a:cubicBezTo>
                        <a:pt x="8407" y="5295"/>
                        <a:pt x="7826" y="4672"/>
                        <a:pt x="7707" y="4048"/>
                      </a:cubicBezTo>
                      <a:cubicBezTo>
                        <a:pt x="7653" y="3939"/>
                        <a:pt x="7569" y="3899"/>
                        <a:pt x="7491" y="3899"/>
                      </a:cubicBezTo>
                      <a:cubicBezTo>
                        <a:pt x="7384" y="3899"/>
                        <a:pt x="7286" y="3974"/>
                        <a:pt x="7286" y="4048"/>
                      </a:cubicBezTo>
                      <a:lnTo>
                        <a:pt x="7286" y="4210"/>
                      </a:lnTo>
                      <a:cubicBezTo>
                        <a:pt x="7157" y="4340"/>
                        <a:pt x="7027" y="4469"/>
                        <a:pt x="7027" y="4599"/>
                      </a:cubicBezTo>
                      <a:cubicBezTo>
                        <a:pt x="6928" y="5837"/>
                        <a:pt x="6109" y="7000"/>
                        <a:pt x="5005" y="7000"/>
                      </a:cubicBezTo>
                      <a:cubicBezTo>
                        <a:pt x="4666" y="7000"/>
                        <a:pt x="4299" y="6890"/>
                        <a:pt x="3919" y="6639"/>
                      </a:cubicBezTo>
                      <a:cubicBezTo>
                        <a:pt x="2299" y="5538"/>
                        <a:pt x="3109" y="3660"/>
                        <a:pt x="3659" y="2300"/>
                      </a:cubicBezTo>
                      <a:cubicBezTo>
                        <a:pt x="3659" y="2170"/>
                        <a:pt x="3789" y="2041"/>
                        <a:pt x="3789" y="1911"/>
                      </a:cubicBezTo>
                      <a:cubicBezTo>
                        <a:pt x="3881" y="1704"/>
                        <a:pt x="3711" y="1513"/>
                        <a:pt x="3501" y="1513"/>
                      </a:cubicBezTo>
                      <a:cubicBezTo>
                        <a:pt x="3415" y="1513"/>
                        <a:pt x="3323" y="1545"/>
                        <a:pt x="3239" y="1620"/>
                      </a:cubicBezTo>
                      <a:cubicBezTo>
                        <a:pt x="2892" y="1988"/>
                        <a:pt x="2414" y="2298"/>
                        <a:pt x="1894" y="2298"/>
                      </a:cubicBezTo>
                      <a:cubicBezTo>
                        <a:pt x="1637" y="2298"/>
                        <a:pt x="1369" y="2223"/>
                        <a:pt x="1101" y="2041"/>
                      </a:cubicBezTo>
                      <a:cubicBezTo>
                        <a:pt x="1231" y="1361"/>
                        <a:pt x="1781" y="810"/>
                        <a:pt x="2429" y="681"/>
                      </a:cubicBezTo>
                      <a:cubicBezTo>
                        <a:pt x="2720" y="551"/>
                        <a:pt x="2720" y="0"/>
                        <a:pt x="229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34" name="Google Shape;1834;p33"/>
                <p:cNvSpPr/>
                <p:nvPr/>
              </p:nvSpPr>
              <p:spPr>
                <a:xfrm>
                  <a:off x="8517982" y="4665274"/>
                  <a:ext cx="104557" cy="44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1" h="15354" extrusionOk="0">
                      <a:moveTo>
                        <a:pt x="273" y="1"/>
                      </a:moveTo>
                      <a:cubicBezTo>
                        <a:pt x="131" y="1"/>
                        <a:pt x="1" y="111"/>
                        <a:pt x="81" y="272"/>
                      </a:cubicBezTo>
                      <a:cubicBezTo>
                        <a:pt x="1700" y="5129"/>
                        <a:pt x="2251" y="9857"/>
                        <a:pt x="2121" y="14844"/>
                      </a:cubicBezTo>
                      <a:cubicBezTo>
                        <a:pt x="2121" y="15184"/>
                        <a:pt x="2323" y="15354"/>
                        <a:pt x="2542" y="15354"/>
                      </a:cubicBezTo>
                      <a:cubicBezTo>
                        <a:pt x="2761" y="15354"/>
                        <a:pt x="2995" y="15184"/>
                        <a:pt x="3060" y="14844"/>
                      </a:cubicBezTo>
                      <a:cubicBezTo>
                        <a:pt x="3611" y="9857"/>
                        <a:pt x="2510" y="4611"/>
                        <a:pt x="502" y="142"/>
                      </a:cubicBezTo>
                      <a:cubicBezTo>
                        <a:pt x="452" y="43"/>
                        <a:pt x="360" y="1"/>
                        <a:pt x="27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35" name="Google Shape;1835;p33"/>
                <p:cNvSpPr/>
                <p:nvPr/>
              </p:nvSpPr>
              <p:spPr>
                <a:xfrm>
                  <a:off x="8680651" y="4545313"/>
                  <a:ext cx="124738" cy="5377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08" h="18572" extrusionOk="0">
                      <a:moveTo>
                        <a:pt x="3953" y="0"/>
                      </a:moveTo>
                      <a:cubicBezTo>
                        <a:pt x="3887" y="0"/>
                        <a:pt x="3827" y="32"/>
                        <a:pt x="3789" y="108"/>
                      </a:cubicBezTo>
                      <a:cubicBezTo>
                        <a:pt x="2170" y="2957"/>
                        <a:pt x="1231" y="6034"/>
                        <a:pt x="680" y="9142"/>
                      </a:cubicBezTo>
                      <a:cubicBezTo>
                        <a:pt x="260" y="12122"/>
                        <a:pt x="0" y="15360"/>
                        <a:pt x="680" y="18339"/>
                      </a:cubicBezTo>
                      <a:cubicBezTo>
                        <a:pt x="734" y="18499"/>
                        <a:pt x="881" y="18572"/>
                        <a:pt x="1035" y="18572"/>
                      </a:cubicBezTo>
                      <a:cubicBezTo>
                        <a:pt x="1255" y="18572"/>
                        <a:pt x="1490" y="18425"/>
                        <a:pt x="1490" y="18177"/>
                      </a:cubicBezTo>
                      <a:cubicBezTo>
                        <a:pt x="1490" y="15101"/>
                        <a:pt x="1231" y="11992"/>
                        <a:pt x="1749" y="8883"/>
                      </a:cubicBezTo>
                      <a:cubicBezTo>
                        <a:pt x="2170" y="5904"/>
                        <a:pt x="3109" y="3216"/>
                        <a:pt x="4307" y="367"/>
                      </a:cubicBezTo>
                      <a:cubicBezTo>
                        <a:pt x="4307" y="183"/>
                        <a:pt x="4113" y="0"/>
                        <a:pt x="395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36" name="Google Shape;1836;p33"/>
                <p:cNvSpPr/>
                <p:nvPr/>
              </p:nvSpPr>
              <p:spPr>
                <a:xfrm>
                  <a:off x="8630009" y="4642834"/>
                  <a:ext cx="79453" cy="1237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4" h="4275" extrusionOk="0">
                      <a:moveTo>
                        <a:pt x="2352" y="1"/>
                      </a:moveTo>
                      <a:cubicBezTo>
                        <a:pt x="2278" y="1"/>
                        <a:pt x="2208" y="33"/>
                        <a:pt x="2170" y="107"/>
                      </a:cubicBezTo>
                      <a:cubicBezTo>
                        <a:pt x="1361" y="787"/>
                        <a:pt x="940" y="1597"/>
                        <a:pt x="681" y="2666"/>
                      </a:cubicBezTo>
                      <a:cubicBezTo>
                        <a:pt x="551" y="2277"/>
                        <a:pt x="551" y="2018"/>
                        <a:pt x="551" y="1727"/>
                      </a:cubicBezTo>
                      <a:cubicBezTo>
                        <a:pt x="551" y="1532"/>
                        <a:pt x="414" y="1435"/>
                        <a:pt x="276" y="1435"/>
                      </a:cubicBezTo>
                      <a:cubicBezTo>
                        <a:pt x="138" y="1435"/>
                        <a:pt x="1" y="1532"/>
                        <a:pt x="1" y="1727"/>
                      </a:cubicBezTo>
                      <a:cubicBezTo>
                        <a:pt x="1" y="2536"/>
                        <a:pt x="130" y="3216"/>
                        <a:pt x="389" y="4026"/>
                      </a:cubicBezTo>
                      <a:cubicBezTo>
                        <a:pt x="456" y="4200"/>
                        <a:pt x="584" y="4274"/>
                        <a:pt x="711" y="4274"/>
                      </a:cubicBezTo>
                      <a:cubicBezTo>
                        <a:pt x="891" y="4274"/>
                        <a:pt x="1069" y="4124"/>
                        <a:pt x="1069" y="3896"/>
                      </a:cubicBezTo>
                      <a:cubicBezTo>
                        <a:pt x="1199" y="2536"/>
                        <a:pt x="1879" y="1468"/>
                        <a:pt x="2559" y="399"/>
                      </a:cubicBezTo>
                      <a:cubicBezTo>
                        <a:pt x="2743" y="192"/>
                        <a:pt x="2535" y="1"/>
                        <a:pt x="235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37" name="Google Shape;1837;p33"/>
                <p:cNvSpPr/>
                <p:nvPr/>
              </p:nvSpPr>
              <p:spPr>
                <a:xfrm>
                  <a:off x="8517229" y="5039691"/>
                  <a:ext cx="369176" cy="117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0" h="4061" extrusionOk="0">
                      <a:moveTo>
                        <a:pt x="9296" y="0"/>
                      </a:moveTo>
                      <a:cubicBezTo>
                        <a:pt x="9247" y="0"/>
                        <a:pt x="9195" y="11"/>
                        <a:pt x="9142" y="35"/>
                      </a:cubicBezTo>
                      <a:cubicBezTo>
                        <a:pt x="7814" y="294"/>
                        <a:pt x="6584" y="1103"/>
                        <a:pt x="5774" y="2075"/>
                      </a:cubicBezTo>
                      <a:cubicBezTo>
                        <a:pt x="5515" y="1524"/>
                        <a:pt x="5256" y="974"/>
                        <a:pt x="5094" y="456"/>
                      </a:cubicBezTo>
                      <a:cubicBezTo>
                        <a:pt x="5013" y="273"/>
                        <a:pt x="4881" y="154"/>
                        <a:pt x="4730" y="154"/>
                      </a:cubicBezTo>
                      <a:cubicBezTo>
                        <a:pt x="4640" y="154"/>
                        <a:pt x="4543" y="197"/>
                        <a:pt x="4446" y="294"/>
                      </a:cubicBezTo>
                      <a:cubicBezTo>
                        <a:pt x="3896" y="844"/>
                        <a:pt x="3475" y="1395"/>
                        <a:pt x="3216" y="2075"/>
                      </a:cubicBezTo>
                      <a:cubicBezTo>
                        <a:pt x="2536" y="1103"/>
                        <a:pt x="1726" y="456"/>
                        <a:pt x="657" y="35"/>
                      </a:cubicBezTo>
                      <a:cubicBezTo>
                        <a:pt x="612" y="12"/>
                        <a:pt x="561" y="1"/>
                        <a:pt x="510" y="1"/>
                      </a:cubicBezTo>
                      <a:cubicBezTo>
                        <a:pt x="268" y="1"/>
                        <a:pt x="0" y="238"/>
                        <a:pt x="107" y="585"/>
                      </a:cubicBezTo>
                      <a:cubicBezTo>
                        <a:pt x="787" y="1654"/>
                        <a:pt x="1338" y="2722"/>
                        <a:pt x="2018" y="3953"/>
                      </a:cubicBezTo>
                      <a:cubicBezTo>
                        <a:pt x="2056" y="4029"/>
                        <a:pt x="2127" y="4060"/>
                        <a:pt x="2205" y="4060"/>
                      </a:cubicBezTo>
                      <a:cubicBezTo>
                        <a:pt x="2395" y="4060"/>
                        <a:pt x="2627" y="3877"/>
                        <a:pt x="2536" y="3694"/>
                      </a:cubicBezTo>
                      <a:cubicBezTo>
                        <a:pt x="2147" y="2884"/>
                        <a:pt x="1726" y="2075"/>
                        <a:pt x="1338" y="1395"/>
                      </a:cubicBezTo>
                      <a:lnTo>
                        <a:pt x="1338" y="1395"/>
                      </a:lnTo>
                      <a:cubicBezTo>
                        <a:pt x="2018" y="1783"/>
                        <a:pt x="2536" y="2334"/>
                        <a:pt x="2957" y="3014"/>
                      </a:cubicBezTo>
                      <a:cubicBezTo>
                        <a:pt x="3073" y="3130"/>
                        <a:pt x="3222" y="3194"/>
                        <a:pt x="3363" y="3194"/>
                      </a:cubicBezTo>
                      <a:cubicBezTo>
                        <a:pt x="3535" y="3194"/>
                        <a:pt x="3695" y="3098"/>
                        <a:pt x="3766" y="2884"/>
                      </a:cubicBezTo>
                      <a:cubicBezTo>
                        <a:pt x="3896" y="2334"/>
                        <a:pt x="4155" y="1783"/>
                        <a:pt x="4576" y="1265"/>
                      </a:cubicBezTo>
                      <a:cubicBezTo>
                        <a:pt x="4835" y="1783"/>
                        <a:pt x="4964" y="2463"/>
                        <a:pt x="5256" y="3014"/>
                      </a:cubicBezTo>
                      <a:cubicBezTo>
                        <a:pt x="5327" y="3156"/>
                        <a:pt x="5476" y="3259"/>
                        <a:pt x="5617" y="3259"/>
                      </a:cubicBezTo>
                      <a:cubicBezTo>
                        <a:pt x="5734" y="3259"/>
                        <a:pt x="5845" y="3189"/>
                        <a:pt x="5904" y="3014"/>
                      </a:cubicBezTo>
                      <a:cubicBezTo>
                        <a:pt x="6713" y="2075"/>
                        <a:pt x="7523" y="1395"/>
                        <a:pt x="8753" y="974"/>
                      </a:cubicBezTo>
                      <a:lnTo>
                        <a:pt x="8753" y="974"/>
                      </a:lnTo>
                      <a:cubicBezTo>
                        <a:pt x="8624" y="1654"/>
                        <a:pt x="8624" y="2204"/>
                        <a:pt x="8883" y="2884"/>
                      </a:cubicBezTo>
                      <a:cubicBezTo>
                        <a:pt x="8883" y="3074"/>
                        <a:pt x="9022" y="3194"/>
                        <a:pt x="9210" y="3194"/>
                      </a:cubicBezTo>
                      <a:cubicBezTo>
                        <a:pt x="9279" y="3194"/>
                        <a:pt x="9355" y="3178"/>
                        <a:pt x="9433" y="3143"/>
                      </a:cubicBezTo>
                      <a:cubicBezTo>
                        <a:pt x="10113" y="2593"/>
                        <a:pt x="10761" y="2075"/>
                        <a:pt x="11311" y="1395"/>
                      </a:cubicBezTo>
                      <a:cubicBezTo>
                        <a:pt x="11571" y="1913"/>
                        <a:pt x="11732" y="2463"/>
                        <a:pt x="11992" y="3014"/>
                      </a:cubicBezTo>
                      <a:cubicBezTo>
                        <a:pt x="12043" y="3221"/>
                        <a:pt x="12183" y="3304"/>
                        <a:pt x="12324" y="3304"/>
                      </a:cubicBezTo>
                      <a:cubicBezTo>
                        <a:pt x="12536" y="3304"/>
                        <a:pt x="12749" y="3117"/>
                        <a:pt x="12672" y="2884"/>
                      </a:cubicBezTo>
                      <a:cubicBezTo>
                        <a:pt x="12380" y="2075"/>
                        <a:pt x="12121" y="1395"/>
                        <a:pt x="11862" y="585"/>
                      </a:cubicBezTo>
                      <a:cubicBezTo>
                        <a:pt x="11862" y="409"/>
                        <a:pt x="11707" y="291"/>
                        <a:pt x="11528" y="291"/>
                      </a:cubicBezTo>
                      <a:cubicBezTo>
                        <a:pt x="11411" y="291"/>
                        <a:pt x="11284" y="341"/>
                        <a:pt x="11182" y="456"/>
                      </a:cubicBezTo>
                      <a:cubicBezTo>
                        <a:pt x="10761" y="1103"/>
                        <a:pt x="10113" y="1654"/>
                        <a:pt x="9433" y="2075"/>
                      </a:cubicBezTo>
                      <a:cubicBezTo>
                        <a:pt x="9433" y="1524"/>
                        <a:pt x="9433" y="1103"/>
                        <a:pt x="9692" y="456"/>
                      </a:cubicBezTo>
                      <a:cubicBezTo>
                        <a:pt x="9692" y="217"/>
                        <a:pt x="9519" y="0"/>
                        <a:pt x="9296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838" name="Google Shape;1838;p33"/>
              <p:cNvGrpSpPr/>
              <p:nvPr/>
            </p:nvGrpSpPr>
            <p:grpSpPr>
              <a:xfrm>
                <a:off x="59703" y="2743096"/>
                <a:ext cx="683599" cy="1573386"/>
                <a:chOff x="59703" y="2743096"/>
                <a:chExt cx="683599" cy="1573386"/>
              </a:xfrm>
            </p:grpSpPr>
            <p:sp>
              <p:nvSpPr>
                <p:cNvPr id="1839" name="Google Shape;1839;p33"/>
                <p:cNvSpPr/>
                <p:nvPr/>
              </p:nvSpPr>
              <p:spPr>
                <a:xfrm>
                  <a:off x="126299" y="2743096"/>
                  <a:ext cx="445386" cy="9971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82" h="34438" extrusionOk="0">
                      <a:moveTo>
                        <a:pt x="6363" y="1"/>
                      </a:moveTo>
                      <a:cubicBezTo>
                        <a:pt x="6198" y="1"/>
                        <a:pt x="6006" y="111"/>
                        <a:pt x="5926" y="272"/>
                      </a:cubicBezTo>
                      <a:cubicBezTo>
                        <a:pt x="1490" y="11087"/>
                        <a:pt x="0" y="22940"/>
                        <a:pt x="3497" y="34274"/>
                      </a:cubicBezTo>
                      <a:cubicBezTo>
                        <a:pt x="3548" y="34388"/>
                        <a:pt x="3665" y="34438"/>
                        <a:pt x="3779" y="34438"/>
                      </a:cubicBezTo>
                      <a:cubicBezTo>
                        <a:pt x="3955" y="34438"/>
                        <a:pt x="4126" y="34321"/>
                        <a:pt x="4048" y="34144"/>
                      </a:cubicBezTo>
                      <a:cubicBezTo>
                        <a:pt x="1878" y="26048"/>
                        <a:pt x="1490" y="17273"/>
                        <a:pt x="3497" y="9177"/>
                      </a:cubicBezTo>
                      <a:lnTo>
                        <a:pt x="3497" y="9177"/>
                      </a:lnTo>
                      <a:cubicBezTo>
                        <a:pt x="4119" y="9637"/>
                        <a:pt x="4950" y="9882"/>
                        <a:pt x="5787" y="9882"/>
                      </a:cubicBezTo>
                      <a:cubicBezTo>
                        <a:pt x="6955" y="9882"/>
                        <a:pt x="8135" y="9405"/>
                        <a:pt x="8776" y="8367"/>
                      </a:cubicBezTo>
                      <a:cubicBezTo>
                        <a:pt x="8875" y="8168"/>
                        <a:pt x="8650" y="7893"/>
                        <a:pt x="8365" y="7893"/>
                      </a:cubicBezTo>
                      <a:cubicBezTo>
                        <a:pt x="8278" y="7893"/>
                        <a:pt x="8186" y="7918"/>
                        <a:pt x="8096" y="7979"/>
                      </a:cubicBezTo>
                      <a:cubicBezTo>
                        <a:pt x="7304" y="8666"/>
                        <a:pt x="6419" y="9139"/>
                        <a:pt x="5491" y="9139"/>
                      </a:cubicBezTo>
                      <a:cubicBezTo>
                        <a:pt x="4977" y="9139"/>
                        <a:pt x="4450" y="8994"/>
                        <a:pt x="3918" y="8659"/>
                      </a:cubicBezTo>
                      <a:lnTo>
                        <a:pt x="3627" y="8659"/>
                      </a:lnTo>
                      <a:cubicBezTo>
                        <a:pt x="4307" y="6100"/>
                        <a:pt x="5117" y="3672"/>
                        <a:pt x="6218" y="1243"/>
                      </a:cubicBezTo>
                      <a:cubicBezTo>
                        <a:pt x="8096" y="6230"/>
                        <a:pt x="10265" y="11087"/>
                        <a:pt x="11723" y="16204"/>
                      </a:cubicBezTo>
                      <a:cubicBezTo>
                        <a:pt x="13342" y="21612"/>
                        <a:pt x="14313" y="27149"/>
                        <a:pt x="14151" y="32946"/>
                      </a:cubicBezTo>
                      <a:cubicBezTo>
                        <a:pt x="14151" y="33286"/>
                        <a:pt x="14427" y="33456"/>
                        <a:pt x="14702" y="33456"/>
                      </a:cubicBezTo>
                      <a:cubicBezTo>
                        <a:pt x="14977" y="33456"/>
                        <a:pt x="15252" y="33286"/>
                        <a:pt x="15252" y="32946"/>
                      </a:cubicBezTo>
                      <a:cubicBezTo>
                        <a:pt x="15382" y="27279"/>
                        <a:pt x="14443" y="21612"/>
                        <a:pt x="12824" y="16204"/>
                      </a:cubicBezTo>
                      <a:cubicBezTo>
                        <a:pt x="11075" y="10666"/>
                        <a:pt x="9035" y="5291"/>
                        <a:pt x="6606" y="142"/>
                      </a:cubicBezTo>
                      <a:cubicBezTo>
                        <a:pt x="6557" y="43"/>
                        <a:pt x="6465" y="1"/>
                        <a:pt x="636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40" name="Google Shape;1840;p33"/>
                <p:cNvSpPr/>
                <p:nvPr/>
              </p:nvSpPr>
              <p:spPr>
                <a:xfrm>
                  <a:off x="248026" y="3694673"/>
                  <a:ext cx="290361" cy="837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28" h="2892" extrusionOk="0">
                      <a:moveTo>
                        <a:pt x="9274" y="0"/>
                      </a:moveTo>
                      <a:cubicBezTo>
                        <a:pt x="9182" y="0"/>
                        <a:pt x="9090" y="25"/>
                        <a:pt x="9008" y="82"/>
                      </a:cubicBezTo>
                      <a:cubicBezTo>
                        <a:pt x="7478" y="1429"/>
                        <a:pt x="5626" y="2094"/>
                        <a:pt x="3728" y="2094"/>
                      </a:cubicBezTo>
                      <a:cubicBezTo>
                        <a:pt x="2614" y="2094"/>
                        <a:pt x="1484" y="1865"/>
                        <a:pt x="394" y="1410"/>
                      </a:cubicBezTo>
                      <a:cubicBezTo>
                        <a:pt x="364" y="1396"/>
                        <a:pt x="336" y="1390"/>
                        <a:pt x="309" y="1390"/>
                      </a:cubicBezTo>
                      <a:cubicBezTo>
                        <a:pt x="80" y="1390"/>
                        <a:pt x="0" y="1844"/>
                        <a:pt x="233" y="1960"/>
                      </a:cubicBezTo>
                      <a:cubicBezTo>
                        <a:pt x="1391" y="2590"/>
                        <a:pt x="2692" y="2891"/>
                        <a:pt x="4000" y="2891"/>
                      </a:cubicBezTo>
                      <a:cubicBezTo>
                        <a:pt x="6054" y="2891"/>
                        <a:pt x="8125" y="2147"/>
                        <a:pt x="9688" y="762"/>
                      </a:cubicBezTo>
                      <a:cubicBezTo>
                        <a:pt x="10027" y="423"/>
                        <a:pt x="9653" y="0"/>
                        <a:pt x="927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41" name="Google Shape;1841;p33"/>
                <p:cNvSpPr/>
                <p:nvPr/>
              </p:nvSpPr>
              <p:spPr>
                <a:xfrm>
                  <a:off x="270698" y="3114762"/>
                  <a:ext cx="120974" cy="113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8" h="3933" extrusionOk="0">
                      <a:moveTo>
                        <a:pt x="2170" y="810"/>
                      </a:moveTo>
                      <a:cubicBezTo>
                        <a:pt x="2688" y="939"/>
                        <a:pt x="3109" y="1360"/>
                        <a:pt x="3109" y="2008"/>
                      </a:cubicBezTo>
                      <a:cubicBezTo>
                        <a:pt x="3109" y="2558"/>
                        <a:pt x="2688" y="2979"/>
                        <a:pt x="2040" y="2979"/>
                      </a:cubicBezTo>
                      <a:cubicBezTo>
                        <a:pt x="1994" y="2983"/>
                        <a:pt x="1950" y="2985"/>
                        <a:pt x="1908" y="2985"/>
                      </a:cubicBezTo>
                      <a:cubicBezTo>
                        <a:pt x="567" y="2985"/>
                        <a:pt x="847" y="1061"/>
                        <a:pt x="2040" y="810"/>
                      </a:cubicBezTo>
                      <a:close/>
                      <a:moveTo>
                        <a:pt x="1878" y="0"/>
                      </a:moveTo>
                      <a:cubicBezTo>
                        <a:pt x="810" y="0"/>
                        <a:pt x="0" y="1069"/>
                        <a:pt x="0" y="2170"/>
                      </a:cubicBezTo>
                      <a:cubicBezTo>
                        <a:pt x="120" y="3163"/>
                        <a:pt x="940" y="3932"/>
                        <a:pt x="1939" y="3932"/>
                      </a:cubicBezTo>
                      <a:cubicBezTo>
                        <a:pt x="2015" y="3932"/>
                        <a:pt x="2092" y="3928"/>
                        <a:pt x="2170" y="3918"/>
                      </a:cubicBezTo>
                      <a:cubicBezTo>
                        <a:pt x="3238" y="3918"/>
                        <a:pt x="4177" y="3109"/>
                        <a:pt x="4048" y="2008"/>
                      </a:cubicBezTo>
                      <a:cubicBezTo>
                        <a:pt x="4048" y="939"/>
                        <a:pt x="3109" y="0"/>
                        <a:pt x="217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42" name="Google Shape;1842;p33"/>
                <p:cNvSpPr/>
                <p:nvPr/>
              </p:nvSpPr>
              <p:spPr>
                <a:xfrm>
                  <a:off x="204680" y="3767263"/>
                  <a:ext cx="441100" cy="5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34" h="18968" extrusionOk="0">
                      <a:moveTo>
                        <a:pt x="11838" y="1"/>
                      </a:moveTo>
                      <a:cubicBezTo>
                        <a:pt x="11487" y="1"/>
                        <a:pt x="11142" y="485"/>
                        <a:pt x="11444" y="813"/>
                      </a:cubicBezTo>
                      <a:cubicBezTo>
                        <a:pt x="13225" y="2562"/>
                        <a:pt x="14165" y="4732"/>
                        <a:pt x="14165" y="7160"/>
                      </a:cubicBezTo>
                      <a:cubicBezTo>
                        <a:pt x="13614" y="6739"/>
                        <a:pt x="12934" y="6351"/>
                        <a:pt x="12124" y="6059"/>
                      </a:cubicBezTo>
                      <a:cubicBezTo>
                        <a:pt x="12056" y="6036"/>
                        <a:pt x="11991" y="6026"/>
                        <a:pt x="11930" y="6026"/>
                      </a:cubicBezTo>
                      <a:cubicBezTo>
                        <a:pt x="11642" y="6026"/>
                        <a:pt x="11444" y="6263"/>
                        <a:pt x="11444" y="6610"/>
                      </a:cubicBezTo>
                      <a:cubicBezTo>
                        <a:pt x="12254" y="10399"/>
                        <a:pt x="12416" y="14446"/>
                        <a:pt x="10505" y="17814"/>
                      </a:cubicBezTo>
                      <a:cubicBezTo>
                        <a:pt x="7947" y="15386"/>
                        <a:pt x="5518" y="12665"/>
                        <a:pt x="4968" y="9168"/>
                      </a:cubicBezTo>
                      <a:cubicBezTo>
                        <a:pt x="4873" y="8978"/>
                        <a:pt x="4639" y="8858"/>
                        <a:pt x="4470" y="8858"/>
                      </a:cubicBezTo>
                      <a:cubicBezTo>
                        <a:pt x="4408" y="8858"/>
                        <a:pt x="4355" y="8874"/>
                        <a:pt x="4320" y="8909"/>
                      </a:cubicBezTo>
                      <a:cubicBezTo>
                        <a:pt x="3770" y="9298"/>
                        <a:pt x="3349" y="9718"/>
                        <a:pt x="2960" y="10107"/>
                      </a:cubicBezTo>
                      <a:cubicBezTo>
                        <a:pt x="2831" y="7970"/>
                        <a:pt x="3349" y="5930"/>
                        <a:pt x="4320" y="4051"/>
                      </a:cubicBezTo>
                      <a:cubicBezTo>
                        <a:pt x="4436" y="3791"/>
                        <a:pt x="4216" y="3351"/>
                        <a:pt x="3984" y="3351"/>
                      </a:cubicBezTo>
                      <a:cubicBezTo>
                        <a:pt x="3955" y="3351"/>
                        <a:pt x="3927" y="3357"/>
                        <a:pt x="3899" y="3371"/>
                      </a:cubicBezTo>
                      <a:cubicBezTo>
                        <a:pt x="3090" y="3631"/>
                        <a:pt x="2280" y="3922"/>
                        <a:pt x="1600" y="4181"/>
                      </a:cubicBezTo>
                      <a:cubicBezTo>
                        <a:pt x="2151" y="3371"/>
                        <a:pt x="2831" y="2562"/>
                        <a:pt x="3770" y="1882"/>
                      </a:cubicBezTo>
                      <a:cubicBezTo>
                        <a:pt x="3981" y="1670"/>
                        <a:pt x="3761" y="1264"/>
                        <a:pt x="3514" y="1264"/>
                      </a:cubicBezTo>
                      <a:cubicBezTo>
                        <a:pt x="3458" y="1264"/>
                        <a:pt x="3402" y="1284"/>
                        <a:pt x="3349" y="1331"/>
                      </a:cubicBezTo>
                      <a:cubicBezTo>
                        <a:pt x="2021" y="2303"/>
                        <a:pt x="920" y="3371"/>
                        <a:pt x="110" y="4732"/>
                      </a:cubicBezTo>
                      <a:cubicBezTo>
                        <a:pt x="0" y="5061"/>
                        <a:pt x="194" y="5415"/>
                        <a:pt x="493" y="5415"/>
                      </a:cubicBezTo>
                      <a:cubicBezTo>
                        <a:pt x="546" y="5415"/>
                        <a:pt x="602" y="5404"/>
                        <a:pt x="661" y="5379"/>
                      </a:cubicBezTo>
                      <a:cubicBezTo>
                        <a:pt x="1470" y="5120"/>
                        <a:pt x="2280" y="4861"/>
                        <a:pt x="3090" y="4570"/>
                      </a:cubicBezTo>
                      <a:lnTo>
                        <a:pt x="3090" y="4570"/>
                      </a:lnTo>
                      <a:cubicBezTo>
                        <a:pt x="2151" y="6739"/>
                        <a:pt x="1891" y="9168"/>
                        <a:pt x="2280" y="11467"/>
                      </a:cubicBezTo>
                      <a:cubicBezTo>
                        <a:pt x="2280" y="11681"/>
                        <a:pt x="2447" y="11777"/>
                        <a:pt x="2640" y="11777"/>
                      </a:cubicBezTo>
                      <a:cubicBezTo>
                        <a:pt x="2798" y="11777"/>
                        <a:pt x="2973" y="11713"/>
                        <a:pt x="3090" y="11597"/>
                      </a:cubicBezTo>
                      <a:cubicBezTo>
                        <a:pt x="3349" y="11046"/>
                        <a:pt x="3770" y="10528"/>
                        <a:pt x="4158" y="10107"/>
                      </a:cubicBezTo>
                      <a:cubicBezTo>
                        <a:pt x="4968" y="13637"/>
                        <a:pt x="7688" y="16325"/>
                        <a:pt x="10376" y="18883"/>
                      </a:cubicBezTo>
                      <a:cubicBezTo>
                        <a:pt x="10429" y="18937"/>
                        <a:pt x="10533" y="18968"/>
                        <a:pt x="10645" y="18968"/>
                      </a:cubicBezTo>
                      <a:cubicBezTo>
                        <a:pt x="10804" y="18968"/>
                        <a:pt x="10980" y="18905"/>
                        <a:pt x="11056" y="18753"/>
                      </a:cubicBezTo>
                      <a:cubicBezTo>
                        <a:pt x="13225" y="15256"/>
                        <a:pt x="13225" y="11208"/>
                        <a:pt x="12545" y="7160"/>
                      </a:cubicBezTo>
                      <a:lnTo>
                        <a:pt x="12545" y="7160"/>
                      </a:lnTo>
                      <a:cubicBezTo>
                        <a:pt x="13225" y="7549"/>
                        <a:pt x="13744" y="7970"/>
                        <a:pt x="14424" y="8358"/>
                      </a:cubicBezTo>
                      <a:cubicBezTo>
                        <a:pt x="14484" y="8419"/>
                        <a:pt x="14553" y="8444"/>
                        <a:pt x="14623" y="8444"/>
                      </a:cubicBezTo>
                      <a:cubicBezTo>
                        <a:pt x="14856" y="8444"/>
                        <a:pt x="15104" y="8169"/>
                        <a:pt x="15104" y="7970"/>
                      </a:cubicBezTo>
                      <a:cubicBezTo>
                        <a:pt x="15233" y="4991"/>
                        <a:pt x="14165" y="2303"/>
                        <a:pt x="12124" y="133"/>
                      </a:cubicBezTo>
                      <a:cubicBezTo>
                        <a:pt x="12038" y="40"/>
                        <a:pt x="11938" y="1"/>
                        <a:pt x="1183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43" name="Google Shape;1843;p33"/>
                <p:cNvSpPr/>
                <p:nvPr/>
              </p:nvSpPr>
              <p:spPr>
                <a:xfrm>
                  <a:off x="341001" y="3799056"/>
                  <a:ext cx="202511" cy="2939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4" h="10153" extrusionOk="0">
                      <a:moveTo>
                        <a:pt x="1776" y="0"/>
                      </a:moveTo>
                      <a:cubicBezTo>
                        <a:pt x="1714" y="0"/>
                        <a:pt x="1656" y="32"/>
                        <a:pt x="1620" y="104"/>
                      </a:cubicBezTo>
                      <a:cubicBezTo>
                        <a:pt x="1231" y="654"/>
                        <a:pt x="1069" y="1043"/>
                        <a:pt x="1069" y="1593"/>
                      </a:cubicBezTo>
                      <a:cubicBezTo>
                        <a:pt x="968" y="1795"/>
                        <a:pt x="1123" y="2096"/>
                        <a:pt x="1380" y="2096"/>
                      </a:cubicBezTo>
                      <a:cubicBezTo>
                        <a:pt x="1453" y="2096"/>
                        <a:pt x="1534" y="2072"/>
                        <a:pt x="1620" y="2014"/>
                      </a:cubicBezTo>
                      <a:lnTo>
                        <a:pt x="1620" y="2014"/>
                      </a:lnTo>
                      <a:cubicBezTo>
                        <a:pt x="1749" y="2403"/>
                        <a:pt x="1749" y="2662"/>
                        <a:pt x="1490" y="2824"/>
                      </a:cubicBezTo>
                      <a:cubicBezTo>
                        <a:pt x="1361" y="3083"/>
                        <a:pt x="1231" y="3213"/>
                        <a:pt x="1069" y="3342"/>
                      </a:cubicBezTo>
                      <a:cubicBezTo>
                        <a:pt x="810" y="3763"/>
                        <a:pt x="681" y="4152"/>
                        <a:pt x="551" y="4573"/>
                      </a:cubicBezTo>
                      <a:cubicBezTo>
                        <a:pt x="260" y="5253"/>
                        <a:pt x="130" y="5900"/>
                        <a:pt x="1" y="6580"/>
                      </a:cubicBezTo>
                      <a:cubicBezTo>
                        <a:pt x="1" y="6898"/>
                        <a:pt x="240" y="7049"/>
                        <a:pt x="469" y="7049"/>
                      </a:cubicBezTo>
                      <a:cubicBezTo>
                        <a:pt x="543" y="7049"/>
                        <a:pt x="617" y="7033"/>
                        <a:pt x="681" y="7001"/>
                      </a:cubicBezTo>
                      <a:cubicBezTo>
                        <a:pt x="1231" y="6710"/>
                        <a:pt x="1620" y="6321"/>
                        <a:pt x="2041" y="5900"/>
                      </a:cubicBezTo>
                      <a:cubicBezTo>
                        <a:pt x="2429" y="7390"/>
                        <a:pt x="2980" y="8750"/>
                        <a:pt x="3919" y="9948"/>
                      </a:cubicBezTo>
                      <a:cubicBezTo>
                        <a:pt x="4037" y="10081"/>
                        <a:pt x="4188" y="10153"/>
                        <a:pt x="4330" y="10153"/>
                      </a:cubicBezTo>
                      <a:cubicBezTo>
                        <a:pt x="4500" y="10153"/>
                        <a:pt x="4658" y="10048"/>
                        <a:pt x="4729" y="9819"/>
                      </a:cubicBezTo>
                      <a:cubicBezTo>
                        <a:pt x="5117" y="7811"/>
                        <a:pt x="5279" y="5771"/>
                        <a:pt x="5117" y="3763"/>
                      </a:cubicBezTo>
                      <a:lnTo>
                        <a:pt x="5117" y="3763"/>
                      </a:lnTo>
                      <a:cubicBezTo>
                        <a:pt x="5538" y="3893"/>
                        <a:pt x="5927" y="4022"/>
                        <a:pt x="6348" y="4152"/>
                      </a:cubicBezTo>
                      <a:cubicBezTo>
                        <a:pt x="6417" y="4186"/>
                        <a:pt x="6498" y="4202"/>
                        <a:pt x="6577" y="4202"/>
                      </a:cubicBezTo>
                      <a:cubicBezTo>
                        <a:pt x="6793" y="4202"/>
                        <a:pt x="6993" y="4082"/>
                        <a:pt x="6898" y="3893"/>
                      </a:cubicBezTo>
                      <a:cubicBezTo>
                        <a:pt x="6898" y="2533"/>
                        <a:pt x="6477" y="1464"/>
                        <a:pt x="5668" y="525"/>
                      </a:cubicBezTo>
                      <a:cubicBezTo>
                        <a:pt x="5582" y="432"/>
                        <a:pt x="5481" y="392"/>
                        <a:pt x="5381" y="392"/>
                      </a:cubicBezTo>
                      <a:cubicBezTo>
                        <a:pt x="5030" y="392"/>
                        <a:pt x="4685" y="877"/>
                        <a:pt x="4988" y="1205"/>
                      </a:cubicBezTo>
                      <a:cubicBezTo>
                        <a:pt x="5668" y="1852"/>
                        <a:pt x="5927" y="2403"/>
                        <a:pt x="6089" y="3213"/>
                      </a:cubicBezTo>
                      <a:cubicBezTo>
                        <a:pt x="5668" y="3083"/>
                        <a:pt x="5279" y="2824"/>
                        <a:pt x="4988" y="2662"/>
                      </a:cubicBezTo>
                      <a:cubicBezTo>
                        <a:pt x="4924" y="2630"/>
                        <a:pt x="4850" y="2614"/>
                        <a:pt x="4776" y="2614"/>
                      </a:cubicBezTo>
                      <a:cubicBezTo>
                        <a:pt x="4547" y="2614"/>
                        <a:pt x="4308" y="2766"/>
                        <a:pt x="4308" y="3083"/>
                      </a:cubicBezTo>
                      <a:cubicBezTo>
                        <a:pt x="4470" y="4961"/>
                        <a:pt x="4308" y="6710"/>
                        <a:pt x="4049" y="8620"/>
                      </a:cubicBezTo>
                      <a:cubicBezTo>
                        <a:pt x="3369" y="7519"/>
                        <a:pt x="2850" y="6192"/>
                        <a:pt x="2559" y="4961"/>
                      </a:cubicBezTo>
                      <a:cubicBezTo>
                        <a:pt x="2559" y="4747"/>
                        <a:pt x="2402" y="4651"/>
                        <a:pt x="2212" y="4651"/>
                      </a:cubicBezTo>
                      <a:cubicBezTo>
                        <a:pt x="2057" y="4651"/>
                        <a:pt x="1880" y="4715"/>
                        <a:pt x="1749" y="4832"/>
                      </a:cubicBezTo>
                      <a:cubicBezTo>
                        <a:pt x="1620" y="5253"/>
                        <a:pt x="1361" y="5512"/>
                        <a:pt x="1069" y="5771"/>
                      </a:cubicBezTo>
                      <a:cubicBezTo>
                        <a:pt x="1231" y="4961"/>
                        <a:pt x="1620" y="4152"/>
                        <a:pt x="2041" y="3342"/>
                      </a:cubicBezTo>
                      <a:cubicBezTo>
                        <a:pt x="2300" y="2953"/>
                        <a:pt x="2689" y="2533"/>
                        <a:pt x="2559" y="2014"/>
                      </a:cubicBezTo>
                      <a:cubicBezTo>
                        <a:pt x="2559" y="1593"/>
                        <a:pt x="2300" y="1334"/>
                        <a:pt x="1879" y="1205"/>
                      </a:cubicBezTo>
                      <a:lnTo>
                        <a:pt x="2041" y="525"/>
                      </a:lnTo>
                      <a:cubicBezTo>
                        <a:pt x="2135" y="220"/>
                        <a:pt x="1940" y="0"/>
                        <a:pt x="1776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44" name="Google Shape;1844;p33"/>
                <p:cNvSpPr/>
                <p:nvPr/>
              </p:nvSpPr>
              <p:spPr>
                <a:xfrm>
                  <a:off x="59703" y="3556384"/>
                  <a:ext cx="177523" cy="3169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1" h="10948" extrusionOk="0">
                      <a:moveTo>
                        <a:pt x="3660" y="0"/>
                      </a:moveTo>
                      <a:cubicBezTo>
                        <a:pt x="1" y="130"/>
                        <a:pt x="1490" y="5797"/>
                        <a:pt x="1750" y="7967"/>
                      </a:cubicBezTo>
                      <a:cubicBezTo>
                        <a:pt x="1879" y="8614"/>
                        <a:pt x="1750" y="10784"/>
                        <a:pt x="2851" y="10914"/>
                      </a:cubicBezTo>
                      <a:cubicBezTo>
                        <a:pt x="2922" y="10937"/>
                        <a:pt x="2984" y="10948"/>
                        <a:pt x="3041" y="10948"/>
                      </a:cubicBezTo>
                      <a:cubicBezTo>
                        <a:pt x="3292" y="10948"/>
                        <a:pt x="3422" y="10736"/>
                        <a:pt x="3660" y="10525"/>
                      </a:cubicBezTo>
                      <a:cubicBezTo>
                        <a:pt x="4470" y="9715"/>
                        <a:pt x="5117" y="8614"/>
                        <a:pt x="5797" y="7675"/>
                      </a:cubicBezTo>
                      <a:cubicBezTo>
                        <a:pt x="6130" y="7368"/>
                        <a:pt x="5856" y="6879"/>
                        <a:pt x="5535" y="6879"/>
                      </a:cubicBezTo>
                      <a:cubicBezTo>
                        <a:pt x="5450" y="6879"/>
                        <a:pt x="5361" y="6914"/>
                        <a:pt x="5279" y="6995"/>
                      </a:cubicBezTo>
                      <a:cubicBezTo>
                        <a:pt x="4599" y="7675"/>
                        <a:pt x="4049" y="8485"/>
                        <a:pt x="3369" y="9165"/>
                      </a:cubicBezTo>
                      <a:cubicBezTo>
                        <a:pt x="3162" y="9389"/>
                        <a:pt x="3102" y="9531"/>
                        <a:pt x="3052" y="9531"/>
                      </a:cubicBezTo>
                      <a:cubicBezTo>
                        <a:pt x="3008" y="9531"/>
                        <a:pt x="2972" y="9422"/>
                        <a:pt x="2851" y="9165"/>
                      </a:cubicBezTo>
                      <a:cubicBezTo>
                        <a:pt x="2689" y="8614"/>
                        <a:pt x="2689" y="7967"/>
                        <a:pt x="2689" y="7416"/>
                      </a:cubicBezTo>
                      <a:cubicBezTo>
                        <a:pt x="2430" y="5667"/>
                        <a:pt x="1070" y="1069"/>
                        <a:pt x="3790" y="680"/>
                      </a:cubicBezTo>
                      <a:cubicBezTo>
                        <a:pt x="4049" y="519"/>
                        <a:pt x="4049" y="0"/>
                        <a:pt x="366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45" name="Google Shape;1845;p33"/>
                <p:cNvSpPr/>
                <p:nvPr/>
              </p:nvSpPr>
              <p:spPr>
                <a:xfrm>
                  <a:off x="576492" y="3438421"/>
                  <a:ext cx="166810" cy="355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1" h="12274" extrusionOk="0">
                      <a:moveTo>
                        <a:pt x="168" y="0"/>
                      </a:moveTo>
                      <a:cubicBezTo>
                        <a:pt x="64" y="0"/>
                        <a:pt x="1" y="286"/>
                        <a:pt x="223" y="286"/>
                      </a:cubicBezTo>
                      <a:cubicBezTo>
                        <a:pt x="4270" y="1354"/>
                        <a:pt x="3461" y="7021"/>
                        <a:pt x="3072" y="10681"/>
                      </a:cubicBezTo>
                      <a:cubicBezTo>
                        <a:pt x="2651" y="10130"/>
                        <a:pt x="2263" y="9741"/>
                        <a:pt x="1712" y="9191"/>
                      </a:cubicBezTo>
                      <a:cubicBezTo>
                        <a:pt x="1654" y="9133"/>
                        <a:pt x="1575" y="9107"/>
                        <a:pt x="1490" y="9107"/>
                      </a:cubicBezTo>
                      <a:cubicBezTo>
                        <a:pt x="1196" y="9107"/>
                        <a:pt x="831" y="9415"/>
                        <a:pt x="1032" y="9741"/>
                      </a:cubicBezTo>
                      <a:cubicBezTo>
                        <a:pt x="1712" y="10681"/>
                        <a:pt x="2392" y="11361"/>
                        <a:pt x="3072" y="12170"/>
                      </a:cubicBezTo>
                      <a:cubicBezTo>
                        <a:pt x="3144" y="12242"/>
                        <a:pt x="3238" y="12274"/>
                        <a:pt x="3336" y="12274"/>
                      </a:cubicBezTo>
                      <a:cubicBezTo>
                        <a:pt x="3593" y="12274"/>
                        <a:pt x="3882" y="12054"/>
                        <a:pt x="3882" y="11749"/>
                      </a:cubicBezTo>
                      <a:cubicBezTo>
                        <a:pt x="4141" y="8122"/>
                        <a:pt x="5760" y="707"/>
                        <a:pt x="223" y="27"/>
                      </a:cubicBezTo>
                      <a:cubicBezTo>
                        <a:pt x="204" y="8"/>
                        <a:pt x="186" y="0"/>
                        <a:pt x="16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846" name="Google Shape;1846;p33"/>
              <p:cNvSpPr/>
              <p:nvPr/>
            </p:nvSpPr>
            <p:spPr>
              <a:xfrm rot="-1555008">
                <a:off x="908758" y="4513033"/>
                <a:ext cx="869705" cy="756319"/>
              </a:xfrm>
              <a:custGeom>
                <a:avLst/>
                <a:gdLst/>
                <a:ahLst/>
                <a:cxnLst/>
                <a:rect l="l" t="t" r="r" b="b"/>
                <a:pathLst>
                  <a:path w="30037" h="26121" extrusionOk="0">
                    <a:moveTo>
                      <a:pt x="10949" y="9631"/>
                    </a:moveTo>
                    <a:cubicBezTo>
                      <a:pt x="13249" y="9631"/>
                      <a:pt x="13988" y="12267"/>
                      <a:pt x="12532" y="13975"/>
                    </a:cubicBezTo>
                    <a:cubicBezTo>
                      <a:pt x="11381" y="15255"/>
                      <a:pt x="9440" y="15847"/>
                      <a:pt x="7621" y="15847"/>
                    </a:cubicBezTo>
                    <a:cubicBezTo>
                      <a:pt x="7139" y="15847"/>
                      <a:pt x="6666" y="15805"/>
                      <a:pt x="6218" y="15724"/>
                    </a:cubicBezTo>
                    <a:cubicBezTo>
                      <a:pt x="6056" y="14493"/>
                      <a:pt x="6347" y="13166"/>
                      <a:pt x="7157" y="11935"/>
                    </a:cubicBezTo>
                    <a:cubicBezTo>
                      <a:pt x="7966" y="10737"/>
                      <a:pt x="9294" y="9798"/>
                      <a:pt x="10784" y="9636"/>
                    </a:cubicBezTo>
                    <a:cubicBezTo>
                      <a:pt x="10840" y="9633"/>
                      <a:pt x="10895" y="9631"/>
                      <a:pt x="10949" y="9631"/>
                    </a:cubicBezTo>
                    <a:close/>
                    <a:moveTo>
                      <a:pt x="21622" y="15493"/>
                    </a:moveTo>
                    <a:cubicBezTo>
                      <a:pt x="22726" y="15493"/>
                      <a:pt x="23696" y="16163"/>
                      <a:pt x="23478" y="17602"/>
                    </a:cubicBezTo>
                    <a:cubicBezTo>
                      <a:pt x="23219" y="19092"/>
                      <a:pt x="21859" y="20322"/>
                      <a:pt x="20628" y="21132"/>
                    </a:cubicBezTo>
                    <a:cubicBezTo>
                      <a:pt x="20369" y="21261"/>
                      <a:pt x="20110" y="21391"/>
                      <a:pt x="19689" y="21650"/>
                    </a:cubicBezTo>
                    <a:cubicBezTo>
                      <a:pt x="18750" y="20031"/>
                      <a:pt x="18361" y="18282"/>
                      <a:pt x="19300" y="16663"/>
                    </a:cubicBezTo>
                    <a:cubicBezTo>
                      <a:pt x="19825" y="15898"/>
                      <a:pt x="20764" y="15493"/>
                      <a:pt x="21622" y="15493"/>
                    </a:cubicBezTo>
                    <a:close/>
                    <a:moveTo>
                      <a:pt x="6299" y="0"/>
                    </a:moveTo>
                    <a:cubicBezTo>
                      <a:pt x="6223" y="0"/>
                      <a:pt x="6140" y="25"/>
                      <a:pt x="6056" y="83"/>
                    </a:cubicBezTo>
                    <a:cubicBezTo>
                      <a:pt x="3109" y="2220"/>
                      <a:pt x="389" y="5329"/>
                      <a:pt x="259" y="9118"/>
                    </a:cubicBezTo>
                    <a:cubicBezTo>
                      <a:pt x="0" y="12615"/>
                      <a:pt x="2008" y="15724"/>
                      <a:pt x="5538" y="16534"/>
                    </a:cubicBezTo>
                    <a:cubicBezTo>
                      <a:pt x="5538" y="16793"/>
                      <a:pt x="5667" y="17214"/>
                      <a:pt x="5797" y="17602"/>
                    </a:cubicBezTo>
                    <a:cubicBezTo>
                      <a:pt x="7027" y="20840"/>
                      <a:pt x="10104" y="23010"/>
                      <a:pt x="13504" y="23399"/>
                    </a:cubicBezTo>
                    <a:cubicBezTo>
                      <a:pt x="14013" y="23473"/>
                      <a:pt x="14524" y="23509"/>
                      <a:pt x="15032" y="23509"/>
                    </a:cubicBezTo>
                    <a:cubicBezTo>
                      <a:pt x="16528" y="23509"/>
                      <a:pt x="17995" y="23193"/>
                      <a:pt x="19300" y="22589"/>
                    </a:cubicBezTo>
                    <a:cubicBezTo>
                      <a:pt x="19430" y="22589"/>
                      <a:pt x="19430" y="22751"/>
                      <a:pt x="19430" y="22751"/>
                    </a:cubicBezTo>
                    <a:cubicBezTo>
                      <a:pt x="21096" y="24887"/>
                      <a:pt x="23817" y="26121"/>
                      <a:pt x="26520" y="26121"/>
                    </a:cubicBezTo>
                    <a:cubicBezTo>
                      <a:pt x="27547" y="26121"/>
                      <a:pt x="28571" y="25943"/>
                      <a:pt x="29533" y="25568"/>
                    </a:cubicBezTo>
                    <a:cubicBezTo>
                      <a:pt x="30037" y="25331"/>
                      <a:pt x="29863" y="24743"/>
                      <a:pt x="29508" y="24743"/>
                    </a:cubicBezTo>
                    <a:cubicBezTo>
                      <a:pt x="29475" y="24743"/>
                      <a:pt x="29440" y="24748"/>
                      <a:pt x="29404" y="24759"/>
                    </a:cubicBezTo>
                    <a:cubicBezTo>
                      <a:pt x="28468" y="25071"/>
                      <a:pt x="27512" y="25224"/>
                      <a:pt x="26576" y="25224"/>
                    </a:cubicBezTo>
                    <a:cubicBezTo>
                      <a:pt x="25084" y="25224"/>
                      <a:pt x="23643" y="24835"/>
                      <a:pt x="22409" y="24079"/>
                    </a:cubicBezTo>
                    <a:cubicBezTo>
                      <a:pt x="21600" y="23690"/>
                      <a:pt x="20790" y="23010"/>
                      <a:pt x="20240" y="22201"/>
                    </a:cubicBezTo>
                    <a:cubicBezTo>
                      <a:pt x="21049" y="21780"/>
                      <a:pt x="21729" y="21261"/>
                      <a:pt x="22409" y="20711"/>
                    </a:cubicBezTo>
                    <a:cubicBezTo>
                      <a:pt x="23348" y="19772"/>
                      <a:pt x="24547" y="18412"/>
                      <a:pt x="24287" y="16922"/>
                    </a:cubicBezTo>
                    <a:cubicBezTo>
                      <a:pt x="24158" y="15724"/>
                      <a:pt x="22798" y="14655"/>
                      <a:pt x="21438" y="14655"/>
                    </a:cubicBezTo>
                    <a:cubicBezTo>
                      <a:pt x="19981" y="14655"/>
                      <a:pt x="18620" y="15853"/>
                      <a:pt x="18199" y="17214"/>
                    </a:cubicBezTo>
                    <a:cubicBezTo>
                      <a:pt x="17681" y="18833"/>
                      <a:pt x="18070" y="20581"/>
                      <a:pt x="18879" y="21941"/>
                    </a:cubicBezTo>
                    <a:cubicBezTo>
                      <a:pt x="17622" y="22488"/>
                      <a:pt x="16272" y="22781"/>
                      <a:pt x="14907" y="22781"/>
                    </a:cubicBezTo>
                    <a:cubicBezTo>
                      <a:pt x="14656" y="22781"/>
                      <a:pt x="14404" y="22771"/>
                      <a:pt x="14152" y="22751"/>
                    </a:cubicBezTo>
                    <a:cubicBezTo>
                      <a:pt x="10784" y="22460"/>
                      <a:pt x="7286" y="19901"/>
                      <a:pt x="6347" y="16663"/>
                    </a:cubicBezTo>
                    <a:lnTo>
                      <a:pt x="6347" y="16663"/>
                    </a:lnTo>
                    <a:cubicBezTo>
                      <a:pt x="6645" y="16690"/>
                      <a:pt x="6951" y="16704"/>
                      <a:pt x="7263" y="16704"/>
                    </a:cubicBezTo>
                    <a:cubicBezTo>
                      <a:pt x="9908" y="16704"/>
                      <a:pt x="12937" y="15699"/>
                      <a:pt x="13893" y="13295"/>
                    </a:cubicBezTo>
                    <a:cubicBezTo>
                      <a:pt x="14979" y="10708"/>
                      <a:pt x="12944" y="8885"/>
                      <a:pt x="10711" y="8885"/>
                    </a:cubicBezTo>
                    <a:cubicBezTo>
                      <a:pt x="10149" y="8885"/>
                      <a:pt x="9575" y="9000"/>
                      <a:pt x="9035" y="9247"/>
                    </a:cubicBezTo>
                    <a:cubicBezTo>
                      <a:pt x="6606" y="10316"/>
                      <a:pt x="5246" y="13036"/>
                      <a:pt x="5408" y="15465"/>
                    </a:cubicBezTo>
                    <a:lnTo>
                      <a:pt x="5117" y="15465"/>
                    </a:lnTo>
                    <a:cubicBezTo>
                      <a:pt x="1878" y="14364"/>
                      <a:pt x="680" y="10867"/>
                      <a:pt x="1360" y="7758"/>
                    </a:cubicBezTo>
                    <a:cubicBezTo>
                      <a:pt x="2170" y="4779"/>
                      <a:pt x="4307" y="2512"/>
                      <a:pt x="6477" y="601"/>
                    </a:cubicBezTo>
                    <a:cubicBezTo>
                      <a:pt x="6788" y="394"/>
                      <a:pt x="6601" y="0"/>
                      <a:pt x="62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47" name="Google Shape;1847;p33"/>
              <p:cNvSpPr/>
              <p:nvPr/>
            </p:nvSpPr>
            <p:spPr>
              <a:xfrm>
                <a:off x="8451323" y="2402672"/>
                <a:ext cx="525736" cy="551766"/>
              </a:xfrm>
              <a:custGeom>
                <a:avLst/>
                <a:gdLst/>
                <a:ahLst/>
                <a:cxnLst/>
                <a:rect l="l" t="t" r="r" b="b"/>
                <a:pathLst>
                  <a:path w="18157" h="19056" extrusionOk="0">
                    <a:moveTo>
                      <a:pt x="3725" y="0"/>
                    </a:moveTo>
                    <a:cubicBezTo>
                      <a:pt x="2183" y="0"/>
                      <a:pt x="681" y="887"/>
                      <a:pt x="681" y="2605"/>
                    </a:cubicBezTo>
                    <a:cubicBezTo>
                      <a:pt x="616" y="2799"/>
                      <a:pt x="746" y="2897"/>
                      <a:pt x="891" y="2897"/>
                    </a:cubicBezTo>
                    <a:cubicBezTo>
                      <a:pt x="1037" y="2897"/>
                      <a:pt x="1199" y="2799"/>
                      <a:pt x="1199" y="2605"/>
                    </a:cubicBezTo>
                    <a:cubicBezTo>
                      <a:pt x="1379" y="1344"/>
                      <a:pt x="2475" y="813"/>
                      <a:pt x="3576" y="813"/>
                    </a:cubicBezTo>
                    <a:cubicBezTo>
                      <a:pt x="4256" y="813"/>
                      <a:pt x="4939" y="1016"/>
                      <a:pt x="5409" y="1375"/>
                    </a:cubicBezTo>
                    <a:cubicBezTo>
                      <a:pt x="6737" y="2314"/>
                      <a:pt x="6866" y="4095"/>
                      <a:pt x="6218" y="5422"/>
                    </a:cubicBezTo>
                    <a:cubicBezTo>
                      <a:pt x="5992" y="5749"/>
                      <a:pt x="6351" y="6056"/>
                      <a:pt x="6644" y="6056"/>
                    </a:cubicBezTo>
                    <a:cubicBezTo>
                      <a:pt x="6729" y="6056"/>
                      <a:pt x="6808" y="6031"/>
                      <a:pt x="6866" y="5973"/>
                    </a:cubicBezTo>
                    <a:cubicBezTo>
                      <a:pt x="7843" y="4763"/>
                      <a:pt x="9285" y="4229"/>
                      <a:pt x="10759" y="4229"/>
                    </a:cubicBezTo>
                    <a:cubicBezTo>
                      <a:pt x="12560" y="4229"/>
                      <a:pt x="14408" y="5026"/>
                      <a:pt x="15512" y="6361"/>
                    </a:cubicBezTo>
                    <a:cubicBezTo>
                      <a:pt x="16872" y="7851"/>
                      <a:pt x="16743" y="10150"/>
                      <a:pt x="15253" y="11510"/>
                    </a:cubicBezTo>
                    <a:cubicBezTo>
                      <a:pt x="14642" y="12122"/>
                      <a:pt x="13894" y="12390"/>
                      <a:pt x="13121" y="12390"/>
                    </a:cubicBezTo>
                    <a:cubicBezTo>
                      <a:pt x="12012" y="12390"/>
                      <a:pt x="10853" y="11838"/>
                      <a:pt x="9975" y="10960"/>
                    </a:cubicBezTo>
                    <a:cubicBezTo>
                      <a:pt x="9910" y="10895"/>
                      <a:pt x="9813" y="10863"/>
                      <a:pt x="9716" y="10863"/>
                    </a:cubicBezTo>
                    <a:cubicBezTo>
                      <a:pt x="9619" y="10863"/>
                      <a:pt x="9521" y="10895"/>
                      <a:pt x="9457" y="10960"/>
                    </a:cubicBezTo>
                    <a:cubicBezTo>
                      <a:pt x="9426" y="10935"/>
                      <a:pt x="9391" y="10925"/>
                      <a:pt x="9357" y="10925"/>
                    </a:cubicBezTo>
                    <a:cubicBezTo>
                      <a:pt x="9210" y="10925"/>
                      <a:pt x="9060" y="11114"/>
                      <a:pt x="9165" y="11219"/>
                    </a:cubicBezTo>
                    <a:cubicBezTo>
                      <a:pt x="9845" y="12838"/>
                      <a:pt x="10784" y="15267"/>
                      <a:pt x="9457" y="16756"/>
                    </a:cubicBezTo>
                    <a:cubicBezTo>
                      <a:pt x="8888" y="17366"/>
                      <a:pt x="8253" y="17617"/>
                      <a:pt x="7618" y="17617"/>
                    </a:cubicBezTo>
                    <a:cubicBezTo>
                      <a:pt x="6263" y="17617"/>
                      <a:pt x="4906" y="16479"/>
                      <a:pt x="4178" y="15267"/>
                    </a:cubicBezTo>
                    <a:cubicBezTo>
                      <a:pt x="4069" y="15157"/>
                      <a:pt x="3937" y="15110"/>
                      <a:pt x="3809" y="15110"/>
                    </a:cubicBezTo>
                    <a:cubicBezTo>
                      <a:pt x="3481" y="15110"/>
                      <a:pt x="3183" y="15422"/>
                      <a:pt x="3369" y="15817"/>
                    </a:cubicBezTo>
                    <a:lnTo>
                      <a:pt x="3369" y="17177"/>
                    </a:lnTo>
                    <a:cubicBezTo>
                      <a:pt x="2980" y="17566"/>
                      <a:pt x="2559" y="17857"/>
                      <a:pt x="2009" y="17987"/>
                    </a:cubicBezTo>
                    <a:cubicBezTo>
                      <a:pt x="1620" y="18116"/>
                      <a:pt x="1070" y="18116"/>
                      <a:pt x="551" y="18116"/>
                    </a:cubicBezTo>
                    <a:cubicBezTo>
                      <a:pt x="1" y="18246"/>
                      <a:pt x="1" y="19056"/>
                      <a:pt x="551" y="19056"/>
                    </a:cubicBezTo>
                    <a:cubicBezTo>
                      <a:pt x="1879" y="18926"/>
                      <a:pt x="3919" y="18376"/>
                      <a:pt x="4437" y="17048"/>
                    </a:cubicBezTo>
                    <a:cubicBezTo>
                      <a:pt x="5308" y="17898"/>
                      <a:pt x="6392" y="18536"/>
                      <a:pt x="7526" y="18536"/>
                    </a:cubicBezTo>
                    <a:cubicBezTo>
                      <a:pt x="8163" y="18536"/>
                      <a:pt x="8816" y="18335"/>
                      <a:pt x="9457" y="17857"/>
                    </a:cubicBezTo>
                    <a:cubicBezTo>
                      <a:pt x="11335" y="16497"/>
                      <a:pt x="11076" y="14198"/>
                      <a:pt x="10104" y="12320"/>
                    </a:cubicBezTo>
                    <a:lnTo>
                      <a:pt x="10104" y="12320"/>
                    </a:lnTo>
                    <a:cubicBezTo>
                      <a:pt x="10901" y="12949"/>
                      <a:pt x="11813" y="13228"/>
                      <a:pt x="12716" y="13228"/>
                    </a:cubicBezTo>
                    <a:cubicBezTo>
                      <a:pt x="15482" y="13228"/>
                      <a:pt x="18157" y="10612"/>
                      <a:pt x="17131" y="7463"/>
                    </a:cubicBezTo>
                    <a:cubicBezTo>
                      <a:pt x="16299" y="4830"/>
                      <a:pt x="13497" y="3308"/>
                      <a:pt x="10778" y="3308"/>
                    </a:cubicBezTo>
                    <a:cubicBezTo>
                      <a:pt x="9583" y="3308"/>
                      <a:pt x="8405" y="3602"/>
                      <a:pt x="7417" y="4224"/>
                    </a:cubicBezTo>
                    <a:cubicBezTo>
                      <a:pt x="7676" y="2605"/>
                      <a:pt x="6866" y="986"/>
                      <a:pt x="5247" y="306"/>
                    </a:cubicBezTo>
                    <a:cubicBezTo>
                      <a:pt x="4773" y="101"/>
                      <a:pt x="4247" y="0"/>
                      <a:pt x="372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848" name="Google Shape;1848;p33"/>
              <p:cNvGrpSpPr/>
              <p:nvPr/>
            </p:nvGrpSpPr>
            <p:grpSpPr>
              <a:xfrm>
                <a:off x="4082790" y="4635652"/>
                <a:ext cx="2146116" cy="477729"/>
                <a:chOff x="4082790" y="4635652"/>
                <a:chExt cx="2146116" cy="477729"/>
              </a:xfrm>
            </p:grpSpPr>
            <p:grpSp>
              <p:nvGrpSpPr>
                <p:cNvPr id="1849" name="Google Shape;1849;p33"/>
                <p:cNvGrpSpPr/>
                <p:nvPr/>
              </p:nvGrpSpPr>
              <p:grpSpPr>
                <a:xfrm>
                  <a:off x="4582640" y="4635652"/>
                  <a:ext cx="1323041" cy="477729"/>
                  <a:chOff x="4582640" y="4635652"/>
                  <a:chExt cx="1323041" cy="477729"/>
                </a:xfrm>
              </p:grpSpPr>
              <p:sp>
                <p:nvSpPr>
                  <p:cNvPr id="1850" name="Google Shape;1850;p33"/>
                  <p:cNvSpPr/>
                  <p:nvPr/>
                </p:nvSpPr>
                <p:spPr>
                  <a:xfrm>
                    <a:off x="4946633" y="4635652"/>
                    <a:ext cx="714320" cy="4653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670" h="16071" extrusionOk="0">
                        <a:moveTo>
                          <a:pt x="13170" y="0"/>
                        </a:moveTo>
                        <a:cubicBezTo>
                          <a:pt x="9103" y="0"/>
                          <a:pt x="5031" y="2307"/>
                          <a:pt x="5240" y="7026"/>
                        </a:cubicBezTo>
                        <a:cubicBezTo>
                          <a:pt x="5369" y="10134"/>
                          <a:pt x="7927" y="12045"/>
                          <a:pt x="10777" y="12563"/>
                        </a:cubicBezTo>
                        <a:cubicBezTo>
                          <a:pt x="11393" y="12696"/>
                          <a:pt x="12056" y="12772"/>
                          <a:pt x="12721" y="12772"/>
                        </a:cubicBezTo>
                        <a:cubicBezTo>
                          <a:pt x="14817" y="12772"/>
                          <a:pt x="16929" y="12014"/>
                          <a:pt x="17642" y="9875"/>
                        </a:cubicBezTo>
                        <a:cubicBezTo>
                          <a:pt x="18765" y="7039"/>
                          <a:pt x="16490" y="5226"/>
                          <a:pt x="13943" y="5226"/>
                        </a:cubicBezTo>
                        <a:cubicBezTo>
                          <a:pt x="13699" y="5226"/>
                          <a:pt x="13452" y="5243"/>
                          <a:pt x="13206" y="5277"/>
                        </a:cubicBezTo>
                        <a:cubicBezTo>
                          <a:pt x="11846" y="5407"/>
                          <a:pt x="10356" y="6216"/>
                          <a:pt x="10356" y="7706"/>
                        </a:cubicBezTo>
                        <a:cubicBezTo>
                          <a:pt x="10227" y="8936"/>
                          <a:pt x="11295" y="9746"/>
                          <a:pt x="12396" y="10134"/>
                        </a:cubicBezTo>
                        <a:cubicBezTo>
                          <a:pt x="12474" y="10193"/>
                          <a:pt x="12547" y="10217"/>
                          <a:pt x="12610" y="10217"/>
                        </a:cubicBezTo>
                        <a:cubicBezTo>
                          <a:pt x="12863" y="10217"/>
                          <a:pt x="12966" y="9824"/>
                          <a:pt x="12655" y="9616"/>
                        </a:cubicBezTo>
                        <a:cubicBezTo>
                          <a:pt x="12234" y="9454"/>
                          <a:pt x="11846" y="9195"/>
                          <a:pt x="11425" y="8807"/>
                        </a:cubicBezTo>
                        <a:cubicBezTo>
                          <a:pt x="10356" y="7576"/>
                          <a:pt x="11425" y="6378"/>
                          <a:pt x="12655" y="6087"/>
                        </a:cubicBezTo>
                        <a:cubicBezTo>
                          <a:pt x="13141" y="5931"/>
                          <a:pt x="13661" y="5846"/>
                          <a:pt x="14169" y="5846"/>
                        </a:cubicBezTo>
                        <a:cubicBezTo>
                          <a:pt x="15359" y="5846"/>
                          <a:pt x="16486" y="6313"/>
                          <a:pt x="16962" y="7447"/>
                        </a:cubicBezTo>
                        <a:cubicBezTo>
                          <a:pt x="18261" y="10382"/>
                          <a:pt x="15156" y="11989"/>
                          <a:pt x="12643" y="11989"/>
                        </a:cubicBezTo>
                        <a:cubicBezTo>
                          <a:pt x="12273" y="11989"/>
                          <a:pt x="11915" y="11954"/>
                          <a:pt x="11587" y="11883"/>
                        </a:cubicBezTo>
                        <a:cubicBezTo>
                          <a:pt x="8996" y="11495"/>
                          <a:pt x="6438" y="10134"/>
                          <a:pt x="6179" y="7317"/>
                        </a:cubicBezTo>
                        <a:cubicBezTo>
                          <a:pt x="5920" y="5018"/>
                          <a:pt x="7247" y="2848"/>
                          <a:pt x="9417" y="1780"/>
                        </a:cubicBezTo>
                        <a:cubicBezTo>
                          <a:pt x="10580" y="1174"/>
                          <a:pt x="11859" y="891"/>
                          <a:pt x="13140" y="891"/>
                        </a:cubicBezTo>
                        <a:cubicBezTo>
                          <a:pt x="16177" y="891"/>
                          <a:pt x="19225" y="2483"/>
                          <a:pt x="20751" y="5147"/>
                        </a:cubicBezTo>
                        <a:cubicBezTo>
                          <a:pt x="21820" y="7026"/>
                          <a:pt x="21949" y="9454"/>
                          <a:pt x="21010" y="11495"/>
                        </a:cubicBezTo>
                        <a:cubicBezTo>
                          <a:pt x="19942" y="13794"/>
                          <a:pt x="17901" y="14862"/>
                          <a:pt x="15473" y="15121"/>
                        </a:cubicBezTo>
                        <a:cubicBezTo>
                          <a:pt x="15192" y="15137"/>
                          <a:pt x="14911" y="15145"/>
                          <a:pt x="14631" y="15145"/>
                        </a:cubicBezTo>
                        <a:cubicBezTo>
                          <a:pt x="9810" y="15145"/>
                          <a:pt x="5133" y="12835"/>
                          <a:pt x="1062" y="10264"/>
                        </a:cubicBezTo>
                        <a:cubicBezTo>
                          <a:pt x="1710" y="10005"/>
                          <a:pt x="2260" y="9616"/>
                          <a:pt x="2811" y="9195"/>
                        </a:cubicBezTo>
                        <a:cubicBezTo>
                          <a:pt x="3329" y="8807"/>
                          <a:pt x="3880" y="8515"/>
                          <a:pt x="4430" y="7997"/>
                        </a:cubicBezTo>
                        <a:cubicBezTo>
                          <a:pt x="4653" y="7858"/>
                          <a:pt x="4396" y="7550"/>
                          <a:pt x="4134" y="7550"/>
                        </a:cubicBezTo>
                        <a:cubicBezTo>
                          <a:pt x="4092" y="7550"/>
                          <a:pt x="4050" y="7558"/>
                          <a:pt x="4009" y="7576"/>
                        </a:cubicBezTo>
                        <a:cubicBezTo>
                          <a:pt x="3329" y="7835"/>
                          <a:pt x="2811" y="8386"/>
                          <a:pt x="2260" y="8807"/>
                        </a:cubicBezTo>
                        <a:cubicBezTo>
                          <a:pt x="1710" y="9195"/>
                          <a:pt x="1192" y="9616"/>
                          <a:pt x="641" y="10005"/>
                        </a:cubicBezTo>
                        <a:cubicBezTo>
                          <a:pt x="641" y="10005"/>
                          <a:pt x="512" y="10005"/>
                          <a:pt x="512" y="9875"/>
                        </a:cubicBezTo>
                        <a:cubicBezTo>
                          <a:pt x="477" y="9858"/>
                          <a:pt x="441" y="9850"/>
                          <a:pt x="406" y="9850"/>
                        </a:cubicBezTo>
                        <a:cubicBezTo>
                          <a:pt x="184" y="9850"/>
                          <a:pt x="1" y="10174"/>
                          <a:pt x="253" y="10426"/>
                        </a:cubicBezTo>
                        <a:cubicBezTo>
                          <a:pt x="3200" y="12563"/>
                          <a:pt x="6438" y="14603"/>
                          <a:pt x="10097" y="15413"/>
                        </a:cubicBezTo>
                        <a:cubicBezTo>
                          <a:pt x="11532" y="15787"/>
                          <a:pt x="13133" y="16071"/>
                          <a:pt x="14708" y="16071"/>
                        </a:cubicBezTo>
                        <a:cubicBezTo>
                          <a:pt x="16545" y="16071"/>
                          <a:pt x="18347" y="15684"/>
                          <a:pt x="19812" y="14603"/>
                        </a:cubicBezTo>
                        <a:cubicBezTo>
                          <a:pt x="24669" y="10814"/>
                          <a:pt x="22759" y="3658"/>
                          <a:pt x="17772" y="1100"/>
                        </a:cubicBezTo>
                        <a:cubicBezTo>
                          <a:pt x="16421" y="369"/>
                          <a:pt x="14796" y="0"/>
                          <a:pt x="13170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defTabSz="914400">
                      <a:buClr>
                        <a:srgbClr val="000000"/>
                      </a:buClr>
                      <a:buFont typeface="Arial"/>
                      <a:buNone/>
                    </a:pPr>
                    <a:endParaRPr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51" name="Google Shape;1851;p33"/>
                  <p:cNvSpPr/>
                  <p:nvPr/>
                </p:nvSpPr>
                <p:spPr>
                  <a:xfrm>
                    <a:off x="4593875" y="4681951"/>
                    <a:ext cx="511143" cy="4314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653" h="14900" extrusionOk="0">
                        <a:moveTo>
                          <a:pt x="5964" y="0"/>
                        </a:moveTo>
                        <a:cubicBezTo>
                          <a:pt x="5900" y="0"/>
                          <a:pt x="5841" y="16"/>
                          <a:pt x="5797" y="51"/>
                        </a:cubicBezTo>
                        <a:cubicBezTo>
                          <a:pt x="5409" y="440"/>
                          <a:pt x="5279" y="1249"/>
                          <a:pt x="5409" y="1800"/>
                        </a:cubicBezTo>
                        <a:cubicBezTo>
                          <a:pt x="5538" y="2350"/>
                          <a:pt x="5668" y="2739"/>
                          <a:pt x="6089" y="3160"/>
                        </a:cubicBezTo>
                        <a:cubicBezTo>
                          <a:pt x="3368" y="3289"/>
                          <a:pt x="1" y="5168"/>
                          <a:pt x="551" y="8276"/>
                        </a:cubicBezTo>
                        <a:cubicBezTo>
                          <a:pt x="940" y="11094"/>
                          <a:pt x="3530" y="13134"/>
                          <a:pt x="6089" y="14073"/>
                        </a:cubicBezTo>
                        <a:cubicBezTo>
                          <a:pt x="7625" y="14670"/>
                          <a:pt x="9268" y="14899"/>
                          <a:pt x="10938" y="14899"/>
                        </a:cubicBezTo>
                        <a:cubicBezTo>
                          <a:pt x="13068" y="14899"/>
                          <a:pt x="15242" y="14527"/>
                          <a:pt x="17293" y="14073"/>
                        </a:cubicBezTo>
                        <a:cubicBezTo>
                          <a:pt x="17653" y="14073"/>
                          <a:pt x="17569" y="13379"/>
                          <a:pt x="17220" y="13379"/>
                        </a:cubicBezTo>
                        <a:cubicBezTo>
                          <a:pt x="17192" y="13379"/>
                          <a:pt x="17162" y="13383"/>
                          <a:pt x="17131" y="13393"/>
                        </a:cubicBezTo>
                        <a:cubicBezTo>
                          <a:pt x="15251" y="13613"/>
                          <a:pt x="13169" y="13896"/>
                          <a:pt x="11115" y="13896"/>
                        </a:cubicBezTo>
                        <a:cubicBezTo>
                          <a:pt x="8038" y="13896"/>
                          <a:pt x="5025" y="13262"/>
                          <a:pt x="2850" y="10835"/>
                        </a:cubicBezTo>
                        <a:cubicBezTo>
                          <a:pt x="1911" y="9636"/>
                          <a:pt x="1102" y="8147"/>
                          <a:pt x="1749" y="6657"/>
                        </a:cubicBezTo>
                        <a:cubicBezTo>
                          <a:pt x="2429" y="5297"/>
                          <a:pt x="3919" y="4488"/>
                          <a:pt x="5409" y="4229"/>
                        </a:cubicBezTo>
                        <a:cubicBezTo>
                          <a:pt x="5686" y="4187"/>
                          <a:pt x="5961" y="4167"/>
                          <a:pt x="6233" y="4167"/>
                        </a:cubicBezTo>
                        <a:cubicBezTo>
                          <a:pt x="8719" y="4167"/>
                          <a:pt x="10896" y="5853"/>
                          <a:pt x="11626" y="8276"/>
                        </a:cubicBezTo>
                        <a:cubicBezTo>
                          <a:pt x="11724" y="8485"/>
                          <a:pt x="11902" y="8573"/>
                          <a:pt x="12078" y="8573"/>
                        </a:cubicBezTo>
                        <a:cubicBezTo>
                          <a:pt x="12364" y="8573"/>
                          <a:pt x="12646" y="8339"/>
                          <a:pt x="12565" y="8017"/>
                        </a:cubicBezTo>
                        <a:cubicBezTo>
                          <a:pt x="11756" y="5427"/>
                          <a:pt x="9586" y="3548"/>
                          <a:pt x="6898" y="3289"/>
                        </a:cubicBezTo>
                        <a:lnTo>
                          <a:pt x="6898" y="2998"/>
                        </a:lnTo>
                        <a:cubicBezTo>
                          <a:pt x="6477" y="2609"/>
                          <a:pt x="6218" y="2188"/>
                          <a:pt x="6218" y="1670"/>
                        </a:cubicBezTo>
                        <a:cubicBezTo>
                          <a:pt x="6089" y="1120"/>
                          <a:pt x="6348" y="731"/>
                          <a:pt x="6348" y="310"/>
                        </a:cubicBezTo>
                        <a:cubicBezTo>
                          <a:pt x="6348" y="121"/>
                          <a:pt x="6139" y="0"/>
                          <a:pt x="5964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defTabSz="914400">
                      <a:buClr>
                        <a:srgbClr val="000000"/>
                      </a:buClr>
                      <a:buFont typeface="Arial"/>
                      <a:buNone/>
                    </a:pPr>
                    <a:endParaRPr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52" name="Google Shape;1852;p33"/>
                  <p:cNvSpPr/>
                  <p:nvPr/>
                </p:nvSpPr>
                <p:spPr>
                  <a:xfrm>
                    <a:off x="4582640" y="4686237"/>
                    <a:ext cx="78873" cy="1145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24" h="3955" extrusionOk="0">
                        <a:moveTo>
                          <a:pt x="680" y="0"/>
                        </a:moveTo>
                        <a:cubicBezTo>
                          <a:pt x="526" y="0"/>
                          <a:pt x="389" y="97"/>
                          <a:pt x="389" y="292"/>
                        </a:cubicBezTo>
                        <a:cubicBezTo>
                          <a:pt x="0" y="1522"/>
                          <a:pt x="939" y="3141"/>
                          <a:pt x="1878" y="3821"/>
                        </a:cubicBezTo>
                        <a:cubicBezTo>
                          <a:pt x="1980" y="3915"/>
                          <a:pt x="2087" y="3954"/>
                          <a:pt x="2185" y="3954"/>
                        </a:cubicBezTo>
                        <a:cubicBezTo>
                          <a:pt x="2496" y="3954"/>
                          <a:pt x="2724" y="3566"/>
                          <a:pt x="2429" y="3271"/>
                        </a:cubicBezTo>
                        <a:cubicBezTo>
                          <a:pt x="2008" y="2850"/>
                          <a:pt x="1749" y="2461"/>
                          <a:pt x="1490" y="1911"/>
                        </a:cubicBezTo>
                        <a:cubicBezTo>
                          <a:pt x="1328" y="1393"/>
                          <a:pt x="1198" y="842"/>
                          <a:pt x="1069" y="292"/>
                        </a:cubicBezTo>
                        <a:cubicBezTo>
                          <a:pt x="1004" y="97"/>
                          <a:pt x="834" y="0"/>
                          <a:pt x="680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defTabSz="914400">
                      <a:buClr>
                        <a:srgbClr val="000000"/>
                      </a:buClr>
                      <a:buFont typeface="Arial"/>
                      <a:buNone/>
                    </a:pPr>
                    <a:endParaRPr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53" name="Google Shape;1853;p33"/>
                  <p:cNvSpPr/>
                  <p:nvPr/>
                </p:nvSpPr>
                <p:spPr>
                  <a:xfrm>
                    <a:off x="4668984" y="4881741"/>
                    <a:ext cx="77773" cy="642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86" h="2219" extrusionOk="0">
                        <a:moveTo>
                          <a:pt x="1282" y="0"/>
                        </a:moveTo>
                        <a:cubicBezTo>
                          <a:pt x="648" y="0"/>
                          <a:pt x="0" y="624"/>
                          <a:pt x="386" y="1247"/>
                        </a:cubicBezTo>
                        <a:cubicBezTo>
                          <a:pt x="435" y="1346"/>
                          <a:pt x="527" y="1388"/>
                          <a:pt x="613" y="1388"/>
                        </a:cubicBezTo>
                        <a:cubicBezTo>
                          <a:pt x="752" y="1388"/>
                          <a:pt x="875" y="1277"/>
                          <a:pt x="774" y="1117"/>
                        </a:cubicBezTo>
                        <a:cubicBezTo>
                          <a:pt x="584" y="713"/>
                          <a:pt x="971" y="466"/>
                          <a:pt x="1292" y="466"/>
                        </a:cubicBezTo>
                        <a:cubicBezTo>
                          <a:pt x="1408" y="466"/>
                          <a:pt x="1515" y="498"/>
                          <a:pt x="1584" y="567"/>
                        </a:cubicBezTo>
                        <a:cubicBezTo>
                          <a:pt x="2135" y="826"/>
                          <a:pt x="2135" y="1506"/>
                          <a:pt x="2135" y="1927"/>
                        </a:cubicBezTo>
                        <a:cubicBezTo>
                          <a:pt x="2135" y="2121"/>
                          <a:pt x="2272" y="2218"/>
                          <a:pt x="2410" y="2218"/>
                        </a:cubicBezTo>
                        <a:cubicBezTo>
                          <a:pt x="2547" y="2218"/>
                          <a:pt x="2685" y="2121"/>
                          <a:pt x="2685" y="1927"/>
                        </a:cubicBezTo>
                        <a:cubicBezTo>
                          <a:pt x="2685" y="1247"/>
                          <a:pt x="2264" y="16"/>
                          <a:pt x="1455" y="16"/>
                        </a:cubicBezTo>
                        <a:cubicBezTo>
                          <a:pt x="1398" y="5"/>
                          <a:pt x="1340" y="0"/>
                          <a:pt x="128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defTabSz="914400">
                      <a:buClr>
                        <a:srgbClr val="000000"/>
                      </a:buClr>
                      <a:buFont typeface="Arial"/>
                      <a:buNone/>
                    </a:pPr>
                    <a:endParaRPr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54" name="Google Shape;1854;p33"/>
                  <p:cNvSpPr/>
                  <p:nvPr/>
                </p:nvSpPr>
                <p:spPr>
                  <a:xfrm>
                    <a:off x="4758194" y="4897782"/>
                    <a:ext cx="86054" cy="607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72" h="2098" extrusionOk="0">
                        <a:moveTo>
                          <a:pt x="1438" y="1"/>
                        </a:moveTo>
                        <a:cubicBezTo>
                          <a:pt x="590" y="1"/>
                          <a:pt x="1" y="873"/>
                          <a:pt x="122" y="1632"/>
                        </a:cubicBezTo>
                        <a:cubicBezTo>
                          <a:pt x="203" y="1761"/>
                          <a:pt x="341" y="1826"/>
                          <a:pt x="442" y="1826"/>
                        </a:cubicBezTo>
                        <a:cubicBezTo>
                          <a:pt x="543" y="1826"/>
                          <a:pt x="608" y="1761"/>
                          <a:pt x="543" y="1632"/>
                        </a:cubicBezTo>
                        <a:cubicBezTo>
                          <a:pt x="543" y="1138"/>
                          <a:pt x="856" y="539"/>
                          <a:pt x="1319" y="539"/>
                        </a:cubicBezTo>
                        <a:cubicBezTo>
                          <a:pt x="1371" y="539"/>
                          <a:pt x="1426" y="547"/>
                          <a:pt x="1482" y="563"/>
                        </a:cubicBezTo>
                        <a:cubicBezTo>
                          <a:pt x="2033" y="693"/>
                          <a:pt x="2162" y="1211"/>
                          <a:pt x="2033" y="1632"/>
                        </a:cubicBezTo>
                        <a:cubicBezTo>
                          <a:pt x="2033" y="1885"/>
                          <a:pt x="2253" y="2098"/>
                          <a:pt x="2452" y="2098"/>
                        </a:cubicBezTo>
                        <a:cubicBezTo>
                          <a:pt x="2557" y="2098"/>
                          <a:pt x="2657" y="2037"/>
                          <a:pt x="2713" y="1891"/>
                        </a:cubicBezTo>
                        <a:cubicBezTo>
                          <a:pt x="2972" y="1211"/>
                          <a:pt x="2421" y="142"/>
                          <a:pt x="1612" y="13"/>
                        </a:cubicBezTo>
                        <a:cubicBezTo>
                          <a:pt x="1553" y="5"/>
                          <a:pt x="1495" y="1"/>
                          <a:pt x="143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defTabSz="914400">
                      <a:buClr>
                        <a:srgbClr val="000000"/>
                      </a:buClr>
                      <a:buFont typeface="Arial"/>
                      <a:buNone/>
                    </a:pPr>
                    <a:endParaRPr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55" name="Google Shape;1855;p33"/>
                  <p:cNvSpPr/>
                  <p:nvPr/>
                </p:nvSpPr>
                <p:spPr>
                  <a:xfrm>
                    <a:off x="5529121" y="4904934"/>
                    <a:ext cx="376560" cy="20471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005" h="7070" extrusionOk="0">
                        <a:moveTo>
                          <a:pt x="12384" y="1"/>
                        </a:moveTo>
                        <a:cubicBezTo>
                          <a:pt x="12333" y="1"/>
                          <a:pt x="12280" y="9"/>
                          <a:pt x="12227" y="25"/>
                        </a:cubicBezTo>
                        <a:cubicBezTo>
                          <a:pt x="9934" y="1185"/>
                          <a:pt x="7736" y="1544"/>
                          <a:pt x="5370" y="1544"/>
                        </a:cubicBezTo>
                        <a:cubicBezTo>
                          <a:pt x="4962" y="1544"/>
                          <a:pt x="4550" y="1534"/>
                          <a:pt x="4131" y="1514"/>
                        </a:cubicBezTo>
                        <a:cubicBezTo>
                          <a:pt x="3613" y="1514"/>
                          <a:pt x="3451" y="2324"/>
                          <a:pt x="4002" y="2324"/>
                        </a:cubicBezTo>
                        <a:cubicBezTo>
                          <a:pt x="4641" y="2435"/>
                          <a:pt x="5290" y="2487"/>
                          <a:pt x="5943" y="2487"/>
                        </a:cubicBezTo>
                        <a:cubicBezTo>
                          <a:pt x="7769" y="2487"/>
                          <a:pt x="9628" y="2077"/>
                          <a:pt x="11418" y="1385"/>
                        </a:cubicBezTo>
                        <a:lnTo>
                          <a:pt x="11418" y="1385"/>
                        </a:lnTo>
                        <a:cubicBezTo>
                          <a:pt x="9279" y="4578"/>
                          <a:pt x="5785" y="6341"/>
                          <a:pt x="2041" y="6341"/>
                        </a:cubicBezTo>
                        <a:cubicBezTo>
                          <a:pt x="1532" y="6341"/>
                          <a:pt x="1019" y="6308"/>
                          <a:pt x="505" y="6242"/>
                        </a:cubicBezTo>
                        <a:cubicBezTo>
                          <a:pt x="473" y="6228"/>
                          <a:pt x="441" y="6222"/>
                          <a:pt x="411" y="6222"/>
                        </a:cubicBezTo>
                        <a:cubicBezTo>
                          <a:pt x="165" y="6222"/>
                          <a:pt x="0" y="6649"/>
                          <a:pt x="375" y="6793"/>
                        </a:cubicBezTo>
                        <a:cubicBezTo>
                          <a:pt x="1155" y="6980"/>
                          <a:pt x="1941" y="7069"/>
                          <a:pt x="2721" y="7069"/>
                        </a:cubicBezTo>
                        <a:cubicBezTo>
                          <a:pt x="6928" y="7069"/>
                          <a:pt x="10947" y="4475"/>
                          <a:pt x="12778" y="705"/>
                        </a:cubicBezTo>
                        <a:cubicBezTo>
                          <a:pt x="13004" y="365"/>
                          <a:pt x="12736" y="1"/>
                          <a:pt x="1238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defTabSz="914400">
                      <a:buClr>
                        <a:srgbClr val="000000"/>
                      </a:buClr>
                      <a:buFont typeface="Arial"/>
                      <a:buNone/>
                    </a:pPr>
                    <a:endParaRPr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856" name="Google Shape;1856;p33"/>
                <p:cNvSpPr/>
                <p:nvPr/>
              </p:nvSpPr>
              <p:spPr>
                <a:xfrm>
                  <a:off x="5939153" y="5011604"/>
                  <a:ext cx="289753" cy="99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07" h="3430" extrusionOk="0">
                      <a:moveTo>
                        <a:pt x="786" y="0"/>
                      </a:moveTo>
                      <a:cubicBezTo>
                        <a:pt x="495" y="259"/>
                        <a:pt x="365" y="518"/>
                        <a:pt x="106" y="680"/>
                      </a:cubicBezTo>
                      <a:cubicBezTo>
                        <a:pt x="1" y="892"/>
                        <a:pt x="154" y="1103"/>
                        <a:pt x="284" y="1103"/>
                      </a:cubicBezTo>
                      <a:cubicBezTo>
                        <a:pt x="313" y="1103"/>
                        <a:pt x="342" y="1093"/>
                        <a:pt x="365" y="1069"/>
                      </a:cubicBezTo>
                      <a:cubicBezTo>
                        <a:pt x="564" y="902"/>
                        <a:pt x="738" y="833"/>
                        <a:pt x="895" y="833"/>
                      </a:cubicBezTo>
                      <a:cubicBezTo>
                        <a:pt x="1379" y="833"/>
                        <a:pt x="1691" y="1494"/>
                        <a:pt x="1985" y="2008"/>
                      </a:cubicBezTo>
                      <a:cubicBezTo>
                        <a:pt x="2406" y="2429"/>
                        <a:pt x="2794" y="2947"/>
                        <a:pt x="3345" y="3238"/>
                      </a:cubicBezTo>
                      <a:cubicBezTo>
                        <a:pt x="3624" y="3372"/>
                        <a:pt x="3822" y="3429"/>
                        <a:pt x="3984" y="3429"/>
                      </a:cubicBezTo>
                      <a:cubicBezTo>
                        <a:pt x="4293" y="3429"/>
                        <a:pt x="4473" y="3223"/>
                        <a:pt x="4834" y="2947"/>
                      </a:cubicBezTo>
                      <a:cubicBezTo>
                        <a:pt x="4996" y="2843"/>
                        <a:pt x="5168" y="2803"/>
                        <a:pt x="5349" y="2803"/>
                      </a:cubicBezTo>
                      <a:cubicBezTo>
                        <a:pt x="5971" y="2803"/>
                        <a:pt x="6691" y="3280"/>
                        <a:pt x="7425" y="3280"/>
                      </a:cubicBezTo>
                      <a:cubicBezTo>
                        <a:pt x="7544" y="3280"/>
                        <a:pt x="7662" y="3267"/>
                        <a:pt x="7781" y="3238"/>
                      </a:cubicBezTo>
                      <a:cubicBezTo>
                        <a:pt x="8720" y="3109"/>
                        <a:pt x="9400" y="2688"/>
                        <a:pt x="9821" y="1878"/>
                      </a:cubicBezTo>
                      <a:cubicBezTo>
                        <a:pt x="10007" y="1600"/>
                        <a:pt x="9710" y="1371"/>
                        <a:pt x="9480" y="1371"/>
                      </a:cubicBezTo>
                      <a:cubicBezTo>
                        <a:pt x="9388" y="1371"/>
                        <a:pt x="9307" y="1407"/>
                        <a:pt x="9271" y="1490"/>
                      </a:cubicBezTo>
                      <a:cubicBezTo>
                        <a:pt x="8755" y="2219"/>
                        <a:pt x="8200" y="2509"/>
                        <a:pt x="7600" y="2509"/>
                      </a:cubicBezTo>
                      <a:cubicBezTo>
                        <a:pt x="7108" y="2509"/>
                        <a:pt x="6587" y="2314"/>
                        <a:pt x="6032" y="2008"/>
                      </a:cubicBezTo>
                      <a:cubicBezTo>
                        <a:pt x="5644" y="1878"/>
                        <a:pt x="5352" y="1749"/>
                        <a:pt x="4964" y="1749"/>
                      </a:cubicBezTo>
                      <a:cubicBezTo>
                        <a:pt x="4258" y="1944"/>
                        <a:pt x="4375" y="2523"/>
                        <a:pt x="3913" y="2523"/>
                      </a:cubicBezTo>
                      <a:cubicBezTo>
                        <a:pt x="3760" y="2523"/>
                        <a:pt x="3544" y="2460"/>
                        <a:pt x="3215" y="2299"/>
                      </a:cubicBezTo>
                      <a:cubicBezTo>
                        <a:pt x="2406" y="1878"/>
                        <a:pt x="1725" y="680"/>
                        <a:pt x="117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57" name="Google Shape;1857;p33"/>
                <p:cNvSpPr/>
                <p:nvPr/>
              </p:nvSpPr>
              <p:spPr>
                <a:xfrm>
                  <a:off x="4082790" y="5009201"/>
                  <a:ext cx="419732" cy="961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96" h="3322" extrusionOk="0">
                      <a:moveTo>
                        <a:pt x="14142" y="0"/>
                      </a:moveTo>
                      <a:cubicBezTo>
                        <a:pt x="14042" y="0"/>
                        <a:pt x="13943" y="59"/>
                        <a:pt x="13895" y="213"/>
                      </a:cubicBezTo>
                      <a:cubicBezTo>
                        <a:pt x="13567" y="742"/>
                        <a:pt x="13161" y="1664"/>
                        <a:pt x="12309" y="1664"/>
                      </a:cubicBezTo>
                      <a:cubicBezTo>
                        <a:pt x="12067" y="1664"/>
                        <a:pt x="11789" y="1590"/>
                        <a:pt x="11467" y="1411"/>
                      </a:cubicBezTo>
                      <a:cubicBezTo>
                        <a:pt x="11175" y="1281"/>
                        <a:pt x="11046" y="1022"/>
                        <a:pt x="10786" y="763"/>
                      </a:cubicBezTo>
                      <a:cubicBezTo>
                        <a:pt x="10578" y="648"/>
                        <a:pt x="10321" y="548"/>
                        <a:pt x="10037" y="548"/>
                      </a:cubicBezTo>
                      <a:cubicBezTo>
                        <a:pt x="9923" y="548"/>
                        <a:pt x="9806" y="564"/>
                        <a:pt x="9685" y="601"/>
                      </a:cubicBezTo>
                      <a:cubicBezTo>
                        <a:pt x="8617" y="763"/>
                        <a:pt x="7937" y="1702"/>
                        <a:pt x="6868" y="1702"/>
                      </a:cubicBezTo>
                      <a:cubicBezTo>
                        <a:pt x="6166" y="1702"/>
                        <a:pt x="5465" y="1386"/>
                        <a:pt x="4848" y="1386"/>
                      </a:cubicBezTo>
                      <a:cubicBezTo>
                        <a:pt x="4753" y="1386"/>
                        <a:pt x="4660" y="1394"/>
                        <a:pt x="4569" y="1411"/>
                      </a:cubicBezTo>
                      <a:cubicBezTo>
                        <a:pt x="4018" y="1411"/>
                        <a:pt x="3630" y="1702"/>
                        <a:pt x="3209" y="1961"/>
                      </a:cubicBezTo>
                      <a:cubicBezTo>
                        <a:pt x="2926" y="2191"/>
                        <a:pt x="2798" y="2295"/>
                        <a:pt x="2608" y="2295"/>
                      </a:cubicBezTo>
                      <a:cubicBezTo>
                        <a:pt x="2450" y="2295"/>
                        <a:pt x="2249" y="2223"/>
                        <a:pt x="1881" y="2091"/>
                      </a:cubicBezTo>
                      <a:cubicBezTo>
                        <a:pt x="1752" y="1961"/>
                        <a:pt x="1590" y="1832"/>
                        <a:pt x="1331" y="1702"/>
                      </a:cubicBezTo>
                      <a:cubicBezTo>
                        <a:pt x="1260" y="1689"/>
                        <a:pt x="1189" y="1682"/>
                        <a:pt x="1119" y="1682"/>
                      </a:cubicBezTo>
                      <a:cubicBezTo>
                        <a:pt x="520" y="1682"/>
                        <a:pt x="1" y="2162"/>
                        <a:pt x="262" y="2771"/>
                      </a:cubicBezTo>
                      <a:cubicBezTo>
                        <a:pt x="262" y="3014"/>
                        <a:pt x="420" y="3125"/>
                        <a:pt x="597" y="3125"/>
                      </a:cubicBezTo>
                      <a:cubicBezTo>
                        <a:pt x="819" y="3125"/>
                        <a:pt x="1072" y="2949"/>
                        <a:pt x="1072" y="2641"/>
                      </a:cubicBezTo>
                      <a:cubicBezTo>
                        <a:pt x="1072" y="2900"/>
                        <a:pt x="2140" y="3321"/>
                        <a:pt x="2399" y="3321"/>
                      </a:cubicBezTo>
                      <a:cubicBezTo>
                        <a:pt x="2950" y="3321"/>
                        <a:pt x="3209" y="3030"/>
                        <a:pt x="3630" y="2771"/>
                      </a:cubicBezTo>
                      <a:cubicBezTo>
                        <a:pt x="4134" y="2485"/>
                        <a:pt x="4524" y="2394"/>
                        <a:pt x="4897" y="2394"/>
                      </a:cubicBezTo>
                      <a:cubicBezTo>
                        <a:pt x="5412" y="2394"/>
                        <a:pt x="5896" y="2566"/>
                        <a:pt x="6609" y="2641"/>
                      </a:cubicBezTo>
                      <a:cubicBezTo>
                        <a:pt x="7257" y="2641"/>
                        <a:pt x="7678" y="2512"/>
                        <a:pt x="8358" y="2220"/>
                      </a:cubicBezTo>
                      <a:cubicBezTo>
                        <a:pt x="8876" y="1832"/>
                        <a:pt x="9038" y="1702"/>
                        <a:pt x="9847" y="1702"/>
                      </a:cubicBezTo>
                      <a:cubicBezTo>
                        <a:pt x="10786" y="1832"/>
                        <a:pt x="10495" y="1961"/>
                        <a:pt x="11175" y="2382"/>
                      </a:cubicBezTo>
                      <a:cubicBezTo>
                        <a:pt x="11467" y="2512"/>
                        <a:pt x="11855" y="2641"/>
                        <a:pt x="12276" y="2641"/>
                      </a:cubicBezTo>
                      <a:cubicBezTo>
                        <a:pt x="13474" y="2512"/>
                        <a:pt x="14025" y="1411"/>
                        <a:pt x="14413" y="342"/>
                      </a:cubicBezTo>
                      <a:cubicBezTo>
                        <a:pt x="14496" y="178"/>
                        <a:pt x="14317" y="0"/>
                        <a:pt x="1414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858" name="Google Shape;1858;p33"/>
              <p:cNvGrpSpPr/>
              <p:nvPr/>
            </p:nvGrpSpPr>
            <p:grpSpPr>
              <a:xfrm rot="1048584">
                <a:off x="3285723" y="49056"/>
                <a:ext cx="367887" cy="435609"/>
                <a:chOff x="3285879" y="49036"/>
                <a:chExt cx="367902" cy="435628"/>
              </a:xfrm>
            </p:grpSpPr>
            <p:sp>
              <p:nvSpPr>
                <p:cNvPr id="1859" name="Google Shape;1859;p33"/>
                <p:cNvSpPr/>
                <p:nvPr/>
              </p:nvSpPr>
              <p:spPr>
                <a:xfrm>
                  <a:off x="3391739" y="49036"/>
                  <a:ext cx="262043" cy="2383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50" h="8231" extrusionOk="0">
                      <a:moveTo>
                        <a:pt x="8477" y="1"/>
                      </a:moveTo>
                      <a:cubicBezTo>
                        <a:pt x="8386" y="1"/>
                        <a:pt x="8291" y="26"/>
                        <a:pt x="8204" y="84"/>
                      </a:cubicBezTo>
                      <a:cubicBezTo>
                        <a:pt x="6164" y="1833"/>
                        <a:pt x="4804" y="4423"/>
                        <a:pt x="4286" y="6982"/>
                      </a:cubicBezTo>
                      <a:cubicBezTo>
                        <a:pt x="3185" y="5622"/>
                        <a:pt x="1987" y="4261"/>
                        <a:pt x="627" y="3063"/>
                      </a:cubicBezTo>
                      <a:cubicBezTo>
                        <a:pt x="579" y="3039"/>
                        <a:pt x="526" y="3029"/>
                        <a:pt x="473" y="3029"/>
                      </a:cubicBezTo>
                      <a:cubicBezTo>
                        <a:pt x="237" y="3029"/>
                        <a:pt x="0" y="3240"/>
                        <a:pt x="238" y="3452"/>
                      </a:cubicBezTo>
                      <a:cubicBezTo>
                        <a:pt x="1728" y="4941"/>
                        <a:pt x="3055" y="6431"/>
                        <a:pt x="4157" y="8050"/>
                      </a:cubicBezTo>
                      <a:cubicBezTo>
                        <a:pt x="4273" y="8167"/>
                        <a:pt x="4416" y="8231"/>
                        <a:pt x="4537" y="8231"/>
                      </a:cubicBezTo>
                      <a:cubicBezTo>
                        <a:pt x="4686" y="8231"/>
                        <a:pt x="4804" y="8135"/>
                        <a:pt x="4804" y="7921"/>
                      </a:cubicBezTo>
                      <a:cubicBezTo>
                        <a:pt x="5355" y="5071"/>
                        <a:pt x="6715" y="2642"/>
                        <a:pt x="8723" y="635"/>
                      </a:cubicBezTo>
                      <a:cubicBezTo>
                        <a:pt x="9049" y="308"/>
                        <a:pt x="8791" y="1"/>
                        <a:pt x="847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60" name="Google Shape;1860;p33"/>
                <p:cNvSpPr/>
                <p:nvPr/>
              </p:nvSpPr>
              <p:spPr>
                <a:xfrm>
                  <a:off x="3285879" y="390792"/>
                  <a:ext cx="139100" cy="93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3242" extrusionOk="0">
                      <a:moveTo>
                        <a:pt x="280" y="1"/>
                      </a:moveTo>
                      <a:cubicBezTo>
                        <a:pt x="150" y="1"/>
                        <a:pt x="1" y="190"/>
                        <a:pt x="105" y="295"/>
                      </a:cubicBezTo>
                      <a:cubicBezTo>
                        <a:pt x="915" y="1234"/>
                        <a:pt x="1725" y="2044"/>
                        <a:pt x="2405" y="3145"/>
                      </a:cubicBezTo>
                      <a:cubicBezTo>
                        <a:pt x="2469" y="3210"/>
                        <a:pt x="2566" y="3242"/>
                        <a:pt x="2668" y="3242"/>
                      </a:cubicBezTo>
                      <a:cubicBezTo>
                        <a:pt x="2769" y="3242"/>
                        <a:pt x="2874" y="3210"/>
                        <a:pt x="2955" y="3145"/>
                      </a:cubicBezTo>
                      <a:cubicBezTo>
                        <a:pt x="3473" y="2465"/>
                        <a:pt x="4153" y="1655"/>
                        <a:pt x="4704" y="846"/>
                      </a:cubicBezTo>
                      <a:cubicBezTo>
                        <a:pt x="4803" y="621"/>
                        <a:pt x="4500" y="340"/>
                        <a:pt x="4296" y="340"/>
                      </a:cubicBezTo>
                      <a:cubicBezTo>
                        <a:pt x="4235" y="340"/>
                        <a:pt x="4183" y="365"/>
                        <a:pt x="4153" y="425"/>
                      </a:cubicBezTo>
                      <a:cubicBezTo>
                        <a:pt x="3603" y="1105"/>
                        <a:pt x="3085" y="1785"/>
                        <a:pt x="2664" y="2465"/>
                      </a:cubicBezTo>
                      <a:cubicBezTo>
                        <a:pt x="1854" y="1655"/>
                        <a:pt x="1174" y="846"/>
                        <a:pt x="364" y="36"/>
                      </a:cubicBezTo>
                      <a:cubicBezTo>
                        <a:pt x="340" y="11"/>
                        <a:pt x="310" y="1"/>
                        <a:pt x="28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861" name="Google Shape;1861;p33"/>
              <p:cNvSpPr/>
              <p:nvPr/>
            </p:nvSpPr>
            <p:spPr>
              <a:xfrm>
                <a:off x="7589950" y="577821"/>
                <a:ext cx="211111" cy="175062"/>
              </a:xfrm>
              <a:custGeom>
                <a:avLst/>
                <a:gdLst/>
                <a:ahLst/>
                <a:cxnLst/>
                <a:rect l="l" t="t" r="r" b="b"/>
                <a:pathLst>
                  <a:path w="7291" h="6046" extrusionOk="0">
                    <a:moveTo>
                      <a:pt x="348" y="1"/>
                    </a:moveTo>
                    <a:cubicBezTo>
                      <a:pt x="151" y="1"/>
                      <a:pt x="1" y="184"/>
                      <a:pt x="207" y="367"/>
                    </a:cubicBezTo>
                    <a:cubicBezTo>
                      <a:pt x="1146" y="2116"/>
                      <a:pt x="2085" y="3897"/>
                      <a:pt x="2765" y="5775"/>
                    </a:cubicBezTo>
                    <a:cubicBezTo>
                      <a:pt x="2845" y="5935"/>
                      <a:pt x="2975" y="6046"/>
                      <a:pt x="3131" y="6046"/>
                    </a:cubicBezTo>
                    <a:cubicBezTo>
                      <a:pt x="3227" y="6046"/>
                      <a:pt x="3334" y="6004"/>
                      <a:pt x="3445" y="5905"/>
                    </a:cubicBezTo>
                    <a:cubicBezTo>
                      <a:pt x="4514" y="4286"/>
                      <a:pt x="5583" y="2925"/>
                      <a:pt x="7072" y="1727"/>
                    </a:cubicBezTo>
                    <a:cubicBezTo>
                      <a:pt x="7291" y="1508"/>
                      <a:pt x="7048" y="989"/>
                      <a:pt x="6713" y="989"/>
                    </a:cubicBezTo>
                    <a:cubicBezTo>
                      <a:pt x="6652" y="989"/>
                      <a:pt x="6587" y="1007"/>
                      <a:pt x="6522" y="1047"/>
                    </a:cubicBezTo>
                    <a:cubicBezTo>
                      <a:pt x="5194" y="2116"/>
                      <a:pt x="3963" y="3476"/>
                      <a:pt x="3154" y="4966"/>
                    </a:cubicBezTo>
                    <a:cubicBezTo>
                      <a:pt x="2344" y="3217"/>
                      <a:pt x="1535" y="1727"/>
                      <a:pt x="596" y="108"/>
                    </a:cubicBezTo>
                    <a:cubicBezTo>
                      <a:pt x="520" y="32"/>
                      <a:pt x="430" y="1"/>
                      <a:pt x="34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62" name="Google Shape;1862;p33"/>
              <p:cNvSpPr/>
              <p:nvPr/>
            </p:nvSpPr>
            <p:spPr>
              <a:xfrm>
                <a:off x="7155306" y="183714"/>
                <a:ext cx="118252" cy="91237"/>
              </a:xfrm>
              <a:custGeom>
                <a:avLst/>
                <a:gdLst/>
                <a:ahLst/>
                <a:cxnLst/>
                <a:rect l="l" t="t" r="r" b="b"/>
                <a:pathLst>
                  <a:path w="4084" h="3151" extrusionOk="0">
                    <a:moveTo>
                      <a:pt x="3599" y="1"/>
                    </a:moveTo>
                    <a:cubicBezTo>
                      <a:pt x="3514" y="1"/>
                      <a:pt x="3423" y="26"/>
                      <a:pt x="3333" y="86"/>
                    </a:cubicBezTo>
                    <a:cubicBezTo>
                      <a:pt x="2653" y="766"/>
                      <a:pt x="2103" y="1446"/>
                      <a:pt x="1714" y="2385"/>
                    </a:cubicBezTo>
                    <a:cubicBezTo>
                      <a:pt x="1164" y="1835"/>
                      <a:pt x="775" y="1316"/>
                      <a:pt x="354" y="636"/>
                    </a:cubicBezTo>
                    <a:cubicBezTo>
                      <a:pt x="320" y="602"/>
                      <a:pt x="276" y="586"/>
                      <a:pt x="232" y="586"/>
                    </a:cubicBezTo>
                    <a:cubicBezTo>
                      <a:pt x="114" y="586"/>
                      <a:pt x="0" y="706"/>
                      <a:pt x="95" y="895"/>
                    </a:cubicBezTo>
                    <a:cubicBezTo>
                      <a:pt x="484" y="1705"/>
                      <a:pt x="1034" y="2385"/>
                      <a:pt x="1585" y="3065"/>
                    </a:cubicBezTo>
                    <a:cubicBezTo>
                      <a:pt x="1638" y="3119"/>
                      <a:pt x="1714" y="3150"/>
                      <a:pt x="1794" y="3150"/>
                    </a:cubicBezTo>
                    <a:cubicBezTo>
                      <a:pt x="1907" y="3150"/>
                      <a:pt x="2027" y="3087"/>
                      <a:pt x="2103" y="2936"/>
                    </a:cubicBezTo>
                    <a:cubicBezTo>
                      <a:pt x="2524" y="1964"/>
                      <a:pt x="3074" y="1316"/>
                      <a:pt x="3884" y="507"/>
                    </a:cubicBezTo>
                    <a:cubicBezTo>
                      <a:pt x="4083" y="283"/>
                      <a:pt x="3880" y="1"/>
                      <a:pt x="35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63" name="Google Shape;1863;p33"/>
              <p:cNvSpPr/>
              <p:nvPr/>
            </p:nvSpPr>
            <p:spPr>
              <a:xfrm>
                <a:off x="8566675" y="1774117"/>
                <a:ext cx="205001" cy="155054"/>
              </a:xfrm>
              <a:custGeom>
                <a:avLst/>
                <a:gdLst/>
                <a:ahLst/>
                <a:cxnLst/>
                <a:rect l="l" t="t" r="r" b="b"/>
                <a:pathLst>
                  <a:path w="7080" h="5355" extrusionOk="0">
                    <a:moveTo>
                      <a:pt x="6552" y="0"/>
                    </a:moveTo>
                    <a:cubicBezTo>
                      <a:pt x="6513" y="0"/>
                      <a:pt x="6474" y="8"/>
                      <a:pt x="6439" y="26"/>
                    </a:cubicBezTo>
                    <a:cubicBezTo>
                      <a:pt x="5079" y="706"/>
                      <a:pt x="4010" y="2034"/>
                      <a:pt x="3330" y="3264"/>
                    </a:cubicBezTo>
                    <a:cubicBezTo>
                      <a:pt x="3201" y="3523"/>
                      <a:pt x="2780" y="4203"/>
                      <a:pt x="2650" y="4333"/>
                    </a:cubicBezTo>
                    <a:cubicBezTo>
                      <a:pt x="2548" y="4415"/>
                      <a:pt x="2467" y="4451"/>
                      <a:pt x="2399" y="4451"/>
                    </a:cubicBezTo>
                    <a:cubicBezTo>
                      <a:pt x="2121" y="4451"/>
                      <a:pt x="2075" y="3862"/>
                      <a:pt x="1841" y="3523"/>
                    </a:cubicBezTo>
                    <a:cubicBezTo>
                      <a:pt x="1452" y="2455"/>
                      <a:pt x="1031" y="1354"/>
                      <a:pt x="513" y="285"/>
                    </a:cubicBezTo>
                    <a:cubicBezTo>
                      <a:pt x="465" y="209"/>
                      <a:pt x="399" y="178"/>
                      <a:pt x="331" y="178"/>
                    </a:cubicBezTo>
                    <a:cubicBezTo>
                      <a:pt x="168" y="178"/>
                      <a:pt x="0" y="361"/>
                      <a:pt x="92" y="544"/>
                    </a:cubicBezTo>
                    <a:cubicBezTo>
                      <a:pt x="642" y="1904"/>
                      <a:pt x="1031" y="3523"/>
                      <a:pt x="1711" y="4754"/>
                    </a:cubicBezTo>
                    <a:cubicBezTo>
                      <a:pt x="1918" y="4961"/>
                      <a:pt x="2146" y="5355"/>
                      <a:pt x="2494" y="5355"/>
                    </a:cubicBezTo>
                    <a:cubicBezTo>
                      <a:pt x="2581" y="5355"/>
                      <a:pt x="2676" y="5330"/>
                      <a:pt x="2780" y="5272"/>
                    </a:cubicBezTo>
                    <a:cubicBezTo>
                      <a:pt x="3330" y="5142"/>
                      <a:pt x="3751" y="4074"/>
                      <a:pt x="4010" y="3523"/>
                    </a:cubicBezTo>
                    <a:cubicBezTo>
                      <a:pt x="4820" y="2325"/>
                      <a:pt x="5888" y="1515"/>
                      <a:pt x="6828" y="544"/>
                    </a:cubicBezTo>
                    <a:cubicBezTo>
                      <a:pt x="7079" y="320"/>
                      <a:pt x="6800" y="0"/>
                      <a:pt x="65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64" name="Google Shape;1864;p33"/>
              <p:cNvSpPr/>
              <p:nvPr/>
            </p:nvSpPr>
            <p:spPr>
              <a:xfrm>
                <a:off x="8754187" y="2091493"/>
                <a:ext cx="122161" cy="91845"/>
              </a:xfrm>
              <a:custGeom>
                <a:avLst/>
                <a:gdLst/>
                <a:ahLst/>
                <a:cxnLst/>
                <a:rect l="l" t="t" r="r" b="b"/>
                <a:pathLst>
                  <a:path w="4219" h="3172" extrusionOk="0">
                    <a:moveTo>
                      <a:pt x="334" y="1"/>
                    </a:moveTo>
                    <a:cubicBezTo>
                      <a:pt x="170" y="1"/>
                      <a:pt x="0" y="192"/>
                      <a:pt x="92" y="399"/>
                    </a:cubicBezTo>
                    <a:cubicBezTo>
                      <a:pt x="643" y="1208"/>
                      <a:pt x="1032" y="2148"/>
                      <a:pt x="1582" y="2957"/>
                    </a:cubicBezTo>
                    <a:cubicBezTo>
                      <a:pt x="1582" y="3109"/>
                      <a:pt x="1715" y="3172"/>
                      <a:pt x="1858" y="3172"/>
                    </a:cubicBezTo>
                    <a:cubicBezTo>
                      <a:pt x="1960" y="3172"/>
                      <a:pt x="2066" y="3140"/>
                      <a:pt x="2133" y="3087"/>
                    </a:cubicBezTo>
                    <a:cubicBezTo>
                      <a:pt x="2651" y="2407"/>
                      <a:pt x="3331" y="1727"/>
                      <a:pt x="4011" y="917"/>
                    </a:cubicBezTo>
                    <a:cubicBezTo>
                      <a:pt x="4218" y="710"/>
                      <a:pt x="3928" y="316"/>
                      <a:pt x="3654" y="316"/>
                    </a:cubicBezTo>
                    <a:cubicBezTo>
                      <a:pt x="3586" y="316"/>
                      <a:pt x="3519" y="341"/>
                      <a:pt x="3460" y="399"/>
                    </a:cubicBezTo>
                    <a:cubicBezTo>
                      <a:pt x="2942" y="1079"/>
                      <a:pt x="2392" y="1597"/>
                      <a:pt x="1841" y="2277"/>
                    </a:cubicBezTo>
                    <a:cubicBezTo>
                      <a:pt x="1453" y="1468"/>
                      <a:pt x="1032" y="787"/>
                      <a:pt x="513" y="107"/>
                    </a:cubicBezTo>
                    <a:cubicBezTo>
                      <a:pt x="467" y="33"/>
                      <a:pt x="401" y="1"/>
                      <a:pt x="33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65" name="Google Shape;1865;p33"/>
              <p:cNvSpPr/>
              <p:nvPr/>
            </p:nvSpPr>
            <p:spPr>
              <a:xfrm>
                <a:off x="8463836" y="3358071"/>
                <a:ext cx="250171" cy="193941"/>
              </a:xfrm>
              <a:custGeom>
                <a:avLst/>
                <a:gdLst/>
                <a:ahLst/>
                <a:cxnLst/>
                <a:rect l="l" t="t" r="r" b="b"/>
                <a:pathLst>
                  <a:path w="8640" h="6698" extrusionOk="0">
                    <a:moveTo>
                      <a:pt x="424" y="0"/>
                    </a:moveTo>
                    <a:cubicBezTo>
                      <a:pt x="192" y="0"/>
                      <a:pt x="0" y="300"/>
                      <a:pt x="202" y="502"/>
                    </a:cubicBezTo>
                    <a:cubicBezTo>
                      <a:pt x="1692" y="2381"/>
                      <a:pt x="3311" y="4421"/>
                      <a:pt x="4509" y="6428"/>
                    </a:cubicBezTo>
                    <a:cubicBezTo>
                      <a:pt x="4583" y="6620"/>
                      <a:pt x="4731" y="6698"/>
                      <a:pt x="4870" y="6698"/>
                    </a:cubicBezTo>
                    <a:cubicBezTo>
                      <a:pt x="5036" y="6698"/>
                      <a:pt x="5189" y="6587"/>
                      <a:pt x="5189" y="6428"/>
                    </a:cubicBezTo>
                    <a:cubicBezTo>
                      <a:pt x="5740" y="4291"/>
                      <a:pt x="6808" y="2672"/>
                      <a:pt x="8298" y="1053"/>
                    </a:cubicBezTo>
                    <a:cubicBezTo>
                      <a:pt x="8639" y="817"/>
                      <a:pt x="8343" y="432"/>
                      <a:pt x="7994" y="432"/>
                    </a:cubicBezTo>
                    <a:cubicBezTo>
                      <a:pt x="7912" y="432"/>
                      <a:pt x="7827" y="453"/>
                      <a:pt x="7748" y="502"/>
                    </a:cubicBezTo>
                    <a:cubicBezTo>
                      <a:pt x="6290" y="1862"/>
                      <a:pt x="5189" y="3482"/>
                      <a:pt x="4671" y="5360"/>
                    </a:cubicBezTo>
                    <a:cubicBezTo>
                      <a:pt x="3311" y="3611"/>
                      <a:pt x="2081" y="1862"/>
                      <a:pt x="623" y="81"/>
                    </a:cubicBezTo>
                    <a:cubicBezTo>
                      <a:pt x="559" y="24"/>
                      <a:pt x="490" y="0"/>
                      <a:pt x="4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66" name="Google Shape;1866;p33"/>
              <p:cNvSpPr/>
              <p:nvPr/>
            </p:nvSpPr>
            <p:spPr>
              <a:xfrm>
                <a:off x="7025438" y="4777040"/>
                <a:ext cx="258655" cy="171790"/>
              </a:xfrm>
              <a:custGeom>
                <a:avLst/>
                <a:gdLst/>
                <a:ahLst/>
                <a:cxnLst/>
                <a:rect l="l" t="t" r="r" b="b"/>
                <a:pathLst>
                  <a:path w="8933" h="5933" extrusionOk="0">
                    <a:moveTo>
                      <a:pt x="8539" y="0"/>
                    </a:moveTo>
                    <a:cubicBezTo>
                      <a:pt x="8476" y="0"/>
                      <a:pt x="8406" y="22"/>
                      <a:pt x="8332" y="71"/>
                    </a:cubicBezTo>
                    <a:cubicBezTo>
                      <a:pt x="6421" y="1139"/>
                      <a:pt x="4964" y="2888"/>
                      <a:pt x="3863" y="4799"/>
                    </a:cubicBezTo>
                    <a:cubicBezTo>
                      <a:pt x="2924" y="3180"/>
                      <a:pt x="1855" y="1560"/>
                      <a:pt x="625" y="71"/>
                    </a:cubicBezTo>
                    <a:cubicBezTo>
                      <a:pt x="575" y="46"/>
                      <a:pt x="520" y="36"/>
                      <a:pt x="465" y="36"/>
                    </a:cubicBezTo>
                    <a:cubicBezTo>
                      <a:pt x="231" y="36"/>
                      <a:pt x="0" y="225"/>
                      <a:pt x="236" y="330"/>
                    </a:cubicBezTo>
                    <a:cubicBezTo>
                      <a:pt x="1434" y="2079"/>
                      <a:pt x="2665" y="3860"/>
                      <a:pt x="3604" y="5738"/>
                    </a:cubicBezTo>
                    <a:cubicBezTo>
                      <a:pt x="3669" y="5867"/>
                      <a:pt x="3806" y="5932"/>
                      <a:pt x="3944" y="5932"/>
                    </a:cubicBezTo>
                    <a:cubicBezTo>
                      <a:pt x="4082" y="5932"/>
                      <a:pt x="4219" y="5867"/>
                      <a:pt x="4284" y="5738"/>
                    </a:cubicBezTo>
                    <a:cubicBezTo>
                      <a:pt x="5223" y="3568"/>
                      <a:pt x="6713" y="2079"/>
                      <a:pt x="8591" y="621"/>
                    </a:cubicBezTo>
                    <a:cubicBezTo>
                      <a:pt x="8932" y="385"/>
                      <a:pt x="8806" y="0"/>
                      <a:pt x="85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67" name="Google Shape;1867;p33"/>
              <p:cNvSpPr/>
              <p:nvPr/>
            </p:nvSpPr>
            <p:spPr>
              <a:xfrm>
                <a:off x="2426437" y="4847835"/>
                <a:ext cx="122016" cy="86691"/>
              </a:xfrm>
              <a:custGeom>
                <a:avLst/>
                <a:gdLst/>
                <a:ahLst/>
                <a:cxnLst/>
                <a:rect l="l" t="t" r="r" b="b"/>
                <a:pathLst>
                  <a:path w="4214" h="2994" extrusionOk="0">
                    <a:moveTo>
                      <a:pt x="243" y="1"/>
                    </a:moveTo>
                    <a:cubicBezTo>
                      <a:pt x="120" y="1"/>
                      <a:pt x="1" y="92"/>
                      <a:pt x="92" y="184"/>
                    </a:cubicBezTo>
                    <a:cubicBezTo>
                      <a:pt x="643" y="1123"/>
                      <a:pt x="1193" y="1933"/>
                      <a:pt x="1711" y="2872"/>
                    </a:cubicBezTo>
                    <a:cubicBezTo>
                      <a:pt x="1711" y="2953"/>
                      <a:pt x="1784" y="2993"/>
                      <a:pt x="1873" y="2993"/>
                    </a:cubicBezTo>
                    <a:cubicBezTo>
                      <a:pt x="1962" y="2993"/>
                      <a:pt x="2068" y="2953"/>
                      <a:pt x="2132" y="2872"/>
                    </a:cubicBezTo>
                    <a:cubicBezTo>
                      <a:pt x="2812" y="2224"/>
                      <a:pt x="3331" y="1253"/>
                      <a:pt x="4011" y="443"/>
                    </a:cubicBezTo>
                    <a:cubicBezTo>
                      <a:pt x="4213" y="263"/>
                      <a:pt x="3946" y="20"/>
                      <a:pt x="3666" y="20"/>
                    </a:cubicBezTo>
                    <a:cubicBezTo>
                      <a:pt x="3544" y="20"/>
                      <a:pt x="3419" y="66"/>
                      <a:pt x="3331" y="184"/>
                    </a:cubicBezTo>
                    <a:cubicBezTo>
                      <a:pt x="2942" y="864"/>
                      <a:pt x="2391" y="1544"/>
                      <a:pt x="1873" y="2224"/>
                    </a:cubicBezTo>
                    <a:cubicBezTo>
                      <a:pt x="1323" y="1544"/>
                      <a:pt x="902" y="735"/>
                      <a:pt x="384" y="55"/>
                    </a:cubicBezTo>
                    <a:cubicBezTo>
                      <a:pt x="346" y="17"/>
                      <a:pt x="294" y="1"/>
                      <a:pt x="2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68" name="Google Shape;1868;p33"/>
              <p:cNvSpPr/>
              <p:nvPr/>
            </p:nvSpPr>
            <p:spPr>
              <a:xfrm>
                <a:off x="324403" y="4808625"/>
                <a:ext cx="188150" cy="173325"/>
              </a:xfrm>
              <a:custGeom>
                <a:avLst/>
                <a:gdLst/>
                <a:ahLst/>
                <a:cxnLst/>
                <a:rect l="l" t="t" r="r" b="b"/>
                <a:pathLst>
                  <a:path w="6498" h="5986" extrusionOk="0">
                    <a:moveTo>
                      <a:pt x="244" y="0"/>
                    </a:moveTo>
                    <a:cubicBezTo>
                      <a:pt x="120" y="0"/>
                      <a:pt x="1" y="204"/>
                      <a:pt x="206" y="307"/>
                    </a:cubicBezTo>
                    <a:cubicBezTo>
                      <a:pt x="1954" y="1797"/>
                      <a:pt x="3444" y="3675"/>
                      <a:pt x="4254" y="5845"/>
                    </a:cubicBezTo>
                    <a:cubicBezTo>
                      <a:pt x="4353" y="5944"/>
                      <a:pt x="4475" y="5986"/>
                      <a:pt x="4589" y="5986"/>
                    </a:cubicBezTo>
                    <a:cubicBezTo>
                      <a:pt x="4773" y="5986"/>
                      <a:pt x="4934" y="5875"/>
                      <a:pt x="4934" y="5715"/>
                    </a:cubicBezTo>
                    <a:cubicBezTo>
                      <a:pt x="5063" y="4484"/>
                      <a:pt x="5452" y="3416"/>
                      <a:pt x="6261" y="2477"/>
                    </a:cubicBezTo>
                    <a:cubicBezTo>
                      <a:pt x="6497" y="2241"/>
                      <a:pt x="6181" y="1856"/>
                      <a:pt x="5915" y="1856"/>
                    </a:cubicBezTo>
                    <a:cubicBezTo>
                      <a:pt x="5852" y="1856"/>
                      <a:pt x="5792" y="1877"/>
                      <a:pt x="5743" y="1926"/>
                    </a:cubicBezTo>
                    <a:cubicBezTo>
                      <a:pt x="5063" y="2736"/>
                      <a:pt x="4642" y="3675"/>
                      <a:pt x="4383" y="4614"/>
                    </a:cubicBezTo>
                    <a:cubicBezTo>
                      <a:pt x="3315" y="2865"/>
                      <a:pt x="1954" y="1376"/>
                      <a:pt x="335" y="48"/>
                    </a:cubicBezTo>
                    <a:cubicBezTo>
                      <a:pt x="308" y="14"/>
                      <a:pt x="276" y="0"/>
                      <a:pt x="24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869" name="Google Shape;1869;p33"/>
              <p:cNvGrpSpPr/>
              <p:nvPr/>
            </p:nvGrpSpPr>
            <p:grpSpPr>
              <a:xfrm>
                <a:off x="197760" y="1665825"/>
                <a:ext cx="329711" cy="561003"/>
                <a:chOff x="197760" y="1665825"/>
                <a:chExt cx="329711" cy="561003"/>
              </a:xfrm>
            </p:grpSpPr>
            <p:sp>
              <p:nvSpPr>
                <p:cNvPr id="1870" name="Google Shape;1870;p33"/>
                <p:cNvSpPr/>
                <p:nvPr/>
              </p:nvSpPr>
              <p:spPr>
                <a:xfrm>
                  <a:off x="338250" y="2044615"/>
                  <a:ext cx="189221" cy="1822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35" h="6293" extrusionOk="0">
                      <a:moveTo>
                        <a:pt x="6084" y="1"/>
                      </a:moveTo>
                      <a:cubicBezTo>
                        <a:pt x="6002" y="1"/>
                        <a:pt x="5930" y="32"/>
                        <a:pt x="5892" y="107"/>
                      </a:cubicBezTo>
                      <a:cubicBezTo>
                        <a:pt x="5083" y="1888"/>
                        <a:pt x="4403" y="3637"/>
                        <a:pt x="3755" y="5386"/>
                      </a:cubicBezTo>
                      <a:cubicBezTo>
                        <a:pt x="2524" y="4155"/>
                        <a:pt x="1585" y="2827"/>
                        <a:pt x="517" y="1467"/>
                      </a:cubicBezTo>
                      <a:cubicBezTo>
                        <a:pt x="473" y="1433"/>
                        <a:pt x="414" y="1417"/>
                        <a:pt x="352" y="1417"/>
                      </a:cubicBezTo>
                      <a:cubicBezTo>
                        <a:pt x="184" y="1417"/>
                        <a:pt x="1" y="1537"/>
                        <a:pt x="96" y="1726"/>
                      </a:cubicBezTo>
                      <a:cubicBezTo>
                        <a:pt x="1164" y="3216"/>
                        <a:pt x="2395" y="4706"/>
                        <a:pt x="3593" y="6195"/>
                      </a:cubicBezTo>
                      <a:cubicBezTo>
                        <a:pt x="3674" y="6260"/>
                        <a:pt x="3779" y="6292"/>
                        <a:pt x="3864" y="6292"/>
                      </a:cubicBezTo>
                      <a:cubicBezTo>
                        <a:pt x="3949" y="6292"/>
                        <a:pt x="4014" y="6260"/>
                        <a:pt x="4014" y="6195"/>
                      </a:cubicBezTo>
                      <a:cubicBezTo>
                        <a:pt x="4953" y="4317"/>
                        <a:pt x="5763" y="2406"/>
                        <a:pt x="6443" y="399"/>
                      </a:cubicBezTo>
                      <a:cubicBezTo>
                        <a:pt x="6535" y="192"/>
                        <a:pt x="6283" y="1"/>
                        <a:pt x="608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71" name="Google Shape;1871;p33"/>
                <p:cNvSpPr/>
                <p:nvPr/>
              </p:nvSpPr>
              <p:spPr>
                <a:xfrm>
                  <a:off x="197760" y="1665825"/>
                  <a:ext cx="106149" cy="114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6" h="3947" extrusionOk="0">
                      <a:moveTo>
                        <a:pt x="3211" y="0"/>
                      </a:moveTo>
                      <a:cubicBezTo>
                        <a:pt x="3114" y="0"/>
                        <a:pt x="3015" y="32"/>
                        <a:pt x="2940" y="107"/>
                      </a:cubicBezTo>
                      <a:cubicBezTo>
                        <a:pt x="2390" y="1046"/>
                        <a:pt x="1969" y="2147"/>
                        <a:pt x="1969" y="3215"/>
                      </a:cubicBezTo>
                      <a:cubicBezTo>
                        <a:pt x="1450" y="2827"/>
                        <a:pt x="900" y="2147"/>
                        <a:pt x="511" y="1596"/>
                      </a:cubicBezTo>
                      <a:cubicBezTo>
                        <a:pt x="461" y="1516"/>
                        <a:pt x="389" y="1485"/>
                        <a:pt x="317" y="1485"/>
                      </a:cubicBezTo>
                      <a:cubicBezTo>
                        <a:pt x="158" y="1485"/>
                        <a:pt x="1" y="1636"/>
                        <a:pt x="90" y="1726"/>
                      </a:cubicBezTo>
                      <a:cubicBezTo>
                        <a:pt x="641" y="2665"/>
                        <a:pt x="1321" y="3215"/>
                        <a:pt x="2130" y="3895"/>
                      </a:cubicBezTo>
                      <a:cubicBezTo>
                        <a:pt x="2165" y="3930"/>
                        <a:pt x="2209" y="3946"/>
                        <a:pt x="2255" y="3946"/>
                      </a:cubicBezTo>
                      <a:cubicBezTo>
                        <a:pt x="2380" y="3946"/>
                        <a:pt x="2519" y="3826"/>
                        <a:pt x="2519" y="3636"/>
                      </a:cubicBezTo>
                      <a:cubicBezTo>
                        <a:pt x="2519" y="2406"/>
                        <a:pt x="2778" y="1467"/>
                        <a:pt x="3458" y="398"/>
                      </a:cubicBezTo>
                      <a:cubicBezTo>
                        <a:pt x="3665" y="191"/>
                        <a:pt x="3447" y="0"/>
                        <a:pt x="321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1872" name="Google Shape;1872;p33"/>
          <p:cNvSpPr/>
          <p:nvPr/>
        </p:nvSpPr>
        <p:spPr>
          <a:xfrm>
            <a:off x="863558" y="587258"/>
            <a:ext cx="10464887" cy="5683485"/>
          </a:xfrm>
          <a:custGeom>
            <a:avLst/>
            <a:gdLst/>
            <a:ahLst/>
            <a:cxnLst/>
            <a:rect l="l" t="t" r="r" b="b"/>
            <a:pathLst>
              <a:path w="190791" h="112034" extrusionOk="0">
                <a:moveTo>
                  <a:pt x="118634" y="1"/>
                </a:moveTo>
                <a:cubicBezTo>
                  <a:pt x="63946" y="1"/>
                  <a:pt x="4565" y="2490"/>
                  <a:pt x="4565" y="2490"/>
                </a:cubicBezTo>
                <a:cubicBezTo>
                  <a:pt x="1" y="39595"/>
                  <a:pt x="4565" y="107727"/>
                  <a:pt x="4565" y="107727"/>
                </a:cubicBezTo>
                <a:cubicBezTo>
                  <a:pt x="27314" y="110957"/>
                  <a:pt x="55405" y="112034"/>
                  <a:pt x="82749" y="112034"/>
                </a:cubicBezTo>
                <a:cubicBezTo>
                  <a:pt x="137437" y="112034"/>
                  <a:pt x="189138" y="107727"/>
                  <a:pt x="189138" y="107727"/>
                </a:cubicBezTo>
                <a:cubicBezTo>
                  <a:pt x="190790" y="82412"/>
                  <a:pt x="189138" y="2490"/>
                  <a:pt x="189138" y="2490"/>
                </a:cubicBezTo>
                <a:cubicBezTo>
                  <a:pt x="172149" y="623"/>
                  <a:pt x="145978" y="1"/>
                  <a:pt x="118634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73" name="Google Shape;1873;p33"/>
          <p:cNvSpPr txBox="1">
            <a:spLocks noGrp="1"/>
          </p:cNvSpPr>
          <p:nvPr>
            <p:ph type="title"/>
          </p:nvPr>
        </p:nvSpPr>
        <p:spPr>
          <a:xfrm>
            <a:off x="960000" y="1144375"/>
            <a:ext cx="10272000" cy="1122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73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874" name="Google Shape;1874;p33"/>
          <p:cNvSpPr txBox="1">
            <a:spLocks noGrp="1"/>
          </p:cNvSpPr>
          <p:nvPr>
            <p:ph type="subTitle" idx="1"/>
          </p:nvPr>
        </p:nvSpPr>
        <p:spPr>
          <a:xfrm>
            <a:off x="3189200" y="2782308"/>
            <a:ext cx="5813600" cy="951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4700">
                <a:solidFill>
                  <a:schemeClr val="accent4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875" name="Google Shape;1875;p33"/>
          <p:cNvSpPr txBox="1">
            <a:spLocks noGrp="1"/>
          </p:cNvSpPr>
          <p:nvPr>
            <p:ph type="subTitle" idx="2"/>
          </p:nvPr>
        </p:nvSpPr>
        <p:spPr>
          <a:xfrm>
            <a:off x="3189200" y="3861808"/>
            <a:ext cx="5813600" cy="951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9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876" name="Google Shape;1876;p33"/>
          <p:cNvSpPr txBox="1">
            <a:spLocks noGrp="1"/>
          </p:cNvSpPr>
          <p:nvPr>
            <p:ph type="subTitle" idx="3"/>
          </p:nvPr>
        </p:nvSpPr>
        <p:spPr>
          <a:xfrm>
            <a:off x="1968400" y="5309625"/>
            <a:ext cx="2870400" cy="505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877" name="Google Shape;1877;p33"/>
          <p:cNvSpPr txBox="1">
            <a:spLocks noGrp="1"/>
          </p:cNvSpPr>
          <p:nvPr>
            <p:ph type="subTitle" idx="4"/>
          </p:nvPr>
        </p:nvSpPr>
        <p:spPr>
          <a:xfrm>
            <a:off x="7353200" y="5309625"/>
            <a:ext cx="2870400" cy="505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878" name="Google Shape;1878;p33"/>
          <p:cNvSpPr txBox="1">
            <a:spLocks noGrp="1"/>
          </p:cNvSpPr>
          <p:nvPr>
            <p:ph type="subTitle" idx="5"/>
          </p:nvPr>
        </p:nvSpPr>
        <p:spPr>
          <a:xfrm>
            <a:off x="2930000" y="2134625"/>
            <a:ext cx="6332000" cy="5388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21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779018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6" name="Google Shape;2286;p40"/>
          <p:cNvSpPr/>
          <p:nvPr/>
        </p:nvSpPr>
        <p:spPr>
          <a:xfrm>
            <a:off x="-166" y="774300"/>
            <a:ext cx="12191647" cy="3150957"/>
          </a:xfrm>
          <a:custGeom>
            <a:avLst/>
            <a:gdLst/>
            <a:ahLst/>
            <a:cxnLst/>
            <a:rect l="l" t="t" r="r" b="b"/>
            <a:pathLst>
              <a:path w="262751" h="163970" extrusionOk="0">
                <a:moveTo>
                  <a:pt x="134474" y="1"/>
                </a:moveTo>
                <a:cubicBezTo>
                  <a:pt x="134474" y="1"/>
                  <a:pt x="133627" y="441"/>
                  <a:pt x="132916" y="441"/>
                </a:cubicBezTo>
                <a:cubicBezTo>
                  <a:pt x="132205" y="441"/>
                  <a:pt x="131087" y="1017"/>
                  <a:pt x="131087" y="1017"/>
                </a:cubicBezTo>
                <a:lnTo>
                  <a:pt x="129835" y="1423"/>
                </a:lnTo>
                <a:cubicBezTo>
                  <a:pt x="129835" y="1423"/>
                  <a:pt x="129123" y="2270"/>
                  <a:pt x="128277" y="2270"/>
                </a:cubicBezTo>
                <a:cubicBezTo>
                  <a:pt x="127622" y="2270"/>
                  <a:pt x="127961" y="1953"/>
                  <a:pt x="127888" y="1953"/>
                </a:cubicBezTo>
                <a:cubicBezTo>
                  <a:pt x="127852" y="1953"/>
                  <a:pt x="127712" y="2032"/>
                  <a:pt x="127295" y="2270"/>
                </a:cubicBezTo>
                <a:cubicBezTo>
                  <a:pt x="126143" y="2981"/>
                  <a:pt x="127295" y="2540"/>
                  <a:pt x="126143" y="2981"/>
                </a:cubicBezTo>
                <a:cubicBezTo>
                  <a:pt x="125741" y="3188"/>
                  <a:pt x="125628" y="3228"/>
                  <a:pt x="125597" y="3228"/>
                </a:cubicBezTo>
                <a:cubicBezTo>
                  <a:pt x="125577" y="3228"/>
                  <a:pt x="125590" y="3212"/>
                  <a:pt x="125581" y="3212"/>
                </a:cubicBezTo>
                <a:cubicBezTo>
                  <a:pt x="125567" y="3212"/>
                  <a:pt x="125485" y="3264"/>
                  <a:pt x="125026" y="3556"/>
                </a:cubicBezTo>
                <a:lnTo>
                  <a:pt x="123908" y="4098"/>
                </a:lnTo>
                <a:cubicBezTo>
                  <a:pt x="123908" y="4098"/>
                  <a:pt x="123654" y="4691"/>
                  <a:pt x="122966" y="4691"/>
                </a:cubicBezTo>
                <a:cubicBezTo>
                  <a:pt x="122900" y="4691"/>
                  <a:pt x="122831" y="4686"/>
                  <a:pt x="122757" y="4674"/>
                </a:cubicBezTo>
                <a:lnTo>
                  <a:pt x="121775" y="4403"/>
                </a:lnTo>
                <a:lnTo>
                  <a:pt x="119506" y="4403"/>
                </a:lnTo>
                <a:lnTo>
                  <a:pt x="117406" y="4674"/>
                </a:lnTo>
                <a:lnTo>
                  <a:pt x="115273" y="4674"/>
                </a:lnTo>
                <a:cubicBezTo>
                  <a:pt x="115273" y="4674"/>
                  <a:pt x="115092" y="4734"/>
                  <a:pt x="114761" y="4734"/>
                </a:cubicBezTo>
                <a:cubicBezTo>
                  <a:pt x="114596" y="4734"/>
                  <a:pt x="114393" y="4719"/>
                  <a:pt x="114156" y="4674"/>
                </a:cubicBezTo>
                <a:cubicBezTo>
                  <a:pt x="113978" y="4606"/>
                  <a:pt x="113775" y="4581"/>
                  <a:pt x="113570" y="4581"/>
                </a:cubicBezTo>
                <a:cubicBezTo>
                  <a:pt x="112956" y="4581"/>
                  <a:pt x="112327" y="4809"/>
                  <a:pt x="112327" y="4809"/>
                </a:cubicBezTo>
                <a:lnTo>
                  <a:pt x="110498" y="6096"/>
                </a:lnTo>
                <a:lnTo>
                  <a:pt x="110193" y="6943"/>
                </a:lnTo>
                <a:cubicBezTo>
                  <a:pt x="110193" y="6943"/>
                  <a:pt x="110498" y="6943"/>
                  <a:pt x="109347" y="7349"/>
                </a:cubicBezTo>
                <a:cubicBezTo>
                  <a:pt x="108229" y="7925"/>
                  <a:pt x="105825" y="8771"/>
                  <a:pt x="105825" y="8771"/>
                </a:cubicBezTo>
                <a:cubicBezTo>
                  <a:pt x="105825" y="8771"/>
                  <a:pt x="105419" y="9042"/>
                  <a:pt x="104572" y="9178"/>
                </a:cubicBezTo>
                <a:cubicBezTo>
                  <a:pt x="103590" y="9483"/>
                  <a:pt x="102439" y="9889"/>
                  <a:pt x="102439" y="9889"/>
                </a:cubicBezTo>
                <a:cubicBezTo>
                  <a:pt x="102439" y="9889"/>
                  <a:pt x="102714" y="10249"/>
                  <a:pt x="101707" y="10249"/>
                </a:cubicBezTo>
                <a:cubicBezTo>
                  <a:pt x="101441" y="10249"/>
                  <a:pt x="101085" y="10224"/>
                  <a:pt x="100610" y="10160"/>
                </a:cubicBezTo>
                <a:lnTo>
                  <a:pt x="98206" y="9889"/>
                </a:lnTo>
                <a:cubicBezTo>
                  <a:pt x="98206" y="9889"/>
                  <a:pt x="98206" y="9753"/>
                  <a:pt x="97359" y="9483"/>
                </a:cubicBezTo>
                <a:cubicBezTo>
                  <a:pt x="97124" y="9410"/>
                  <a:pt x="97019" y="9387"/>
                  <a:pt x="96978" y="9387"/>
                </a:cubicBezTo>
                <a:cubicBezTo>
                  <a:pt x="96910" y="9387"/>
                  <a:pt x="97010" y="9447"/>
                  <a:pt x="96994" y="9447"/>
                </a:cubicBezTo>
                <a:cubicBezTo>
                  <a:pt x="96978" y="9447"/>
                  <a:pt x="96856" y="9392"/>
                  <a:pt x="96377" y="9178"/>
                </a:cubicBezTo>
                <a:lnTo>
                  <a:pt x="95260" y="8771"/>
                </a:lnTo>
                <a:cubicBezTo>
                  <a:pt x="95260" y="8771"/>
                  <a:pt x="94936" y="9070"/>
                  <a:pt x="93969" y="9070"/>
                </a:cubicBezTo>
                <a:cubicBezTo>
                  <a:pt x="93808" y="9070"/>
                  <a:pt x="93629" y="9062"/>
                  <a:pt x="93431" y="9042"/>
                </a:cubicBezTo>
                <a:cubicBezTo>
                  <a:pt x="93103" y="8980"/>
                  <a:pt x="92806" y="8953"/>
                  <a:pt x="92533" y="8953"/>
                </a:cubicBezTo>
                <a:cubicBezTo>
                  <a:pt x="91625" y="8953"/>
                  <a:pt x="90998" y="9248"/>
                  <a:pt x="90451" y="9483"/>
                </a:cubicBezTo>
                <a:lnTo>
                  <a:pt x="89740" y="9753"/>
                </a:lnTo>
                <a:lnTo>
                  <a:pt x="89029" y="9889"/>
                </a:lnTo>
                <a:lnTo>
                  <a:pt x="87640" y="10160"/>
                </a:lnTo>
                <a:lnTo>
                  <a:pt x="85812" y="10160"/>
                </a:lnTo>
                <a:lnTo>
                  <a:pt x="83949" y="9889"/>
                </a:lnTo>
                <a:lnTo>
                  <a:pt x="83102" y="9889"/>
                </a:lnTo>
                <a:cubicBezTo>
                  <a:pt x="83102" y="9889"/>
                  <a:pt x="82831" y="9889"/>
                  <a:pt x="81714" y="9753"/>
                </a:cubicBezTo>
                <a:lnTo>
                  <a:pt x="80563" y="9483"/>
                </a:lnTo>
                <a:cubicBezTo>
                  <a:pt x="79310" y="9178"/>
                  <a:pt x="80563" y="9178"/>
                  <a:pt x="79310" y="9178"/>
                </a:cubicBezTo>
                <a:cubicBezTo>
                  <a:pt x="78192" y="9178"/>
                  <a:pt x="77041" y="9042"/>
                  <a:pt x="77041" y="9042"/>
                </a:cubicBezTo>
                <a:lnTo>
                  <a:pt x="71961" y="9042"/>
                </a:lnTo>
                <a:lnTo>
                  <a:pt x="69997" y="9483"/>
                </a:lnTo>
                <a:cubicBezTo>
                  <a:pt x="68575" y="9483"/>
                  <a:pt x="66475" y="10600"/>
                  <a:pt x="66475" y="10600"/>
                </a:cubicBezTo>
                <a:lnTo>
                  <a:pt x="65324" y="11311"/>
                </a:lnTo>
                <a:lnTo>
                  <a:pt x="63631" y="11582"/>
                </a:lnTo>
                <a:lnTo>
                  <a:pt x="61667" y="11718"/>
                </a:lnTo>
                <a:lnTo>
                  <a:pt x="60414" y="12293"/>
                </a:lnTo>
                <a:lnTo>
                  <a:pt x="58551" y="12293"/>
                </a:lnTo>
                <a:lnTo>
                  <a:pt x="57027" y="11718"/>
                </a:lnTo>
                <a:lnTo>
                  <a:pt x="55165" y="11718"/>
                </a:lnTo>
                <a:cubicBezTo>
                  <a:pt x="54713" y="11718"/>
                  <a:pt x="55059" y="11657"/>
                  <a:pt x="55009" y="11657"/>
                </a:cubicBezTo>
                <a:cubicBezTo>
                  <a:pt x="54984" y="11657"/>
                  <a:pt x="54860" y="11672"/>
                  <a:pt x="54487" y="11718"/>
                </a:cubicBezTo>
                <a:cubicBezTo>
                  <a:pt x="53336" y="12022"/>
                  <a:pt x="52930" y="13004"/>
                  <a:pt x="52930" y="13004"/>
                </a:cubicBezTo>
                <a:cubicBezTo>
                  <a:pt x="52930" y="13004"/>
                  <a:pt x="52472" y="13893"/>
                  <a:pt x="51868" y="13893"/>
                </a:cubicBezTo>
                <a:cubicBezTo>
                  <a:pt x="51795" y="13893"/>
                  <a:pt x="51720" y="13880"/>
                  <a:pt x="51643" y="13851"/>
                </a:cubicBezTo>
                <a:cubicBezTo>
                  <a:pt x="51264" y="13638"/>
                  <a:pt x="51696" y="13375"/>
                  <a:pt x="51609" y="13375"/>
                </a:cubicBezTo>
                <a:cubicBezTo>
                  <a:pt x="51571" y="13375"/>
                  <a:pt x="51437" y="13424"/>
                  <a:pt x="51101" y="13546"/>
                </a:cubicBezTo>
                <a:cubicBezTo>
                  <a:pt x="49814" y="14122"/>
                  <a:pt x="48968" y="14833"/>
                  <a:pt x="48968" y="14833"/>
                </a:cubicBezTo>
                <a:lnTo>
                  <a:pt x="47986" y="15544"/>
                </a:lnTo>
                <a:lnTo>
                  <a:pt x="46157" y="16797"/>
                </a:lnTo>
                <a:cubicBezTo>
                  <a:pt x="46157" y="16797"/>
                  <a:pt x="46428" y="17508"/>
                  <a:pt x="45006" y="17779"/>
                </a:cubicBezTo>
                <a:lnTo>
                  <a:pt x="43617" y="18084"/>
                </a:lnTo>
                <a:lnTo>
                  <a:pt x="42466" y="18490"/>
                </a:lnTo>
                <a:lnTo>
                  <a:pt x="41788" y="19913"/>
                </a:lnTo>
                <a:cubicBezTo>
                  <a:pt x="41788" y="19913"/>
                  <a:pt x="41663" y="20542"/>
                  <a:pt x="41194" y="20542"/>
                </a:cubicBezTo>
                <a:cubicBezTo>
                  <a:pt x="41119" y="20542"/>
                  <a:pt x="41035" y="20526"/>
                  <a:pt x="40942" y="20488"/>
                </a:cubicBezTo>
                <a:lnTo>
                  <a:pt x="40231" y="20319"/>
                </a:lnTo>
                <a:lnTo>
                  <a:pt x="39249" y="20048"/>
                </a:lnTo>
                <a:lnTo>
                  <a:pt x="37691" y="20048"/>
                </a:lnTo>
                <a:lnTo>
                  <a:pt x="36269" y="21166"/>
                </a:lnTo>
                <a:lnTo>
                  <a:pt x="35998" y="22181"/>
                </a:lnTo>
                <a:lnTo>
                  <a:pt x="34846" y="22588"/>
                </a:lnTo>
                <a:lnTo>
                  <a:pt x="34000" y="22181"/>
                </a:lnTo>
                <a:lnTo>
                  <a:pt x="33018" y="21741"/>
                </a:lnTo>
                <a:cubicBezTo>
                  <a:pt x="33018" y="21741"/>
                  <a:pt x="32611" y="21741"/>
                  <a:pt x="31900" y="21470"/>
                </a:cubicBezTo>
                <a:cubicBezTo>
                  <a:pt x="31189" y="21166"/>
                  <a:pt x="29631" y="21166"/>
                  <a:pt x="29631" y="21166"/>
                </a:cubicBezTo>
                <a:lnTo>
                  <a:pt x="28649" y="21166"/>
                </a:lnTo>
                <a:lnTo>
                  <a:pt x="28243" y="20048"/>
                </a:lnTo>
                <a:lnTo>
                  <a:pt x="26380" y="19201"/>
                </a:lnTo>
                <a:lnTo>
                  <a:pt x="24281" y="19913"/>
                </a:lnTo>
                <a:lnTo>
                  <a:pt x="23299" y="20048"/>
                </a:lnTo>
                <a:lnTo>
                  <a:pt x="22452" y="20048"/>
                </a:lnTo>
                <a:cubicBezTo>
                  <a:pt x="22452" y="20048"/>
                  <a:pt x="22012" y="20048"/>
                  <a:pt x="21301" y="19913"/>
                </a:cubicBezTo>
                <a:cubicBezTo>
                  <a:pt x="20962" y="19777"/>
                  <a:pt x="21250" y="19777"/>
                  <a:pt x="21394" y="19777"/>
                </a:cubicBezTo>
                <a:cubicBezTo>
                  <a:pt x="21538" y="19777"/>
                  <a:pt x="21538" y="19777"/>
                  <a:pt x="20624" y="19642"/>
                </a:cubicBezTo>
                <a:cubicBezTo>
                  <a:pt x="18761" y="19337"/>
                  <a:pt x="19608" y="19337"/>
                  <a:pt x="18761" y="19337"/>
                </a:cubicBezTo>
                <a:lnTo>
                  <a:pt x="17779" y="19337"/>
                </a:lnTo>
                <a:cubicBezTo>
                  <a:pt x="17779" y="19337"/>
                  <a:pt x="16661" y="19913"/>
                  <a:pt x="15950" y="19913"/>
                </a:cubicBezTo>
                <a:lnTo>
                  <a:pt x="15239" y="19913"/>
                </a:lnTo>
                <a:cubicBezTo>
                  <a:pt x="14314" y="19913"/>
                  <a:pt x="14758" y="19973"/>
                  <a:pt x="14655" y="19973"/>
                </a:cubicBezTo>
                <a:cubicBezTo>
                  <a:pt x="14603" y="19973"/>
                  <a:pt x="14415" y="19958"/>
                  <a:pt x="13851" y="19913"/>
                </a:cubicBezTo>
                <a:lnTo>
                  <a:pt x="11988" y="19337"/>
                </a:lnTo>
                <a:lnTo>
                  <a:pt x="11006" y="19472"/>
                </a:lnTo>
                <a:lnTo>
                  <a:pt x="10295" y="20319"/>
                </a:lnTo>
                <a:lnTo>
                  <a:pt x="10295" y="21470"/>
                </a:lnTo>
                <a:lnTo>
                  <a:pt x="9889" y="23299"/>
                </a:lnTo>
                <a:lnTo>
                  <a:pt x="9178" y="24552"/>
                </a:lnTo>
                <a:lnTo>
                  <a:pt x="8771" y="25568"/>
                </a:lnTo>
                <a:lnTo>
                  <a:pt x="8771" y="26245"/>
                </a:lnTo>
                <a:lnTo>
                  <a:pt x="8331" y="27092"/>
                </a:lnTo>
                <a:lnTo>
                  <a:pt x="7213" y="28108"/>
                </a:lnTo>
                <a:lnTo>
                  <a:pt x="6909" y="29225"/>
                </a:lnTo>
                <a:lnTo>
                  <a:pt x="6773" y="29936"/>
                </a:lnTo>
                <a:lnTo>
                  <a:pt x="6773" y="30647"/>
                </a:lnTo>
                <a:lnTo>
                  <a:pt x="6062" y="32341"/>
                </a:lnTo>
                <a:lnTo>
                  <a:pt x="5215" y="33187"/>
                </a:lnTo>
                <a:lnTo>
                  <a:pt x="4369" y="33458"/>
                </a:lnTo>
                <a:lnTo>
                  <a:pt x="3692" y="34576"/>
                </a:lnTo>
                <a:lnTo>
                  <a:pt x="2845" y="35558"/>
                </a:lnTo>
                <a:lnTo>
                  <a:pt x="2134" y="36133"/>
                </a:lnTo>
                <a:lnTo>
                  <a:pt x="983" y="36269"/>
                </a:lnTo>
                <a:lnTo>
                  <a:pt x="0" y="37115"/>
                </a:lnTo>
                <a:lnTo>
                  <a:pt x="0" y="163970"/>
                </a:lnTo>
                <a:lnTo>
                  <a:pt x="262750" y="163970"/>
                </a:lnTo>
                <a:lnTo>
                  <a:pt x="262750" y="24010"/>
                </a:lnTo>
                <a:lnTo>
                  <a:pt x="261734" y="23570"/>
                </a:lnTo>
                <a:lnTo>
                  <a:pt x="260617" y="24010"/>
                </a:lnTo>
                <a:lnTo>
                  <a:pt x="259195" y="24417"/>
                </a:lnTo>
                <a:lnTo>
                  <a:pt x="256960" y="24281"/>
                </a:lnTo>
                <a:lnTo>
                  <a:pt x="254555" y="23705"/>
                </a:lnTo>
                <a:lnTo>
                  <a:pt x="252997" y="22588"/>
                </a:lnTo>
                <a:lnTo>
                  <a:pt x="252286" y="21741"/>
                </a:lnTo>
                <a:cubicBezTo>
                  <a:pt x="252286" y="21741"/>
                  <a:pt x="252591" y="21030"/>
                  <a:pt x="251880" y="20488"/>
                </a:cubicBezTo>
                <a:lnTo>
                  <a:pt x="251169" y="20048"/>
                </a:lnTo>
                <a:lnTo>
                  <a:pt x="250051" y="18626"/>
                </a:lnTo>
                <a:lnTo>
                  <a:pt x="248358" y="18084"/>
                </a:lnTo>
                <a:lnTo>
                  <a:pt x="246800" y="18084"/>
                </a:lnTo>
                <a:lnTo>
                  <a:pt x="244667" y="18626"/>
                </a:lnTo>
                <a:lnTo>
                  <a:pt x="243109" y="18626"/>
                </a:lnTo>
                <a:lnTo>
                  <a:pt x="242127" y="18931"/>
                </a:lnTo>
                <a:lnTo>
                  <a:pt x="240739" y="19201"/>
                </a:lnTo>
                <a:lnTo>
                  <a:pt x="237048" y="20488"/>
                </a:lnTo>
                <a:lnTo>
                  <a:pt x="236201" y="21470"/>
                </a:lnTo>
                <a:lnTo>
                  <a:pt x="235930" y="22452"/>
                </a:lnTo>
                <a:lnTo>
                  <a:pt x="234948" y="23570"/>
                </a:lnTo>
                <a:lnTo>
                  <a:pt x="233797" y="24010"/>
                </a:lnTo>
                <a:cubicBezTo>
                  <a:pt x="233797" y="24010"/>
                  <a:pt x="233390" y="24281"/>
                  <a:pt x="232679" y="24417"/>
                </a:cubicBezTo>
                <a:lnTo>
                  <a:pt x="231968" y="24721"/>
                </a:lnTo>
                <a:cubicBezTo>
                  <a:pt x="231968" y="24721"/>
                  <a:pt x="231833" y="25399"/>
                  <a:pt x="231121" y="25399"/>
                </a:cubicBezTo>
                <a:lnTo>
                  <a:pt x="230410" y="25399"/>
                </a:lnTo>
                <a:cubicBezTo>
                  <a:pt x="230410" y="25399"/>
                  <a:pt x="229293" y="25128"/>
                  <a:pt x="228582" y="25128"/>
                </a:cubicBezTo>
                <a:lnTo>
                  <a:pt x="226177" y="25128"/>
                </a:lnTo>
                <a:lnTo>
                  <a:pt x="225060" y="26110"/>
                </a:lnTo>
                <a:lnTo>
                  <a:pt x="224213" y="26821"/>
                </a:lnTo>
                <a:cubicBezTo>
                  <a:pt x="223468" y="26821"/>
                  <a:pt x="223777" y="26565"/>
                  <a:pt x="223694" y="26565"/>
                </a:cubicBezTo>
                <a:cubicBezTo>
                  <a:pt x="223653" y="26565"/>
                  <a:pt x="223513" y="26629"/>
                  <a:pt x="223096" y="26821"/>
                </a:cubicBezTo>
                <a:lnTo>
                  <a:pt x="221673" y="27261"/>
                </a:lnTo>
                <a:cubicBezTo>
                  <a:pt x="221673" y="27261"/>
                  <a:pt x="221673" y="27667"/>
                  <a:pt x="220691" y="27667"/>
                </a:cubicBezTo>
                <a:cubicBezTo>
                  <a:pt x="219845" y="27667"/>
                  <a:pt x="218558" y="27261"/>
                  <a:pt x="218558" y="27261"/>
                </a:cubicBezTo>
                <a:lnTo>
                  <a:pt x="217440" y="26821"/>
                </a:lnTo>
                <a:cubicBezTo>
                  <a:pt x="217440" y="26821"/>
                  <a:pt x="217380" y="26881"/>
                  <a:pt x="217129" y="26881"/>
                </a:cubicBezTo>
                <a:cubicBezTo>
                  <a:pt x="217004" y="26881"/>
                  <a:pt x="216831" y="26866"/>
                  <a:pt x="216594" y="26821"/>
                </a:cubicBezTo>
                <a:cubicBezTo>
                  <a:pt x="216093" y="26630"/>
                  <a:pt x="216716" y="26423"/>
                  <a:pt x="216587" y="26423"/>
                </a:cubicBezTo>
                <a:cubicBezTo>
                  <a:pt x="216532" y="26423"/>
                  <a:pt x="216344" y="26460"/>
                  <a:pt x="215883" y="26550"/>
                </a:cubicBezTo>
                <a:cubicBezTo>
                  <a:pt x="214189" y="26821"/>
                  <a:pt x="213072" y="27532"/>
                  <a:pt x="213072" y="27532"/>
                </a:cubicBezTo>
                <a:lnTo>
                  <a:pt x="211954" y="27938"/>
                </a:lnTo>
                <a:lnTo>
                  <a:pt x="211108" y="27667"/>
                </a:lnTo>
                <a:lnTo>
                  <a:pt x="211108" y="27667"/>
                </a:lnTo>
                <a:cubicBezTo>
                  <a:pt x="211108" y="27668"/>
                  <a:pt x="211256" y="27828"/>
                  <a:pt x="211000" y="27828"/>
                </a:cubicBezTo>
                <a:cubicBezTo>
                  <a:pt x="210832" y="27828"/>
                  <a:pt x="210490" y="27760"/>
                  <a:pt x="209821" y="27532"/>
                </a:cubicBezTo>
                <a:lnTo>
                  <a:pt x="208263" y="26821"/>
                </a:lnTo>
                <a:cubicBezTo>
                  <a:pt x="208263" y="26821"/>
                  <a:pt x="207552" y="26821"/>
                  <a:pt x="206875" y="26956"/>
                </a:cubicBezTo>
                <a:lnTo>
                  <a:pt x="206164" y="27261"/>
                </a:lnTo>
                <a:lnTo>
                  <a:pt x="205317" y="27938"/>
                </a:lnTo>
                <a:lnTo>
                  <a:pt x="201626" y="27938"/>
                </a:lnTo>
                <a:lnTo>
                  <a:pt x="200644" y="26245"/>
                </a:lnTo>
                <a:cubicBezTo>
                  <a:pt x="200644" y="26245"/>
                  <a:pt x="200238" y="26110"/>
                  <a:pt x="199526" y="25568"/>
                </a:cubicBezTo>
                <a:lnTo>
                  <a:pt x="198815" y="25128"/>
                </a:lnTo>
                <a:cubicBezTo>
                  <a:pt x="198815" y="25128"/>
                  <a:pt x="198507" y="25351"/>
                  <a:pt x="198212" y="25351"/>
                </a:cubicBezTo>
                <a:cubicBezTo>
                  <a:pt x="197981" y="25351"/>
                  <a:pt x="197757" y="25213"/>
                  <a:pt x="197698" y="24721"/>
                </a:cubicBezTo>
                <a:lnTo>
                  <a:pt x="197393" y="23570"/>
                </a:lnTo>
                <a:cubicBezTo>
                  <a:pt x="197393" y="23570"/>
                  <a:pt x="196546" y="22588"/>
                  <a:pt x="195869" y="22452"/>
                </a:cubicBezTo>
                <a:lnTo>
                  <a:pt x="195158" y="22181"/>
                </a:lnTo>
                <a:lnTo>
                  <a:pt x="192754" y="22181"/>
                </a:lnTo>
                <a:lnTo>
                  <a:pt x="190925" y="21877"/>
                </a:lnTo>
                <a:lnTo>
                  <a:pt x="189774" y="21470"/>
                </a:lnTo>
                <a:cubicBezTo>
                  <a:pt x="188385" y="20488"/>
                  <a:pt x="189774" y="20759"/>
                  <a:pt x="188385" y="20488"/>
                </a:cubicBezTo>
                <a:cubicBezTo>
                  <a:pt x="187742" y="20404"/>
                  <a:pt x="187242" y="20404"/>
                  <a:pt x="186819" y="20404"/>
                </a:cubicBezTo>
                <a:cubicBezTo>
                  <a:pt x="186396" y="20404"/>
                  <a:pt x="186049" y="20404"/>
                  <a:pt x="185710" y="20319"/>
                </a:cubicBezTo>
                <a:cubicBezTo>
                  <a:pt x="184999" y="20048"/>
                  <a:pt x="183306" y="19201"/>
                  <a:pt x="183306" y="19201"/>
                </a:cubicBezTo>
                <a:cubicBezTo>
                  <a:pt x="183306" y="19201"/>
                  <a:pt x="183170" y="18626"/>
                  <a:pt x="182459" y="18084"/>
                </a:cubicBezTo>
                <a:lnTo>
                  <a:pt x="182154" y="17779"/>
                </a:lnTo>
                <a:cubicBezTo>
                  <a:pt x="182154" y="17644"/>
                  <a:pt x="182019" y="17508"/>
                  <a:pt x="181748" y="17373"/>
                </a:cubicBezTo>
                <a:cubicBezTo>
                  <a:pt x="180766" y="16391"/>
                  <a:pt x="179479" y="16086"/>
                  <a:pt x="179479" y="16086"/>
                </a:cubicBezTo>
                <a:lnTo>
                  <a:pt x="178497" y="16086"/>
                </a:lnTo>
                <a:lnTo>
                  <a:pt x="176939" y="15239"/>
                </a:lnTo>
                <a:lnTo>
                  <a:pt x="175957" y="14562"/>
                </a:lnTo>
                <a:lnTo>
                  <a:pt x="174535" y="14562"/>
                </a:lnTo>
                <a:cubicBezTo>
                  <a:pt x="174535" y="14562"/>
                  <a:pt x="174236" y="14861"/>
                  <a:pt x="173703" y="14861"/>
                </a:cubicBezTo>
                <a:cubicBezTo>
                  <a:pt x="173614" y="14861"/>
                  <a:pt x="173519" y="14852"/>
                  <a:pt x="173417" y="14833"/>
                </a:cubicBezTo>
                <a:cubicBezTo>
                  <a:pt x="173287" y="14783"/>
                  <a:pt x="173213" y="14765"/>
                  <a:pt x="173174" y="14765"/>
                </a:cubicBezTo>
                <a:cubicBezTo>
                  <a:pt x="173077" y="14765"/>
                  <a:pt x="173193" y="14874"/>
                  <a:pt x="173174" y="14874"/>
                </a:cubicBezTo>
                <a:cubicBezTo>
                  <a:pt x="173159" y="14874"/>
                  <a:pt x="173060" y="14806"/>
                  <a:pt x="172706" y="14562"/>
                </a:cubicBezTo>
                <a:cubicBezTo>
                  <a:pt x="171860" y="13851"/>
                  <a:pt x="173011" y="14257"/>
                  <a:pt x="171860" y="13851"/>
                </a:cubicBezTo>
                <a:cubicBezTo>
                  <a:pt x="170742" y="13411"/>
                  <a:pt x="169760" y="13411"/>
                  <a:pt x="169760" y="13411"/>
                </a:cubicBezTo>
                <a:lnTo>
                  <a:pt x="168609" y="13546"/>
                </a:lnTo>
                <a:lnTo>
                  <a:pt x="166780" y="13140"/>
                </a:lnTo>
                <a:lnTo>
                  <a:pt x="165392" y="12429"/>
                </a:lnTo>
                <a:cubicBezTo>
                  <a:pt x="165392" y="12429"/>
                  <a:pt x="165392" y="11718"/>
                  <a:pt x="164376" y="11582"/>
                </a:cubicBezTo>
                <a:cubicBezTo>
                  <a:pt x="164172" y="11514"/>
                  <a:pt x="164105" y="11480"/>
                  <a:pt x="164088" y="11480"/>
                </a:cubicBezTo>
                <a:cubicBezTo>
                  <a:pt x="164071" y="11480"/>
                  <a:pt x="164105" y="11514"/>
                  <a:pt x="164105" y="11582"/>
                </a:cubicBezTo>
                <a:cubicBezTo>
                  <a:pt x="164105" y="11582"/>
                  <a:pt x="163969" y="11447"/>
                  <a:pt x="163529" y="11311"/>
                </a:cubicBezTo>
                <a:cubicBezTo>
                  <a:pt x="162141" y="10871"/>
                  <a:pt x="163529" y="11006"/>
                  <a:pt x="162141" y="10871"/>
                </a:cubicBezTo>
                <a:cubicBezTo>
                  <a:pt x="160718" y="10600"/>
                  <a:pt x="159872" y="10600"/>
                  <a:pt x="159872" y="10600"/>
                </a:cubicBezTo>
                <a:cubicBezTo>
                  <a:pt x="158450" y="10465"/>
                  <a:pt x="159601" y="10465"/>
                  <a:pt x="158450" y="10465"/>
                </a:cubicBezTo>
                <a:lnTo>
                  <a:pt x="157332" y="10465"/>
                </a:lnTo>
                <a:cubicBezTo>
                  <a:pt x="157332" y="10465"/>
                  <a:pt x="157311" y="10475"/>
                  <a:pt x="157264" y="10475"/>
                </a:cubicBezTo>
                <a:cubicBezTo>
                  <a:pt x="157139" y="10475"/>
                  <a:pt x="156828" y="10404"/>
                  <a:pt x="156214" y="9889"/>
                </a:cubicBezTo>
                <a:cubicBezTo>
                  <a:pt x="155723" y="9533"/>
                  <a:pt x="155825" y="9533"/>
                  <a:pt x="155876" y="9533"/>
                </a:cubicBezTo>
                <a:cubicBezTo>
                  <a:pt x="155927" y="9533"/>
                  <a:pt x="155927" y="9533"/>
                  <a:pt x="155232" y="9178"/>
                </a:cubicBezTo>
                <a:lnTo>
                  <a:pt x="153810" y="8636"/>
                </a:lnTo>
                <a:lnTo>
                  <a:pt x="152388" y="7925"/>
                </a:lnTo>
                <a:lnTo>
                  <a:pt x="151270" y="7214"/>
                </a:lnTo>
                <a:cubicBezTo>
                  <a:pt x="151270" y="7214"/>
                  <a:pt x="149442" y="6943"/>
                  <a:pt x="148731" y="6638"/>
                </a:cubicBezTo>
                <a:cubicBezTo>
                  <a:pt x="148019" y="6502"/>
                  <a:pt x="146766" y="6502"/>
                  <a:pt x="146055" y="5791"/>
                </a:cubicBezTo>
                <a:lnTo>
                  <a:pt x="145920" y="5656"/>
                </a:lnTo>
                <a:lnTo>
                  <a:pt x="145751" y="5520"/>
                </a:lnTo>
                <a:cubicBezTo>
                  <a:pt x="145615" y="5520"/>
                  <a:pt x="145615" y="5385"/>
                  <a:pt x="145344" y="5080"/>
                </a:cubicBezTo>
                <a:cubicBezTo>
                  <a:pt x="144227" y="3963"/>
                  <a:pt x="143651" y="3692"/>
                  <a:pt x="142940" y="2981"/>
                </a:cubicBezTo>
                <a:cubicBezTo>
                  <a:pt x="142652" y="2625"/>
                  <a:pt x="142440" y="2625"/>
                  <a:pt x="142212" y="2625"/>
                </a:cubicBezTo>
                <a:cubicBezTo>
                  <a:pt x="141983" y="2625"/>
                  <a:pt x="141738" y="2625"/>
                  <a:pt x="141382" y="2270"/>
                </a:cubicBezTo>
                <a:lnTo>
                  <a:pt x="140671" y="1558"/>
                </a:lnTo>
                <a:cubicBezTo>
                  <a:pt x="140671" y="1558"/>
                  <a:pt x="140671" y="1623"/>
                  <a:pt x="140588" y="1623"/>
                </a:cubicBezTo>
                <a:cubicBezTo>
                  <a:pt x="140491" y="1623"/>
                  <a:pt x="140280" y="1535"/>
                  <a:pt x="139824" y="1152"/>
                </a:cubicBezTo>
                <a:cubicBezTo>
                  <a:pt x="138842" y="441"/>
                  <a:pt x="139824" y="712"/>
                  <a:pt x="138842" y="441"/>
                </a:cubicBezTo>
                <a:lnTo>
                  <a:pt x="137996" y="305"/>
                </a:lnTo>
                <a:cubicBezTo>
                  <a:pt x="137996" y="305"/>
                  <a:pt x="137755" y="366"/>
                  <a:pt x="137384" y="366"/>
                </a:cubicBezTo>
                <a:cubicBezTo>
                  <a:pt x="137198" y="366"/>
                  <a:pt x="136980" y="351"/>
                  <a:pt x="136743" y="305"/>
                </a:cubicBezTo>
                <a:cubicBezTo>
                  <a:pt x="136552" y="224"/>
                  <a:pt x="136403" y="195"/>
                  <a:pt x="136272" y="195"/>
                </a:cubicBezTo>
                <a:cubicBezTo>
                  <a:pt x="135985" y="195"/>
                  <a:pt x="135792" y="332"/>
                  <a:pt x="135453" y="332"/>
                </a:cubicBezTo>
                <a:cubicBezTo>
                  <a:pt x="135373" y="332"/>
                  <a:pt x="135285" y="324"/>
                  <a:pt x="135185" y="305"/>
                </a:cubicBezTo>
                <a:lnTo>
                  <a:pt x="13447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87" name="Google Shape;2287;p40"/>
          <p:cNvSpPr/>
          <p:nvPr/>
        </p:nvSpPr>
        <p:spPr>
          <a:xfrm>
            <a:off x="1" y="836790"/>
            <a:ext cx="12191647" cy="3113916"/>
          </a:xfrm>
          <a:custGeom>
            <a:avLst/>
            <a:gdLst/>
            <a:ahLst/>
            <a:cxnLst/>
            <a:rect l="l" t="t" r="r" b="b"/>
            <a:pathLst>
              <a:path w="262751" h="161566" extrusionOk="0">
                <a:moveTo>
                  <a:pt x="134474" y="1"/>
                </a:moveTo>
                <a:cubicBezTo>
                  <a:pt x="134474" y="1"/>
                  <a:pt x="133627" y="441"/>
                  <a:pt x="132916" y="441"/>
                </a:cubicBezTo>
                <a:cubicBezTo>
                  <a:pt x="132205" y="441"/>
                  <a:pt x="131087" y="983"/>
                  <a:pt x="131087" y="983"/>
                </a:cubicBezTo>
                <a:lnTo>
                  <a:pt x="129835" y="1423"/>
                </a:lnTo>
                <a:cubicBezTo>
                  <a:pt x="129835" y="1423"/>
                  <a:pt x="129123" y="2405"/>
                  <a:pt x="128277" y="2405"/>
                </a:cubicBezTo>
                <a:cubicBezTo>
                  <a:pt x="127622" y="2405"/>
                  <a:pt x="127961" y="2089"/>
                  <a:pt x="127888" y="2089"/>
                </a:cubicBezTo>
                <a:cubicBezTo>
                  <a:pt x="127852" y="2089"/>
                  <a:pt x="127712" y="2168"/>
                  <a:pt x="127295" y="2405"/>
                </a:cubicBezTo>
                <a:cubicBezTo>
                  <a:pt x="126143" y="2981"/>
                  <a:pt x="127295" y="2541"/>
                  <a:pt x="126143" y="2981"/>
                </a:cubicBezTo>
                <a:cubicBezTo>
                  <a:pt x="125746" y="3174"/>
                  <a:pt x="125631" y="3212"/>
                  <a:pt x="125598" y="3212"/>
                </a:cubicBezTo>
                <a:cubicBezTo>
                  <a:pt x="125576" y="3212"/>
                  <a:pt x="125590" y="3195"/>
                  <a:pt x="125581" y="3195"/>
                </a:cubicBezTo>
                <a:cubicBezTo>
                  <a:pt x="125566" y="3195"/>
                  <a:pt x="125483" y="3246"/>
                  <a:pt x="125026" y="3523"/>
                </a:cubicBezTo>
                <a:lnTo>
                  <a:pt x="123908" y="4234"/>
                </a:lnTo>
                <a:cubicBezTo>
                  <a:pt x="123908" y="4234"/>
                  <a:pt x="123693" y="4736"/>
                  <a:pt x="123123" y="4736"/>
                </a:cubicBezTo>
                <a:cubicBezTo>
                  <a:pt x="123014" y="4736"/>
                  <a:pt x="122892" y="4718"/>
                  <a:pt x="122757" y="4674"/>
                </a:cubicBezTo>
                <a:lnTo>
                  <a:pt x="121775" y="4369"/>
                </a:lnTo>
                <a:lnTo>
                  <a:pt x="119506" y="4369"/>
                </a:lnTo>
                <a:lnTo>
                  <a:pt x="117406" y="4674"/>
                </a:lnTo>
                <a:lnTo>
                  <a:pt x="115273" y="4674"/>
                </a:lnTo>
                <a:cubicBezTo>
                  <a:pt x="115273" y="4674"/>
                  <a:pt x="115092" y="4795"/>
                  <a:pt x="114761" y="4795"/>
                </a:cubicBezTo>
                <a:cubicBezTo>
                  <a:pt x="114596" y="4795"/>
                  <a:pt x="114393" y="4764"/>
                  <a:pt x="114156" y="4674"/>
                </a:cubicBezTo>
                <a:cubicBezTo>
                  <a:pt x="114007" y="4610"/>
                  <a:pt x="113840" y="4585"/>
                  <a:pt x="113670" y="4585"/>
                </a:cubicBezTo>
                <a:cubicBezTo>
                  <a:pt x="113026" y="4585"/>
                  <a:pt x="112327" y="4945"/>
                  <a:pt x="112327" y="4945"/>
                </a:cubicBezTo>
                <a:lnTo>
                  <a:pt x="110498" y="6063"/>
                </a:lnTo>
                <a:lnTo>
                  <a:pt x="110193" y="6909"/>
                </a:lnTo>
                <a:cubicBezTo>
                  <a:pt x="110193" y="6909"/>
                  <a:pt x="110498" y="6909"/>
                  <a:pt x="109347" y="7349"/>
                </a:cubicBezTo>
                <a:cubicBezTo>
                  <a:pt x="108229" y="7925"/>
                  <a:pt x="105825" y="8772"/>
                  <a:pt x="105825" y="8772"/>
                </a:cubicBezTo>
                <a:cubicBezTo>
                  <a:pt x="105825" y="8772"/>
                  <a:pt x="105419" y="9043"/>
                  <a:pt x="104572" y="9314"/>
                </a:cubicBezTo>
                <a:cubicBezTo>
                  <a:pt x="103590" y="9449"/>
                  <a:pt x="102439" y="9889"/>
                  <a:pt x="102439" y="9889"/>
                </a:cubicBezTo>
                <a:cubicBezTo>
                  <a:pt x="102439" y="9889"/>
                  <a:pt x="102714" y="10249"/>
                  <a:pt x="101707" y="10249"/>
                </a:cubicBezTo>
                <a:cubicBezTo>
                  <a:pt x="101441" y="10249"/>
                  <a:pt x="101085" y="10224"/>
                  <a:pt x="100610" y="10160"/>
                </a:cubicBezTo>
                <a:lnTo>
                  <a:pt x="98206" y="9889"/>
                </a:lnTo>
                <a:cubicBezTo>
                  <a:pt x="98206" y="9889"/>
                  <a:pt x="98206" y="9754"/>
                  <a:pt x="97359" y="9449"/>
                </a:cubicBezTo>
                <a:cubicBezTo>
                  <a:pt x="97218" y="9430"/>
                  <a:pt x="97124" y="9422"/>
                  <a:pt x="97062" y="9422"/>
                </a:cubicBezTo>
                <a:cubicBezTo>
                  <a:pt x="96846" y="9422"/>
                  <a:pt x="97027" y="9515"/>
                  <a:pt x="96991" y="9515"/>
                </a:cubicBezTo>
                <a:cubicBezTo>
                  <a:pt x="96965" y="9515"/>
                  <a:pt x="96831" y="9469"/>
                  <a:pt x="96377" y="9314"/>
                </a:cubicBezTo>
                <a:lnTo>
                  <a:pt x="95260" y="8772"/>
                </a:lnTo>
                <a:cubicBezTo>
                  <a:pt x="95260" y="8772"/>
                  <a:pt x="94978" y="9118"/>
                  <a:pt x="94154" y="9118"/>
                </a:cubicBezTo>
                <a:cubicBezTo>
                  <a:pt x="93948" y="9118"/>
                  <a:pt x="93709" y="9097"/>
                  <a:pt x="93431" y="9043"/>
                </a:cubicBezTo>
                <a:cubicBezTo>
                  <a:pt x="93153" y="8990"/>
                  <a:pt x="92897" y="8968"/>
                  <a:pt x="92660" y="8968"/>
                </a:cubicBezTo>
                <a:cubicBezTo>
                  <a:pt x="91683" y="8968"/>
                  <a:pt x="91023" y="9340"/>
                  <a:pt x="90451" y="9449"/>
                </a:cubicBezTo>
                <a:lnTo>
                  <a:pt x="89740" y="9754"/>
                </a:lnTo>
                <a:lnTo>
                  <a:pt x="89029" y="9889"/>
                </a:lnTo>
                <a:lnTo>
                  <a:pt x="87640" y="10160"/>
                </a:lnTo>
                <a:lnTo>
                  <a:pt x="85812" y="10160"/>
                </a:lnTo>
                <a:lnTo>
                  <a:pt x="83949" y="9889"/>
                </a:lnTo>
                <a:lnTo>
                  <a:pt x="83102" y="9889"/>
                </a:lnTo>
                <a:cubicBezTo>
                  <a:pt x="83102" y="9889"/>
                  <a:pt x="82831" y="9889"/>
                  <a:pt x="81714" y="9754"/>
                </a:cubicBezTo>
                <a:lnTo>
                  <a:pt x="80563" y="9449"/>
                </a:lnTo>
                <a:cubicBezTo>
                  <a:pt x="79310" y="9314"/>
                  <a:pt x="80563" y="9314"/>
                  <a:pt x="79310" y="9314"/>
                </a:cubicBezTo>
                <a:cubicBezTo>
                  <a:pt x="78192" y="9314"/>
                  <a:pt x="77041" y="9043"/>
                  <a:pt x="77041" y="9043"/>
                </a:cubicBezTo>
                <a:lnTo>
                  <a:pt x="71961" y="9043"/>
                </a:lnTo>
                <a:lnTo>
                  <a:pt x="69997" y="9449"/>
                </a:lnTo>
                <a:cubicBezTo>
                  <a:pt x="68575" y="9449"/>
                  <a:pt x="66475" y="10600"/>
                  <a:pt x="66475" y="10600"/>
                </a:cubicBezTo>
                <a:lnTo>
                  <a:pt x="65324" y="11312"/>
                </a:lnTo>
                <a:lnTo>
                  <a:pt x="63631" y="11582"/>
                </a:lnTo>
                <a:lnTo>
                  <a:pt x="61667" y="11853"/>
                </a:lnTo>
                <a:lnTo>
                  <a:pt x="60414" y="12294"/>
                </a:lnTo>
                <a:lnTo>
                  <a:pt x="58551" y="12294"/>
                </a:lnTo>
                <a:lnTo>
                  <a:pt x="57027" y="11853"/>
                </a:lnTo>
                <a:lnTo>
                  <a:pt x="55165" y="11853"/>
                </a:lnTo>
                <a:cubicBezTo>
                  <a:pt x="54713" y="11853"/>
                  <a:pt x="55059" y="11733"/>
                  <a:pt x="55009" y="11733"/>
                </a:cubicBezTo>
                <a:cubicBezTo>
                  <a:pt x="54984" y="11733"/>
                  <a:pt x="54860" y="11763"/>
                  <a:pt x="54487" y="11853"/>
                </a:cubicBezTo>
                <a:cubicBezTo>
                  <a:pt x="53336" y="11989"/>
                  <a:pt x="52930" y="13005"/>
                  <a:pt x="52930" y="13005"/>
                </a:cubicBezTo>
                <a:cubicBezTo>
                  <a:pt x="52930" y="13005"/>
                  <a:pt x="52472" y="13894"/>
                  <a:pt x="51868" y="13894"/>
                </a:cubicBezTo>
                <a:cubicBezTo>
                  <a:pt x="51795" y="13894"/>
                  <a:pt x="51720" y="13881"/>
                  <a:pt x="51643" y="13851"/>
                </a:cubicBezTo>
                <a:cubicBezTo>
                  <a:pt x="51273" y="13736"/>
                  <a:pt x="51676" y="13447"/>
                  <a:pt x="51614" y="13447"/>
                </a:cubicBezTo>
                <a:cubicBezTo>
                  <a:pt x="51586" y="13447"/>
                  <a:pt x="51456" y="13510"/>
                  <a:pt x="51101" y="13682"/>
                </a:cubicBezTo>
                <a:cubicBezTo>
                  <a:pt x="49814" y="14122"/>
                  <a:pt x="48968" y="14833"/>
                  <a:pt x="48968" y="14833"/>
                </a:cubicBezTo>
                <a:lnTo>
                  <a:pt x="47986" y="15545"/>
                </a:lnTo>
                <a:lnTo>
                  <a:pt x="46157" y="16797"/>
                </a:lnTo>
                <a:cubicBezTo>
                  <a:pt x="46157" y="16797"/>
                  <a:pt x="46428" y="17509"/>
                  <a:pt x="45006" y="17780"/>
                </a:cubicBezTo>
                <a:lnTo>
                  <a:pt x="43617" y="18084"/>
                </a:lnTo>
                <a:lnTo>
                  <a:pt x="42466" y="18491"/>
                </a:lnTo>
                <a:lnTo>
                  <a:pt x="41788" y="19913"/>
                </a:lnTo>
                <a:cubicBezTo>
                  <a:pt x="41788" y="19913"/>
                  <a:pt x="41643" y="20639"/>
                  <a:pt x="41084" y="20639"/>
                </a:cubicBezTo>
                <a:cubicBezTo>
                  <a:pt x="41039" y="20639"/>
                  <a:pt x="40992" y="20634"/>
                  <a:pt x="40942" y="20624"/>
                </a:cubicBezTo>
                <a:lnTo>
                  <a:pt x="40231" y="20319"/>
                </a:lnTo>
                <a:lnTo>
                  <a:pt x="39249" y="20048"/>
                </a:lnTo>
                <a:lnTo>
                  <a:pt x="37691" y="20048"/>
                </a:lnTo>
                <a:lnTo>
                  <a:pt x="36269" y="21301"/>
                </a:lnTo>
                <a:lnTo>
                  <a:pt x="35998" y="22148"/>
                </a:lnTo>
                <a:lnTo>
                  <a:pt x="34846" y="22588"/>
                </a:lnTo>
                <a:lnTo>
                  <a:pt x="34000" y="22148"/>
                </a:lnTo>
                <a:lnTo>
                  <a:pt x="33018" y="21742"/>
                </a:lnTo>
                <a:cubicBezTo>
                  <a:pt x="33018" y="21742"/>
                  <a:pt x="32611" y="21742"/>
                  <a:pt x="31900" y="21471"/>
                </a:cubicBezTo>
                <a:cubicBezTo>
                  <a:pt x="31189" y="21301"/>
                  <a:pt x="29631" y="21301"/>
                  <a:pt x="29631" y="21301"/>
                </a:cubicBezTo>
                <a:lnTo>
                  <a:pt x="28649" y="21301"/>
                </a:lnTo>
                <a:lnTo>
                  <a:pt x="28243" y="20048"/>
                </a:lnTo>
                <a:lnTo>
                  <a:pt x="26380" y="19202"/>
                </a:lnTo>
                <a:lnTo>
                  <a:pt x="24281" y="19913"/>
                </a:lnTo>
                <a:lnTo>
                  <a:pt x="23299" y="20048"/>
                </a:lnTo>
                <a:lnTo>
                  <a:pt x="22452" y="20048"/>
                </a:lnTo>
                <a:cubicBezTo>
                  <a:pt x="22452" y="20048"/>
                  <a:pt x="22012" y="20048"/>
                  <a:pt x="21301" y="19913"/>
                </a:cubicBezTo>
                <a:cubicBezTo>
                  <a:pt x="20962" y="19761"/>
                  <a:pt x="21250" y="19761"/>
                  <a:pt x="21394" y="19761"/>
                </a:cubicBezTo>
                <a:cubicBezTo>
                  <a:pt x="21538" y="19761"/>
                  <a:pt x="21538" y="19761"/>
                  <a:pt x="20624" y="19608"/>
                </a:cubicBezTo>
                <a:cubicBezTo>
                  <a:pt x="18761" y="19337"/>
                  <a:pt x="19608" y="19337"/>
                  <a:pt x="18761" y="19337"/>
                </a:cubicBezTo>
                <a:lnTo>
                  <a:pt x="17779" y="19337"/>
                </a:lnTo>
                <a:cubicBezTo>
                  <a:pt x="17779" y="19337"/>
                  <a:pt x="16661" y="19913"/>
                  <a:pt x="15950" y="19913"/>
                </a:cubicBezTo>
                <a:lnTo>
                  <a:pt x="15239" y="19913"/>
                </a:lnTo>
                <a:cubicBezTo>
                  <a:pt x="14314" y="19913"/>
                  <a:pt x="14758" y="19973"/>
                  <a:pt x="14655" y="19973"/>
                </a:cubicBezTo>
                <a:cubicBezTo>
                  <a:pt x="14603" y="19973"/>
                  <a:pt x="14415" y="19958"/>
                  <a:pt x="13851" y="19913"/>
                </a:cubicBezTo>
                <a:lnTo>
                  <a:pt x="11988" y="19337"/>
                </a:lnTo>
                <a:lnTo>
                  <a:pt x="11006" y="19473"/>
                </a:lnTo>
                <a:lnTo>
                  <a:pt x="10295" y="20319"/>
                </a:lnTo>
                <a:lnTo>
                  <a:pt x="10295" y="21471"/>
                </a:lnTo>
                <a:lnTo>
                  <a:pt x="9889" y="23299"/>
                </a:lnTo>
                <a:lnTo>
                  <a:pt x="9178" y="24552"/>
                </a:lnTo>
                <a:lnTo>
                  <a:pt x="8771" y="25534"/>
                </a:lnTo>
                <a:lnTo>
                  <a:pt x="8771" y="26246"/>
                </a:lnTo>
                <a:lnTo>
                  <a:pt x="8331" y="27092"/>
                </a:lnTo>
                <a:lnTo>
                  <a:pt x="7213" y="28243"/>
                </a:lnTo>
                <a:lnTo>
                  <a:pt x="6909" y="29226"/>
                </a:lnTo>
                <a:lnTo>
                  <a:pt x="6773" y="29937"/>
                </a:lnTo>
                <a:lnTo>
                  <a:pt x="6773" y="30614"/>
                </a:lnTo>
                <a:lnTo>
                  <a:pt x="6062" y="32307"/>
                </a:lnTo>
                <a:lnTo>
                  <a:pt x="5215" y="33154"/>
                </a:lnTo>
                <a:lnTo>
                  <a:pt x="4369" y="33594"/>
                </a:lnTo>
                <a:lnTo>
                  <a:pt x="3692" y="34576"/>
                </a:lnTo>
                <a:lnTo>
                  <a:pt x="2845" y="35558"/>
                </a:lnTo>
                <a:lnTo>
                  <a:pt x="2134" y="36134"/>
                </a:lnTo>
                <a:lnTo>
                  <a:pt x="983" y="36269"/>
                </a:lnTo>
                <a:lnTo>
                  <a:pt x="0" y="37116"/>
                </a:lnTo>
                <a:lnTo>
                  <a:pt x="0" y="161566"/>
                </a:lnTo>
                <a:lnTo>
                  <a:pt x="262750" y="161566"/>
                </a:lnTo>
                <a:lnTo>
                  <a:pt x="262750" y="24010"/>
                </a:lnTo>
                <a:lnTo>
                  <a:pt x="261734" y="23570"/>
                </a:lnTo>
                <a:lnTo>
                  <a:pt x="260617" y="24010"/>
                </a:lnTo>
                <a:lnTo>
                  <a:pt x="259195" y="24417"/>
                </a:lnTo>
                <a:lnTo>
                  <a:pt x="256960" y="24281"/>
                </a:lnTo>
                <a:lnTo>
                  <a:pt x="254555" y="23841"/>
                </a:lnTo>
                <a:lnTo>
                  <a:pt x="252997" y="22588"/>
                </a:lnTo>
                <a:lnTo>
                  <a:pt x="252286" y="21742"/>
                </a:lnTo>
                <a:cubicBezTo>
                  <a:pt x="252286" y="21742"/>
                  <a:pt x="252591" y="21030"/>
                  <a:pt x="251880" y="20624"/>
                </a:cubicBezTo>
                <a:lnTo>
                  <a:pt x="251169" y="20048"/>
                </a:lnTo>
                <a:lnTo>
                  <a:pt x="250051" y="18762"/>
                </a:lnTo>
                <a:lnTo>
                  <a:pt x="248358" y="18084"/>
                </a:lnTo>
                <a:lnTo>
                  <a:pt x="246800" y="18084"/>
                </a:lnTo>
                <a:lnTo>
                  <a:pt x="244667" y="18762"/>
                </a:lnTo>
                <a:lnTo>
                  <a:pt x="243109" y="18762"/>
                </a:lnTo>
                <a:lnTo>
                  <a:pt x="242127" y="18931"/>
                </a:lnTo>
                <a:lnTo>
                  <a:pt x="240739" y="19202"/>
                </a:lnTo>
                <a:lnTo>
                  <a:pt x="237048" y="20624"/>
                </a:lnTo>
                <a:lnTo>
                  <a:pt x="236201" y="21471"/>
                </a:lnTo>
                <a:lnTo>
                  <a:pt x="235930" y="22453"/>
                </a:lnTo>
                <a:lnTo>
                  <a:pt x="234948" y="23570"/>
                </a:lnTo>
                <a:lnTo>
                  <a:pt x="233797" y="24010"/>
                </a:lnTo>
                <a:cubicBezTo>
                  <a:pt x="233797" y="24010"/>
                  <a:pt x="233390" y="24281"/>
                  <a:pt x="232679" y="24417"/>
                </a:cubicBezTo>
                <a:lnTo>
                  <a:pt x="231968" y="24688"/>
                </a:lnTo>
                <a:cubicBezTo>
                  <a:pt x="231968" y="24688"/>
                  <a:pt x="231833" y="25399"/>
                  <a:pt x="231121" y="25399"/>
                </a:cubicBezTo>
                <a:lnTo>
                  <a:pt x="230410" y="25399"/>
                </a:lnTo>
                <a:cubicBezTo>
                  <a:pt x="230410" y="25399"/>
                  <a:pt x="229293" y="25128"/>
                  <a:pt x="228582" y="25128"/>
                </a:cubicBezTo>
                <a:lnTo>
                  <a:pt x="226177" y="25128"/>
                </a:lnTo>
                <a:lnTo>
                  <a:pt x="225060" y="26110"/>
                </a:lnTo>
                <a:lnTo>
                  <a:pt x="224213" y="26821"/>
                </a:lnTo>
                <a:cubicBezTo>
                  <a:pt x="223468" y="26821"/>
                  <a:pt x="223777" y="26565"/>
                  <a:pt x="223694" y="26565"/>
                </a:cubicBezTo>
                <a:cubicBezTo>
                  <a:pt x="223653" y="26565"/>
                  <a:pt x="223513" y="26629"/>
                  <a:pt x="223096" y="26821"/>
                </a:cubicBezTo>
                <a:lnTo>
                  <a:pt x="221673" y="27228"/>
                </a:lnTo>
                <a:cubicBezTo>
                  <a:pt x="221673" y="27228"/>
                  <a:pt x="221673" y="27668"/>
                  <a:pt x="220691" y="27668"/>
                </a:cubicBezTo>
                <a:cubicBezTo>
                  <a:pt x="219845" y="27668"/>
                  <a:pt x="218558" y="27228"/>
                  <a:pt x="218558" y="27228"/>
                </a:cubicBezTo>
                <a:lnTo>
                  <a:pt x="217440" y="26821"/>
                </a:lnTo>
                <a:cubicBezTo>
                  <a:pt x="217440" y="26821"/>
                  <a:pt x="217380" y="26881"/>
                  <a:pt x="217129" y="26881"/>
                </a:cubicBezTo>
                <a:cubicBezTo>
                  <a:pt x="217004" y="26881"/>
                  <a:pt x="216831" y="26866"/>
                  <a:pt x="216594" y="26821"/>
                </a:cubicBezTo>
                <a:cubicBezTo>
                  <a:pt x="216093" y="26631"/>
                  <a:pt x="216716" y="26423"/>
                  <a:pt x="216587" y="26423"/>
                </a:cubicBezTo>
                <a:cubicBezTo>
                  <a:pt x="216532" y="26423"/>
                  <a:pt x="216344" y="26460"/>
                  <a:pt x="215883" y="26550"/>
                </a:cubicBezTo>
                <a:cubicBezTo>
                  <a:pt x="214189" y="26821"/>
                  <a:pt x="213072" y="27532"/>
                  <a:pt x="213072" y="27532"/>
                </a:cubicBezTo>
                <a:lnTo>
                  <a:pt x="211954" y="27939"/>
                </a:lnTo>
                <a:lnTo>
                  <a:pt x="211108" y="27668"/>
                </a:lnTo>
                <a:lnTo>
                  <a:pt x="211108" y="27668"/>
                </a:lnTo>
                <a:cubicBezTo>
                  <a:pt x="211108" y="27668"/>
                  <a:pt x="211263" y="27888"/>
                  <a:pt x="210982" y="27888"/>
                </a:cubicBezTo>
                <a:cubicBezTo>
                  <a:pt x="210808" y="27888"/>
                  <a:pt x="210467" y="27804"/>
                  <a:pt x="209821" y="27532"/>
                </a:cubicBezTo>
                <a:lnTo>
                  <a:pt x="208263" y="26821"/>
                </a:lnTo>
                <a:cubicBezTo>
                  <a:pt x="208263" y="26821"/>
                  <a:pt x="207552" y="26821"/>
                  <a:pt x="206875" y="26957"/>
                </a:cubicBezTo>
                <a:lnTo>
                  <a:pt x="206164" y="27228"/>
                </a:lnTo>
                <a:lnTo>
                  <a:pt x="205317" y="27939"/>
                </a:lnTo>
                <a:lnTo>
                  <a:pt x="201626" y="27939"/>
                </a:lnTo>
                <a:lnTo>
                  <a:pt x="200644" y="26246"/>
                </a:lnTo>
                <a:cubicBezTo>
                  <a:pt x="200644" y="26246"/>
                  <a:pt x="200238" y="26110"/>
                  <a:pt x="199526" y="25704"/>
                </a:cubicBezTo>
                <a:lnTo>
                  <a:pt x="198815" y="25128"/>
                </a:lnTo>
                <a:cubicBezTo>
                  <a:pt x="198815" y="25128"/>
                  <a:pt x="198515" y="25345"/>
                  <a:pt x="198224" y="25345"/>
                </a:cubicBezTo>
                <a:cubicBezTo>
                  <a:pt x="197988" y="25345"/>
                  <a:pt x="197758" y="25203"/>
                  <a:pt x="197698" y="24688"/>
                </a:cubicBezTo>
                <a:lnTo>
                  <a:pt x="197393" y="23570"/>
                </a:lnTo>
                <a:cubicBezTo>
                  <a:pt x="197393" y="23570"/>
                  <a:pt x="196546" y="22588"/>
                  <a:pt x="195869" y="22453"/>
                </a:cubicBezTo>
                <a:lnTo>
                  <a:pt x="195158" y="22148"/>
                </a:lnTo>
                <a:lnTo>
                  <a:pt x="192754" y="22148"/>
                </a:lnTo>
                <a:lnTo>
                  <a:pt x="190925" y="21877"/>
                </a:lnTo>
                <a:lnTo>
                  <a:pt x="189774" y="21471"/>
                </a:lnTo>
                <a:cubicBezTo>
                  <a:pt x="188385" y="20624"/>
                  <a:pt x="189774" y="20760"/>
                  <a:pt x="188385" y="20624"/>
                </a:cubicBezTo>
                <a:cubicBezTo>
                  <a:pt x="187742" y="20472"/>
                  <a:pt x="187242" y="20472"/>
                  <a:pt x="186819" y="20472"/>
                </a:cubicBezTo>
                <a:cubicBezTo>
                  <a:pt x="186396" y="20472"/>
                  <a:pt x="186049" y="20472"/>
                  <a:pt x="185710" y="20319"/>
                </a:cubicBezTo>
                <a:cubicBezTo>
                  <a:pt x="184999" y="20048"/>
                  <a:pt x="183306" y="19202"/>
                  <a:pt x="183306" y="19202"/>
                </a:cubicBezTo>
                <a:cubicBezTo>
                  <a:pt x="183306" y="19202"/>
                  <a:pt x="183170" y="18762"/>
                  <a:pt x="182459" y="18084"/>
                </a:cubicBezTo>
                <a:cubicBezTo>
                  <a:pt x="182324" y="17915"/>
                  <a:pt x="182154" y="17780"/>
                  <a:pt x="182154" y="17780"/>
                </a:cubicBezTo>
                <a:cubicBezTo>
                  <a:pt x="182154" y="17644"/>
                  <a:pt x="182019" y="17644"/>
                  <a:pt x="181748" y="17373"/>
                </a:cubicBezTo>
                <a:cubicBezTo>
                  <a:pt x="180766" y="16391"/>
                  <a:pt x="179479" y="16222"/>
                  <a:pt x="179479" y="16222"/>
                </a:cubicBezTo>
                <a:lnTo>
                  <a:pt x="178497" y="16222"/>
                </a:lnTo>
                <a:lnTo>
                  <a:pt x="176939" y="15240"/>
                </a:lnTo>
                <a:lnTo>
                  <a:pt x="175957" y="14529"/>
                </a:lnTo>
                <a:lnTo>
                  <a:pt x="174535" y="14529"/>
                </a:lnTo>
                <a:cubicBezTo>
                  <a:pt x="174535" y="14529"/>
                  <a:pt x="174230" y="14859"/>
                  <a:pt x="173685" y="14859"/>
                </a:cubicBezTo>
                <a:cubicBezTo>
                  <a:pt x="173602" y="14859"/>
                  <a:pt x="173512" y="14851"/>
                  <a:pt x="173417" y="14833"/>
                </a:cubicBezTo>
                <a:cubicBezTo>
                  <a:pt x="173278" y="14774"/>
                  <a:pt x="173203" y="14753"/>
                  <a:pt x="173167" y="14753"/>
                </a:cubicBezTo>
                <a:cubicBezTo>
                  <a:pt x="173084" y="14753"/>
                  <a:pt x="173191" y="14857"/>
                  <a:pt x="173174" y="14857"/>
                </a:cubicBezTo>
                <a:cubicBezTo>
                  <a:pt x="173160" y="14857"/>
                  <a:pt x="173063" y="14787"/>
                  <a:pt x="172706" y="14529"/>
                </a:cubicBezTo>
                <a:cubicBezTo>
                  <a:pt x="171860" y="13851"/>
                  <a:pt x="173011" y="14393"/>
                  <a:pt x="171860" y="13851"/>
                </a:cubicBezTo>
                <a:cubicBezTo>
                  <a:pt x="170742" y="13411"/>
                  <a:pt x="169760" y="13411"/>
                  <a:pt x="169760" y="13411"/>
                </a:cubicBezTo>
                <a:lnTo>
                  <a:pt x="168609" y="13682"/>
                </a:lnTo>
                <a:lnTo>
                  <a:pt x="166780" y="13140"/>
                </a:lnTo>
                <a:lnTo>
                  <a:pt x="165392" y="12429"/>
                </a:lnTo>
                <a:cubicBezTo>
                  <a:pt x="165392" y="12429"/>
                  <a:pt x="165392" y="11853"/>
                  <a:pt x="164376" y="11582"/>
                </a:cubicBezTo>
                <a:cubicBezTo>
                  <a:pt x="164240" y="11537"/>
                  <a:pt x="164165" y="11522"/>
                  <a:pt x="164125" y="11522"/>
                </a:cubicBezTo>
                <a:cubicBezTo>
                  <a:pt x="164045" y="11522"/>
                  <a:pt x="164105" y="11582"/>
                  <a:pt x="164105" y="11582"/>
                </a:cubicBezTo>
                <a:cubicBezTo>
                  <a:pt x="164105" y="11582"/>
                  <a:pt x="163969" y="11447"/>
                  <a:pt x="163529" y="11312"/>
                </a:cubicBezTo>
                <a:cubicBezTo>
                  <a:pt x="162141" y="10871"/>
                  <a:pt x="163529" y="11142"/>
                  <a:pt x="162141" y="10871"/>
                </a:cubicBezTo>
                <a:cubicBezTo>
                  <a:pt x="160718" y="10600"/>
                  <a:pt x="159872" y="10600"/>
                  <a:pt x="159872" y="10600"/>
                </a:cubicBezTo>
                <a:cubicBezTo>
                  <a:pt x="158450" y="10465"/>
                  <a:pt x="159601" y="10465"/>
                  <a:pt x="158450" y="10465"/>
                </a:cubicBezTo>
                <a:lnTo>
                  <a:pt x="157332" y="10465"/>
                </a:lnTo>
                <a:cubicBezTo>
                  <a:pt x="157332" y="10465"/>
                  <a:pt x="157311" y="10475"/>
                  <a:pt x="157264" y="10475"/>
                </a:cubicBezTo>
                <a:cubicBezTo>
                  <a:pt x="157139" y="10475"/>
                  <a:pt x="156828" y="10404"/>
                  <a:pt x="156214" y="9889"/>
                </a:cubicBezTo>
                <a:cubicBezTo>
                  <a:pt x="155723" y="9601"/>
                  <a:pt x="155825" y="9601"/>
                  <a:pt x="155876" y="9601"/>
                </a:cubicBezTo>
                <a:cubicBezTo>
                  <a:pt x="155927" y="9601"/>
                  <a:pt x="155927" y="9601"/>
                  <a:pt x="155232" y="9314"/>
                </a:cubicBezTo>
                <a:lnTo>
                  <a:pt x="153810" y="8602"/>
                </a:lnTo>
                <a:lnTo>
                  <a:pt x="152388" y="7925"/>
                </a:lnTo>
                <a:lnTo>
                  <a:pt x="151270" y="7214"/>
                </a:lnTo>
                <a:cubicBezTo>
                  <a:pt x="151270" y="7214"/>
                  <a:pt x="149442" y="6909"/>
                  <a:pt x="148731" y="6774"/>
                </a:cubicBezTo>
                <a:cubicBezTo>
                  <a:pt x="148019" y="6503"/>
                  <a:pt x="146766" y="6503"/>
                  <a:pt x="146055" y="5792"/>
                </a:cubicBezTo>
                <a:cubicBezTo>
                  <a:pt x="145920" y="5792"/>
                  <a:pt x="145920" y="5656"/>
                  <a:pt x="145920" y="5656"/>
                </a:cubicBezTo>
                <a:lnTo>
                  <a:pt x="145751" y="5521"/>
                </a:lnTo>
                <a:cubicBezTo>
                  <a:pt x="145615" y="5521"/>
                  <a:pt x="145615" y="5385"/>
                  <a:pt x="145344" y="5081"/>
                </a:cubicBezTo>
                <a:cubicBezTo>
                  <a:pt x="144227" y="3963"/>
                  <a:pt x="143651" y="3692"/>
                  <a:pt x="142940" y="2981"/>
                </a:cubicBezTo>
                <a:cubicBezTo>
                  <a:pt x="142652" y="2693"/>
                  <a:pt x="142440" y="2693"/>
                  <a:pt x="142212" y="2693"/>
                </a:cubicBezTo>
                <a:cubicBezTo>
                  <a:pt x="141983" y="2693"/>
                  <a:pt x="141738" y="2693"/>
                  <a:pt x="141382" y="2405"/>
                </a:cubicBezTo>
                <a:lnTo>
                  <a:pt x="140671" y="1694"/>
                </a:lnTo>
                <a:cubicBezTo>
                  <a:pt x="140671" y="1694"/>
                  <a:pt x="140671" y="1705"/>
                  <a:pt x="140651" y="1705"/>
                </a:cubicBezTo>
                <a:cubicBezTo>
                  <a:pt x="140602" y="1705"/>
                  <a:pt x="140429" y="1636"/>
                  <a:pt x="139824" y="1152"/>
                </a:cubicBezTo>
                <a:cubicBezTo>
                  <a:pt x="138842" y="441"/>
                  <a:pt x="139824" y="712"/>
                  <a:pt x="138842" y="441"/>
                </a:cubicBezTo>
                <a:lnTo>
                  <a:pt x="137996" y="306"/>
                </a:lnTo>
                <a:cubicBezTo>
                  <a:pt x="137996" y="306"/>
                  <a:pt x="137755" y="366"/>
                  <a:pt x="137384" y="366"/>
                </a:cubicBezTo>
                <a:cubicBezTo>
                  <a:pt x="137198" y="366"/>
                  <a:pt x="136980" y="351"/>
                  <a:pt x="136743" y="306"/>
                </a:cubicBezTo>
                <a:cubicBezTo>
                  <a:pt x="136552" y="224"/>
                  <a:pt x="136403" y="196"/>
                  <a:pt x="136272" y="196"/>
                </a:cubicBezTo>
                <a:cubicBezTo>
                  <a:pt x="135985" y="196"/>
                  <a:pt x="135792" y="332"/>
                  <a:pt x="135453" y="332"/>
                </a:cubicBezTo>
                <a:cubicBezTo>
                  <a:pt x="135373" y="332"/>
                  <a:pt x="135285" y="325"/>
                  <a:pt x="135185" y="306"/>
                </a:cubicBezTo>
                <a:lnTo>
                  <a:pt x="13447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88" name="Google Shape;2288;p40"/>
          <p:cNvSpPr/>
          <p:nvPr/>
        </p:nvSpPr>
        <p:spPr>
          <a:xfrm rot="10800000">
            <a:off x="-13" y="2648337"/>
            <a:ext cx="12191647" cy="3842364"/>
          </a:xfrm>
          <a:custGeom>
            <a:avLst/>
            <a:gdLst/>
            <a:ahLst/>
            <a:cxnLst/>
            <a:rect l="l" t="t" r="r" b="b"/>
            <a:pathLst>
              <a:path w="262751" h="163970" extrusionOk="0">
                <a:moveTo>
                  <a:pt x="134474" y="1"/>
                </a:moveTo>
                <a:cubicBezTo>
                  <a:pt x="134474" y="1"/>
                  <a:pt x="133627" y="441"/>
                  <a:pt x="132916" y="441"/>
                </a:cubicBezTo>
                <a:cubicBezTo>
                  <a:pt x="132205" y="441"/>
                  <a:pt x="131087" y="1017"/>
                  <a:pt x="131087" y="1017"/>
                </a:cubicBezTo>
                <a:lnTo>
                  <a:pt x="129835" y="1423"/>
                </a:lnTo>
                <a:cubicBezTo>
                  <a:pt x="129835" y="1423"/>
                  <a:pt x="129123" y="2270"/>
                  <a:pt x="128277" y="2270"/>
                </a:cubicBezTo>
                <a:cubicBezTo>
                  <a:pt x="127622" y="2270"/>
                  <a:pt x="127961" y="1953"/>
                  <a:pt x="127888" y="1953"/>
                </a:cubicBezTo>
                <a:cubicBezTo>
                  <a:pt x="127852" y="1953"/>
                  <a:pt x="127712" y="2032"/>
                  <a:pt x="127295" y="2270"/>
                </a:cubicBezTo>
                <a:cubicBezTo>
                  <a:pt x="126143" y="2981"/>
                  <a:pt x="127295" y="2540"/>
                  <a:pt x="126143" y="2981"/>
                </a:cubicBezTo>
                <a:cubicBezTo>
                  <a:pt x="125741" y="3188"/>
                  <a:pt x="125628" y="3228"/>
                  <a:pt x="125597" y="3228"/>
                </a:cubicBezTo>
                <a:cubicBezTo>
                  <a:pt x="125577" y="3228"/>
                  <a:pt x="125590" y="3212"/>
                  <a:pt x="125581" y="3212"/>
                </a:cubicBezTo>
                <a:cubicBezTo>
                  <a:pt x="125567" y="3212"/>
                  <a:pt x="125485" y="3264"/>
                  <a:pt x="125026" y="3556"/>
                </a:cubicBezTo>
                <a:lnTo>
                  <a:pt x="123908" y="4098"/>
                </a:lnTo>
                <a:cubicBezTo>
                  <a:pt x="123908" y="4098"/>
                  <a:pt x="123654" y="4691"/>
                  <a:pt x="122966" y="4691"/>
                </a:cubicBezTo>
                <a:cubicBezTo>
                  <a:pt x="122900" y="4691"/>
                  <a:pt x="122831" y="4686"/>
                  <a:pt x="122757" y="4674"/>
                </a:cubicBezTo>
                <a:lnTo>
                  <a:pt x="121775" y="4403"/>
                </a:lnTo>
                <a:lnTo>
                  <a:pt x="119506" y="4403"/>
                </a:lnTo>
                <a:lnTo>
                  <a:pt x="117406" y="4674"/>
                </a:lnTo>
                <a:lnTo>
                  <a:pt x="115273" y="4674"/>
                </a:lnTo>
                <a:cubicBezTo>
                  <a:pt x="115273" y="4674"/>
                  <a:pt x="115092" y="4734"/>
                  <a:pt x="114761" y="4734"/>
                </a:cubicBezTo>
                <a:cubicBezTo>
                  <a:pt x="114596" y="4734"/>
                  <a:pt x="114393" y="4719"/>
                  <a:pt x="114156" y="4674"/>
                </a:cubicBezTo>
                <a:cubicBezTo>
                  <a:pt x="113978" y="4606"/>
                  <a:pt x="113775" y="4581"/>
                  <a:pt x="113570" y="4581"/>
                </a:cubicBezTo>
                <a:cubicBezTo>
                  <a:pt x="112956" y="4581"/>
                  <a:pt x="112327" y="4809"/>
                  <a:pt x="112327" y="4809"/>
                </a:cubicBezTo>
                <a:lnTo>
                  <a:pt x="110498" y="6096"/>
                </a:lnTo>
                <a:lnTo>
                  <a:pt x="110193" y="6943"/>
                </a:lnTo>
                <a:cubicBezTo>
                  <a:pt x="110193" y="6943"/>
                  <a:pt x="110498" y="6943"/>
                  <a:pt x="109347" y="7349"/>
                </a:cubicBezTo>
                <a:cubicBezTo>
                  <a:pt x="108229" y="7925"/>
                  <a:pt x="105825" y="8771"/>
                  <a:pt x="105825" y="8771"/>
                </a:cubicBezTo>
                <a:cubicBezTo>
                  <a:pt x="105825" y="8771"/>
                  <a:pt x="105419" y="9042"/>
                  <a:pt x="104572" y="9178"/>
                </a:cubicBezTo>
                <a:cubicBezTo>
                  <a:pt x="103590" y="9483"/>
                  <a:pt x="102439" y="9889"/>
                  <a:pt x="102439" y="9889"/>
                </a:cubicBezTo>
                <a:cubicBezTo>
                  <a:pt x="102439" y="9889"/>
                  <a:pt x="102714" y="10249"/>
                  <a:pt x="101707" y="10249"/>
                </a:cubicBezTo>
                <a:cubicBezTo>
                  <a:pt x="101441" y="10249"/>
                  <a:pt x="101085" y="10224"/>
                  <a:pt x="100610" y="10160"/>
                </a:cubicBezTo>
                <a:lnTo>
                  <a:pt x="98206" y="9889"/>
                </a:lnTo>
                <a:cubicBezTo>
                  <a:pt x="98206" y="9889"/>
                  <a:pt x="98206" y="9753"/>
                  <a:pt x="97359" y="9483"/>
                </a:cubicBezTo>
                <a:cubicBezTo>
                  <a:pt x="97124" y="9410"/>
                  <a:pt x="97019" y="9387"/>
                  <a:pt x="96978" y="9387"/>
                </a:cubicBezTo>
                <a:cubicBezTo>
                  <a:pt x="96910" y="9387"/>
                  <a:pt x="97010" y="9447"/>
                  <a:pt x="96994" y="9447"/>
                </a:cubicBezTo>
                <a:cubicBezTo>
                  <a:pt x="96978" y="9447"/>
                  <a:pt x="96856" y="9392"/>
                  <a:pt x="96377" y="9178"/>
                </a:cubicBezTo>
                <a:lnTo>
                  <a:pt x="95260" y="8771"/>
                </a:lnTo>
                <a:cubicBezTo>
                  <a:pt x="95260" y="8771"/>
                  <a:pt x="94936" y="9070"/>
                  <a:pt x="93969" y="9070"/>
                </a:cubicBezTo>
                <a:cubicBezTo>
                  <a:pt x="93808" y="9070"/>
                  <a:pt x="93629" y="9062"/>
                  <a:pt x="93431" y="9042"/>
                </a:cubicBezTo>
                <a:cubicBezTo>
                  <a:pt x="93103" y="8980"/>
                  <a:pt x="92806" y="8953"/>
                  <a:pt x="92533" y="8953"/>
                </a:cubicBezTo>
                <a:cubicBezTo>
                  <a:pt x="91625" y="8953"/>
                  <a:pt x="90998" y="9248"/>
                  <a:pt x="90451" y="9483"/>
                </a:cubicBezTo>
                <a:lnTo>
                  <a:pt x="89740" y="9753"/>
                </a:lnTo>
                <a:lnTo>
                  <a:pt x="89029" y="9889"/>
                </a:lnTo>
                <a:lnTo>
                  <a:pt x="87640" y="10160"/>
                </a:lnTo>
                <a:lnTo>
                  <a:pt x="85812" y="10160"/>
                </a:lnTo>
                <a:lnTo>
                  <a:pt x="83949" y="9889"/>
                </a:lnTo>
                <a:lnTo>
                  <a:pt x="83102" y="9889"/>
                </a:lnTo>
                <a:cubicBezTo>
                  <a:pt x="83102" y="9889"/>
                  <a:pt x="82831" y="9889"/>
                  <a:pt x="81714" y="9753"/>
                </a:cubicBezTo>
                <a:lnTo>
                  <a:pt x="80563" y="9483"/>
                </a:lnTo>
                <a:cubicBezTo>
                  <a:pt x="79310" y="9178"/>
                  <a:pt x="80563" y="9178"/>
                  <a:pt x="79310" y="9178"/>
                </a:cubicBezTo>
                <a:cubicBezTo>
                  <a:pt x="78192" y="9178"/>
                  <a:pt x="77041" y="9042"/>
                  <a:pt x="77041" y="9042"/>
                </a:cubicBezTo>
                <a:lnTo>
                  <a:pt x="71961" y="9042"/>
                </a:lnTo>
                <a:lnTo>
                  <a:pt x="69997" y="9483"/>
                </a:lnTo>
                <a:cubicBezTo>
                  <a:pt x="68575" y="9483"/>
                  <a:pt x="66475" y="10600"/>
                  <a:pt x="66475" y="10600"/>
                </a:cubicBezTo>
                <a:lnTo>
                  <a:pt x="65324" y="11311"/>
                </a:lnTo>
                <a:lnTo>
                  <a:pt x="63631" y="11582"/>
                </a:lnTo>
                <a:lnTo>
                  <a:pt x="61667" y="11718"/>
                </a:lnTo>
                <a:lnTo>
                  <a:pt x="60414" y="12293"/>
                </a:lnTo>
                <a:lnTo>
                  <a:pt x="58551" y="12293"/>
                </a:lnTo>
                <a:lnTo>
                  <a:pt x="57027" y="11718"/>
                </a:lnTo>
                <a:lnTo>
                  <a:pt x="55165" y="11718"/>
                </a:lnTo>
                <a:cubicBezTo>
                  <a:pt x="54713" y="11718"/>
                  <a:pt x="55059" y="11657"/>
                  <a:pt x="55009" y="11657"/>
                </a:cubicBezTo>
                <a:cubicBezTo>
                  <a:pt x="54984" y="11657"/>
                  <a:pt x="54860" y="11672"/>
                  <a:pt x="54487" y="11718"/>
                </a:cubicBezTo>
                <a:cubicBezTo>
                  <a:pt x="53336" y="12022"/>
                  <a:pt x="52930" y="13004"/>
                  <a:pt x="52930" y="13004"/>
                </a:cubicBezTo>
                <a:cubicBezTo>
                  <a:pt x="52930" y="13004"/>
                  <a:pt x="52472" y="13893"/>
                  <a:pt x="51868" y="13893"/>
                </a:cubicBezTo>
                <a:cubicBezTo>
                  <a:pt x="51795" y="13893"/>
                  <a:pt x="51720" y="13880"/>
                  <a:pt x="51643" y="13851"/>
                </a:cubicBezTo>
                <a:cubicBezTo>
                  <a:pt x="51264" y="13638"/>
                  <a:pt x="51696" y="13375"/>
                  <a:pt x="51609" y="13375"/>
                </a:cubicBezTo>
                <a:cubicBezTo>
                  <a:pt x="51571" y="13375"/>
                  <a:pt x="51437" y="13424"/>
                  <a:pt x="51101" y="13546"/>
                </a:cubicBezTo>
                <a:cubicBezTo>
                  <a:pt x="49814" y="14122"/>
                  <a:pt x="48968" y="14833"/>
                  <a:pt x="48968" y="14833"/>
                </a:cubicBezTo>
                <a:lnTo>
                  <a:pt x="47986" y="15544"/>
                </a:lnTo>
                <a:lnTo>
                  <a:pt x="46157" y="16797"/>
                </a:lnTo>
                <a:cubicBezTo>
                  <a:pt x="46157" y="16797"/>
                  <a:pt x="46428" y="17508"/>
                  <a:pt x="45006" y="17779"/>
                </a:cubicBezTo>
                <a:lnTo>
                  <a:pt x="43617" y="18084"/>
                </a:lnTo>
                <a:lnTo>
                  <a:pt x="42466" y="18490"/>
                </a:lnTo>
                <a:lnTo>
                  <a:pt x="41788" y="19913"/>
                </a:lnTo>
                <a:cubicBezTo>
                  <a:pt x="41788" y="19913"/>
                  <a:pt x="41663" y="20542"/>
                  <a:pt x="41194" y="20542"/>
                </a:cubicBezTo>
                <a:cubicBezTo>
                  <a:pt x="41119" y="20542"/>
                  <a:pt x="41035" y="20526"/>
                  <a:pt x="40942" y="20488"/>
                </a:cubicBezTo>
                <a:lnTo>
                  <a:pt x="40231" y="20319"/>
                </a:lnTo>
                <a:lnTo>
                  <a:pt x="39249" y="20048"/>
                </a:lnTo>
                <a:lnTo>
                  <a:pt x="37691" y="20048"/>
                </a:lnTo>
                <a:lnTo>
                  <a:pt x="36269" y="21166"/>
                </a:lnTo>
                <a:lnTo>
                  <a:pt x="35998" y="22181"/>
                </a:lnTo>
                <a:lnTo>
                  <a:pt x="34846" y="22588"/>
                </a:lnTo>
                <a:lnTo>
                  <a:pt x="34000" y="22181"/>
                </a:lnTo>
                <a:lnTo>
                  <a:pt x="33018" y="21741"/>
                </a:lnTo>
                <a:cubicBezTo>
                  <a:pt x="33018" y="21741"/>
                  <a:pt x="32611" y="21741"/>
                  <a:pt x="31900" y="21470"/>
                </a:cubicBezTo>
                <a:cubicBezTo>
                  <a:pt x="31189" y="21166"/>
                  <a:pt x="29631" y="21166"/>
                  <a:pt x="29631" y="21166"/>
                </a:cubicBezTo>
                <a:lnTo>
                  <a:pt x="28649" y="21166"/>
                </a:lnTo>
                <a:lnTo>
                  <a:pt x="28243" y="20048"/>
                </a:lnTo>
                <a:lnTo>
                  <a:pt x="26380" y="19201"/>
                </a:lnTo>
                <a:lnTo>
                  <a:pt x="24281" y="19913"/>
                </a:lnTo>
                <a:lnTo>
                  <a:pt x="23299" y="20048"/>
                </a:lnTo>
                <a:lnTo>
                  <a:pt x="22452" y="20048"/>
                </a:lnTo>
                <a:cubicBezTo>
                  <a:pt x="22452" y="20048"/>
                  <a:pt x="22012" y="20048"/>
                  <a:pt x="21301" y="19913"/>
                </a:cubicBezTo>
                <a:cubicBezTo>
                  <a:pt x="20962" y="19777"/>
                  <a:pt x="21250" y="19777"/>
                  <a:pt x="21394" y="19777"/>
                </a:cubicBezTo>
                <a:cubicBezTo>
                  <a:pt x="21538" y="19777"/>
                  <a:pt x="21538" y="19777"/>
                  <a:pt x="20624" y="19642"/>
                </a:cubicBezTo>
                <a:cubicBezTo>
                  <a:pt x="18761" y="19337"/>
                  <a:pt x="19608" y="19337"/>
                  <a:pt x="18761" y="19337"/>
                </a:cubicBezTo>
                <a:lnTo>
                  <a:pt x="17779" y="19337"/>
                </a:lnTo>
                <a:cubicBezTo>
                  <a:pt x="17779" y="19337"/>
                  <a:pt x="16661" y="19913"/>
                  <a:pt x="15950" y="19913"/>
                </a:cubicBezTo>
                <a:lnTo>
                  <a:pt x="15239" y="19913"/>
                </a:lnTo>
                <a:cubicBezTo>
                  <a:pt x="14314" y="19913"/>
                  <a:pt x="14758" y="19973"/>
                  <a:pt x="14655" y="19973"/>
                </a:cubicBezTo>
                <a:cubicBezTo>
                  <a:pt x="14603" y="19973"/>
                  <a:pt x="14415" y="19958"/>
                  <a:pt x="13851" y="19913"/>
                </a:cubicBezTo>
                <a:lnTo>
                  <a:pt x="11988" y="19337"/>
                </a:lnTo>
                <a:lnTo>
                  <a:pt x="11006" y="19472"/>
                </a:lnTo>
                <a:lnTo>
                  <a:pt x="10295" y="20319"/>
                </a:lnTo>
                <a:lnTo>
                  <a:pt x="10295" y="21470"/>
                </a:lnTo>
                <a:lnTo>
                  <a:pt x="9889" y="23299"/>
                </a:lnTo>
                <a:lnTo>
                  <a:pt x="9178" y="24552"/>
                </a:lnTo>
                <a:lnTo>
                  <a:pt x="8771" y="25568"/>
                </a:lnTo>
                <a:lnTo>
                  <a:pt x="8771" y="26245"/>
                </a:lnTo>
                <a:lnTo>
                  <a:pt x="8331" y="27092"/>
                </a:lnTo>
                <a:lnTo>
                  <a:pt x="7213" y="28108"/>
                </a:lnTo>
                <a:lnTo>
                  <a:pt x="6909" y="29225"/>
                </a:lnTo>
                <a:lnTo>
                  <a:pt x="6773" y="29936"/>
                </a:lnTo>
                <a:lnTo>
                  <a:pt x="6773" y="30647"/>
                </a:lnTo>
                <a:lnTo>
                  <a:pt x="6062" y="32341"/>
                </a:lnTo>
                <a:lnTo>
                  <a:pt x="5215" y="33187"/>
                </a:lnTo>
                <a:lnTo>
                  <a:pt x="4369" y="33458"/>
                </a:lnTo>
                <a:lnTo>
                  <a:pt x="3692" y="34576"/>
                </a:lnTo>
                <a:lnTo>
                  <a:pt x="2845" y="35558"/>
                </a:lnTo>
                <a:lnTo>
                  <a:pt x="2134" y="36133"/>
                </a:lnTo>
                <a:lnTo>
                  <a:pt x="983" y="36269"/>
                </a:lnTo>
                <a:lnTo>
                  <a:pt x="0" y="37115"/>
                </a:lnTo>
                <a:lnTo>
                  <a:pt x="0" y="163970"/>
                </a:lnTo>
                <a:lnTo>
                  <a:pt x="262750" y="163970"/>
                </a:lnTo>
                <a:lnTo>
                  <a:pt x="262750" y="24010"/>
                </a:lnTo>
                <a:lnTo>
                  <a:pt x="261734" y="23570"/>
                </a:lnTo>
                <a:lnTo>
                  <a:pt x="260617" y="24010"/>
                </a:lnTo>
                <a:lnTo>
                  <a:pt x="259195" y="24417"/>
                </a:lnTo>
                <a:lnTo>
                  <a:pt x="256960" y="24281"/>
                </a:lnTo>
                <a:lnTo>
                  <a:pt x="254555" y="23705"/>
                </a:lnTo>
                <a:lnTo>
                  <a:pt x="252997" y="22588"/>
                </a:lnTo>
                <a:lnTo>
                  <a:pt x="252286" y="21741"/>
                </a:lnTo>
                <a:cubicBezTo>
                  <a:pt x="252286" y="21741"/>
                  <a:pt x="252591" y="21030"/>
                  <a:pt x="251880" y="20488"/>
                </a:cubicBezTo>
                <a:lnTo>
                  <a:pt x="251169" y="20048"/>
                </a:lnTo>
                <a:lnTo>
                  <a:pt x="250051" y="18626"/>
                </a:lnTo>
                <a:lnTo>
                  <a:pt x="248358" y="18084"/>
                </a:lnTo>
                <a:lnTo>
                  <a:pt x="246800" y="18084"/>
                </a:lnTo>
                <a:lnTo>
                  <a:pt x="244667" y="18626"/>
                </a:lnTo>
                <a:lnTo>
                  <a:pt x="243109" y="18626"/>
                </a:lnTo>
                <a:lnTo>
                  <a:pt x="242127" y="18931"/>
                </a:lnTo>
                <a:lnTo>
                  <a:pt x="240739" y="19201"/>
                </a:lnTo>
                <a:lnTo>
                  <a:pt x="237048" y="20488"/>
                </a:lnTo>
                <a:lnTo>
                  <a:pt x="236201" y="21470"/>
                </a:lnTo>
                <a:lnTo>
                  <a:pt x="235930" y="22452"/>
                </a:lnTo>
                <a:lnTo>
                  <a:pt x="234948" y="23570"/>
                </a:lnTo>
                <a:lnTo>
                  <a:pt x="233797" y="24010"/>
                </a:lnTo>
                <a:cubicBezTo>
                  <a:pt x="233797" y="24010"/>
                  <a:pt x="233390" y="24281"/>
                  <a:pt x="232679" y="24417"/>
                </a:cubicBezTo>
                <a:lnTo>
                  <a:pt x="231968" y="24721"/>
                </a:lnTo>
                <a:cubicBezTo>
                  <a:pt x="231968" y="24721"/>
                  <a:pt x="231833" y="25399"/>
                  <a:pt x="231121" y="25399"/>
                </a:cubicBezTo>
                <a:lnTo>
                  <a:pt x="230410" y="25399"/>
                </a:lnTo>
                <a:cubicBezTo>
                  <a:pt x="230410" y="25399"/>
                  <a:pt x="229293" y="25128"/>
                  <a:pt x="228582" y="25128"/>
                </a:cubicBezTo>
                <a:lnTo>
                  <a:pt x="226177" y="25128"/>
                </a:lnTo>
                <a:lnTo>
                  <a:pt x="225060" y="26110"/>
                </a:lnTo>
                <a:lnTo>
                  <a:pt x="224213" y="26821"/>
                </a:lnTo>
                <a:cubicBezTo>
                  <a:pt x="223468" y="26821"/>
                  <a:pt x="223777" y="26565"/>
                  <a:pt x="223694" y="26565"/>
                </a:cubicBezTo>
                <a:cubicBezTo>
                  <a:pt x="223653" y="26565"/>
                  <a:pt x="223513" y="26629"/>
                  <a:pt x="223096" y="26821"/>
                </a:cubicBezTo>
                <a:lnTo>
                  <a:pt x="221673" y="27261"/>
                </a:lnTo>
                <a:cubicBezTo>
                  <a:pt x="221673" y="27261"/>
                  <a:pt x="221673" y="27667"/>
                  <a:pt x="220691" y="27667"/>
                </a:cubicBezTo>
                <a:cubicBezTo>
                  <a:pt x="219845" y="27667"/>
                  <a:pt x="218558" y="27261"/>
                  <a:pt x="218558" y="27261"/>
                </a:cubicBezTo>
                <a:lnTo>
                  <a:pt x="217440" y="26821"/>
                </a:lnTo>
                <a:cubicBezTo>
                  <a:pt x="217440" y="26821"/>
                  <a:pt x="217380" y="26881"/>
                  <a:pt x="217129" y="26881"/>
                </a:cubicBezTo>
                <a:cubicBezTo>
                  <a:pt x="217004" y="26881"/>
                  <a:pt x="216831" y="26866"/>
                  <a:pt x="216594" y="26821"/>
                </a:cubicBezTo>
                <a:cubicBezTo>
                  <a:pt x="216093" y="26630"/>
                  <a:pt x="216716" y="26423"/>
                  <a:pt x="216587" y="26423"/>
                </a:cubicBezTo>
                <a:cubicBezTo>
                  <a:pt x="216532" y="26423"/>
                  <a:pt x="216344" y="26460"/>
                  <a:pt x="215883" y="26550"/>
                </a:cubicBezTo>
                <a:cubicBezTo>
                  <a:pt x="214189" y="26821"/>
                  <a:pt x="213072" y="27532"/>
                  <a:pt x="213072" y="27532"/>
                </a:cubicBezTo>
                <a:lnTo>
                  <a:pt x="211954" y="27938"/>
                </a:lnTo>
                <a:lnTo>
                  <a:pt x="211108" y="27667"/>
                </a:lnTo>
                <a:lnTo>
                  <a:pt x="211108" y="27667"/>
                </a:lnTo>
                <a:cubicBezTo>
                  <a:pt x="211108" y="27668"/>
                  <a:pt x="211256" y="27828"/>
                  <a:pt x="211000" y="27828"/>
                </a:cubicBezTo>
                <a:cubicBezTo>
                  <a:pt x="210832" y="27828"/>
                  <a:pt x="210490" y="27760"/>
                  <a:pt x="209821" y="27532"/>
                </a:cubicBezTo>
                <a:lnTo>
                  <a:pt x="208263" y="26821"/>
                </a:lnTo>
                <a:cubicBezTo>
                  <a:pt x="208263" y="26821"/>
                  <a:pt x="207552" y="26821"/>
                  <a:pt x="206875" y="26956"/>
                </a:cubicBezTo>
                <a:lnTo>
                  <a:pt x="206164" y="27261"/>
                </a:lnTo>
                <a:lnTo>
                  <a:pt x="205317" y="27938"/>
                </a:lnTo>
                <a:lnTo>
                  <a:pt x="201626" y="27938"/>
                </a:lnTo>
                <a:lnTo>
                  <a:pt x="200644" y="26245"/>
                </a:lnTo>
                <a:cubicBezTo>
                  <a:pt x="200644" y="26245"/>
                  <a:pt x="200238" y="26110"/>
                  <a:pt x="199526" y="25568"/>
                </a:cubicBezTo>
                <a:lnTo>
                  <a:pt x="198815" y="25128"/>
                </a:lnTo>
                <a:cubicBezTo>
                  <a:pt x="198815" y="25128"/>
                  <a:pt x="198507" y="25351"/>
                  <a:pt x="198212" y="25351"/>
                </a:cubicBezTo>
                <a:cubicBezTo>
                  <a:pt x="197981" y="25351"/>
                  <a:pt x="197757" y="25213"/>
                  <a:pt x="197698" y="24721"/>
                </a:cubicBezTo>
                <a:lnTo>
                  <a:pt x="197393" y="23570"/>
                </a:lnTo>
                <a:cubicBezTo>
                  <a:pt x="197393" y="23570"/>
                  <a:pt x="196546" y="22588"/>
                  <a:pt x="195869" y="22452"/>
                </a:cubicBezTo>
                <a:lnTo>
                  <a:pt x="195158" y="22181"/>
                </a:lnTo>
                <a:lnTo>
                  <a:pt x="192754" y="22181"/>
                </a:lnTo>
                <a:lnTo>
                  <a:pt x="190925" y="21877"/>
                </a:lnTo>
                <a:lnTo>
                  <a:pt x="189774" y="21470"/>
                </a:lnTo>
                <a:cubicBezTo>
                  <a:pt x="188385" y="20488"/>
                  <a:pt x="189774" y="20759"/>
                  <a:pt x="188385" y="20488"/>
                </a:cubicBezTo>
                <a:cubicBezTo>
                  <a:pt x="187742" y="20404"/>
                  <a:pt x="187242" y="20404"/>
                  <a:pt x="186819" y="20404"/>
                </a:cubicBezTo>
                <a:cubicBezTo>
                  <a:pt x="186396" y="20404"/>
                  <a:pt x="186049" y="20404"/>
                  <a:pt x="185710" y="20319"/>
                </a:cubicBezTo>
                <a:cubicBezTo>
                  <a:pt x="184999" y="20048"/>
                  <a:pt x="183306" y="19201"/>
                  <a:pt x="183306" y="19201"/>
                </a:cubicBezTo>
                <a:cubicBezTo>
                  <a:pt x="183306" y="19201"/>
                  <a:pt x="183170" y="18626"/>
                  <a:pt x="182459" y="18084"/>
                </a:cubicBezTo>
                <a:lnTo>
                  <a:pt x="182154" y="17779"/>
                </a:lnTo>
                <a:cubicBezTo>
                  <a:pt x="182154" y="17644"/>
                  <a:pt x="182019" y="17508"/>
                  <a:pt x="181748" y="17373"/>
                </a:cubicBezTo>
                <a:cubicBezTo>
                  <a:pt x="180766" y="16391"/>
                  <a:pt x="179479" y="16086"/>
                  <a:pt x="179479" y="16086"/>
                </a:cubicBezTo>
                <a:lnTo>
                  <a:pt x="178497" y="16086"/>
                </a:lnTo>
                <a:lnTo>
                  <a:pt x="176939" y="15239"/>
                </a:lnTo>
                <a:lnTo>
                  <a:pt x="175957" y="14562"/>
                </a:lnTo>
                <a:lnTo>
                  <a:pt x="174535" y="14562"/>
                </a:lnTo>
                <a:cubicBezTo>
                  <a:pt x="174535" y="14562"/>
                  <a:pt x="174236" y="14861"/>
                  <a:pt x="173703" y="14861"/>
                </a:cubicBezTo>
                <a:cubicBezTo>
                  <a:pt x="173614" y="14861"/>
                  <a:pt x="173519" y="14852"/>
                  <a:pt x="173417" y="14833"/>
                </a:cubicBezTo>
                <a:cubicBezTo>
                  <a:pt x="173287" y="14783"/>
                  <a:pt x="173213" y="14765"/>
                  <a:pt x="173174" y="14765"/>
                </a:cubicBezTo>
                <a:cubicBezTo>
                  <a:pt x="173077" y="14765"/>
                  <a:pt x="173193" y="14874"/>
                  <a:pt x="173174" y="14874"/>
                </a:cubicBezTo>
                <a:cubicBezTo>
                  <a:pt x="173159" y="14874"/>
                  <a:pt x="173060" y="14806"/>
                  <a:pt x="172706" y="14562"/>
                </a:cubicBezTo>
                <a:cubicBezTo>
                  <a:pt x="171860" y="13851"/>
                  <a:pt x="173011" y="14257"/>
                  <a:pt x="171860" y="13851"/>
                </a:cubicBezTo>
                <a:cubicBezTo>
                  <a:pt x="170742" y="13411"/>
                  <a:pt x="169760" y="13411"/>
                  <a:pt x="169760" y="13411"/>
                </a:cubicBezTo>
                <a:lnTo>
                  <a:pt x="168609" y="13546"/>
                </a:lnTo>
                <a:lnTo>
                  <a:pt x="166780" y="13140"/>
                </a:lnTo>
                <a:lnTo>
                  <a:pt x="165392" y="12429"/>
                </a:lnTo>
                <a:cubicBezTo>
                  <a:pt x="165392" y="12429"/>
                  <a:pt x="165392" y="11718"/>
                  <a:pt x="164376" y="11582"/>
                </a:cubicBezTo>
                <a:cubicBezTo>
                  <a:pt x="164172" y="11514"/>
                  <a:pt x="164105" y="11480"/>
                  <a:pt x="164088" y="11480"/>
                </a:cubicBezTo>
                <a:cubicBezTo>
                  <a:pt x="164071" y="11480"/>
                  <a:pt x="164105" y="11514"/>
                  <a:pt x="164105" y="11582"/>
                </a:cubicBezTo>
                <a:cubicBezTo>
                  <a:pt x="164105" y="11582"/>
                  <a:pt x="163969" y="11447"/>
                  <a:pt x="163529" y="11311"/>
                </a:cubicBezTo>
                <a:cubicBezTo>
                  <a:pt x="162141" y="10871"/>
                  <a:pt x="163529" y="11006"/>
                  <a:pt x="162141" y="10871"/>
                </a:cubicBezTo>
                <a:cubicBezTo>
                  <a:pt x="160718" y="10600"/>
                  <a:pt x="159872" y="10600"/>
                  <a:pt x="159872" y="10600"/>
                </a:cubicBezTo>
                <a:cubicBezTo>
                  <a:pt x="158450" y="10465"/>
                  <a:pt x="159601" y="10465"/>
                  <a:pt x="158450" y="10465"/>
                </a:cubicBezTo>
                <a:lnTo>
                  <a:pt x="157332" y="10465"/>
                </a:lnTo>
                <a:cubicBezTo>
                  <a:pt x="157332" y="10465"/>
                  <a:pt x="157311" y="10475"/>
                  <a:pt x="157264" y="10475"/>
                </a:cubicBezTo>
                <a:cubicBezTo>
                  <a:pt x="157139" y="10475"/>
                  <a:pt x="156828" y="10404"/>
                  <a:pt x="156214" y="9889"/>
                </a:cubicBezTo>
                <a:cubicBezTo>
                  <a:pt x="155723" y="9533"/>
                  <a:pt x="155825" y="9533"/>
                  <a:pt x="155876" y="9533"/>
                </a:cubicBezTo>
                <a:cubicBezTo>
                  <a:pt x="155927" y="9533"/>
                  <a:pt x="155927" y="9533"/>
                  <a:pt x="155232" y="9178"/>
                </a:cubicBezTo>
                <a:lnTo>
                  <a:pt x="153810" y="8636"/>
                </a:lnTo>
                <a:lnTo>
                  <a:pt x="152388" y="7925"/>
                </a:lnTo>
                <a:lnTo>
                  <a:pt x="151270" y="7214"/>
                </a:lnTo>
                <a:cubicBezTo>
                  <a:pt x="151270" y="7214"/>
                  <a:pt x="149442" y="6943"/>
                  <a:pt x="148731" y="6638"/>
                </a:cubicBezTo>
                <a:cubicBezTo>
                  <a:pt x="148019" y="6502"/>
                  <a:pt x="146766" y="6502"/>
                  <a:pt x="146055" y="5791"/>
                </a:cubicBezTo>
                <a:lnTo>
                  <a:pt x="145920" y="5656"/>
                </a:lnTo>
                <a:lnTo>
                  <a:pt x="145751" y="5520"/>
                </a:lnTo>
                <a:cubicBezTo>
                  <a:pt x="145615" y="5520"/>
                  <a:pt x="145615" y="5385"/>
                  <a:pt x="145344" y="5080"/>
                </a:cubicBezTo>
                <a:cubicBezTo>
                  <a:pt x="144227" y="3963"/>
                  <a:pt x="143651" y="3692"/>
                  <a:pt x="142940" y="2981"/>
                </a:cubicBezTo>
                <a:cubicBezTo>
                  <a:pt x="142652" y="2625"/>
                  <a:pt x="142440" y="2625"/>
                  <a:pt x="142212" y="2625"/>
                </a:cubicBezTo>
                <a:cubicBezTo>
                  <a:pt x="141983" y="2625"/>
                  <a:pt x="141738" y="2625"/>
                  <a:pt x="141382" y="2270"/>
                </a:cubicBezTo>
                <a:lnTo>
                  <a:pt x="140671" y="1558"/>
                </a:lnTo>
                <a:cubicBezTo>
                  <a:pt x="140671" y="1558"/>
                  <a:pt x="140671" y="1623"/>
                  <a:pt x="140588" y="1623"/>
                </a:cubicBezTo>
                <a:cubicBezTo>
                  <a:pt x="140491" y="1623"/>
                  <a:pt x="140280" y="1535"/>
                  <a:pt x="139824" y="1152"/>
                </a:cubicBezTo>
                <a:cubicBezTo>
                  <a:pt x="138842" y="441"/>
                  <a:pt x="139824" y="712"/>
                  <a:pt x="138842" y="441"/>
                </a:cubicBezTo>
                <a:lnTo>
                  <a:pt x="137996" y="305"/>
                </a:lnTo>
                <a:cubicBezTo>
                  <a:pt x="137996" y="305"/>
                  <a:pt x="137755" y="366"/>
                  <a:pt x="137384" y="366"/>
                </a:cubicBezTo>
                <a:cubicBezTo>
                  <a:pt x="137198" y="366"/>
                  <a:pt x="136980" y="351"/>
                  <a:pt x="136743" y="305"/>
                </a:cubicBezTo>
                <a:cubicBezTo>
                  <a:pt x="136552" y="224"/>
                  <a:pt x="136403" y="195"/>
                  <a:pt x="136272" y="195"/>
                </a:cubicBezTo>
                <a:cubicBezTo>
                  <a:pt x="135985" y="195"/>
                  <a:pt x="135792" y="332"/>
                  <a:pt x="135453" y="332"/>
                </a:cubicBezTo>
                <a:cubicBezTo>
                  <a:pt x="135373" y="332"/>
                  <a:pt x="135285" y="324"/>
                  <a:pt x="135185" y="305"/>
                </a:cubicBezTo>
                <a:lnTo>
                  <a:pt x="13447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89" name="Google Shape;2289;p40"/>
          <p:cNvSpPr/>
          <p:nvPr/>
        </p:nvSpPr>
        <p:spPr>
          <a:xfrm rot="10800000">
            <a:off x="-180" y="2617159"/>
            <a:ext cx="12191647" cy="3797340"/>
          </a:xfrm>
          <a:custGeom>
            <a:avLst/>
            <a:gdLst/>
            <a:ahLst/>
            <a:cxnLst/>
            <a:rect l="l" t="t" r="r" b="b"/>
            <a:pathLst>
              <a:path w="262751" h="161566" extrusionOk="0">
                <a:moveTo>
                  <a:pt x="134474" y="1"/>
                </a:moveTo>
                <a:cubicBezTo>
                  <a:pt x="134474" y="1"/>
                  <a:pt x="133627" y="441"/>
                  <a:pt x="132916" y="441"/>
                </a:cubicBezTo>
                <a:cubicBezTo>
                  <a:pt x="132205" y="441"/>
                  <a:pt x="131087" y="983"/>
                  <a:pt x="131087" y="983"/>
                </a:cubicBezTo>
                <a:lnTo>
                  <a:pt x="129835" y="1423"/>
                </a:lnTo>
                <a:cubicBezTo>
                  <a:pt x="129835" y="1423"/>
                  <a:pt x="129123" y="2405"/>
                  <a:pt x="128277" y="2405"/>
                </a:cubicBezTo>
                <a:cubicBezTo>
                  <a:pt x="127622" y="2405"/>
                  <a:pt x="127961" y="2089"/>
                  <a:pt x="127888" y="2089"/>
                </a:cubicBezTo>
                <a:cubicBezTo>
                  <a:pt x="127852" y="2089"/>
                  <a:pt x="127712" y="2168"/>
                  <a:pt x="127295" y="2405"/>
                </a:cubicBezTo>
                <a:cubicBezTo>
                  <a:pt x="126143" y="2981"/>
                  <a:pt x="127295" y="2541"/>
                  <a:pt x="126143" y="2981"/>
                </a:cubicBezTo>
                <a:cubicBezTo>
                  <a:pt x="125746" y="3174"/>
                  <a:pt x="125631" y="3212"/>
                  <a:pt x="125598" y="3212"/>
                </a:cubicBezTo>
                <a:cubicBezTo>
                  <a:pt x="125576" y="3212"/>
                  <a:pt x="125590" y="3195"/>
                  <a:pt x="125581" y="3195"/>
                </a:cubicBezTo>
                <a:cubicBezTo>
                  <a:pt x="125566" y="3195"/>
                  <a:pt x="125483" y="3246"/>
                  <a:pt x="125026" y="3523"/>
                </a:cubicBezTo>
                <a:lnTo>
                  <a:pt x="123908" y="4234"/>
                </a:lnTo>
                <a:cubicBezTo>
                  <a:pt x="123908" y="4234"/>
                  <a:pt x="123693" y="4736"/>
                  <a:pt x="123123" y="4736"/>
                </a:cubicBezTo>
                <a:cubicBezTo>
                  <a:pt x="123014" y="4736"/>
                  <a:pt x="122892" y="4718"/>
                  <a:pt x="122757" y="4674"/>
                </a:cubicBezTo>
                <a:lnTo>
                  <a:pt x="121775" y="4369"/>
                </a:lnTo>
                <a:lnTo>
                  <a:pt x="119506" y="4369"/>
                </a:lnTo>
                <a:lnTo>
                  <a:pt x="117406" y="4674"/>
                </a:lnTo>
                <a:lnTo>
                  <a:pt x="115273" y="4674"/>
                </a:lnTo>
                <a:cubicBezTo>
                  <a:pt x="115273" y="4674"/>
                  <a:pt x="115092" y="4795"/>
                  <a:pt x="114761" y="4795"/>
                </a:cubicBezTo>
                <a:cubicBezTo>
                  <a:pt x="114596" y="4795"/>
                  <a:pt x="114393" y="4764"/>
                  <a:pt x="114156" y="4674"/>
                </a:cubicBezTo>
                <a:cubicBezTo>
                  <a:pt x="114007" y="4610"/>
                  <a:pt x="113840" y="4585"/>
                  <a:pt x="113670" y="4585"/>
                </a:cubicBezTo>
                <a:cubicBezTo>
                  <a:pt x="113026" y="4585"/>
                  <a:pt x="112327" y="4945"/>
                  <a:pt x="112327" y="4945"/>
                </a:cubicBezTo>
                <a:lnTo>
                  <a:pt x="110498" y="6063"/>
                </a:lnTo>
                <a:lnTo>
                  <a:pt x="110193" y="6909"/>
                </a:lnTo>
                <a:cubicBezTo>
                  <a:pt x="110193" y="6909"/>
                  <a:pt x="110498" y="6909"/>
                  <a:pt x="109347" y="7349"/>
                </a:cubicBezTo>
                <a:cubicBezTo>
                  <a:pt x="108229" y="7925"/>
                  <a:pt x="105825" y="8772"/>
                  <a:pt x="105825" y="8772"/>
                </a:cubicBezTo>
                <a:cubicBezTo>
                  <a:pt x="105825" y="8772"/>
                  <a:pt x="105419" y="9043"/>
                  <a:pt x="104572" y="9314"/>
                </a:cubicBezTo>
                <a:cubicBezTo>
                  <a:pt x="103590" y="9449"/>
                  <a:pt x="102439" y="9889"/>
                  <a:pt x="102439" y="9889"/>
                </a:cubicBezTo>
                <a:cubicBezTo>
                  <a:pt x="102439" y="9889"/>
                  <a:pt x="102714" y="10249"/>
                  <a:pt x="101707" y="10249"/>
                </a:cubicBezTo>
                <a:cubicBezTo>
                  <a:pt x="101441" y="10249"/>
                  <a:pt x="101085" y="10224"/>
                  <a:pt x="100610" y="10160"/>
                </a:cubicBezTo>
                <a:lnTo>
                  <a:pt x="98206" y="9889"/>
                </a:lnTo>
                <a:cubicBezTo>
                  <a:pt x="98206" y="9889"/>
                  <a:pt x="98206" y="9754"/>
                  <a:pt x="97359" y="9449"/>
                </a:cubicBezTo>
                <a:cubicBezTo>
                  <a:pt x="97218" y="9430"/>
                  <a:pt x="97124" y="9422"/>
                  <a:pt x="97062" y="9422"/>
                </a:cubicBezTo>
                <a:cubicBezTo>
                  <a:pt x="96846" y="9422"/>
                  <a:pt x="97027" y="9515"/>
                  <a:pt x="96991" y="9515"/>
                </a:cubicBezTo>
                <a:cubicBezTo>
                  <a:pt x="96965" y="9515"/>
                  <a:pt x="96831" y="9469"/>
                  <a:pt x="96377" y="9314"/>
                </a:cubicBezTo>
                <a:lnTo>
                  <a:pt x="95260" y="8772"/>
                </a:lnTo>
                <a:cubicBezTo>
                  <a:pt x="95260" y="8772"/>
                  <a:pt x="94978" y="9118"/>
                  <a:pt x="94154" y="9118"/>
                </a:cubicBezTo>
                <a:cubicBezTo>
                  <a:pt x="93948" y="9118"/>
                  <a:pt x="93709" y="9097"/>
                  <a:pt x="93431" y="9043"/>
                </a:cubicBezTo>
                <a:cubicBezTo>
                  <a:pt x="93153" y="8990"/>
                  <a:pt x="92897" y="8968"/>
                  <a:pt x="92660" y="8968"/>
                </a:cubicBezTo>
                <a:cubicBezTo>
                  <a:pt x="91683" y="8968"/>
                  <a:pt x="91023" y="9340"/>
                  <a:pt x="90451" y="9449"/>
                </a:cubicBezTo>
                <a:lnTo>
                  <a:pt x="89740" y="9754"/>
                </a:lnTo>
                <a:lnTo>
                  <a:pt x="89029" y="9889"/>
                </a:lnTo>
                <a:lnTo>
                  <a:pt x="87640" y="10160"/>
                </a:lnTo>
                <a:lnTo>
                  <a:pt x="85812" y="10160"/>
                </a:lnTo>
                <a:lnTo>
                  <a:pt x="83949" y="9889"/>
                </a:lnTo>
                <a:lnTo>
                  <a:pt x="83102" y="9889"/>
                </a:lnTo>
                <a:cubicBezTo>
                  <a:pt x="83102" y="9889"/>
                  <a:pt x="82831" y="9889"/>
                  <a:pt x="81714" y="9754"/>
                </a:cubicBezTo>
                <a:lnTo>
                  <a:pt x="80563" y="9449"/>
                </a:lnTo>
                <a:cubicBezTo>
                  <a:pt x="79310" y="9314"/>
                  <a:pt x="80563" y="9314"/>
                  <a:pt x="79310" y="9314"/>
                </a:cubicBezTo>
                <a:cubicBezTo>
                  <a:pt x="78192" y="9314"/>
                  <a:pt x="77041" y="9043"/>
                  <a:pt x="77041" y="9043"/>
                </a:cubicBezTo>
                <a:lnTo>
                  <a:pt x="71961" y="9043"/>
                </a:lnTo>
                <a:lnTo>
                  <a:pt x="69997" y="9449"/>
                </a:lnTo>
                <a:cubicBezTo>
                  <a:pt x="68575" y="9449"/>
                  <a:pt x="66475" y="10600"/>
                  <a:pt x="66475" y="10600"/>
                </a:cubicBezTo>
                <a:lnTo>
                  <a:pt x="65324" y="11312"/>
                </a:lnTo>
                <a:lnTo>
                  <a:pt x="63631" y="11582"/>
                </a:lnTo>
                <a:lnTo>
                  <a:pt x="61667" y="11853"/>
                </a:lnTo>
                <a:lnTo>
                  <a:pt x="60414" y="12294"/>
                </a:lnTo>
                <a:lnTo>
                  <a:pt x="58551" y="12294"/>
                </a:lnTo>
                <a:lnTo>
                  <a:pt x="57027" y="11853"/>
                </a:lnTo>
                <a:lnTo>
                  <a:pt x="55165" y="11853"/>
                </a:lnTo>
                <a:cubicBezTo>
                  <a:pt x="54713" y="11853"/>
                  <a:pt x="55059" y="11733"/>
                  <a:pt x="55009" y="11733"/>
                </a:cubicBezTo>
                <a:cubicBezTo>
                  <a:pt x="54984" y="11733"/>
                  <a:pt x="54860" y="11763"/>
                  <a:pt x="54487" y="11853"/>
                </a:cubicBezTo>
                <a:cubicBezTo>
                  <a:pt x="53336" y="11989"/>
                  <a:pt x="52930" y="13005"/>
                  <a:pt x="52930" y="13005"/>
                </a:cubicBezTo>
                <a:cubicBezTo>
                  <a:pt x="52930" y="13005"/>
                  <a:pt x="52472" y="13894"/>
                  <a:pt x="51868" y="13894"/>
                </a:cubicBezTo>
                <a:cubicBezTo>
                  <a:pt x="51795" y="13894"/>
                  <a:pt x="51720" y="13881"/>
                  <a:pt x="51643" y="13851"/>
                </a:cubicBezTo>
                <a:cubicBezTo>
                  <a:pt x="51273" y="13736"/>
                  <a:pt x="51676" y="13447"/>
                  <a:pt x="51614" y="13447"/>
                </a:cubicBezTo>
                <a:cubicBezTo>
                  <a:pt x="51586" y="13447"/>
                  <a:pt x="51456" y="13510"/>
                  <a:pt x="51101" y="13682"/>
                </a:cubicBezTo>
                <a:cubicBezTo>
                  <a:pt x="49814" y="14122"/>
                  <a:pt x="48968" y="14833"/>
                  <a:pt x="48968" y="14833"/>
                </a:cubicBezTo>
                <a:lnTo>
                  <a:pt x="47986" y="15545"/>
                </a:lnTo>
                <a:lnTo>
                  <a:pt x="46157" y="16797"/>
                </a:lnTo>
                <a:cubicBezTo>
                  <a:pt x="46157" y="16797"/>
                  <a:pt x="46428" y="17509"/>
                  <a:pt x="45006" y="17780"/>
                </a:cubicBezTo>
                <a:lnTo>
                  <a:pt x="43617" y="18084"/>
                </a:lnTo>
                <a:lnTo>
                  <a:pt x="42466" y="18491"/>
                </a:lnTo>
                <a:lnTo>
                  <a:pt x="41788" y="19913"/>
                </a:lnTo>
                <a:cubicBezTo>
                  <a:pt x="41788" y="19913"/>
                  <a:pt x="41643" y="20639"/>
                  <a:pt x="41084" y="20639"/>
                </a:cubicBezTo>
                <a:cubicBezTo>
                  <a:pt x="41039" y="20639"/>
                  <a:pt x="40992" y="20634"/>
                  <a:pt x="40942" y="20624"/>
                </a:cubicBezTo>
                <a:lnTo>
                  <a:pt x="40231" y="20319"/>
                </a:lnTo>
                <a:lnTo>
                  <a:pt x="39249" y="20048"/>
                </a:lnTo>
                <a:lnTo>
                  <a:pt x="37691" y="20048"/>
                </a:lnTo>
                <a:lnTo>
                  <a:pt x="36269" y="21301"/>
                </a:lnTo>
                <a:lnTo>
                  <a:pt x="35998" y="22148"/>
                </a:lnTo>
                <a:lnTo>
                  <a:pt x="34846" y="22588"/>
                </a:lnTo>
                <a:lnTo>
                  <a:pt x="34000" y="22148"/>
                </a:lnTo>
                <a:lnTo>
                  <a:pt x="33018" y="21742"/>
                </a:lnTo>
                <a:cubicBezTo>
                  <a:pt x="33018" y="21742"/>
                  <a:pt x="32611" y="21742"/>
                  <a:pt x="31900" y="21471"/>
                </a:cubicBezTo>
                <a:cubicBezTo>
                  <a:pt x="31189" y="21301"/>
                  <a:pt x="29631" y="21301"/>
                  <a:pt x="29631" y="21301"/>
                </a:cubicBezTo>
                <a:lnTo>
                  <a:pt x="28649" y="21301"/>
                </a:lnTo>
                <a:lnTo>
                  <a:pt x="28243" y="20048"/>
                </a:lnTo>
                <a:lnTo>
                  <a:pt x="26380" y="19202"/>
                </a:lnTo>
                <a:lnTo>
                  <a:pt x="24281" y="19913"/>
                </a:lnTo>
                <a:lnTo>
                  <a:pt x="23299" y="20048"/>
                </a:lnTo>
                <a:lnTo>
                  <a:pt x="22452" y="20048"/>
                </a:lnTo>
                <a:cubicBezTo>
                  <a:pt x="22452" y="20048"/>
                  <a:pt x="22012" y="20048"/>
                  <a:pt x="21301" y="19913"/>
                </a:cubicBezTo>
                <a:cubicBezTo>
                  <a:pt x="20962" y="19761"/>
                  <a:pt x="21250" y="19761"/>
                  <a:pt x="21394" y="19761"/>
                </a:cubicBezTo>
                <a:cubicBezTo>
                  <a:pt x="21538" y="19761"/>
                  <a:pt x="21538" y="19761"/>
                  <a:pt x="20624" y="19608"/>
                </a:cubicBezTo>
                <a:cubicBezTo>
                  <a:pt x="18761" y="19337"/>
                  <a:pt x="19608" y="19337"/>
                  <a:pt x="18761" y="19337"/>
                </a:cubicBezTo>
                <a:lnTo>
                  <a:pt x="17779" y="19337"/>
                </a:lnTo>
                <a:cubicBezTo>
                  <a:pt x="17779" y="19337"/>
                  <a:pt x="16661" y="19913"/>
                  <a:pt x="15950" y="19913"/>
                </a:cubicBezTo>
                <a:lnTo>
                  <a:pt x="15239" y="19913"/>
                </a:lnTo>
                <a:cubicBezTo>
                  <a:pt x="14314" y="19913"/>
                  <a:pt x="14758" y="19973"/>
                  <a:pt x="14655" y="19973"/>
                </a:cubicBezTo>
                <a:cubicBezTo>
                  <a:pt x="14603" y="19973"/>
                  <a:pt x="14415" y="19958"/>
                  <a:pt x="13851" y="19913"/>
                </a:cubicBezTo>
                <a:lnTo>
                  <a:pt x="11988" y="19337"/>
                </a:lnTo>
                <a:lnTo>
                  <a:pt x="11006" y="19473"/>
                </a:lnTo>
                <a:lnTo>
                  <a:pt x="10295" y="20319"/>
                </a:lnTo>
                <a:lnTo>
                  <a:pt x="10295" y="21471"/>
                </a:lnTo>
                <a:lnTo>
                  <a:pt x="9889" y="23299"/>
                </a:lnTo>
                <a:lnTo>
                  <a:pt x="9178" y="24552"/>
                </a:lnTo>
                <a:lnTo>
                  <a:pt x="8771" y="25534"/>
                </a:lnTo>
                <a:lnTo>
                  <a:pt x="8771" y="26246"/>
                </a:lnTo>
                <a:lnTo>
                  <a:pt x="8331" y="27092"/>
                </a:lnTo>
                <a:lnTo>
                  <a:pt x="7213" y="28243"/>
                </a:lnTo>
                <a:lnTo>
                  <a:pt x="6909" y="29226"/>
                </a:lnTo>
                <a:lnTo>
                  <a:pt x="6773" y="29937"/>
                </a:lnTo>
                <a:lnTo>
                  <a:pt x="6773" y="30614"/>
                </a:lnTo>
                <a:lnTo>
                  <a:pt x="6062" y="32307"/>
                </a:lnTo>
                <a:lnTo>
                  <a:pt x="5215" y="33154"/>
                </a:lnTo>
                <a:lnTo>
                  <a:pt x="4369" y="33594"/>
                </a:lnTo>
                <a:lnTo>
                  <a:pt x="3692" y="34576"/>
                </a:lnTo>
                <a:lnTo>
                  <a:pt x="2845" y="35558"/>
                </a:lnTo>
                <a:lnTo>
                  <a:pt x="2134" y="36134"/>
                </a:lnTo>
                <a:lnTo>
                  <a:pt x="983" y="36269"/>
                </a:lnTo>
                <a:lnTo>
                  <a:pt x="0" y="37116"/>
                </a:lnTo>
                <a:lnTo>
                  <a:pt x="0" y="161566"/>
                </a:lnTo>
                <a:lnTo>
                  <a:pt x="262750" y="161566"/>
                </a:lnTo>
                <a:lnTo>
                  <a:pt x="262750" y="24010"/>
                </a:lnTo>
                <a:lnTo>
                  <a:pt x="261734" y="23570"/>
                </a:lnTo>
                <a:lnTo>
                  <a:pt x="260617" y="24010"/>
                </a:lnTo>
                <a:lnTo>
                  <a:pt x="259195" y="24417"/>
                </a:lnTo>
                <a:lnTo>
                  <a:pt x="256960" y="24281"/>
                </a:lnTo>
                <a:lnTo>
                  <a:pt x="254555" y="23841"/>
                </a:lnTo>
                <a:lnTo>
                  <a:pt x="252997" y="22588"/>
                </a:lnTo>
                <a:lnTo>
                  <a:pt x="252286" y="21742"/>
                </a:lnTo>
                <a:cubicBezTo>
                  <a:pt x="252286" y="21742"/>
                  <a:pt x="252591" y="21030"/>
                  <a:pt x="251880" y="20624"/>
                </a:cubicBezTo>
                <a:lnTo>
                  <a:pt x="251169" y="20048"/>
                </a:lnTo>
                <a:lnTo>
                  <a:pt x="250051" y="18762"/>
                </a:lnTo>
                <a:lnTo>
                  <a:pt x="248358" y="18084"/>
                </a:lnTo>
                <a:lnTo>
                  <a:pt x="246800" y="18084"/>
                </a:lnTo>
                <a:lnTo>
                  <a:pt x="244667" y="18762"/>
                </a:lnTo>
                <a:lnTo>
                  <a:pt x="243109" y="18762"/>
                </a:lnTo>
                <a:lnTo>
                  <a:pt x="242127" y="18931"/>
                </a:lnTo>
                <a:lnTo>
                  <a:pt x="240739" y="19202"/>
                </a:lnTo>
                <a:lnTo>
                  <a:pt x="237048" y="20624"/>
                </a:lnTo>
                <a:lnTo>
                  <a:pt x="236201" y="21471"/>
                </a:lnTo>
                <a:lnTo>
                  <a:pt x="235930" y="22453"/>
                </a:lnTo>
                <a:lnTo>
                  <a:pt x="234948" y="23570"/>
                </a:lnTo>
                <a:lnTo>
                  <a:pt x="233797" y="24010"/>
                </a:lnTo>
                <a:cubicBezTo>
                  <a:pt x="233797" y="24010"/>
                  <a:pt x="233390" y="24281"/>
                  <a:pt x="232679" y="24417"/>
                </a:cubicBezTo>
                <a:lnTo>
                  <a:pt x="231968" y="24688"/>
                </a:lnTo>
                <a:cubicBezTo>
                  <a:pt x="231968" y="24688"/>
                  <a:pt x="231833" y="25399"/>
                  <a:pt x="231121" y="25399"/>
                </a:cubicBezTo>
                <a:lnTo>
                  <a:pt x="230410" y="25399"/>
                </a:lnTo>
                <a:cubicBezTo>
                  <a:pt x="230410" y="25399"/>
                  <a:pt x="229293" y="25128"/>
                  <a:pt x="228582" y="25128"/>
                </a:cubicBezTo>
                <a:lnTo>
                  <a:pt x="226177" y="25128"/>
                </a:lnTo>
                <a:lnTo>
                  <a:pt x="225060" y="26110"/>
                </a:lnTo>
                <a:lnTo>
                  <a:pt x="224213" y="26821"/>
                </a:lnTo>
                <a:cubicBezTo>
                  <a:pt x="223468" y="26821"/>
                  <a:pt x="223777" y="26565"/>
                  <a:pt x="223694" y="26565"/>
                </a:cubicBezTo>
                <a:cubicBezTo>
                  <a:pt x="223653" y="26565"/>
                  <a:pt x="223513" y="26629"/>
                  <a:pt x="223096" y="26821"/>
                </a:cubicBezTo>
                <a:lnTo>
                  <a:pt x="221673" y="27228"/>
                </a:lnTo>
                <a:cubicBezTo>
                  <a:pt x="221673" y="27228"/>
                  <a:pt x="221673" y="27668"/>
                  <a:pt x="220691" y="27668"/>
                </a:cubicBezTo>
                <a:cubicBezTo>
                  <a:pt x="219845" y="27668"/>
                  <a:pt x="218558" y="27228"/>
                  <a:pt x="218558" y="27228"/>
                </a:cubicBezTo>
                <a:lnTo>
                  <a:pt x="217440" y="26821"/>
                </a:lnTo>
                <a:cubicBezTo>
                  <a:pt x="217440" y="26821"/>
                  <a:pt x="217380" y="26881"/>
                  <a:pt x="217129" y="26881"/>
                </a:cubicBezTo>
                <a:cubicBezTo>
                  <a:pt x="217004" y="26881"/>
                  <a:pt x="216831" y="26866"/>
                  <a:pt x="216594" y="26821"/>
                </a:cubicBezTo>
                <a:cubicBezTo>
                  <a:pt x="216093" y="26631"/>
                  <a:pt x="216716" y="26423"/>
                  <a:pt x="216587" y="26423"/>
                </a:cubicBezTo>
                <a:cubicBezTo>
                  <a:pt x="216532" y="26423"/>
                  <a:pt x="216344" y="26460"/>
                  <a:pt x="215883" y="26550"/>
                </a:cubicBezTo>
                <a:cubicBezTo>
                  <a:pt x="214189" y="26821"/>
                  <a:pt x="213072" y="27532"/>
                  <a:pt x="213072" y="27532"/>
                </a:cubicBezTo>
                <a:lnTo>
                  <a:pt x="211954" y="27939"/>
                </a:lnTo>
                <a:lnTo>
                  <a:pt x="211108" y="27668"/>
                </a:lnTo>
                <a:lnTo>
                  <a:pt x="211108" y="27668"/>
                </a:lnTo>
                <a:cubicBezTo>
                  <a:pt x="211108" y="27668"/>
                  <a:pt x="211263" y="27888"/>
                  <a:pt x="210982" y="27888"/>
                </a:cubicBezTo>
                <a:cubicBezTo>
                  <a:pt x="210808" y="27888"/>
                  <a:pt x="210467" y="27804"/>
                  <a:pt x="209821" y="27532"/>
                </a:cubicBezTo>
                <a:lnTo>
                  <a:pt x="208263" y="26821"/>
                </a:lnTo>
                <a:cubicBezTo>
                  <a:pt x="208263" y="26821"/>
                  <a:pt x="207552" y="26821"/>
                  <a:pt x="206875" y="26957"/>
                </a:cubicBezTo>
                <a:lnTo>
                  <a:pt x="206164" y="27228"/>
                </a:lnTo>
                <a:lnTo>
                  <a:pt x="205317" y="27939"/>
                </a:lnTo>
                <a:lnTo>
                  <a:pt x="201626" y="27939"/>
                </a:lnTo>
                <a:lnTo>
                  <a:pt x="200644" y="26246"/>
                </a:lnTo>
                <a:cubicBezTo>
                  <a:pt x="200644" y="26246"/>
                  <a:pt x="200238" y="26110"/>
                  <a:pt x="199526" y="25704"/>
                </a:cubicBezTo>
                <a:lnTo>
                  <a:pt x="198815" y="25128"/>
                </a:lnTo>
                <a:cubicBezTo>
                  <a:pt x="198815" y="25128"/>
                  <a:pt x="198515" y="25345"/>
                  <a:pt x="198224" y="25345"/>
                </a:cubicBezTo>
                <a:cubicBezTo>
                  <a:pt x="197988" y="25345"/>
                  <a:pt x="197758" y="25203"/>
                  <a:pt x="197698" y="24688"/>
                </a:cubicBezTo>
                <a:lnTo>
                  <a:pt x="197393" y="23570"/>
                </a:lnTo>
                <a:cubicBezTo>
                  <a:pt x="197393" y="23570"/>
                  <a:pt x="196546" y="22588"/>
                  <a:pt x="195869" y="22453"/>
                </a:cubicBezTo>
                <a:lnTo>
                  <a:pt x="195158" y="22148"/>
                </a:lnTo>
                <a:lnTo>
                  <a:pt x="192754" y="22148"/>
                </a:lnTo>
                <a:lnTo>
                  <a:pt x="190925" y="21877"/>
                </a:lnTo>
                <a:lnTo>
                  <a:pt x="189774" y="21471"/>
                </a:lnTo>
                <a:cubicBezTo>
                  <a:pt x="188385" y="20624"/>
                  <a:pt x="189774" y="20760"/>
                  <a:pt x="188385" y="20624"/>
                </a:cubicBezTo>
                <a:cubicBezTo>
                  <a:pt x="187742" y="20472"/>
                  <a:pt x="187242" y="20472"/>
                  <a:pt x="186819" y="20472"/>
                </a:cubicBezTo>
                <a:cubicBezTo>
                  <a:pt x="186396" y="20472"/>
                  <a:pt x="186049" y="20472"/>
                  <a:pt x="185710" y="20319"/>
                </a:cubicBezTo>
                <a:cubicBezTo>
                  <a:pt x="184999" y="20048"/>
                  <a:pt x="183306" y="19202"/>
                  <a:pt x="183306" y="19202"/>
                </a:cubicBezTo>
                <a:cubicBezTo>
                  <a:pt x="183306" y="19202"/>
                  <a:pt x="183170" y="18762"/>
                  <a:pt x="182459" y="18084"/>
                </a:cubicBezTo>
                <a:cubicBezTo>
                  <a:pt x="182324" y="17915"/>
                  <a:pt x="182154" y="17780"/>
                  <a:pt x="182154" y="17780"/>
                </a:cubicBezTo>
                <a:cubicBezTo>
                  <a:pt x="182154" y="17644"/>
                  <a:pt x="182019" y="17644"/>
                  <a:pt x="181748" y="17373"/>
                </a:cubicBezTo>
                <a:cubicBezTo>
                  <a:pt x="180766" y="16391"/>
                  <a:pt x="179479" y="16222"/>
                  <a:pt x="179479" y="16222"/>
                </a:cubicBezTo>
                <a:lnTo>
                  <a:pt x="178497" y="16222"/>
                </a:lnTo>
                <a:lnTo>
                  <a:pt x="176939" y="15240"/>
                </a:lnTo>
                <a:lnTo>
                  <a:pt x="175957" y="14529"/>
                </a:lnTo>
                <a:lnTo>
                  <a:pt x="174535" y="14529"/>
                </a:lnTo>
                <a:cubicBezTo>
                  <a:pt x="174535" y="14529"/>
                  <a:pt x="174230" y="14859"/>
                  <a:pt x="173685" y="14859"/>
                </a:cubicBezTo>
                <a:cubicBezTo>
                  <a:pt x="173602" y="14859"/>
                  <a:pt x="173512" y="14851"/>
                  <a:pt x="173417" y="14833"/>
                </a:cubicBezTo>
                <a:cubicBezTo>
                  <a:pt x="173278" y="14774"/>
                  <a:pt x="173203" y="14753"/>
                  <a:pt x="173167" y="14753"/>
                </a:cubicBezTo>
                <a:cubicBezTo>
                  <a:pt x="173084" y="14753"/>
                  <a:pt x="173191" y="14857"/>
                  <a:pt x="173174" y="14857"/>
                </a:cubicBezTo>
                <a:cubicBezTo>
                  <a:pt x="173160" y="14857"/>
                  <a:pt x="173063" y="14787"/>
                  <a:pt x="172706" y="14529"/>
                </a:cubicBezTo>
                <a:cubicBezTo>
                  <a:pt x="171860" y="13851"/>
                  <a:pt x="173011" y="14393"/>
                  <a:pt x="171860" y="13851"/>
                </a:cubicBezTo>
                <a:cubicBezTo>
                  <a:pt x="170742" y="13411"/>
                  <a:pt x="169760" y="13411"/>
                  <a:pt x="169760" y="13411"/>
                </a:cubicBezTo>
                <a:lnTo>
                  <a:pt x="168609" y="13682"/>
                </a:lnTo>
                <a:lnTo>
                  <a:pt x="166780" y="13140"/>
                </a:lnTo>
                <a:lnTo>
                  <a:pt x="165392" y="12429"/>
                </a:lnTo>
                <a:cubicBezTo>
                  <a:pt x="165392" y="12429"/>
                  <a:pt x="165392" y="11853"/>
                  <a:pt x="164376" y="11582"/>
                </a:cubicBezTo>
                <a:cubicBezTo>
                  <a:pt x="164240" y="11537"/>
                  <a:pt x="164165" y="11522"/>
                  <a:pt x="164125" y="11522"/>
                </a:cubicBezTo>
                <a:cubicBezTo>
                  <a:pt x="164045" y="11522"/>
                  <a:pt x="164105" y="11582"/>
                  <a:pt x="164105" y="11582"/>
                </a:cubicBezTo>
                <a:cubicBezTo>
                  <a:pt x="164105" y="11582"/>
                  <a:pt x="163969" y="11447"/>
                  <a:pt x="163529" y="11312"/>
                </a:cubicBezTo>
                <a:cubicBezTo>
                  <a:pt x="162141" y="10871"/>
                  <a:pt x="163529" y="11142"/>
                  <a:pt x="162141" y="10871"/>
                </a:cubicBezTo>
                <a:cubicBezTo>
                  <a:pt x="160718" y="10600"/>
                  <a:pt x="159872" y="10600"/>
                  <a:pt x="159872" y="10600"/>
                </a:cubicBezTo>
                <a:cubicBezTo>
                  <a:pt x="158450" y="10465"/>
                  <a:pt x="159601" y="10465"/>
                  <a:pt x="158450" y="10465"/>
                </a:cubicBezTo>
                <a:lnTo>
                  <a:pt x="157332" y="10465"/>
                </a:lnTo>
                <a:cubicBezTo>
                  <a:pt x="157332" y="10465"/>
                  <a:pt x="157311" y="10475"/>
                  <a:pt x="157264" y="10475"/>
                </a:cubicBezTo>
                <a:cubicBezTo>
                  <a:pt x="157139" y="10475"/>
                  <a:pt x="156828" y="10404"/>
                  <a:pt x="156214" y="9889"/>
                </a:cubicBezTo>
                <a:cubicBezTo>
                  <a:pt x="155723" y="9601"/>
                  <a:pt x="155825" y="9601"/>
                  <a:pt x="155876" y="9601"/>
                </a:cubicBezTo>
                <a:cubicBezTo>
                  <a:pt x="155927" y="9601"/>
                  <a:pt x="155927" y="9601"/>
                  <a:pt x="155232" y="9314"/>
                </a:cubicBezTo>
                <a:lnTo>
                  <a:pt x="153810" y="8602"/>
                </a:lnTo>
                <a:lnTo>
                  <a:pt x="152388" y="7925"/>
                </a:lnTo>
                <a:lnTo>
                  <a:pt x="151270" y="7214"/>
                </a:lnTo>
                <a:cubicBezTo>
                  <a:pt x="151270" y="7214"/>
                  <a:pt x="149442" y="6909"/>
                  <a:pt x="148731" y="6774"/>
                </a:cubicBezTo>
                <a:cubicBezTo>
                  <a:pt x="148019" y="6503"/>
                  <a:pt x="146766" y="6503"/>
                  <a:pt x="146055" y="5792"/>
                </a:cubicBezTo>
                <a:cubicBezTo>
                  <a:pt x="145920" y="5792"/>
                  <a:pt x="145920" y="5656"/>
                  <a:pt x="145920" y="5656"/>
                </a:cubicBezTo>
                <a:lnTo>
                  <a:pt x="145751" y="5521"/>
                </a:lnTo>
                <a:cubicBezTo>
                  <a:pt x="145615" y="5521"/>
                  <a:pt x="145615" y="5385"/>
                  <a:pt x="145344" y="5081"/>
                </a:cubicBezTo>
                <a:cubicBezTo>
                  <a:pt x="144227" y="3963"/>
                  <a:pt x="143651" y="3692"/>
                  <a:pt x="142940" y="2981"/>
                </a:cubicBezTo>
                <a:cubicBezTo>
                  <a:pt x="142652" y="2693"/>
                  <a:pt x="142440" y="2693"/>
                  <a:pt x="142212" y="2693"/>
                </a:cubicBezTo>
                <a:cubicBezTo>
                  <a:pt x="141983" y="2693"/>
                  <a:pt x="141738" y="2693"/>
                  <a:pt x="141382" y="2405"/>
                </a:cubicBezTo>
                <a:lnTo>
                  <a:pt x="140671" y="1694"/>
                </a:lnTo>
                <a:cubicBezTo>
                  <a:pt x="140671" y="1694"/>
                  <a:pt x="140671" y="1705"/>
                  <a:pt x="140651" y="1705"/>
                </a:cubicBezTo>
                <a:cubicBezTo>
                  <a:pt x="140602" y="1705"/>
                  <a:pt x="140429" y="1636"/>
                  <a:pt x="139824" y="1152"/>
                </a:cubicBezTo>
                <a:cubicBezTo>
                  <a:pt x="138842" y="441"/>
                  <a:pt x="139824" y="712"/>
                  <a:pt x="138842" y="441"/>
                </a:cubicBezTo>
                <a:lnTo>
                  <a:pt x="137996" y="306"/>
                </a:lnTo>
                <a:cubicBezTo>
                  <a:pt x="137996" y="306"/>
                  <a:pt x="137755" y="366"/>
                  <a:pt x="137384" y="366"/>
                </a:cubicBezTo>
                <a:cubicBezTo>
                  <a:pt x="137198" y="366"/>
                  <a:pt x="136980" y="351"/>
                  <a:pt x="136743" y="306"/>
                </a:cubicBezTo>
                <a:cubicBezTo>
                  <a:pt x="136552" y="224"/>
                  <a:pt x="136403" y="196"/>
                  <a:pt x="136272" y="196"/>
                </a:cubicBezTo>
                <a:cubicBezTo>
                  <a:pt x="135985" y="196"/>
                  <a:pt x="135792" y="332"/>
                  <a:pt x="135453" y="332"/>
                </a:cubicBezTo>
                <a:cubicBezTo>
                  <a:pt x="135373" y="332"/>
                  <a:pt x="135285" y="325"/>
                  <a:pt x="135185" y="306"/>
                </a:cubicBezTo>
                <a:lnTo>
                  <a:pt x="13447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681632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1" name="Google Shape;2291;p41"/>
          <p:cNvGrpSpPr/>
          <p:nvPr/>
        </p:nvGrpSpPr>
        <p:grpSpPr>
          <a:xfrm>
            <a:off x="10913" y="174093"/>
            <a:ext cx="12434971" cy="6551200"/>
            <a:chOff x="-11500" y="75650"/>
            <a:chExt cx="9202909" cy="4913400"/>
          </a:xfrm>
        </p:grpSpPr>
        <p:sp>
          <p:nvSpPr>
            <p:cNvPr id="2292" name="Google Shape;2292;p41"/>
            <p:cNvSpPr/>
            <p:nvPr/>
          </p:nvSpPr>
          <p:spPr>
            <a:xfrm>
              <a:off x="-11500" y="756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3" name="Google Shape;2293;p41"/>
            <p:cNvSpPr/>
            <p:nvPr/>
          </p:nvSpPr>
          <p:spPr>
            <a:xfrm>
              <a:off x="-11500" y="2726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4" name="Google Shape;2294;p41"/>
            <p:cNvSpPr/>
            <p:nvPr/>
          </p:nvSpPr>
          <p:spPr>
            <a:xfrm>
              <a:off x="-11500" y="4697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5" name="Google Shape;2295;p41"/>
            <p:cNvSpPr/>
            <p:nvPr/>
          </p:nvSpPr>
          <p:spPr>
            <a:xfrm>
              <a:off x="-11500" y="6667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6" name="Google Shape;2296;p41"/>
            <p:cNvSpPr/>
            <p:nvPr/>
          </p:nvSpPr>
          <p:spPr>
            <a:xfrm>
              <a:off x="-11500" y="8613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7" name="Google Shape;2297;p41"/>
            <p:cNvSpPr/>
            <p:nvPr/>
          </p:nvSpPr>
          <p:spPr>
            <a:xfrm>
              <a:off x="-11500" y="10583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8" name="Google Shape;2298;p41"/>
            <p:cNvSpPr/>
            <p:nvPr/>
          </p:nvSpPr>
          <p:spPr>
            <a:xfrm>
              <a:off x="-11500" y="12553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9" name="Google Shape;2299;p41"/>
            <p:cNvSpPr/>
            <p:nvPr/>
          </p:nvSpPr>
          <p:spPr>
            <a:xfrm>
              <a:off x="-11500" y="14504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0" name="Google Shape;2300;p41"/>
            <p:cNvSpPr/>
            <p:nvPr/>
          </p:nvSpPr>
          <p:spPr>
            <a:xfrm>
              <a:off x="-11500" y="16474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1" name="Google Shape;2301;p41"/>
            <p:cNvSpPr/>
            <p:nvPr/>
          </p:nvSpPr>
          <p:spPr>
            <a:xfrm>
              <a:off x="-11500" y="18444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2" name="Google Shape;2302;p41"/>
            <p:cNvSpPr/>
            <p:nvPr/>
          </p:nvSpPr>
          <p:spPr>
            <a:xfrm>
              <a:off x="-11500" y="20414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3" name="Google Shape;2303;p41"/>
            <p:cNvSpPr/>
            <p:nvPr/>
          </p:nvSpPr>
          <p:spPr>
            <a:xfrm>
              <a:off x="-11500" y="22365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4" name="Google Shape;2304;p41"/>
            <p:cNvSpPr/>
            <p:nvPr/>
          </p:nvSpPr>
          <p:spPr>
            <a:xfrm>
              <a:off x="-11500" y="24335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5" name="Google Shape;2305;p41"/>
            <p:cNvSpPr/>
            <p:nvPr/>
          </p:nvSpPr>
          <p:spPr>
            <a:xfrm>
              <a:off x="-11500" y="26306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6" name="Google Shape;2306;p41"/>
            <p:cNvSpPr/>
            <p:nvPr/>
          </p:nvSpPr>
          <p:spPr>
            <a:xfrm>
              <a:off x="-11500" y="28276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7" name="Google Shape;2307;p41"/>
            <p:cNvSpPr/>
            <p:nvPr/>
          </p:nvSpPr>
          <p:spPr>
            <a:xfrm>
              <a:off x="-11500" y="30226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8" name="Google Shape;2308;p41"/>
            <p:cNvSpPr/>
            <p:nvPr/>
          </p:nvSpPr>
          <p:spPr>
            <a:xfrm>
              <a:off x="-11500" y="32197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9" name="Google Shape;2309;p41"/>
            <p:cNvSpPr/>
            <p:nvPr/>
          </p:nvSpPr>
          <p:spPr>
            <a:xfrm>
              <a:off x="-11500" y="34167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0" name="Google Shape;2310;p41"/>
            <p:cNvSpPr/>
            <p:nvPr/>
          </p:nvSpPr>
          <p:spPr>
            <a:xfrm>
              <a:off x="-11500" y="36137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1" name="Google Shape;2311;p41"/>
            <p:cNvSpPr/>
            <p:nvPr/>
          </p:nvSpPr>
          <p:spPr>
            <a:xfrm>
              <a:off x="-11500" y="38088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2" name="Google Shape;2312;p41"/>
            <p:cNvSpPr/>
            <p:nvPr/>
          </p:nvSpPr>
          <p:spPr>
            <a:xfrm>
              <a:off x="-11500" y="40058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3" name="Google Shape;2313;p41"/>
            <p:cNvSpPr/>
            <p:nvPr/>
          </p:nvSpPr>
          <p:spPr>
            <a:xfrm>
              <a:off x="-11500" y="42028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4" name="Google Shape;2314;p41"/>
            <p:cNvSpPr/>
            <p:nvPr/>
          </p:nvSpPr>
          <p:spPr>
            <a:xfrm>
              <a:off x="-11500" y="43979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5" name="Google Shape;2315;p41"/>
            <p:cNvSpPr/>
            <p:nvPr/>
          </p:nvSpPr>
          <p:spPr>
            <a:xfrm>
              <a:off x="-11500" y="45949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6" name="Google Shape;2316;p41"/>
            <p:cNvSpPr/>
            <p:nvPr/>
          </p:nvSpPr>
          <p:spPr>
            <a:xfrm>
              <a:off x="-11500" y="47920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7" name="Google Shape;2317;p41"/>
            <p:cNvSpPr/>
            <p:nvPr/>
          </p:nvSpPr>
          <p:spPr>
            <a:xfrm>
              <a:off x="-11500" y="49890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18" name="Google Shape;2318;p41"/>
          <p:cNvSpPr/>
          <p:nvPr/>
        </p:nvSpPr>
        <p:spPr>
          <a:xfrm rot="-5400000">
            <a:off x="-3142400" y="2762900"/>
            <a:ext cx="7386800" cy="120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19" name="Google Shape;2319;p41"/>
          <p:cNvSpPr/>
          <p:nvPr/>
        </p:nvSpPr>
        <p:spPr>
          <a:xfrm>
            <a:off x="1140067" y="-328533"/>
            <a:ext cx="40867" cy="7343165"/>
          </a:xfrm>
          <a:custGeom>
            <a:avLst/>
            <a:gdLst/>
            <a:ahLst/>
            <a:cxnLst/>
            <a:rect l="l" t="t" r="r" b="b"/>
            <a:pathLst>
              <a:path w="928" h="67571" extrusionOk="0">
                <a:moveTo>
                  <a:pt x="449" y="1"/>
                </a:moveTo>
                <a:cubicBezTo>
                  <a:pt x="323" y="1"/>
                  <a:pt x="201" y="159"/>
                  <a:pt x="201" y="509"/>
                </a:cubicBezTo>
                <a:cubicBezTo>
                  <a:pt x="201" y="509"/>
                  <a:pt x="0" y="20760"/>
                  <a:pt x="0" y="33818"/>
                </a:cubicBezTo>
                <a:cubicBezTo>
                  <a:pt x="0" y="46775"/>
                  <a:pt x="201" y="67026"/>
                  <a:pt x="201" y="67026"/>
                </a:cubicBezTo>
                <a:cubicBezTo>
                  <a:pt x="201" y="67389"/>
                  <a:pt x="307" y="67571"/>
                  <a:pt x="426" y="67571"/>
                </a:cubicBezTo>
                <a:cubicBezTo>
                  <a:pt x="545" y="67571"/>
                  <a:pt x="677" y="67389"/>
                  <a:pt x="727" y="67026"/>
                </a:cubicBezTo>
                <a:cubicBezTo>
                  <a:pt x="727" y="67026"/>
                  <a:pt x="927" y="46775"/>
                  <a:pt x="927" y="33818"/>
                </a:cubicBezTo>
                <a:cubicBezTo>
                  <a:pt x="927" y="20760"/>
                  <a:pt x="727" y="509"/>
                  <a:pt x="727" y="509"/>
                </a:cubicBezTo>
                <a:cubicBezTo>
                  <a:pt x="727" y="184"/>
                  <a:pt x="586" y="1"/>
                  <a:pt x="449" y="1"/>
                </a:cubicBezTo>
                <a:close/>
              </a:path>
            </a:pathLst>
          </a:custGeom>
          <a:solidFill>
            <a:srgbClr val="FF919A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20" name="Google Shape;2320;p41"/>
          <p:cNvSpPr/>
          <p:nvPr/>
        </p:nvSpPr>
        <p:spPr>
          <a:xfrm rot="-5400000">
            <a:off x="386000" y="5591051"/>
            <a:ext cx="330000" cy="3300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21" name="Google Shape;2321;p41"/>
          <p:cNvSpPr/>
          <p:nvPr/>
        </p:nvSpPr>
        <p:spPr>
          <a:xfrm rot="-5400000">
            <a:off x="386000" y="765051"/>
            <a:ext cx="330000" cy="3300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736323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3" name="Google Shape;2323;p42"/>
          <p:cNvSpPr/>
          <p:nvPr/>
        </p:nvSpPr>
        <p:spPr>
          <a:xfrm>
            <a:off x="1023670" y="292667"/>
            <a:ext cx="10144660" cy="6189875"/>
          </a:xfrm>
          <a:custGeom>
            <a:avLst/>
            <a:gdLst/>
            <a:ahLst/>
            <a:cxnLst/>
            <a:rect l="l" t="t" r="r" b="b"/>
            <a:pathLst>
              <a:path w="186895" h="114036" extrusionOk="0">
                <a:moveTo>
                  <a:pt x="1" y="1"/>
                </a:moveTo>
                <a:lnTo>
                  <a:pt x="1" y="112507"/>
                </a:lnTo>
                <a:lnTo>
                  <a:pt x="186894" y="114036"/>
                </a:lnTo>
                <a:lnTo>
                  <a:pt x="186894" y="1"/>
                </a:lnTo>
                <a:lnTo>
                  <a:pt x="178335" y="1"/>
                </a:lnTo>
                <a:lnTo>
                  <a:pt x="178335" y="5890"/>
                </a:lnTo>
                <a:cubicBezTo>
                  <a:pt x="179567" y="6369"/>
                  <a:pt x="180526" y="7602"/>
                  <a:pt x="180526" y="9131"/>
                </a:cubicBezTo>
                <a:cubicBezTo>
                  <a:pt x="180526" y="11025"/>
                  <a:pt x="179088" y="12555"/>
                  <a:pt x="177376" y="12555"/>
                </a:cubicBezTo>
                <a:cubicBezTo>
                  <a:pt x="175573" y="12555"/>
                  <a:pt x="174135" y="11025"/>
                  <a:pt x="174135" y="9131"/>
                </a:cubicBezTo>
                <a:cubicBezTo>
                  <a:pt x="174135" y="7602"/>
                  <a:pt x="175094" y="6369"/>
                  <a:pt x="176418" y="5890"/>
                </a:cubicBezTo>
                <a:lnTo>
                  <a:pt x="176418" y="1"/>
                </a:lnTo>
                <a:lnTo>
                  <a:pt x="167858" y="1"/>
                </a:lnTo>
                <a:lnTo>
                  <a:pt x="167858" y="5890"/>
                </a:lnTo>
                <a:cubicBezTo>
                  <a:pt x="169113" y="6369"/>
                  <a:pt x="170049" y="7602"/>
                  <a:pt x="170049" y="9131"/>
                </a:cubicBezTo>
                <a:cubicBezTo>
                  <a:pt x="170049" y="11025"/>
                  <a:pt x="168634" y="12555"/>
                  <a:pt x="166922" y="12555"/>
                </a:cubicBezTo>
                <a:cubicBezTo>
                  <a:pt x="165119" y="12555"/>
                  <a:pt x="163681" y="11025"/>
                  <a:pt x="163681" y="9131"/>
                </a:cubicBezTo>
                <a:cubicBezTo>
                  <a:pt x="163681" y="7602"/>
                  <a:pt x="164640" y="6369"/>
                  <a:pt x="165872" y="5890"/>
                </a:cubicBezTo>
                <a:lnTo>
                  <a:pt x="165872" y="1"/>
                </a:lnTo>
                <a:lnTo>
                  <a:pt x="157404" y="1"/>
                </a:lnTo>
                <a:lnTo>
                  <a:pt x="157404" y="5890"/>
                </a:lnTo>
                <a:cubicBezTo>
                  <a:pt x="158637" y="6369"/>
                  <a:pt x="159595" y="7602"/>
                  <a:pt x="159595" y="9131"/>
                </a:cubicBezTo>
                <a:cubicBezTo>
                  <a:pt x="159595" y="11025"/>
                  <a:pt x="158157" y="12555"/>
                  <a:pt x="156354" y="12555"/>
                </a:cubicBezTo>
                <a:cubicBezTo>
                  <a:pt x="154642" y="12555"/>
                  <a:pt x="153227" y="11025"/>
                  <a:pt x="153227" y="9131"/>
                </a:cubicBezTo>
                <a:cubicBezTo>
                  <a:pt x="153227" y="7602"/>
                  <a:pt x="154163" y="6369"/>
                  <a:pt x="155418" y="5890"/>
                </a:cubicBezTo>
                <a:lnTo>
                  <a:pt x="155418" y="1"/>
                </a:lnTo>
                <a:lnTo>
                  <a:pt x="146950" y="1"/>
                </a:lnTo>
                <a:lnTo>
                  <a:pt x="146950" y="5890"/>
                </a:lnTo>
                <a:cubicBezTo>
                  <a:pt x="148183" y="6369"/>
                  <a:pt x="149141" y="7602"/>
                  <a:pt x="149141" y="9131"/>
                </a:cubicBezTo>
                <a:cubicBezTo>
                  <a:pt x="149141" y="11025"/>
                  <a:pt x="147703" y="12555"/>
                  <a:pt x="145900" y="12555"/>
                </a:cubicBezTo>
                <a:cubicBezTo>
                  <a:pt x="144188" y="12555"/>
                  <a:pt x="142750" y="11025"/>
                  <a:pt x="142750" y="9131"/>
                </a:cubicBezTo>
                <a:cubicBezTo>
                  <a:pt x="142750" y="7602"/>
                  <a:pt x="143709" y="6369"/>
                  <a:pt x="144941" y="5890"/>
                </a:cubicBezTo>
                <a:lnTo>
                  <a:pt x="144941" y="1"/>
                </a:lnTo>
                <a:lnTo>
                  <a:pt x="136473" y="1"/>
                </a:lnTo>
                <a:lnTo>
                  <a:pt x="136473" y="5890"/>
                </a:lnTo>
                <a:cubicBezTo>
                  <a:pt x="137729" y="6369"/>
                  <a:pt x="138664" y="7602"/>
                  <a:pt x="138664" y="9131"/>
                </a:cubicBezTo>
                <a:cubicBezTo>
                  <a:pt x="138664" y="11025"/>
                  <a:pt x="137249" y="12555"/>
                  <a:pt x="135446" y="12555"/>
                </a:cubicBezTo>
                <a:cubicBezTo>
                  <a:pt x="133734" y="12555"/>
                  <a:pt x="132296" y="11025"/>
                  <a:pt x="132296" y="9131"/>
                </a:cubicBezTo>
                <a:cubicBezTo>
                  <a:pt x="132296" y="7602"/>
                  <a:pt x="133255" y="6369"/>
                  <a:pt x="134487" y="5890"/>
                </a:cubicBezTo>
                <a:lnTo>
                  <a:pt x="134487" y="1"/>
                </a:lnTo>
                <a:lnTo>
                  <a:pt x="125928" y="1"/>
                </a:lnTo>
                <a:lnTo>
                  <a:pt x="125928" y="5890"/>
                </a:lnTo>
                <a:cubicBezTo>
                  <a:pt x="127252" y="6369"/>
                  <a:pt x="128210" y="7602"/>
                  <a:pt x="128210" y="9131"/>
                </a:cubicBezTo>
                <a:cubicBezTo>
                  <a:pt x="128210" y="11025"/>
                  <a:pt x="126772" y="12555"/>
                  <a:pt x="124969" y="12555"/>
                </a:cubicBezTo>
                <a:cubicBezTo>
                  <a:pt x="123257" y="12555"/>
                  <a:pt x="121842" y="11025"/>
                  <a:pt x="121842" y="9131"/>
                </a:cubicBezTo>
                <a:cubicBezTo>
                  <a:pt x="121842" y="7602"/>
                  <a:pt x="122778" y="6369"/>
                  <a:pt x="124033" y="5890"/>
                </a:cubicBezTo>
                <a:lnTo>
                  <a:pt x="124033" y="1"/>
                </a:lnTo>
                <a:lnTo>
                  <a:pt x="115474" y="1"/>
                </a:lnTo>
                <a:lnTo>
                  <a:pt x="115474" y="5890"/>
                </a:lnTo>
                <a:cubicBezTo>
                  <a:pt x="116798" y="6369"/>
                  <a:pt x="117756" y="7602"/>
                  <a:pt x="117756" y="9131"/>
                </a:cubicBezTo>
                <a:cubicBezTo>
                  <a:pt x="117756" y="11025"/>
                  <a:pt x="116318" y="12555"/>
                  <a:pt x="114515" y="12555"/>
                </a:cubicBezTo>
                <a:cubicBezTo>
                  <a:pt x="112803" y="12555"/>
                  <a:pt x="111365" y="11025"/>
                  <a:pt x="111365" y="9131"/>
                </a:cubicBezTo>
                <a:cubicBezTo>
                  <a:pt x="111365" y="7602"/>
                  <a:pt x="112324" y="6369"/>
                  <a:pt x="113557" y="5890"/>
                </a:cubicBezTo>
                <a:lnTo>
                  <a:pt x="113557" y="1"/>
                </a:lnTo>
                <a:lnTo>
                  <a:pt x="104997" y="1"/>
                </a:lnTo>
                <a:lnTo>
                  <a:pt x="104997" y="5890"/>
                </a:lnTo>
                <a:cubicBezTo>
                  <a:pt x="106344" y="6369"/>
                  <a:pt x="107280" y="7602"/>
                  <a:pt x="107280" y="9131"/>
                </a:cubicBezTo>
                <a:cubicBezTo>
                  <a:pt x="107280" y="11025"/>
                  <a:pt x="105864" y="12555"/>
                  <a:pt x="104061" y="12555"/>
                </a:cubicBezTo>
                <a:cubicBezTo>
                  <a:pt x="102349" y="12555"/>
                  <a:pt x="100911" y="11025"/>
                  <a:pt x="100911" y="9131"/>
                </a:cubicBezTo>
                <a:cubicBezTo>
                  <a:pt x="100911" y="7602"/>
                  <a:pt x="101779" y="6369"/>
                  <a:pt x="103103" y="5890"/>
                </a:cubicBezTo>
                <a:lnTo>
                  <a:pt x="103103" y="1"/>
                </a:lnTo>
                <a:lnTo>
                  <a:pt x="94543" y="1"/>
                </a:lnTo>
                <a:lnTo>
                  <a:pt x="94543" y="5890"/>
                </a:lnTo>
                <a:cubicBezTo>
                  <a:pt x="95867" y="6369"/>
                  <a:pt x="96826" y="7602"/>
                  <a:pt x="96826" y="9131"/>
                </a:cubicBezTo>
                <a:cubicBezTo>
                  <a:pt x="96826" y="11025"/>
                  <a:pt x="95388" y="12555"/>
                  <a:pt x="93584" y="12555"/>
                </a:cubicBezTo>
                <a:cubicBezTo>
                  <a:pt x="91873" y="12555"/>
                  <a:pt x="90366" y="11025"/>
                  <a:pt x="90366" y="9131"/>
                </a:cubicBezTo>
                <a:cubicBezTo>
                  <a:pt x="90366" y="7602"/>
                  <a:pt x="91302" y="6369"/>
                  <a:pt x="92649" y="5890"/>
                </a:cubicBezTo>
                <a:lnTo>
                  <a:pt x="92649" y="1"/>
                </a:lnTo>
                <a:lnTo>
                  <a:pt x="84089" y="1"/>
                </a:lnTo>
                <a:lnTo>
                  <a:pt x="84089" y="5890"/>
                </a:lnTo>
                <a:cubicBezTo>
                  <a:pt x="85413" y="6369"/>
                  <a:pt x="86372" y="7602"/>
                  <a:pt x="86372" y="9131"/>
                </a:cubicBezTo>
                <a:cubicBezTo>
                  <a:pt x="86372" y="11025"/>
                  <a:pt x="84934" y="12555"/>
                  <a:pt x="83130" y="12555"/>
                </a:cubicBezTo>
                <a:cubicBezTo>
                  <a:pt x="81419" y="12555"/>
                  <a:pt x="79889" y="11025"/>
                  <a:pt x="79889" y="9131"/>
                </a:cubicBezTo>
                <a:cubicBezTo>
                  <a:pt x="79889" y="7602"/>
                  <a:pt x="80848" y="6369"/>
                  <a:pt x="82172" y="5890"/>
                </a:cubicBezTo>
                <a:lnTo>
                  <a:pt x="82172" y="1"/>
                </a:lnTo>
                <a:lnTo>
                  <a:pt x="73612" y="1"/>
                </a:lnTo>
                <a:lnTo>
                  <a:pt x="73612" y="5890"/>
                </a:lnTo>
                <a:cubicBezTo>
                  <a:pt x="74959" y="6369"/>
                  <a:pt x="75895" y="7602"/>
                  <a:pt x="75895" y="9131"/>
                </a:cubicBezTo>
                <a:cubicBezTo>
                  <a:pt x="75895" y="11025"/>
                  <a:pt x="74480" y="12555"/>
                  <a:pt x="72676" y="12555"/>
                </a:cubicBezTo>
                <a:cubicBezTo>
                  <a:pt x="70850" y="12555"/>
                  <a:pt x="69435" y="11025"/>
                  <a:pt x="69435" y="9131"/>
                </a:cubicBezTo>
                <a:cubicBezTo>
                  <a:pt x="69435" y="7602"/>
                  <a:pt x="70394" y="6369"/>
                  <a:pt x="71718" y="5890"/>
                </a:cubicBezTo>
                <a:lnTo>
                  <a:pt x="71718" y="1"/>
                </a:lnTo>
                <a:lnTo>
                  <a:pt x="63158" y="1"/>
                </a:lnTo>
                <a:lnTo>
                  <a:pt x="63158" y="5890"/>
                </a:lnTo>
                <a:cubicBezTo>
                  <a:pt x="64482" y="6369"/>
                  <a:pt x="65441" y="7602"/>
                  <a:pt x="65441" y="9131"/>
                </a:cubicBezTo>
                <a:cubicBezTo>
                  <a:pt x="65441" y="11025"/>
                  <a:pt x="64003" y="12555"/>
                  <a:pt x="62200" y="12555"/>
                </a:cubicBezTo>
                <a:cubicBezTo>
                  <a:pt x="60396" y="12555"/>
                  <a:pt x="58981" y="11025"/>
                  <a:pt x="58981" y="9131"/>
                </a:cubicBezTo>
                <a:cubicBezTo>
                  <a:pt x="58981" y="7602"/>
                  <a:pt x="59917" y="6369"/>
                  <a:pt x="61264" y="5890"/>
                </a:cubicBezTo>
                <a:lnTo>
                  <a:pt x="61264" y="1"/>
                </a:lnTo>
                <a:lnTo>
                  <a:pt x="52704" y="1"/>
                </a:lnTo>
                <a:lnTo>
                  <a:pt x="52704" y="5890"/>
                </a:lnTo>
                <a:cubicBezTo>
                  <a:pt x="54028" y="6369"/>
                  <a:pt x="54987" y="7602"/>
                  <a:pt x="54987" y="9131"/>
                </a:cubicBezTo>
                <a:cubicBezTo>
                  <a:pt x="54987" y="11025"/>
                  <a:pt x="53549" y="12555"/>
                  <a:pt x="51746" y="12555"/>
                </a:cubicBezTo>
                <a:cubicBezTo>
                  <a:pt x="49942" y="12555"/>
                  <a:pt x="48504" y="11025"/>
                  <a:pt x="48504" y="9131"/>
                </a:cubicBezTo>
                <a:cubicBezTo>
                  <a:pt x="48504" y="7602"/>
                  <a:pt x="49463" y="6369"/>
                  <a:pt x="50787" y="5890"/>
                </a:cubicBezTo>
                <a:lnTo>
                  <a:pt x="50787" y="1"/>
                </a:lnTo>
                <a:lnTo>
                  <a:pt x="42228" y="1"/>
                </a:lnTo>
                <a:lnTo>
                  <a:pt x="42228" y="5890"/>
                </a:lnTo>
                <a:cubicBezTo>
                  <a:pt x="43574" y="6369"/>
                  <a:pt x="44510" y="7602"/>
                  <a:pt x="44510" y="9131"/>
                </a:cubicBezTo>
                <a:cubicBezTo>
                  <a:pt x="44510" y="11025"/>
                  <a:pt x="43095" y="12555"/>
                  <a:pt x="41292" y="12555"/>
                </a:cubicBezTo>
                <a:cubicBezTo>
                  <a:pt x="39466" y="12555"/>
                  <a:pt x="38050" y="11025"/>
                  <a:pt x="38050" y="9131"/>
                </a:cubicBezTo>
                <a:cubicBezTo>
                  <a:pt x="38050" y="7602"/>
                  <a:pt x="39009" y="6369"/>
                  <a:pt x="40333" y="5890"/>
                </a:cubicBezTo>
                <a:lnTo>
                  <a:pt x="40333" y="1"/>
                </a:lnTo>
                <a:lnTo>
                  <a:pt x="31774" y="1"/>
                </a:lnTo>
                <a:lnTo>
                  <a:pt x="31774" y="5890"/>
                </a:lnTo>
                <a:cubicBezTo>
                  <a:pt x="33097" y="6369"/>
                  <a:pt x="34056" y="7602"/>
                  <a:pt x="34056" y="9131"/>
                </a:cubicBezTo>
                <a:cubicBezTo>
                  <a:pt x="34056" y="11025"/>
                  <a:pt x="32527" y="12555"/>
                  <a:pt x="30815" y="12555"/>
                </a:cubicBezTo>
                <a:cubicBezTo>
                  <a:pt x="29012" y="12555"/>
                  <a:pt x="27597" y="11025"/>
                  <a:pt x="27597" y="9131"/>
                </a:cubicBezTo>
                <a:cubicBezTo>
                  <a:pt x="27597" y="7602"/>
                  <a:pt x="28532" y="6369"/>
                  <a:pt x="29879" y="5890"/>
                </a:cubicBezTo>
                <a:lnTo>
                  <a:pt x="29879" y="1"/>
                </a:lnTo>
                <a:lnTo>
                  <a:pt x="21320" y="1"/>
                </a:lnTo>
                <a:lnTo>
                  <a:pt x="21320" y="5890"/>
                </a:lnTo>
                <a:cubicBezTo>
                  <a:pt x="22643" y="6369"/>
                  <a:pt x="23488" y="7602"/>
                  <a:pt x="23488" y="9131"/>
                </a:cubicBezTo>
                <a:cubicBezTo>
                  <a:pt x="23488" y="11025"/>
                  <a:pt x="22073" y="12555"/>
                  <a:pt x="20361" y="12555"/>
                </a:cubicBezTo>
                <a:cubicBezTo>
                  <a:pt x="18558" y="12555"/>
                  <a:pt x="17120" y="11025"/>
                  <a:pt x="17120" y="9131"/>
                </a:cubicBezTo>
                <a:cubicBezTo>
                  <a:pt x="17120" y="7602"/>
                  <a:pt x="18078" y="6369"/>
                  <a:pt x="19402" y="5890"/>
                </a:cubicBezTo>
                <a:lnTo>
                  <a:pt x="19402" y="1"/>
                </a:lnTo>
                <a:lnTo>
                  <a:pt x="10843" y="1"/>
                </a:lnTo>
                <a:lnTo>
                  <a:pt x="10843" y="5890"/>
                </a:lnTo>
                <a:cubicBezTo>
                  <a:pt x="12075" y="6369"/>
                  <a:pt x="13034" y="7602"/>
                  <a:pt x="13034" y="9131"/>
                </a:cubicBezTo>
                <a:cubicBezTo>
                  <a:pt x="13034" y="11025"/>
                  <a:pt x="11619" y="12555"/>
                  <a:pt x="9907" y="12555"/>
                </a:cubicBezTo>
                <a:cubicBezTo>
                  <a:pt x="8081" y="12555"/>
                  <a:pt x="6666" y="11025"/>
                  <a:pt x="6666" y="9131"/>
                </a:cubicBezTo>
                <a:cubicBezTo>
                  <a:pt x="6666" y="7602"/>
                  <a:pt x="7624" y="6369"/>
                  <a:pt x="8948" y="5890"/>
                </a:cubicBezTo>
                <a:lnTo>
                  <a:pt x="894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168632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2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5" name="Google Shape;2325;p43"/>
          <p:cNvSpPr/>
          <p:nvPr/>
        </p:nvSpPr>
        <p:spPr>
          <a:xfrm>
            <a:off x="891501" y="820839"/>
            <a:ext cx="10291903" cy="5229747"/>
          </a:xfrm>
          <a:custGeom>
            <a:avLst/>
            <a:gdLst/>
            <a:ahLst/>
            <a:cxnLst/>
            <a:rect l="l" t="t" r="r" b="b"/>
            <a:pathLst>
              <a:path w="190791" h="112034" extrusionOk="0">
                <a:moveTo>
                  <a:pt x="118634" y="1"/>
                </a:moveTo>
                <a:cubicBezTo>
                  <a:pt x="63946" y="1"/>
                  <a:pt x="4565" y="2490"/>
                  <a:pt x="4565" y="2490"/>
                </a:cubicBezTo>
                <a:cubicBezTo>
                  <a:pt x="1" y="39595"/>
                  <a:pt x="4565" y="107727"/>
                  <a:pt x="4565" y="107727"/>
                </a:cubicBezTo>
                <a:cubicBezTo>
                  <a:pt x="27314" y="110957"/>
                  <a:pt x="55405" y="112034"/>
                  <a:pt x="82749" y="112034"/>
                </a:cubicBezTo>
                <a:cubicBezTo>
                  <a:pt x="137437" y="112034"/>
                  <a:pt x="189138" y="107727"/>
                  <a:pt x="189138" y="107727"/>
                </a:cubicBezTo>
                <a:cubicBezTo>
                  <a:pt x="190790" y="82412"/>
                  <a:pt x="189138" y="2490"/>
                  <a:pt x="189138" y="2490"/>
                </a:cubicBezTo>
                <a:cubicBezTo>
                  <a:pt x="172149" y="623"/>
                  <a:pt x="145978" y="1"/>
                  <a:pt x="11863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26" name="Google Shape;2326;p43"/>
          <p:cNvSpPr/>
          <p:nvPr/>
        </p:nvSpPr>
        <p:spPr>
          <a:xfrm>
            <a:off x="838633" y="776305"/>
            <a:ext cx="10377952" cy="5305393"/>
          </a:xfrm>
          <a:custGeom>
            <a:avLst/>
            <a:gdLst/>
            <a:ahLst/>
            <a:cxnLst/>
            <a:rect l="l" t="t" r="r" b="b"/>
            <a:pathLst>
              <a:path w="192303" h="113752" extrusionOk="0">
                <a:moveTo>
                  <a:pt x="119558" y="900"/>
                </a:moveTo>
                <a:cubicBezTo>
                  <a:pt x="146902" y="900"/>
                  <a:pt x="173073" y="1522"/>
                  <a:pt x="190062" y="3389"/>
                </a:cubicBezTo>
                <a:cubicBezTo>
                  <a:pt x="190062" y="3389"/>
                  <a:pt x="191714" y="83311"/>
                  <a:pt x="190062" y="108626"/>
                </a:cubicBezTo>
                <a:cubicBezTo>
                  <a:pt x="190062" y="108626"/>
                  <a:pt x="138361" y="112933"/>
                  <a:pt x="83673" y="112933"/>
                </a:cubicBezTo>
                <a:cubicBezTo>
                  <a:pt x="56329" y="112933"/>
                  <a:pt x="28238" y="111856"/>
                  <a:pt x="5489" y="108626"/>
                </a:cubicBezTo>
                <a:cubicBezTo>
                  <a:pt x="5489" y="108626"/>
                  <a:pt x="925" y="40494"/>
                  <a:pt x="5489" y="3389"/>
                </a:cubicBezTo>
                <a:cubicBezTo>
                  <a:pt x="5489" y="3389"/>
                  <a:pt x="64870" y="900"/>
                  <a:pt x="119558" y="900"/>
                </a:cubicBezTo>
                <a:close/>
                <a:moveTo>
                  <a:pt x="117140" y="0"/>
                </a:moveTo>
                <a:cubicBezTo>
                  <a:pt x="104426" y="0"/>
                  <a:pt x="91489" y="112"/>
                  <a:pt x="79111" y="336"/>
                </a:cubicBezTo>
                <a:lnTo>
                  <a:pt x="77347" y="336"/>
                </a:lnTo>
                <a:cubicBezTo>
                  <a:pt x="63821" y="588"/>
                  <a:pt x="50995" y="924"/>
                  <a:pt x="40130" y="1289"/>
                </a:cubicBezTo>
                <a:lnTo>
                  <a:pt x="38394" y="1289"/>
                </a:lnTo>
                <a:cubicBezTo>
                  <a:pt x="19015" y="1849"/>
                  <a:pt x="5937" y="2437"/>
                  <a:pt x="5489" y="2437"/>
                </a:cubicBezTo>
                <a:lnTo>
                  <a:pt x="4677" y="2437"/>
                </a:lnTo>
                <a:lnTo>
                  <a:pt x="4537" y="3249"/>
                </a:lnTo>
                <a:cubicBezTo>
                  <a:pt x="1" y="40018"/>
                  <a:pt x="4537" y="108038"/>
                  <a:pt x="4537" y="108626"/>
                </a:cubicBezTo>
                <a:lnTo>
                  <a:pt x="4677" y="109326"/>
                </a:lnTo>
                <a:lnTo>
                  <a:pt x="5377" y="109438"/>
                </a:lnTo>
                <a:cubicBezTo>
                  <a:pt x="15627" y="110951"/>
                  <a:pt x="26940" y="112015"/>
                  <a:pt x="38730" y="112603"/>
                </a:cubicBezTo>
                <a:cubicBezTo>
                  <a:pt x="39318" y="112715"/>
                  <a:pt x="40018" y="112715"/>
                  <a:pt x="40606" y="112715"/>
                </a:cubicBezTo>
                <a:cubicBezTo>
                  <a:pt x="52732" y="113415"/>
                  <a:pt x="65333" y="113751"/>
                  <a:pt x="77711" y="113751"/>
                </a:cubicBezTo>
                <a:lnTo>
                  <a:pt x="84012" y="113751"/>
                </a:lnTo>
                <a:cubicBezTo>
                  <a:pt x="95801" y="113751"/>
                  <a:pt x="107115" y="113639"/>
                  <a:pt x="117504" y="113303"/>
                </a:cubicBezTo>
                <a:lnTo>
                  <a:pt x="119352" y="113303"/>
                </a:lnTo>
                <a:cubicBezTo>
                  <a:pt x="120753" y="113163"/>
                  <a:pt x="122041" y="113163"/>
                  <a:pt x="123441" y="113163"/>
                </a:cubicBezTo>
                <a:cubicBezTo>
                  <a:pt x="135231" y="112715"/>
                  <a:pt x="146208" y="112239"/>
                  <a:pt x="155757" y="111763"/>
                </a:cubicBezTo>
                <a:cubicBezTo>
                  <a:pt x="156345" y="111651"/>
                  <a:pt x="156933" y="111651"/>
                  <a:pt x="157634" y="111651"/>
                </a:cubicBezTo>
                <a:cubicBezTo>
                  <a:pt x="177124" y="110615"/>
                  <a:pt x="189950" y="109550"/>
                  <a:pt x="190202" y="109438"/>
                </a:cubicBezTo>
                <a:lnTo>
                  <a:pt x="191014" y="109438"/>
                </a:lnTo>
                <a:lnTo>
                  <a:pt x="191014" y="108626"/>
                </a:lnTo>
                <a:cubicBezTo>
                  <a:pt x="192302" y="90200"/>
                  <a:pt x="191714" y="38953"/>
                  <a:pt x="191350" y="16691"/>
                </a:cubicBezTo>
                <a:lnTo>
                  <a:pt x="191350" y="16214"/>
                </a:lnTo>
                <a:cubicBezTo>
                  <a:pt x="191126" y="8513"/>
                  <a:pt x="191126" y="3501"/>
                  <a:pt x="191014" y="3249"/>
                </a:cubicBezTo>
                <a:lnTo>
                  <a:pt x="191014" y="2549"/>
                </a:lnTo>
                <a:lnTo>
                  <a:pt x="190202" y="2437"/>
                </a:lnTo>
                <a:cubicBezTo>
                  <a:pt x="181325" y="1513"/>
                  <a:pt x="169899" y="812"/>
                  <a:pt x="157045" y="448"/>
                </a:cubicBezTo>
                <a:lnTo>
                  <a:pt x="155309" y="448"/>
                </a:lnTo>
                <a:cubicBezTo>
                  <a:pt x="143996" y="112"/>
                  <a:pt x="131506" y="0"/>
                  <a:pt x="1189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058535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75466" y="-36433"/>
            <a:ext cx="12342935" cy="700533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oogle Shape;10;p2"/>
          <p:cNvGrpSpPr/>
          <p:nvPr/>
        </p:nvGrpSpPr>
        <p:grpSpPr>
          <a:xfrm>
            <a:off x="-831699" y="-410817"/>
            <a:ext cx="3265613" cy="4031221"/>
            <a:chOff x="-623774" y="-350900"/>
            <a:chExt cx="2449210" cy="3023416"/>
          </a:xfrm>
        </p:grpSpPr>
        <p:grpSp>
          <p:nvGrpSpPr>
            <p:cNvPr id="11" name="Google Shape;11;p2"/>
            <p:cNvGrpSpPr/>
            <p:nvPr/>
          </p:nvGrpSpPr>
          <p:grpSpPr>
            <a:xfrm rot="1413719">
              <a:off x="224827" y="-308028"/>
              <a:ext cx="616248" cy="1925931"/>
              <a:chOff x="-1858600" y="2385325"/>
              <a:chExt cx="523125" cy="1635025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6" name="Google Shape;16;p2"/>
            <p:cNvGrpSpPr/>
            <p:nvPr/>
          </p:nvGrpSpPr>
          <p:grpSpPr>
            <a:xfrm rot="1413719">
              <a:off x="234082" y="-133704"/>
              <a:ext cx="1216593" cy="2128592"/>
              <a:chOff x="-1779100" y="2408800"/>
              <a:chExt cx="1032750" cy="1807075"/>
            </a:xfrm>
          </p:grpSpPr>
          <p:sp>
            <p:nvSpPr>
              <p:cNvPr id="17" name="Google Shape;17;p2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21" name="Google Shape;21;p2"/>
            <p:cNvGrpSpPr/>
            <p:nvPr/>
          </p:nvGrpSpPr>
          <p:grpSpPr>
            <a:xfrm>
              <a:off x="-623774" y="407959"/>
              <a:ext cx="2317309" cy="2264556"/>
              <a:chOff x="-623774" y="407959"/>
              <a:chExt cx="2317309" cy="2264556"/>
            </a:xfrm>
          </p:grpSpPr>
          <p:grpSp>
            <p:nvGrpSpPr>
              <p:cNvPr id="22" name="Google Shape;22;p2"/>
              <p:cNvGrpSpPr/>
              <p:nvPr/>
            </p:nvGrpSpPr>
            <p:grpSpPr>
              <a:xfrm rot="1413719">
                <a:off x="-360763" y="695549"/>
                <a:ext cx="1791287" cy="1689375"/>
                <a:chOff x="-2055400" y="3174000"/>
                <a:chExt cx="1520600" cy="1434200"/>
              </a:xfrm>
            </p:grpSpPr>
            <p:sp>
              <p:nvSpPr>
                <p:cNvPr id="23" name="Google Shape;23;p2"/>
                <p:cNvSpPr/>
                <p:nvPr/>
              </p:nvSpPr>
              <p:spPr>
                <a:xfrm>
                  <a:off x="-2007975" y="3215025"/>
                  <a:ext cx="147317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27" h="55727" extrusionOk="0">
                      <a:moveTo>
                        <a:pt x="49062" y="0"/>
                      </a:moveTo>
                      <a:cubicBezTo>
                        <a:pt x="48551" y="0"/>
                        <a:pt x="48041" y="36"/>
                        <a:pt x="47542" y="108"/>
                      </a:cubicBezTo>
                      <a:cubicBezTo>
                        <a:pt x="43618" y="698"/>
                        <a:pt x="40182" y="3005"/>
                        <a:pt x="37054" y="5441"/>
                      </a:cubicBezTo>
                      <a:cubicBezTo>
                        <a:pt x="28669" y="11980"/>
                        <a:pt x="21566" y="19955"/>
                        <a:pt x="15489" y="28674"/>
                      </a:cubicBezTo>
                      <a:cubicBezTo>
                        <a:pt x="13386" y="31725"/>
                        <a:pt x="11591" y="33828"/>
                        <a:pt x="9309" y="36725"/>
                      </a:cubicBezTo>
                      <a:cubicBezTo>
                        <a:pt x="4366" y="43026"/>
                        <a:pt x="2390" y="53266"/>
                        <a:pt x="9" y="55718"/>
                      </a:cubicBezTo>
                      <a:lnTo>
                        <a:pt x="9" y="55718"/>
                      </a:lnTo>
                      <a:cubicBezTo>
                        <a:pt x="12574" y="42822"/>
                        <a:pt x="31237" y="29697"/>
                        <a:pt x="46849" y="20724"/>
                      </a:cubicBezTo>
                      <a:cubicBezTo>
                        <a:pt x="49901" y="18981"/>
                        <a:pt x="53055" y="17237"/>
                        <a:pt x="55363" y="14596"/>
                      </a:cubicBezTo>
                      <a:cubicBezTo>
                        <a:pt x="57645" y="11955"/>
                        <a:pt x="58927" y="8083"/>
                        <a:pt x="57542" y="4852"/>
                      </a:cubicBezTo>
                      <a:cubicBezTo>
                        <a:pt x="56177" y="1674"/>
                        <a:pt x="52567" y="0"/>
                        <a:pt x="49062" y="0"/>
                      </a:cubicBezTo>
                      <a:close/>
                      <a:moveTo>
                        <a:pt x="9" y="55718"/>
                      </a:moveTo>
                      <a:lnTo>
                        <a:pt x="9" y="55718"/>
                      </a:lnTo>
                      <a:cubicBezTo>
                        <a:pt x="6" y="55720"/>
                        <a:pt x="4" y="55723"/>
                        <a:pt x="1" y="55726"/>
                      </a:cubicBezTo>
                      <a:cubicBezTo>
                        <a:pt x="4" y="55723"/>
                        <a:pt x="6" y="55720"/>
                        <a:pt x="9" y="5571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24" name="Google Shape;24;p2"/>
                <p:cNvSpPr/>
                <p:nvPr/>
              </p:nvSpPr>
              <p:spPr>
                <a:xfrm>
                  <a:off x="-2055400" y="3174000"/>
                  <a:ext cx="147252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01" h="55727" extrusionOk="0">
                      <a:moveTo>
                        <a:pt x="49036" y="0"/>
                      </a:moveTo>
                      <a:cubicBezTo>
                        <a:pt x="48525" y="0"/>
                        <a:pt x="48015" y="36"/>
                        <a:pt x="47516" y="108"/>
                      </a:cubicBezTo>
                      <a:cubicBezTo>
                        <a:pt x="43592" y="697"/>
                        <a:pt x="40156" y="3005"/>
                        <a:pt x="37028" y="5441"/>
                      </a:cubicBezTo>
                      <a:lnTo>
                        <a:pt x="37053" y="5441"/>
                      </a:lnTo>
                      <a:cubicBezTo>
                        <a:pt x="28643" y="11980"/>
                        <a:pt x="21540" y="19955"/>
                        <a:pt x="15488" y="28673"/>
                      </a:cubicBezTo>
                      <a:cubicBezTo>
                        <a:pt x="13386" y="31725"/>
                        <a:pt x="11565" y="33828"/>
                        <a:pt x="9283" y="36725"/>
                      </a:cubicBezTo>
                      <a:cubicBezTo>
                        <a:pt x="4334" y="43033"/>
                        <a:pt x="2359" y="53290"/>
                        <a:pt x="0" y="55726"/>
                      </a:cubicBezTo>
                      <a:cubicBezTo>
                        <a:pt x="12565" y="42828"/>
                        <a:pt x="31207" y="29699"/>
                        <a:pt x="46823" y="20724"/>
                      </a:cubicBezTo>
                      <a:cubicBezTo>
                        <a:pt x="49875" y="18981"/>
                        <a:pt x="53029" y="17237"/>
                        <a:pt x="55336" y="14596"/>
                      </a:cubicBezTo>
                      <a:cubicBezTo>
                        <a:pt x="57619" y="11955"/>
                        <a:pt x="58901" y="8083"/>
                        <a:pt x="57516" y="4852"/>
                      </a:cubicBezTo>
                      <a:cubicBezTo>
                        <a:pt x="56151" y="1674"/>
                        <a:pt x="52541" y="0"/>
                        <a:pt x="4903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25" name="Google Shape;25;p2"/>
                <p:cNvSpPr/>
                <p:nvPr/>
              </p:nvSpPr>
              <p:spPr>
                <a:xfrm>
                  <a:off x="-1083325" y="3219875"/>
                  <a:ext cx="461350" cy="20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54" h="8139" extrusionOk="0">
                      <a:moveTo>
                        <a:pt x="8731" y="282"/>
                      </a:moveTo>
                      <a:cubicBezTo>
                        <a:pt x="8661" y="282"/>
                        <a:pt x="8587" y="347"/>
                        <a:pt x="8607" y="427"/>
                      </a:cubicBezTo>
                      <a:cubicBezTo>
                        <a:pt x="8607" y="452"/>
                        <a:pt x="8633" y="452"/>
                        <a:pt x="8633" y="478"/>
                      </a:cubicBezTo>
                      <a:cubicBezTo>
                        <a:pt x="8669" y="496"/>
                        <a:pt x="8705" y="514"/>
                        <a:pt x="8741" y="514"/>
                      </a:cubicBezTo>
                      <a:cubicBezTo>
                        <a:pt x="8756" y="514"/>
                        <a:pt x="8771" y="511"/>
                        <a:pt x="8786" y="504"/>
                      </a:cubicBezTo>
                      <a:cubicBezTo>
                        <a:pt x="8889" y="452"/>
                        <a:pt x="8889" y="350"/>
                        <a:pt x="8786" y="298"/>
                      </a:cubicBezTo>
                      <a:cubicBezTo>
                        <a:pt x="8770" y="287"/>
                        <a:pt x="8750" y="282"/>
                        <a:pt x="8731" y="282"/>
                      </a:cubicBezTo>
                      <a:close/>
                      <a:moveTo>
                        <a:pt x="11359" y="1"/>
                      </a:moveTo>
                      <a:cubicBezTo>
                        <a:pt x="11294" y="1"/>
                        <a:pt x="11229" y="21"/>
                        <a:pt x="11171" y="68"/>
                      </a:cubicBezTo>
                      <a:cubicBezTo>
                        <a:pt x="11120" y="119"/>
                        <a:pt x="11094" y="145"/>
                        <a:pt x="11069" y="196"/>
                      </a:cubicBezTo>
                      <a:cubicBezTo>
                        <a:pt x="10992" y="375"/>
                        <a:pt x="11017" y="581"/>
                        <a:pt x="11145" y="709"/>
                      </a:cubicBezTo>
                      <a:cubicBezTo>
                        <a:pt x="11221" y="785"/>
                        <a:pt x="11314" y="819"/>
                        <a:pt x="11405" y="819"/>
                      </a:cubicBezTo>
                      <a:cubicBezTo>
                        <a:pt x="11590" y="819"/>
                        <a:pt x="11769" y="676"/>
                        <a:pt x="11787" y="452"/>
                      </a:cubicBezTo>
                      <a:cubicBezTo>
                        <a:pt x="11806" y="234"/>
                        <a:pt x="11581" y="1"/>
                        <a:pt x="11359" y="1"/>
                      </a:cubicBezTo>
                      <a:close/>
                      <a:moveTo>
                        <a:pt x="14759" y="611"/>
                      </a:moveTo>
                      <a:cubicBezTo>
                        <a:pt x="14635" y="611"/>
                        <a:pt x="14488" y="737"/>
                        <a:pt x="14530" y="863"/>
                      </a:cubicBezTo>
                      <a:cubicBezTo>
                        <a:pt x="14530" y="888"/>
                        <a:pt x="14556" y="914"/>
                        <a:pt x="14556" y="940"/>
                      </a:cubicBezTo>
                      <a:cubicBezTo>
                        <a:pt x="14606" y="989"/>
                        <a:pt x="14666" y="1017"/>
                        <a:pt x="14730" y="1017"/>
                      </a:cubicBezTo>
                      <a:cubicBezTo>
                        <a:pt x="14765" y="1017"/>
                        <a:pt x="14802" y="1009"/>
                        <a:pt x="14838" y="991"/>
                      </a:cubicBezTo>
                      <a:cubicBezTo>
                        <a:pt x="14992" y="914"/>
                        <a:pt x="14992" y="709"/>
                        <a:pt x="14838" y="632"/>
                      </a:cubicBezTo>
                      <a:cubicBezTo>
                        <a:pt x="14814" y="618"/>
                        <a:pt x="14787" y="611"/>
                        <a:pt x="14759" y="611"/>
                      </a:cubicBezTo>
                      <a:close/>
                      <a:moveTo>
                        <a:pt x="7128" y="1616"/>
                      </a:moveTo>
                      <a:cubicBezTo>
                        <a:pt x="7063" y="1616"/>
                        <a:pt x="6998" y="1637"/>
                        <a:pt x="6940" y="1683"/>
                      </a:cubicBezTo>
                      <a:cubicBezTo>
                        <a:pt x="6889" y="1709"/>
                        <a:pt x="6863" y="1760"/>
                        <a:pt x="6838" y="1811"/>
                      </a:cubicBezTo>
                      <a:cubicBezTo>
                        <a:pt x="6761" y="1965"/>
                        <a:pt x="6786" y="2170"/>
                        <a:pt x="6914" y="2324"/>
                      </a:cubicBezTo>
                      <a:cubicBezTo>
                        <a:pt x="6987" y="2389"/>
                        <a:pt x="7075" y="2418"/>
                        <a:pt x="7161" y="2418"/>
                      </a:cubicBezTo>
                      <a:cubicBezTo>
                        <a:pt x="7351" y="2418"/>
                        <a:pt x="7538" y="2279"/>
                        <a:pt x="7556" y="2068"/>
                      </a:cubicBezTo>
                      <a:cubicBezTo>
                        <a:pt x="7575" y="1850"/>
                        <a:pt x="7350" y="1616"/>
                        <a:pt x="7128" y="1616"/>
                      </a:cubicBezTo>
                      <a:close/>
                      <a:moveTo>
                        <a:pt x="4071" y="2071"/>
                      </a:moveTo>
                      <a:cubicBezTo>
                        <a:pt x="3935" y="2071"/>
                        <a:pt x="3797" y="2181"/>
                        <a:pt x="3837" y="2324"/>
                      </a:cubicBezTo>
                      <a:cubicBezTo>
                        <a:pt x="3863" y="2350"/>
                        <a:pt x="3863" y="2376"/>
                        <a:pt x="3889" y="2401"/>
                      </a:cubicBezTo>
                      <a:cubicBezTo>
                        <a:pt x="3938" y="2451"/>
                        <a:pt x="3999" y="2479"/>
                        <a:pt x="4063" y="2479"/>
                      </a:cubicBezTo>
                      <a:cubicBezTo>
                        <a:pt x="4098" y="2479"/>
                        <a:pt x="4134" y="2471"/>
                        <a:pt x="4171" y="2452"/>
                      </a:cubicBezTo>
                      <a:cubicBezTo>
                        <a:pt x="4325" y="2376"/>
                        <a:pt x="4325" y="2170"/>
                        <a:pt x="4171" y="2093"/>
                      </a:cubicBezTo>
                      <a:cubicBezTo>
                        <a:pt x="4140" y="2078"/>
                        <a:pt x="4105" y="2071"/>
                        <a:pt x="4071" y="2071"/>
                      </a:cubicBezTo>
                      <a:close/>
                      <a:moveTo>
                        <a:pt x="13880" y="2168"/>
                      </a:moveTo>
                      <a:cubicBezTo>
                        <a:pt x="13496" y="2168"/>
                        <a:pt x="13071" y="2519"/>
                        <a:pt x="13197" y="2940"/>
                      </a:cubicBezTo>
                      <a:lnTo>
                        <a:pt x="13171" y="2914"/>
                      </a:lnTo>
                      <a:lnTo>
                        <a:pt x="13171" y="2914"/>
                      </a:lnTo>
                      <a:cubicBezTo>
                        <a:pt x="13197" y="3017"/>
                        <a:pt x="13248" y="3068"/>
                        <a:pt x="13299" y="3145"/>
                      </a:cubicBezTo>
                      <a:cubicBezTo>
                        <a:pt x="13438" y="3300"/>
                        <a:pt x="13634" y="3386"/>
                        <a:pt x="13834" y="3386"/>
                      </a:cubicBezTo>
                      <a:cubicBezTo>
                        <a:pt x="13931" y="3386"/>
                        <a:pt x="14028" y="3366"/>
                        <a:pt x="14120" y="3324"/>
                      </a:cubicBezTo>
                      <a:cubicBezTo>
                        <a:pt x="14582" y="3119"/>
                        <a:pt x="14582" y="2452"/>
                        <a:pt x="14120" y="2222"/>
                      </a:cubicBezTo>
                      <a:cubicBezTo>
                        <a:pt x="14046" y="2185"/>
                        <a:pt x="13964" y="2168"/>
                        <a:pt x="13880" y="2168"/>
                      </a:cubicBezTo>
                      <a:close/>
                      <a:moveTo>
                        <a:pt x="11052" y="2873"/>
                      </a:moveTo>
                      <a:cubicBezTo>
                        <a:pt x="10986" y="2873"/>
                        <a:pt x="10922" y="2893"/>
                        <a:pt x="10863" y="2940"/>
                      </a:cubicBezTo>
                      <a:cubicBezTo>
                        <a:pt x="10812" y="2965"/>
                        <a:pt x="10786" y="3017"/>
                        <a:pt x="10761" y="3068"/>
                      </a:cubicBezTo>
                      <a:cubicBezTo>
                        <a:pt x="10658" y="3222"/>
                        <a:pt x="10710" y="3427"/>
                        <a:pt x="10838" y="3581"/>
                      </a:cubicBezTo>
                      <a:cubicBezTo>
                        <a:pt x="10910" y="3645"/>
                        <a:pt x="10998" y="3674"/>
                        <a:pt x="11085" y="3674"/>
                      </a:cubicBezTo>
                      <a:cubicBezTo>
                        <a:pt x="11275" y="3674"/>
                        <a:pt x="11461" y="3535"/>
                        <a:pt x="11479" y="3324"/>
                      </a:cubicBezTo>
                      <a:cubicBezTo>
                        <a:pt x="11499" y="3106"/>
                        <a:pt x="11273" y="2873"/>
                        <a:pt x="11052" y="2873"/>
                      </a:cubicBezTo>
                      <a:close/>
                      <a:moveTo>
                        <a:pt x="16379" y="3486"/>
                      </a:moveTo>
                      <a:cubicBezTo>
                        <a:pt x="16118" y="3486"/>
                        <a:pt x="15832" y="3726"/>
                        <a:pt x="15915" y="4017"/>
                      </a:cubicBezTo>
                      <a:cubicBezTo>
                        <a:pt x="15915" y="4068"/>
                        <a:pt x="15941" y="4119"/>
                        <a:pt x="15992" y="4170"/>
                      </a:cubicBezTo>
                      <a:cubicBezTo>
                        <a:pt x="16098" y="4277"/>
                        <a:pt x="16241" y="4334"/>
                        <a:pt x="16378" y="4334"/>
                      </a:cubicBezTo>
                      <a:cubicBezTo>
                        <a:pt x="16440" y="4334"/>
                        <a:pt x="16500" y="4323"/>
                        <a:pt x="16556" y="4299"/>
                      </a:cubicBezTo>
                      <a:cubicBezTo>
                        <a:pt x="16889" y="4145"/>
                        <a:pt x="16889" y="3683"/>
                        <a:pt x="16556" y="3529"/>
                      </a:cubicBezTo>
                      <a:cubicBezTo>
                        <a:pt x="16502" y="3500"/>
                        <a:pt x="16441" y="3486"/>
                        <a:pt x="16379" y="3486"/>
                      </a:cubicBezTo>
                      <a:close/>
                      <a:moveTo>
                        <a:pt x="4904" y="3922"/>
                      </a:moveTo>
                      <a:cubicBezTo>
                        <a:pt x="4663" y="3922"/>
                        <a:pt x="4396" y="4153"/>
                        <a:pt x="4478" y="4401"/>
                      </a:cubicBezTo>
                      <a:cubicBezTo>
                        <a:pt x="4478" y="4453"/>
                        <a:pt x="4504" y="4504"/>
                        <a:pt x="4555" y="4529"/>
                      </a:cubicBezTo>
                      <a:cubicBezTo>
                        <a:pt x="4644" y="4636"/>
                        <a:pt x="4769" y="4693"/>
                        <a:pt x="4897" y="4693"/>
                      </a:cubicBezTo>
                      <a:cubicBezTo>
                        <a:pt x="4955" y="4693"/>
                        <a:pt x="5013" y="4681"/>
                        <a:pt x="5068" y="4658"/>
                      </a:cubicBezTo>
                      <a:cubicBezTo>
                        <a:pt x="5376" y="4529"/>
                        <a:pt x="5376" y="4094"/>
                        <a:pt x="5068" y="3965"/>
                      </a:cubicBezTo>
                      <a:cubicBezTo>
                        <a:pt x="5018" y="3935"/>
                        <a:pt x="4962" y="3922"/>
                        <a:pt x="4904" y="3922"/>
                      </a:cubicBezTo>
                      <a:close/>
                      <a:moveTo>
                        <a:pt x="9543" y="4424"/>
                      </a:moveTo>
                      <a:cubicBezTo>
                        <a:pt x="9154" y="4424"/>
                        <a:pt x="8716" y="4772"/>
                        <a:pt x="8863" y="5171"/>
                      </a:cubicBezTo>
                      <a:lnTo>
                        <a:pt x="8838" y="5171"/>
                      </a:lnTo>
                      <a:cubicBezTo>
                        <a:pt x="8863" y="5247"/>
                        <a:pt x="8915" y="5324"/>
                        <a:pt x="8966" y="5376"/>
                      </a:cubicBezTo>
                      <a:cubicBezTo>
                        <a:pt x="9111" y="5539"/>
                        <a:pt x="9321" y="5625"/>
                        <a:pt x="9531" y="5625"/>
                      </a:cubicBezTo>
                      <a:cubicBezTo>
                        <a:pt x="9617" y="5625"/>
                        <a:pt x="9704" y="5611"/>
                        <a:pt x="9786" y="5581"/>
                      </a:cubicBezTo>
                      <a:cubicBezTo>
                        <a:pt x="10248" y="5350"/>
                        <a:pt x="10248" y="4709"/>
                        <a:pt x="9786" y="4478"/>
                      </a:cubicBezTo>
                      <a:cubicBezTo>
                        <a:pt x="9712" y="4441"/>
                        <a:pt x="9629" y="4424"/>
                        <a:pt x="9543" y="4424"/>
                      </a:cubicBezTo>
                      <a:close/>
                      <a:moveTo>
                        <a:pt x="803" y="4566"/>
                      </a:moveTo>
                      <a:cubicBezTo>
                        <a:pt x="420" y="4566"/>
                        <a:pt x="1" y="4912"/>
                        <a:pt x="145" y="5324"/>
                      </a:cubicBezTo>
                      <a:lnTo>
                        <a:pt x="119" y="5324"/>
                      </a:lnTo>
                      <a:cubicBezTo>
                        <a:pt x="145" y="5401"/>
                        <a:pt x="196" y="5478"/>
                        <a:pt x="247" y="5530"/>
                      </a:cubicBezTo>
                      <a:cubicBezTo>
                        <a:pt x="393" y="5693"/>
                        <a:pt x="602" y="5779"/>
                        <a:pt x="812" y="5779"/>
                      </a:cubicBezTo>
                      <a:cubicBezTo>
                        <a:pt x="899" y="5779"/>
                        <a:pt x="986" y="5765"/>
                        <a:pt x="1068" y="5735"/>
                      </a:cubicBezTo>
                      <a:cubicBezTo>
                        <a:pt x="1530" y="5504"/>
                        <a:pt x="1530" y="4837"/>
                        <a:pt x="1068" y="4632"/>
                      </a:cubicBezTo>
                      <a:cubicBezTo>
                        <a:pt x="988" y="4587"/>
                        <a:pt x="896" y="4566"/>
                        <a:pt x="803" y="4566"/>
                      </a:cubicBezTo>
                      <a:close/>
                      <a:moveTo>
                        <a:pt x="15597" y="5507"/>
                      </a:moveTo>
                      <a:cubicBezTo>
                        <a:pt x="15474" y="5507"/>
                        <a:pt x="15336" y="5617"/>
                        <a:pt x="15376" y="5760"/>
                      </a:cubicBezTo>
                      <a:cubicBezTo>
                        <a:pt x="15376" y="5786"/>
                        <a:pt x="15402" y="5812"/>
                        <a:pt x="15428" y="5837"/>
                      </a:cubicBezTo>
                      <a:cubicBezTo>
                        <a:pt x="15461" y="5887"/>
                        <a:pt x="15515" y="5915"/>
                        <a:pt x="15577" y="5915"/>
                      </a:cubicBezTo>
                      <a:cubicBezTo>
                        <a:pt x="15612" y="5915"/>
                        <a:pt x="15648" y="5907"/>
                        <a:pt x="15684" y="5889"/>
                      </a:cubicBezTo>
                      <a:cubicBezTo>
                        <a:pt x="15838" y="5812"/>
                        <a:pt x="15838" y="5606"/>
                        <a:pt x="15684" y="5530"/>
                      </a:cubicBezTo>
                      <a:cubicBezTo>
                        <a:pt x="15658" y="5514"/>
                        <a:pt x="15628" y="5507"/>
                        <a:pt x="15597" y="5507"/>
                      </a:cubicBezTo>
                      <a:close/>
                      <a:moveTo>
                        <a:pt x="6804" y="5935"/>
                      </a:moveTo>
                      <a:cubicBezTo>
                        <a:pt x="6729" y="5935"/>
                        <a:pt x="6636" y="6001"/>
                        <a:pt x="6658" y="6068"/>
                      </a:cubicBezTo>
                      <a:cubicBezTo>
                        <a:pt x="6658" y="6094"/>
                        <a:pt x="6684" y="6094"/>
                        <a:pt x="6684" y="6119"/>
                      </a:cubicBezTo>
                      <a:cubicBezTo>
                        <a:pt x="6702" y="6137"/>
                        <a:pt x="6746" y="6156"/>
                        <a:pt x="6788" y="6156"/>
                      </a:cubicBezTo>
                      <a:cubicBezTo>
                        <a:pt x="6805" y="6156"/>
                        <a:pt x="6823" y="6152"/>
                        <a:pt x="6838" y="6145"/>
                      </a:cubicBezTo>
                      <a:cubicBezTo>
                        <a:pt x="6914" y="6119"/>
                        <a:pt x="6914" y="5991"/>
                        <a:pt x="6838" y="5940"/>
                      </a:cubicBezTo>
                      <a:cubicBezTo>
                        <a:pt x="6827" y="5936"/>
                        <a:pt x="6816" y="5935"/>
                        <a:pt x="6804" y="5935"/>
                      </a:cubicBezTo>
                      <a:close/>
                      <a:moveTo>
                        <a:pt x="17748" y="6091"/>
                      </a:moveTo>
                      <a:cubicBezTo>
                        <a:pt x="17360" y="6091"/>
                        <a:pt x="16922" y="6438"/>
                        <a:pt x="17069" y="6837"/>
                      </a:cubicBezTo>
                      <a:lnTo>
                        <a:pt x="17043" y="6837"/>
                      </a:lnTo>
                      <a:cubicBezTo>
                        <a:pt x="17069" y="6914"/>
                        <a:pt x="17120" y="6991"/>
                        <a:pt x="17171" y="7068"/>
                      </a:cubicBezTo>
                      <a:cubicBezTo>
                        <a:pt x="17310" y="7224"/>
                        <a:pt x="17506" y="7309"/>
                        <a:pt x="17706" y="7309"/>
                      </a:cubicBezTo>
                      <a:cubicBezTo>
                        <a:pt x="17803" y="7309"/>
                        <a:pt x="17900" y="7289"/>
                        <a:pt x="17992" y="7248"/>
                      </a:cubicBezTo>
                      <a:cubicBezTo>
                        <a:pt x="18454" y="7042"/>
                        <a:pt x="18454" y="6376"/>
                        <a:pt x="17992" y="6145"/>
                      </a:cubicBezTo>
                      <a:cubicBezTo>
                        <a:pt x="17918" y="6108"/>
                        <a:pt x="17834" y="6091"/>
                        <a:pt x="17748" y="6091"/>
                      </a:cubicBezTo>
                      <a:close/>
                      <a:moveTo>
                        <a:pt x="8075" y="7152"/>
                      </a:moveTo>
                      <a:cubicBezTo>
                        <a:pt x="8008" y="7152"/>
                        <a:pt x="7944" y="7173"/>
                        <a:pt x="7889" y="7222"/>
                      </a:cubicBezTo>
                      <a:lnTo>
                        <a:pt x="7863" y="7222"/>
                      </a:lnTo>
                      <a:cubicBezTo>
                        <a:pt x="7838" y="7248"/>
                        <a:pt x="7812" y="7273"/>
                        <a:pt x="7786" y="7324"/>
                      </a:cubicBezTo>
                      <a:cubicBezTo>
                        <a:pt x="7684" y="7504"/>
                        <a:pt x="7709" y="7709"/>
                        <a:pt x="7838" y="7837"/>
                      </a:cubicBezTo>
                      <a:cubicBezTo>
                        <a:pt x="7923" y="7914"/>
                        <a:pt x="8023" y="7948"/>
                        <a:pt x="8118" y="7948"/>
                      </a:cubicBezTo>
                      <a:cubicBezTo>
                        <a:pt x="8308" y="7948"/>
                        <a:pt x="8479" y="7812"/>
                        <a:pt x="8479" y="7607"/>
                      </a:cubicBezTo>
                      <a:cubicBezTo>
                        <a:pt x="8518" y="7372"/>
                        <a:pt x="8288" y="7152"/>
                        <a:pt x="8075" y="7152"/>
                      </a:cubicBezTo>
                      <a:close/>
                      <a:moveTo>
                        <a:pt x="4203" y="6925"/>
                      </a:moveTo>
                      <a:cubicBezTo>
                        <a:pt x="3813" y="6925"/>
                        <a:pt x="3406" y="7271"/>
                        <a:pt x="3530" y="7683"/>
                      </a:cubicBezTo>
                      <a:cubicBezTo>
                        <a:pt x="3555" y="7760"/>
                        <a:pt x="3607" y="7837"/>
                        <a:pt x="3658" y="7889"/>
                      </a:cubicBezTo>
                      <a:cubicBezTo>
                        <a:pt x="3803" y="8052"/>
                        <a:pt x="4013" y="8138"/>
                        <a:pt x="4223" y="8138"/>
                      </a:cubicBezTo>
                      <a:cubicBezTo>
                        <a:pt x="4309" y="8138"/>
                        <a:pt x="4396" y="8124"/>
                        <a:pt x="4478" y="8094"/>
                      </a:cubicBezTo>
                      <a:cubicBezTo>
                        <a:pt x="4940" y="7863"/>
                        <a:pt x="4940" y="7196"/>
                        <a:pt x="4478" y="6991"/>
                      </a:cubicBezTo>
                      <a:cubicBezTo>
                        <a:pt x="4393" y="6946"/>
                        <a:pt x="4299" y="6925"/>
                        <a:pt x="4203" y="69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6" name="Google Shape;26;p2"/>
              <p:cNvSpPr/>
              <p:nvPr/>
            </p:nvSpPr>
            <p:spPr>
              <a:xfrm rot="1413719">
                <a:off x="-379186" y="861403"/>
                <a:ext cx="1464476" cy="1377667"/>
              </a:xfrm>
              <a:custGeom>
                <a:avLst/>
                <a:gdLst/>
                <a:ahLst/>
                <a:cxnLst/>
                <a:rect l="l" t="t" r="r" b="b"/>
                <a:pathLst>
                  <a:path w="49727" h="46783" extrusionOk="0">
                    <a:moveTo>
                      <a:pt x="49209" y="0"/>
                    </a:moveTo>
                    <a:cubicBezTo>
                      <a:pt x="49160" y="0"/>
                      <a:pt x="49108" y="11"/>
                      <a:pt x="49055" y="36"/>
                    </a:cubicBezTo>
                    <a:cubicBezTo>
                      <a:pt x="34592" y="8729"/>
                      <a:pt x="14361" y="23807"/>
                      <a:pt x="180" y="46218"/>
                    </a:cubicBezTo>
                    <a:cubicBezTo>
                      <a:pt x="1" y="46449"/>
                      <a:pt x="206" y="46782"/>
                      <a:pt x="488" y="46782"/>
                    </a:cubicBezTo>
                    <a:cubicBezTo>
                      <a:pt x="616" y="46782"/>
                      <a:pt x="744" y="46705"/>
                      <a:pt x="796" y="46603"/>
                    </a:cubicBezTo>
                    <a:cubicBezTo>
                      <a:pt x="14899" y="24320"/>
                      <a:pt x="35028" y="9319"/>
                      <a:pt x="49439" y="677"/>
                    </a:cubicBezTo>
                    <a:cubicBezTo>
                      <a:pt x="49727" y="434"/>
                      <a:pt x="49519" y="0"/>
                      <a:pt x="492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7" name="Google Shape;27;p2"/>
          <p:cNvGrpSpPr/>
          <p:nvPr/>
        </p:nvGrpSpPr>
        <p:grpSpPr>
          <a:xfrm rot="-9899952" flipH="1">
            <a:off x="3428649" y="-2024995"/>
            <a:ext cx="4596288" cy="3709371"/>
            <a:chOff x="-729163" y="3851975"/>
            <a:chExt cx="2464103" cy="1988620"/>
          </a:xfrm>
        </p:grpSpPr>
        <p:sp>
          <p:nvSpPr>
            <p:cNvPr id="28" name="Google Shape;28;p2"/>
            <p:cNvSpPr/>
            <p:nvPr/>
          </p:nvSpPr>
          <p:spPr>
            <a:xfrm rot="363082">
              <a:off x="-642946" y="3967874"/>
              <a:ext cx="2291669" cy="1756822"/>
            </a:xfrm>
            <a:custGeom>
              <a:avLst/>
              <a:gdLst/>
              <a:ahLst/>
              <a:cxnLst/>
              <a:rect l="l" t="t" r="r" b="b"/>
              <a:pathLst>
                <a:path w="73153" h="56080" extrusionOk="0">
                  <a:moveTo>
                    <a:pt x="12829" y="0"/>
                  </a:moveTo>
                  <a:cubicBezTo>
                    <a:pt x="12663" y="0"/>
                    <a:pt x="12517" y="100"/>
                    <a:pt x="12443" y="272"/>
                  </a:cubicBezTo>
                  <a:lnTo>
                    <a:pt x="101" y="32729"/>
                  </a:lnTo>
                  <a:cubicBezTo>
                    <a:pt x="1" y="32929"/>
                    <a:pt x="134" y="33196"/>
                    <a:pt x="334" y="33262"/>
                  </a:cubicBezTo>
                  <a:lnTo>
                    <a:pt x="60143" y="56045"/>
                  </a:lnTo>
                  <a:cubicBezTo>
                    <a:pt x="60198" y="56069"/>
                    <a:pt x="60253" y="56079"/>
                    <a:pt x="60306" y="56079"/>
                  </a:cubicBezTo>
                  <a:cubicBezTo>
                    <a:pt x="60479" y="56079"/>
                    <a:pt x="60634" y="55965"/>
                    <a:pt x="60711" y="55812"/>
                  </a:cubicBezTo>
                  <a:lnTo>
                    <a:pt x="73053" y="23355"/>
                  </a:lnTo>
                  <a:cubicBezTo>
                    <a:pt x="73153" y="23155"/>
                    <a:pt x="73053" y="22888"/>
                    <a:pt x="72819" y="22822"/>
                  </a:cubicBezTo>
                  <a:lnTo>
                    <a:pt x="13010" y="39"/>
                  </a:lnTo>
                  <a:cubicBezTo>
                    <a:pt x="12949" y="13"/>
                    <a:pt x="12888" y="0"/>
                    <a:pt x="128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 rot="363082">
              <a:off x="792956" y="4622556"/>
              <a:ext cx="778540" cy="1132818"/>
            </a:xfrm>
            <a:custGeom>
              <a:avLst/>
              <a:gdLst/>
              <a:ahLst/>
              <a:cxnLst/>
              <a:rect l="l" t="t" r="r" b="b"/>
              <a:pathLst>
                <a:path w="24852" h="36161" extrusionOk="0">
                  <a:moveTo>
                    <a:pt x="11909" y="1"/>
                  </a:moveTo>
                  <a:lnTo>
                    <a:pt x="0" y="31223"/>
                  </a:lnTo>
                  <a:lnTo>
                    <a:pt x="12943" y="36160"/>
                  </a:lnTo>
                  <a:lnTo>
                    <a:pt x="24851" y="490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 rot="363082">
              <a:off x="289098" y="4363311"/>
              <a:ext cx="1166244" cy="1323976"/>
            </a:xfrm>
            <a:custGeom>
              <a:avLst/>
              <a:gdLst/>
              <a:ahLst/>
              <a:cxnLst/>
              <a:rect l="l" t="t" r="r" b="b"/>
              <a:pathLst>
                <a:path w="37228" h="42263" extrusionOk="0">
                  <a:moveTo>
                    <a:pt x="13388" y="0"/>
                  </a:moveTo>
                  <a:cubicBezTo>
                    <a:pt x="12947" y="0"/>
                    <a:pt x="12544" y="279"/>
                    <a:pt x="12376" y="699"/>
                  </a:cubicBezTo>
                  <a:lnTo>
                    <a:pt x="6272" y="16711"/>
                  </a:lnTo>
                  <a:lnTo>
                    <a:pt x="201" y="32722"/>
                  </a:lnTo>
                  <a:cubicBezTo>
                    <a:pt x="1" y="33189"/>
                    <a:pt x="201" y="33756"/>
                    <a:pt x="668" y="34023"/>
                  </a:cubicBezTo>
                  <a:cubicBezTo>
                    <a:pt x="4271" y="35924"/>
                    <a:pt x="7973" y="37659"/>
                    <a:pt x="11743" y="39160"/>
                  </a:cubicBezTo>
                  <a:cubicBezTo>
                    <a:pt x="17146" y="41262"/>
                    <a:pt x="24952" y="42262"/>
                    <a:pt x="24952" y="42262"/>
                  </a:cubicBezTo>
                  <a:lnTo>
                    <a:pt x="31090" y="26151"/>
                  </a:lnTo>
                  <a:lnTo>
                    <a:pt x="37227" y="10039"/>
                  </a:lnTo>
                  <a:cubicBezTo>
                    <a:pt x="37227" y="10039"/>
                    <a:pt x="30756" y="5636"/>
                    <a:pt x="25319" y="3568"/>
                  </a:cubicBezTo>
                  <a:cubicBezTo>
                    <a:pt x="21483" y="2167"/>
                    <a:pt x="17580" y="999"/>
                    <a:pt x="13644" y="32"/>
                  </a:cubicBezTo>
                  <a:cubicBezTo>
                    <a:pt x="13558" y="11"/>
                    <a:pt x="13472" y="0"/>
                    <a:pt x="1338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 rot="363082">
              <a:off x="1066041" y="4735131"/>
              <a:ext cx="399201" cy="988588"/>
            </a:xfrm>
            <a:custGeom>
              <a:avLst/>
              <a:gdLst/>
              <a:ahLst/>
              <a:cxnLst/>
              <a:rect l="l" t="t" r="r" b="b"/>
              <a:pathLst>
                <a:path w="12743" h="31557" extrusionOk="0">
                  <a:moveTo>
                    <a:pt x="11909" y="1"/>
                  </a:moveTo>
                  <a:lnTo>
                    <a:pt x="0" y="31257"/>
                  </a:lnTo>
                  <a:lnTo>
                    <a:pt x="834" y="31557"/>
                  </a:lnTo>
                  <a:lnTo>
                    <a:pt x="12743" y="33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 rot="363082">
              <a:off x="1086646" y="4743259"/>
              <a:ext cx="390836" cy="979190"/>
            </a:xfrm>
            <a:custGeom>
              <a:avLst/>
              <a:gdLst/>
              <a:ahLst/>
              <a:cxnLst/>
              <a:rect l="l" t="t" r="r" b="b"/>
              <a:pathLst>
                <a:path w="12476" h="31257" extrusionOk="0">
                  <a:moveTo>
                    <a:pt x="12042" y="1"/>
                  </a:moveTo>
                  <a:lnTo>
                    <a:pt x="0" y="31090"/>
                  </a:lnTo>
                  <a:lnTo>
                    <a:pt x="434" y="31256"/>
                  </a:lnTo>
                  <a:lnTo>
                    <a:pt x="12476" y="167"/>
                  </a:lnTo>
                  <a:lnTo>
                    <a:pt x="120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 rot="363082">
              <a:off x="-564252" y="3933299"/>
              <a:ext cx="778540" cy="1133852"/>
            </a:xfrm>
            <a:custGeom>
              <a:avLst/>
              <a:gdLst/>
              <a:ahLst/>
              <a:cxnLst/>
              <a:rect l="l" t="t" r="r" b="b"/>
              <a:pathLst>
                <a:path w="24852" h="36194" extrusionOk="0">
                  <a:moveTo>
                    <a:pt x="11909" y="1"/>
                  </a:moveTo>
                  <a:lnTo>
                    <a:pt x="0" y="31256"/>
                  </a:lnTo>
                  <a:lnTo>
                    <a:pt x="12943" y="36193"/>
                  </a:lnTo>
                  <a:lnTo>
                    <a:pt x="24851" y="4937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 rot="363082">
              <a:off x="-449612" y="4006479"/>
              <a:ext cx="1166244" cy="1323004"/>
            </a:xfrm>
            <a:custGeom>
              <a:avLst/>
              <a:gdLst/>
              <a:ahLst/>
              <a:cxnLst/>
              <a:rect l="l" t="t" r="r" b="b"/>
              <a:pathLst>
                <a:path w="37228" h="42232" extrusionOk="0">
                  <a:moveTo>
                    <a:pt x="12243" y="0"/>
                  </a:moveTo>
                  <a:lnTo>
                    <a:pt x="6105" y="16112"/>
                  </a:lnTo>
                  <a:lnTo>
                    <a:pt x="1" y="32190"/>
                  </a:lnTo>
                  <a:cubicBezTo>
                    <a:pt x="1" y="32190"/>
                    <a:pt x="6506" y="36593"/>
                    <a:pt x="11909" y="38694"/>
                  </a:cubicBezTo>
                  <a:cubicBezTo>
                    <a:pt x="15745" y="40062"/>
                    <a:pt x="19648" y="41230"/>
                    <a:pt x="23584" y="42197"/>
                  </a:cubicBezTo>
                  <a:cubicBezTo>
                    <a:pt x="23677" y="42220"/>
                    <a:pt x="23769" y="42231"/>
                    <a:pt x="23859" y="42231"/>
                  </a:cubicBezTo>
                  <a:cubicBezTo>
                    <a:pt x="24293" y="42231"/>
                    <a:pt x="24686" y="41977"/>
                    <a:pt x="24852" y="41563"/>
                  </a:cubicBezTo>
                  <a:lnTo>
                    <a:pt x="30923" y="25552"/>
                  </a:lnTo>
                  <a:lnTo>
                    <a:pt x="37027" y="9540"/>
                  </a:lnTo>
                  <a:cubicBezTo>
                    <a:pt x="37227" y="9040"/>
                    <a:pt x="37027" y="8473"/>
                    <a:pt x="36560" y="8239"/>
                  </a:cubicBezTo>
                  <a:cubicBezTo>
                    <a:pt x="32958" y="6305"/>
                    <a:pt x="29255" y="4603"/>
                    <a:pt x="25486" y="3069"/>
                  </a:cubicBezTo>
                  <a:cubicBezTo>
                    <a:pt x="20049" y="1001"/>
                    <a:pt x="12243" y="0"/>
                    <a:pt x="1224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 rot="363082">
              <a:off x="-458078" y="3966041"/>
              <a:ext cx="400266" cy="988588"/>
            </a:xfrm>
            <a:custGeom>
              <a:avLst/>
              <a:gdLst/>
              <a:ahLst/>
              <a:cxnLst/>
              <a:rect l="l" t="t" r="r" b="b"/>
              <a:pathLst>
                <a:path w="12777" h="31557" extrusionOk="0">
                  <a:moveTo>
                    <a:pt x="11909" y="0"/>
                  </a:moveTo>
                  <a:lnTo>
                    <a:pt x="1" y="31223"/>
                  </a:lnTo>
                  <a:lnTo>
                    <a:pt x="868" y="31556"/>
                  </a:lnTo>
                  <a:lnTo>
                    <a:pt x="12777" y="300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 rot="363082">
              <a:off x="-486520" y="3948733"/>
              <a:ext cx="386701" cy="983356"/>
            </a:xfrm>
            <a:custGeom>
              <a:avLst/>
              <a:gdLst/>
              <a:ahLst/>
              <a:cxnLst/>
              <a:rect l="l" t="t" r="r" b="b"/>
              <a:pathLst>
                <a:path w="12344" h="31390" extrusionOk="0">
                  <a:moveTo>
                    <a:pt x="11909" y="0"/>
                  </a:moveTo>
                  <a:lnTo>
                    <a:pt x="1" y="31223"/>
                  </a:lnTo>
                  <a:lnTo>
                    <a:pt x="435" y="31389"/>
                  </a:lnTo>
                  <a:lnTo>
                    <a:pt x="12343" y="1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 rot="363082">
              <a:off x="-536791" y="3924334"/>
              <a:ext cx="403367" cy="990687"/>
            </a:xfrm>
            <a:custGeom>
              <a:avLst/>
              <a:gdLst/>
              <a:ahLst/>
              <a:cxnLst/>
              <a:rect l="l" t="t" r="r" b="b"/>
              <a:pathLst>
                <a:path w="12876" h="31624" extrusionOk="0">
                  <a:moveTo>
                    <a:pt x="11909" y="0"/>
                  </a:moveTo>
                  <a:lnTo>
                    <a:pt x="0" y="31223"/>
                  </a:lnTo>
                  <a:lnTo>
                    <a:pt x="967" y="31623"/>
                  </a:lnTo>
                  <a:lnTo>
                    <a:pt x="12876" y="3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 rot="363082">
              <a:off x="633267" y="4549023"/>
              <a:ext cx="365775" cy="364741"/>
            </a:xfrm>
            <a:custGeom>
              <a:avLst/>
              <a:gdLst/>
              <a:ahLst/>
              <a:cxnLst/>
              <a:rect l="l" t="t" r="r" b="b"/>
              <a:pathLst>
                <a:path w="11676" h="11643" fill="none" extrusionOk="0">
                  <a:moveTo>
                    <a:pt x="3237" y="1"/>
                  </a:moveTo>
                  <a:lnTo>
                    <a:pt x="11676" y="3203"/>
                  </a:lnTo>
                  <a:lnTo>
                    <a:pt x="8440" y="11643"/>
                  </a:lnTo>
                  <a:lnTo>
                    <a:pt x="1" y="8407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 rot="363082">
              <a:off x="-56388" y="4232909"/>
              <a:ext cx="499541" cy="423260"/>
            </a:xfrm>
            <a:custGeom>
              <a:avLst/>
              <a:gdLst/>
              <a:ahLst/>
              <a:cxnLst/>
              <a:rect l="l" t="t" r="r" b="b"/>
              <a:pathLst>
                <a:path w="15946" h="13511" fill="none" extrusionOk="0">
                  <a:moveTo>
                    <a:pt x="3303" y="1"/>
                  </a:moveTo>
                  <a:lnTo>
                    <a:pt x="15945" y="4804"/>
                  </a:lnTo>
                  <a:moveTo>
                    <a:pt x="2769" y="1435"/>
                  </a:moveTo>
                  <a:lnTo>
                    <a:pt x="15378" y="6272"/>
                  </a:lnTo>
                  <a:moveTo>
                    <a:pt x="2202" y="2903"/>
                  </a:moveTo>
                  <a:lnTo>
                    <a:pt x="14845" y="7740"/>
                  </a:lnTo>
                  <a:moveTo>
                    <a:pt x="14277" y="9174"/>
                  </a:moveTo>
                  <a:lnTo>
                    <a:pt x="1635" y="4337"/>
                  </a:lnTo>
                  <a:moveTo>
                    <a:pt x="1101" y="5805"/>
                  </a:moveTo>
                  <a:lnTo>
                    <a:pt x="13710" y="10608"/>
                  </a:lnTo>
                  <a:moveTo>
                    <a:pt x="534" y="7239"/>
                  </a:moveTo>
                  <a:lnTo>
                    <a:pt x="13177" y="12076"/>
                  </a:lnTo>
                  <a:moveTo>
                    <a:pt x="1" y="8707"/>
                  </a:moveTo>
                  <a:lnTo>
                    <a:pt x="12643" y="135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 rot="363082">
              <a:off x="940056" y="4735937"/>
              <a:ext cx="406531" cy="311454"/>
            </a:xfrm>
            <a:custGeom>
              <a:avLst/>
              <a:gdLst/>
              <a:ahLst/>
              <a:cxnLst/>
              <a:rect l="l" t="t" r="r" b="b"/>
              <a:pathLst>
                <a:path w="12977" h="9942" fill="none" extrusionOk="0">
                  <a:moveTo>
                    <a:pt x="12977" y="3903"/>
                  </a:moveTo>
                  <a:lnTo>
                    <a:pt x="2670" y="1"/>
                  </a:lnTo>
                  <a:moveTo>
                    <a:pt x="2002" y="1769"/>
                  </a:moveTo>
                  <a:lnTo>
                    <a:pt x="12276" y="5671"/>
                  </a:lnTo>
                  <a:moveTo>
                    <a:pt x="1335" y="3503"/>
                  </a:moveTo>
                  <a:lnTo>
                    <a:pt x="11609" y="7439"/>
                  </a:lnTo>
                  <a:moveTo>
                    <a:pt x="668" y="5271"/>
                  </a:moveTo>
                  <a:lnTo>
                    <a:pt x="10942" y="9174"/>
                  </a:lnTo>
                  <a:moveTo>
                    <a:pt x="7706" y="9941"/>
                  </a:moveTo>
                  <a:lnTo>
                    <a:pt x="1" y="7006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 rot="363082">
              <a:off x="407066" y="4979342"/>
              <a:ext cx="760778" cy="501609"/>
            </a:xfrm>
            <a:custGeom>
              <a:avLst/>
              <a:gdLst/>
              <a:ahLst/>
              <a:cxnLst/>
              <a:rect l="l" t="t" r="r" b="b"/>
              <a:pathLst>
                <a:path w="24285" h="16012" fill="none" extrusionOk="0">
                  <a:moveTo>
                    <a:pt x="24285" y="6772"/>
                  </a:moveTo>
                  <a:lnTo>
                    <a:pt x="6472" y="0"/>
                  </a:lnTo>
                  <a:moveTo>
                    <a:pt x="3136" y="1067"/>
                  </a:moveTo>
                  <a:lnTo>
                    <a:pt x="23517" y="8806"/>
                  </a:lnTo>
                  <a:moveTo>
                    <a:pt x="2336" y="3069"/>
                  </a:moveTo>
                  <a:lnTo>
                    <a:pt x="22717" y="10841"/>
                  </a:lnTo>
                  <a:moveTo>
                    <a:pt x="1568" y="5137"/>
                  </a:moveTo>
                  <a:lnTo>
                    <a:pt x="21950" y="12909"/>
                  </a:lnTo>
                  <a:moveTo>
                    <a:pt x="801" y="7172"/>
                  </a:moveTo>
                  <a:lnTo>
                    <a:pt x="21182" y="14944"/>
                  </a:lnTo>
                  <a:moveTo>
                    <a:pt x="1" y="9240"/>
                  </a:moveTo>
                  <a:lnTo>
                    <a:pt x="17847" y="160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2" name="Google Shape;42;p2"/>
          <p:cNvGrpSpPr/>
          <p:nvPr/>
        </p:nvGrpSpPr>
        <p:grpSpPr>
          <a:xfrm rot="10800000" flipH="1">
            <a:off x="4627258" y="5963682"/>
            <a:ext cx="4596373" cy="3709439"/>
            <a:chOff x="-729163" y="3851975"/>
            <a:chExt cx="2464103" cy="1988620"/>
          </a:xfrm>
        </p:grpSpPr>
        <p:sp>
          <p:nvSpPr>
            <p:cNvPr id="43" name="Google Shape;43;p2"/>
            <p:cNvSpPr/>
            <p:nvPr/>
          </p:nvSpPr>
          <p:spPr>
            <a:xfrm rot="363082">
              <a:off x="-642946" y="3967874"/>
              <a:ext cx="2291669" cy="1756822"/>
            </a:xfrm>
            <a:custGeom>
              <a:avLst/>
              <a:gdLst/>
              <a:ahLst/>
              <a:cxnLst/>
              <a:rect l="l" t="t" r="r" b="b"/>
              <a:pathLst>
                <a:path w="73153" h="56080" extrusionOk="0">
                  <a:moveTo>
                    <a:pt x="12829" y="0"/>
                  </a:moveTo>
                  <a:cubicBezTo>
                    <a:pt x="12663" y="0"/>
                    <a:pt x="12517" y="100"/>
                    <a:pt x="12443" y="272"/>
                  </a:cubicBezTo>
                  <a:lnTo>
                    <a:pt x="101" y="32729"/>
                  </a:lnTo>
                  <a:cubicBezTo>
                    <a:pt x="1" y="32929"/>
                    <a:pt x="134" y="33196"/>
                    <a:pt x="334" y="33262"/>
                  </a:cubicBezTo>
                  <a:lnTo>
                    <a:pt x="60143" y="56045"/>
                  </a:lnTo>
                  <a:cubicBezTo>
                    <a:pt x="60198" y="56069"/>
                    <a:pt x="60253" y="56079"/>
                    <a:pt x="60306" y="56079"/>
                  </a:cubicBezTo>
                  <a:cubicBezTo>
                    <a:pt x="60479" y="56079"/>
                    <a:pt x="60634" y="55965"/>
                    <a:pt x="60711" y="55812"/>
                  </a:cubicBezTo>
                  <a:lnTo>
                    <a:pt x="73053" y="23355"/>
                  </a:lnTo>
                  <a:cubicBezTo>
                    <a:pt x="73153" y="23155"/>
                    <a:pt x="73053" y="22888"/>
                    <a:pt x="72819" y="22822"/>
                  </a:cubicBezTo>
                  <a:lnTo>
                    <a:pt x="13010" y="39"/>
                  </a:lnTo>
                  <a:cubicBezTo>
                    <a:pt x="12949" y="13"/>
                    <a:pt x="12888" y="0"/>
                    <a:pt x="128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 rot="363082">
              <a:off x="792956" y="4622556"/>
              <a:ext cx="778540" cy="1132818"/>
            </a:xfrm>
            <a:custGeom>
              <a:avLst/>
              <a:gdLst/>
              <a:ahLst/>
              <a:cxnLst/>
              <a:rect l="l" t="t" r="r" b="b"/>
              <a:pathLst>
                <a:path w="24852" h="36161" extrusionOk="0">
                  <a:moveTo>
                    <a:pt x="11909" y="1"/>
                  </a:moveTo>
                  <a:lnTo>
                    <a:pt x="0" y="31223"/>
                  </a:lnTo>
                  <a:lnTo>
                    <a:pt x="12943" y="36160"/>
                  </a:lnTo>
                  <a:lnTo>
                    <a:pt x="24851" y="490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 rot="363082">
              <a:off x="289098" y="4363311"/>
              <a:ext cx="1166244" cy="1323976"/>
            </a:xfrm>
            <a:custGeom>
              <a:avLst/>
              <a:gdLst/>
              <a:ahLst/>
              <a:cxnLst/>
              <a:rect l="l" t="t" r="r" b="b"/>
              <a:pathLst>
                <a:path w="37228" h="42263" extrusionOk="0">
                  <a:moveTo>
                    <a:pt x="13388" y="0"/>
                  </a:moveTo>
                  <a:cubicBezTo>
                    <a:pt x="12947" y="0"/>
                    <a:pt x="12544" y="279"/>
                    <a:pt x="12376" y="699"/>
                  </a:cubicBezTo>
                  <a:lnTo>
                    <a:pt x="6272" y="16711"/>
                  </a:lnTo>
                  <a:lnTo>
                    <a:pt x="201" y="32722"/>
                  </a:lnTo>
                  <a:cubicBezTo>
                    <a:pt x="1" y="33189"/>
                    <a:pt x="201" y="33756"/>
                    <a:pt x="668" y="34023"/>
                  </a:cubicBezTo>
                  <a:cubicBezTo>
                    <a:pt x="4271" y="35924"/>
                    <a:pt x="7973" y="37659"/>
                    <a:pt x="11743" y="39160"/>
                  </a:cubicBezTo>
                  <a:cubicBezTo>
                    <a:pt x="17146" y="41262"/>
                    <a:pt x="24952" y="42262"/>
                    <a:pt x="24952" y="42262"/>
                  </a:cubicBezTo>
                  <a:lnTo>
                    <a:pt x="31090" y="26151"/>
                  </a:lnTo>
                  <a:lnTo>
                    <a:pt x="37227" y="10039"/>
                  </a:lnTo>
                  <a:cubicBezTo>
                    <a:pt x="37227" y="10039"/>
                    <a:pt x="30756" y="5636"/>
                    <a:pt x="25319" y="3568"/>
                  </a:cubicBezTo>
                  <a:cubicBezTo>
                    <a:pt x="21483" y="2167"/>
                    <a:pt x="17580" y="999"/>
                    <a:pt x="13644" y="32"/>
                  </a:cubicBezTo>
                  <a:cubicBezTo>
                    <a:pt x="13558" y="11"/>
                    <a:pt x="13472" y="0"/>
                    <a:pt x="1338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 rot="363082">
              <a:off x="1066041" y="4735131"/>
              <a:ext cx="399201" cy="988588"/>
            </a:xfrm>
            <a:custGeom>
              <a:avLst/>
              <a:gdLst/>
              <a:ahLst/>
              <a:cxnLst/>
              <a:rect l="l" t="t" r="r" b="b"/>
              <a:pathLst>
                <a:path w="12743" h="31557" extrusionOk="0">
                  <a:moveTo>
                    <a:pt x="11909" y="1"/>
                  </a:moveTo>
                  <a:lnTo>
                    <a:pt x="0" y="31257"/>
                  </a:lnTo>
                  <a:lnTo>
                    <a:pt x="834" y="31557"/>
                  </a:lnTo>
                  <a:lnTo>
                    <a:pt x="12743" y="33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 rot="363082">
              <a:off x="1086646" y="4743259"/>
              <a:ext cx="390836" cy="979190"/>
            </a:xfrm>
            <a:custGeom>
              <a:avLst/>
              <a:gdLst/>
              <a:ahLst/>
              <a:cxnLst/>
              <a:rect l="l" t="t" r="r" b="b"/>
              <a:pathLst>
                <a:path w="12476" h="31257" extrusionOk="0">
                  <a:moveTo>
                    <a:pt x="12042" y="1"/>
                  </a:moveTo>
                  <a:lnTo>
                    <a:pt x="0" y="31090"/>
                  </a:lnTo>
                  <a:lnTo>
                    <a:pt x="434" y="31256"/>
                  </a:lnTo>
                  <a:lnTo>
                    <a:pt x="12476" y="167"/>
                  </a:lnTo>
                  <a:lnTo>
                    <a:pt x="120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 rot="363082">
              <a:off x="-564252" y="3933299"/>
              <a:ext cx="778540" cy="1133852"/>
            </a:xfrm>
            <a:custGeom>
              <a:avLst/>
              <a:gdLst/>
              <a:ahLst/>
              <a:cxnLst/>
              <a:rect l="l" t="t" r="r" b="b"/>
              <a:pathLst>
                <a:path w="24852" h="36194" extrusionOk="0">
                  <a:moveTo>
                    <a:pt x="11909" y="1"/>
                  </a:moveTo>
                  <a:lnTo>
                    <a:pt x="0" y="31256"/>
                  </a:lnTo>
                  <a:lnTo>
                    <a:pt x="12943" y="36193"/>
                  </a:lnTo>
                  <a:lnTo>
                    <a:pt x="24851" y="4937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 rot="363082">
              <a:off x="-449612" y="4006479"/>
              <a:ext cx="1166244" cy="1323004"/>
            </a:xfrm>
            <a:custGeom>
              <a:avLst/>
              <a:gdLst/>
              <a:ahLst/>
              <a:cxnLst/>
              <a:rect l="l" t="t" r="r" b="b"/>
              <a:pathLst>
                <a:path w="37228" h="42232" extrusionOk="0">
                  <a:moveTo>
                    <a:pt x="12243" y="0"/>
                  </a:moveTo>
                  <a:lnTo>
                    <a:pt x="6105" y="16112"/>
                  </a:lnTo>
                  <a:lnTo>
                    <a:pt x="1" y="32190"/>
                  </a:lnTo>
                  <a:cubicBezTo>
                    <a:pt x="1" y="32190"/>
                    <a:pt x="6506" y="36593"/>
                    <a:pt x="11909" y="38694"/>
                  </a:cubicBezTo>
                  <a:cubicBezTo>
                    <a:pt x="15745" y="40062"/>
                    <a:pt x="19648" y="41230"/>
                    <a:pt x="23584" y="42197"/>
                  </a:cubicBezTo>
                  <a:cubicBezTo>
                    <a:pt x="23677" y="42220"/>
                    <a:pt x="23769" y="42231"/>
                    <a:pt x="23859" y="42231"/>
                  </a:cubicBezTo>
                  <a:cubicBezTo>
                    <a:pt x="24293" y="42231"/>
                    <a:pt x="24686" y="41977"/>
                    <a:pt x="24852" y="41563"/>
                  </a:cubicBezTo>
                  <a:lnTo>
                    <a:pt x="30923" y="25552"/>
                  </a:lnTo>
                  <a:lnTo>
                    <a:pt x="37027" y="9540"/>
                  </a:lnTo>
                  <a:cubicBezTo>
                    <a:pt x="37227" y="9040"/>
                    <a:pt x="37027" y="8473"/>
                    <a:pt x="36560" y="8239"/>
                  </a:cubicBezTo>
                  <a:cubicBezTo>
                    <a:pt x="32958" y="6305"/>
                    <a:pt x="29255" y="4603"/>
                    <a:pt x="25486" y="3069"/>
                  </a:cubicBezTo>
                  <a:cubicBezTo>
                    <a:pt x="20049" y="1001"/>
                    <a:pt x="12243" y="0"/>
                    <a:pt x="1224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 rot="363082">
              <a:off x="-458078" y="3966041"/>
              <a:ext cx="400266" cy="988588"/>
            </a:xfrm>
            <a:custGeom>
              <a:avLst/>
              <a:gdLst/>
              <a:ahLst/>
              <a:cxnLst/>
              <a:rect l="l" t="t" r="r" b="b"/>
              <a:pathLst>
                <a:path w="12777" h="31557" extrusionOk="0">
                  <a:moveTo>
                    <a:pt x="11909" y="0"/>
                  </a:moveTo>
                  <a:lnTo>
                    <a:pt x="1" y="31223"/>
                  </a:lnTo>
                  <a:lnTo>
                    <a:pt x="868" y="31556"/>
                  </a:lnTo>
                  <a:lnTo>
                    <a:pt x="12777" y="300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 rot="363082">
              <a:off x="-486520" y="3948733"/>
              <a:ext cx="386701" cy="983356"/>
            </a:xfrm>
            <a:custGeom>
              <a:avLst/>
              <a:gdLst/>
              <a:ahLst/>
              <a:cxnLst/>
              <a:rect l="l" t="t" r="r" b="b"/>
              <a:pathLst>
                <a:path w="12344" h="31390" extrusionOk="0">
                  <a:moveTo>
                    <a:pt x="11909" y="0"/>
                  </a:moveTo>
                  <a:lnTo>
                    <a:pt x="1" y="31223"/>
                  </a:lnTo>
                  <a:lnTo>
                    <a:pt x="435" y="31389"/>
                  </a:lnTo>
                  <a:lnTo>
                    <a:pt x="12343" y="1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 rot="363082">
              <a:off x="-536791" y="3924334"/>
              <a:ext cx="403367" cy="990687"/>
            </a:xfrm>
            <a:custGeom>
              <a:avLst/>
              <a:gdLst/>
              <a:ahLst/>
              <a:cxnLst/>
              <a:rect l="l" t="t" r="r" b="b"/>
              <a:pathLst>
                <a:path w="12876" h="31624" extrusionOk="0">
                  <a:moveTo>
                    <a:pt x="11909" y="0"/>
                  </a:moveTo>
                  <a:lnTo>
                    <a:pt x="0" y="31223"/>
                  </a:lnTo>
                  <a:lnTo>
                    <a:pt x="967" y="31623"/>
                  </a:lnTo>
                  <a:lnTo>
                    <a:pt x="12876" y="3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 rot="363082">
              <a:off x="633267" y="4549023"/>
              <a:ext cx="365775" cy="364741"/>
            </a:xfrm>
            <a:custGeom>
              <a:avLst/>
              <a:gdLst/>
              <a:ahLst/>
              <a:cxnLst/>
              <a:rect l="l" t="t" r="r" b="b"/>
              <a:pathLst>
                <a:path w="11676" h="11643" fill="none" extrusionOk="0">
                  <a:moveTo>
                    <a:pt x="3237" y="1"/>
                  </a:moveTo>
                  <a:lnTo>
                    <a:pt x="11676" y="3203"/>
                  </a:lnTo>
                  <a:lnTo>
                    <a:pt x="8440" y="11643"/>
                  </a:lnTo>
                  <a:lnTo>
                    <a:pt x="1" y="8407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 rot="363082">
              <a:off x="-56388" y="4232909"/>
              <a:ext cx="499541" cy="423260"/>
            </a:xfrm>
            <a:custGeom>
              <a:avLst/>
              <a:gdLst/>
              <a:ahLst/>
              <a:cxnLst/>
              <a:rect l="l" t="t" r="r" b="b"/>
              <a:pathLst>
                <a:path w="15946" h="13511" fill="none" extrusionOk="0">
                  <a:moveTo>
                    <a:pt x="3303" y="1"/>
                  </a:moveTo>
                  <a:lnTo>
                    <a:pt x="15945" y="4804"/>
                  </a:lnTo>
                  <a:moveTo>
                    <a:pt x="2769" y="1435"/>
                  </a:moveTo>
                  <a:lnTo>
                    <a:pt x="15378" y="6272"/>
                  </a:lnTo>
                  <a:moveTo>
                    <a:pt x="2202" y="2903"/>
                  </a:moveTo>
                  <a:lnTo>
                    <a:pt x="14845" y="7740"/>
                  </a:lnTo>
                  <a:moveTo>
                    <a:pt x="14277" y="9174"/>
                  </a:moveTo>
                  <a:lnTo>
                    <a:pt x="1635" y="4337"/>
                  </a:lnTo>
                  <a:moveTo>
                    <a:pt x="1101" y="5805"/>
                  </a:moveTo>
                  <a:lnTo>
                    <a:pt x="13710" y="10608"/>
                  </a:lnTo>
                  <a:moveTo>
                    <a:pt x="534" y="7239"/>
                  </a:moveTo>
                  <a:lnTo>
                    <a:pt x="13177" y="12076"/>
                  </a:lnTo>
                  <a:moveTo>
                    <a:pt x="1" y="8707"/>
                  </a:moveTo>
                  <a:lnTo>
                    <a:pt x="12643" y="135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 rot="363082">
              <a:off x="940056" y="4735937"/>
              <a:ext cx="406531" cy="311454"/>
            </a:xfrm>
            <a:custGeom>
              <a:avLst/>
              <a:gdLst/>
              <a:ahLst/>
              <a:cxnLst/>
              <a:rect l="l" t="t" r="r" b="b"/>
              <a:pathLst>
                <a:path w="12977" h="9942" fill="none" extrusionOk="0">
                  <a:moveTo>
                    <a:pt x="12977" y="3903"/>
                  </a:moveTo>
                  <a:lnTo>
                    <a:pt x="2670" y="1"/>
                  </a:lnTo>
                  <a:moveTo>
                    <a:pt x="2002" y="1769"/>
                  </a:moveTo>
                  <a:lnTo>
                    <a:pt x="12276" y="5671"/>
                  </a:lnTo>
                  <a:moveTo>
                    <a:pt x="1335" y="3503"/>
                  </a:moveTo>
                  <a:lnTo>
                    <a:pt x="11609" y="7439"/>
                  </a:lnTo>
                  <a:moveTo>
                    <a:pt x="668" y="5271"/>
                  </a:moveTo>
                  <a:lnTo>
                    <a:pt x="10942" y="9174"/>
                  </a:lnTo>
                  <a:moveTo>
                    <a:pt x="7706" y="9941"/>
                  </a:moveTo>
                  <a:lnTo>
                    <a:pt x="1" y="7006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 rot="363082">
              <a:off x="407066" y="4979342"/>
              <a:ext cx="760778" cy="501609"/>
            </a:xfrm>
            <a:custGeom>
              <a:avLst/>
              <a:gdLst/>
              <a:ahLst/>
              <a:cxnLst/>
              <a:rect l="l" t="t" r="r" b="b"/>
              <a:pathLst>
                <a:path w="24285" h="16012" fill="none" extrusionOk="0">
                  <a:moveTo>
                    <a:pt x="24285" y="6772"/>
                  </a:moveTo>
                  <a:lnTo>
                    <a:pt x="6472" y="0"/>
                  </a:lnTo>
                  <a:moveTo>
                    <a:pt x="3136" y="1067"/>
                  </a:moveTo>
                  <a:lnTo>
                    <a:pt x="23517" y="8806"/>
                  </a:lnTo>
                  <a:moveTo>
                    <a:pt x="2336" y="3069"/>
                  </a:moveTo>
                  <a:lnTo>
                    <a:pt x="22717" y="10841"/>
                  </a:lnTo>
                  <a:moveTo>
                    <a:pt x="1568" y="5137"/>
                  </a:moveTo>
                  <a:lnTo>
                    <a:pt x="21950" y="12909"/>
                  </a:lnTo>
                  <a:moveTo>
                    <a:pt x="801" y="7172"/>
                  </a:moveTo>
                  <a:lnTo>
                    <a:pt x="21182" y="14944"/>
                  </a:lnTo>
                  <a:moveTo>
                    <a:pt x="1" y="9240"/>
                  </a:moveTo>
                  <a:lnTo>
                    <a:pt x="17847" y="160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7" name="Google Shape;57;p2"/>
          <p:cNvSpPr txBox="1">
            <a:spLocks noGrp="1"/>
          </p:cNvSpPr>
          <p:nvPr>
            <p:ph type="ctrTitle"/>
          </p:nvPr>
        </p:nvSpPr>
        <p:spPr>
          <a:xfrm>
            <a:off x="1718000" y="2472444"/>
            <a:ext cx="8756000" cy="1910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9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9pPr>
          </a:lstStyle>
          <a:p>
            <a:endParaRPr/>
          </a:p>
        </p:txBody>
      </p:sp>
      <p:sp>
        <p:nvSpPr>
          <p:cNvPr id="58" name="Google Shape;58;p2"/>
          <p:cNvSpPr txBox="1">
            <a:spLocks noGrp="1"/>
          </p:cNvSpPr>
          <p:nvPr>
            <p:ph type="subTitle" idx="1"/>
          </p:nvPr>
        </p:nvSpPr>
        <p:spPr>
          <a:xfrm>
            <a:off x="5012400" y="4382844"/>
            <a:ext cx="2167200" cy="4716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9pPr>
          </a:lstStyle>
          <a:p>
            <a:endParaRPr/>
          </a:p>
        </p:txBody>
      </p:sp>
      <p:sp>
        <p:nvSpPr>
          <p:cNvPr id="59" name="Google Shape;59;p2"/>
          <p:cNvSpPr txBox="1">
            <a:spLocks noGrp="1"/>
          </p:cNvSpPr>
          <p:nvPr>
            <p:ph type="subTitle" idx="2"/>
          </p:nvPr>
        </p:nvSpPr>
        <p:spPr>
          <a:xfrm>
            <a:off x="8806633" y="756733"/>
            <a:ext cx="2246800" cy="5628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7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157176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>
            <a:extLst>
              <a:ext uri="{FF2B5EF4-FFF2-40B4-BE49-F238E27FC236}">
                <a16:creationId xmlns="" xmlns:a16="http://schemas.microsoft.com/office/drawing/2014/main" id="{40AAE696-E3AF-F1CC-03A8-DEFA22B0C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121917" tIns="60958" rIns="121917" bIns="60958"/>
          <a:lstStyle>
            <a:lvl1pPr>
              <a:defRPr/>
            </a:lvl1pPr>
          </a:lstStyle>
          <a:p>
            <a:pPr defTabSz="914400">
              <a:buClr>
                <a:srgbClr val="000000"/>
              </a:buClr>
              <a:buFont typeface="Arial"/>
              <a:buNone/>
              <a:defRPr/>
            </a:pPr>
            <a:endParaRPr lang="en-US" altLang="en-US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" name="Footer Placeholder 2">
            <a:extLst>
              <a:ext uri="{FF2B5EF4-FFF2-40B4-BE49-F238E27FC236}">
                <a16:creationId xmlns="" xmlns:a16="http://schemas.microsoft.com/office/drawing/2014/main" id="{EEA451A3-DC41-BADD-D26D-A5FB0BDDA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121917" tIns="60958" rIns="121917" bIns="60958"/>
          <a:lstStyle>
            <a:lvl1pPr>
              <a:defRPr/>
            </a:lvl1pPr>
          </a:lstStyle>
          <a:p>
            <a:pPr defTabSz="914400">
              <a:buClr>
                <a:srgbClr val="000000"/>
              </a:buClr>
              <a:buFont typeface="Arial"/>
              <a:buNone/>
              <a:defRPr/>
            </a:pPr>
            <a:endParaRPr lang="en-US" altLang="en-US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" name="Slide Number Placeholder 22">
            <a:extLst>
              <a:ext uri="{FF2B5EF4-FFF2-40B4-BE49-F238E27FC236}">
                <a16:creationId xmlns="" xmlns:a16="http://schemas.microsoft.com/office/drawing/2014/main" id="{32FCBA57-A4D4-ADFB-9F19-679E4313D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121917" tIns="60958" rIns="121917" bIns="60958"/>
          <a:lstStyle>
            <a:lvl1pPr>
              <a:defRPr/>
            </a:lvl1pPr>
          </a:lstStyle>
          <a:p>
            <a:pPr defTabSz="914400">
              <a:buClr>
                <a:srgbClr val="000000"/>
              </a:buClr>
              <a:buFont typeface="Arial"/>
              <a:buNone/>
            </a:pPr>
            <a:fld id="{D07A79A6-5AC6-4881-9385-4F0747CEDE6A}" type="slidenum">
              <a:rPr lang="en-US" altLang="en-US" kern="0">
                <a:solidFill>
                  <a:srgbClr val="000000"/>
                </a:solidFill>
                <a:cs typeface="Arial"/>
                <a:sym typeface="Arial"/>
              </a:rPr>
              <a:pPr defTabSz="914400"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altLang="en-US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139710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996934" y="1474388"/>
            <a:ext cx="3663532" cy="3325435"/>
            <a:chOff x="747700" y="1105791"/>
            <a:chExt cx="2747649" cy="2494076"/>
          </a:xfrm>
        </p:grpSpPr>
        <p:sp>
          <p:nvSpPr>
            <p:cNvPr id="10" name="Google Shape;10;p2"/>
            <p:cNvSpPr/>
            <p:nvPr/>
          </p:nvSpPr>
          <p:spPr>
            <a:xfrm>
              <a:off x="2107654" y="1210531"/>
              <a:ext cx="88299" cy="78797"/>
            </a:xfrm>
            <a:custGeom>
              <a:avLst/>
              <a:gdLst/>
              <a:ahLst/>
              <a:cxnLst/>
              <a:rect l="l" t="t" r="r" b="b"/>
              <a:pathLst>
                <a:path w="762" h="680" extrusionOk="0">
                  <a:moveTo>
                    <a:pt x="378" y="0"/>
                  </a:moveTo>
                  <a:cubicBezTo>
                    <a:pt x="339" y="0"/>
                    <a:pt x="300" y="6"/>
                    <a:pt x="262" y="19"/>
                  </a:cubicBezTo>
                  <a:cubicBezTo>
                    <a:pt x="83" y="79"/>
                    <a:pt x="0" y="269"/>
                    <a:pt x="60" y="448"/>
                  </a:cubicBezTo>
                  <a:cubicBezTo>
                    <a:pt x="107" y="590"/>
                    <a:pt x="238" y="680"/>
                    <a:pt x="380" y="680"/>
                  </a:cubicBezTo>
                  <a:cubicBezTo>
                    <a:pt x="416" y="680"/>
                    <a:pt x="452" y="674"/>
                    <a:pt x="488" y="662"/>
                  </a:cubicBezTo>
                  <a:cubicBezTo>
                    <a:pt x="667" y="603"/>
                    <a:pt x="762" y="412"/>
                    <a:pt x="702" y="234"/>
                  </a:cubicBezTo>
                  <a:cubicBezTo>
                    <a:pt x="656" y="84"/>
                    <a:pt x="521" y="0"/>
                    <a:pt x="3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1853769" y="1486664"/>
              <a:ext cx="15296" cy="13674"/>
            </a:xfrm>
            <a:custGeom>
              <a:avLst/>
              <a:gdLst/>
              <a:ahLst/>
              <a:cxnLst/>
              <a:rect l="l" t="t" r="r" b="b"/>
              <a:pathLst>
                <a:path w="132" h="118" extrusionOk="0">
                  <a:moveTo>
                    <a:pt x="69" y="1"/>
                  </a:moveTo>
                  <a:cubicBezTo>
                    <a:pt x="61" y="1"/>
                    <a:pt x="54" y="2"/>
                    <a:pt x="48" y="6"/>
                  </a:cubicBezTo>
                  <a:cubicBezTo>
                    <a:pt x="24" y="17"/>
                    <a:pt x="0" y="53"/>
                    <a:pt x="24" y="77"/>
                  </a:cubicBezTo>
                  <a:cubicBezTo>
                    <a:pt x="24" y="104"/>
                    <a:pt x="37" y="117"/>
                    <a:pt x="64" y="117"/>
                  </a:cubicBezTo>
                  <a:cubicBezTo>
                    <a:pt x="73" y="117"/>
                    <a:pt x="84" y="116"/>
                    <a:pt x="96" y="113"/>
                  </a:cubicBezTo>
                  <a:cubicBezTo>
                    <a:pt x="119" y="89"/>
                    <a:pt x="131" y="65"/>
                    <a:pt x="119" y="29"/>
                  </a:cubicBezTo>
                  <a:cubicBezTo>
                    <a:pt x="111" y="12"/>
                    <a:pt x="89" y="1"/>
                    <a:pt x="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005451" y="1551555"/>
              <a:ext cx="18077" cy="14485"/>
            </a:xfrm>
            <a:custGeom>
              <a:avLst/>
              <a:gdLst/>
              <a:ahLst/>
              <a:cxnLst/>
              <a:rect l="l" t="t" r="r" b="b"/>
              <a:pathLst>
                <a:path w="156" h="125" extrusionOk="0">
                  <a:moveTo>
                    <a:pt x="84" y="1"/>
                  </a:moveTo>
                  <a:cubicBezTo>
                    <a:pt x="77" y="1"/>
                    <a:pt x="69" y="2"/>
                    <a:pt x="60" y="5"/>
                  </a:cubicBezTo>
                  <a:cubicBezTo>
                    <a:pt x="25" y="17"/>
                    <a:pt x="1" y="53"/>
                    <a:pt x="25" y="88"/>
                  </a:cubicBezTo>
                  <a:cubicBezTo>
                    <a:pt x="37" y="112"/>
                    <a:pt x="60" y="124"/>
                    <a:pt x="96" y="124"/>
                  </a:cubicBezTo>
                  <a:cubicBezTo>
                    <a:pt x="144" y="112"/>
                    <a:pt x="156" y="88"/>
                    <a:pt x="144" y="53"/>
                  </a:cubicBezTo>
                  <a:cubicBezTo>
                    <a:pt x="126" y="16"/>
                    <a:pt x="107" y="1"/>
                    <a:pt x="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956534" y="2220554"/>
              <a:ext cx="34647" cy="31287"/>
            </a:xfrm>
            <a:custGeom>
              <a:avLst/>
              <a:gdLst/>
              <a:ahLst/>
              <a:cxnLst/>
              <a:rect l="l" t="t" r="r" b="b"/>
              <a:pathLst>
                <a:path w="299" h="270" extrusionOk="0">
                  <a:moveTo>
                    <a:pt x="156" y="1"/>
                  </a:moveTo>
                  <a:cubicBezTo>
                    <a:pt x="135" y="1"/>
                    <a:pt x="114" y="6"/>
                    <a:pt x="96" y="17"/>
                  </a:cubicBezTo>
                  <a:cubicBezTo>
                    <a:pt x="36" y="53"/>
                    <a:pt x="0" y="124"/>
                    <a:pt x="36" y="196"/>
                  </a:cubicBezTo>
                  <a:cubicBezTo>
                    <a:pt x="53" y="239"/>
                    <a:pt x="96" y="270"/>
                    <a:pt x="149" y="270"/>
                  </a:cubicBezTo>
                  <a:cubicBezTo>
                    <a:pt x="170" y="270"/>
                    <a:pt x="192" y="265"/>
                    <a:pt x="215" y="255"/>
                  </a:cubicBezTo>
                  <a:cubicBezTo>
                    <a:pt x="274" y="232"/>
                    <a:pt x="298" y="160"/>
                    <a:pt x="274" y="77"/>
                  </a:cubicBezTo>
                  <a:cubicBezTo>
                    <a:pt x="250" y="27"/>
                    <a:pt x="20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086200" y="2567951"/>
              <a:ext cx="55273" cy="48668"/>
            </a:xfrm>
            <a:custGeom>
              <a:avLst/>
              <a:gdLst/>
              <a:ahLst/>
              <a:cxnLst/>
              <a:rect l="l" t="t" r="r" b="b"/>
              <a:pathLst>
                <a:path w="477" h="420" extrusionOk="0">
                  <a:moveTo>
                    <a:pt x="238" y="1"/>
                  </a:moveTo>
                  <a:cubicBezTo>
                    <a:pt x="207" y="1"/>
                    <a:pt x="175" y="7"/>
                    <a:pt x="143" y="20"/>
                  </a:cubicBezTo>
                  <a:cubicBezTo>
                    <a:pt x="48" y="79"/>
                    <a:pt x="1" y="198"/>
                    <a:pt x="48" y="293"/>
                  </a:cubicBezTo>
                  <a:cubicBezTo>
                    <a:pt x="92" y="372"/>
                    <a:pt x="168" y="419"/>
                    <a:pt x="243" y="419"/>
                  </a:cubicBezTo>
                  <a:cubicBezTo>
                    <a:pt x="270" y="419"/>
                    <a:pt x="297" y="413"/>
                    <a:pt x="322" y="401"/>
                  </a:cubicBezTo>
                  <a:cubicBezTo>
                    <a:pt x="429" y="341"/>
                    <a:pt x="477" y="222"/>
                    <a:pt x="429" y="115"/>
                  </a:cubicBezTo>
                  <a:cubicBezTo>
                    <a:pt x="394" y="45"/>
                    <a:pt x="321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906579" y="2283012"/>
              <a:ext cx="84358" cy="74972"/>
            </a:xfrm>
            <a:custGeom>
              <a:avLst/>
              <a:gdLst/>
              <a:ahLst/>
              <a:cxnLst/>
              <a:rect l="l" t="t" r="r" b="b"/>
              <a:pathLst>
                <a:path w="728" h="647" extrusionOk="0">
                  <a:moveTo>
                    <a:pt x="376" y="0"/>
                  </a:moveTo>
                  <a:cubicBezTo>
                    <a:pt x="325" y="0"/>
                    <a:pt x="274" y="13"/>
                    <a:pt x="227" y="38"/>
                  </a:cubicBezTo>
                  <a:cubicBezTo>
                    <a:pt x="60" y="109"/>
                    <a:pt x="1" y="300"/>
                    <a:pt x="72" y="467"/>
                  </a:cubicBezTo>
                  <a:cubicBezTo>
                    <a:pt x="122" y="583"/>
                    <a:pt x="235" y="647"/>
                    <a:pt x="352" y="647"/>
                  </a:cubicBezTo>
                  <a:cubicBezTo>
                    <a:pt x="403" y="647"/>
                    <a:pt x="454" y="635"/>
                    <a:pt x="501" y="609"/>
                  </a:cubicBezTo>
                  <a:cubicBezTo>
                    <a:pt x="668" y="538"/>
                    <a:pt x="727" y="347"/>
                    <a:pt x="656" y="181"/>
                  </a:cubicBezTo>
                  <a:cubicBezTo>
                    <a:pt x="606" y="65"/>
                    <a:pt x="492" y="0"/>
                    <a:pt x="3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085277" y="1518183"/>
              <a:ext cx="55274" cy="48553"/>
            </a:xfrm>
            <a:custGeom>
              <a:avLst/>
              <a:gdLst/>
              <a:ahLst/>
              <a:cxnLst/>
              <a:rect l="l" t="t" r="r" b="b"/>
              <a:pathLst>
                <a:path w="477" h="419" extrusionOk="0">
                  <a:moveTo>
                    <a:pt x="233" y="1"/>
                  </a:moveTo>
                  <a:cubicBezTo>
                    <a:pt x="202" y="1"/>
                    <a:pt x="172" y="7"/>
                    <a:pt x="143" y="19"/>
                  </a:cubicBezTo>
                  <a:cubicBezTo>
                    <a:pt x="48" y="55"/>
                    <a:pt x="0" y="198"/>
                    <a:pt x="48" y="293"/>
                  </a:cubicBezTo>
                  <a:cubicBezTo>
                    <a:pt x="74" y="372"/>
                    <a:pt x="159" y="419"/>
                    <a:pt x="240" y="419"/>
                  </a:cubicBezTo>
                  <a:cubicBezTo>
                    <a:pt x="269" y="419"/>
                    <a:pt x="297" y="413"/>
                    <a:pt x="322" y="400"/>
                  </a:cubicBezTo>
                  <a:cubicBezTo>
                    <a:pt x="429" y="353"/>
                    <a:pt x="477" y="222"/>
                    <a:pt x="429" y="115"/>
                  </a:cubicBezTo>
                  <a:cubicBezTo>
                    <a:pt x="394" y="45"/>
                    <a:pt x="315" y="1"/>
                    <a:pt x="2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415740" y="2941073"/>
              <a:ext cx="62110" cy="54114"/>
            </a:xfrm>
            <a:custGeom>
              <a:avLst/>
              <a:gdLst/>
              <a:ahLst/>
              <a:cxnLst/>
              <a:rect l="l" t="t" r="r" b="b"/>
              <a:pathLst>
                <a:path w="536" h="467" extrusionOk="0">
                  <a:moveTo>
                    <a:pt x="263" y="1"/>
                  </a:moveTo>
                  <a:cubicBezTo>
                    <a:pt x="226" y="1"/>
                    <a:pt x="190" y="9"/>
                    <a:pt x="155" y="26"/>
                  </a:cubicBezTo>
                  <a:cubicBezTo>
                    <a:pt x="60" y="86"/>
                    <a:pt x="0" y="217"/>
                    <a:pt x="60" y="336"/>
                  </a:cubicBezTo>
                  <a:cubicBezTo>
                    <a:pt x="103" y="414"/>
                    <a:pt x="184" y="467"/>
                    <a:pt x="271" y="467"/>
                  </a:cubicBezTo>
                  <a:cubicBezTo>
                    <a:pt x="304" y="467"/>
                    <a:pt x="337" y="459"/>
                    <a:pt x="369" y="443"/>
                  </a:cubicBezTo>
                  <a:cubicBezTo>
                    <a:pt x="476" y="383"/>
                    <a:pt x="536" y="252"/>
                    <a:pt x="476" y="133"/>
                  </a:cubicBezTo>
                  <a:cubicBezTo>
                    <a:pt x="434" y="49"/>
                    <a:pt x="350" y="1"/>
                    <a:pt x="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625360" y="2598659"/>
              <a:ext cx="31866" cy="25725"/>
            </a:xfrm>
            <a:custGeom>
              <a:avLst/>
              <a:gdLst/>
              <a:ahLst/>
              <a:cxnLst/>
              <a:rect l="l" t="t" r="r" b="b"/>
              <a:pathLst>
                <a:path w="275" h="222" extrusionOk="0">
                  <a:moveTo>
                    <a:pt x="126" y="1"/>
                  </a:moveTo>
                  <a:cubicBezTo>
                    <a:pt x="115" y="1"/>
                    <a:pt x="104" y="2"/>
                    <a:pt x="96" y="5"/>
                  </a:cubicBezTo>
                  <a:cubicBezTo>
                    <a:pt x="37" y="28"/>
                    <a:pt x="1" y="88"/>
                    <a:pt x="37" y="148"/>
                  </a:cubicBezTo>
                  <a:cubicBezTo>
                    <a:pt x="54" y="191"/>
                    <a:pt x="90" y="221"/>
                    <a:pt x="131" y="221"/>
                  </a:cubicBezTo>
                  <a:cubicBezTo>
                    <a:pt x="147" y="221"/>
                    <a:pt x="163" y="217"/>
                    <a:pt x="180" y="207"/>
                  </a:cubicBezTo>
                  <a:cubicBezTo>
                    <a:pt x="239" y="183"/>
                    <a:pt x="275" y="124"/>
                    <a:pt x="239" y="64"/>
                  </a:cubicBezTo>
                  <a:cubicBezTo>
                    <a:pt x="221" y="18"/>
                    <a:pt x="166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746798" y="2622297"/>
              <a:ext cx="30475" cy="26304"/>
            </a:xfrm>
            <a:custGeom>
              <a:avLst/>
              <a:gdLst/>
              <a:ahLst/>
              <a:cxnLst/>
              <a:rect l="l" t="t" r="r" b="b"/>
              <a:pathLst>
                <a:path w="263" h="227" extrusionOk="0">
                  <a:moveTo>
                    <a:pt x="108" y="1"/>
                  </a:moveTo>
                  <a:cubicBezTo>
                    <a:pt x="100" y="1"/>
                    <a:pt x="92" y="1"/>
                    <a:pt x="84" y="3"/>
                  </a:cubicBezTo>
                  <a:cubicBezTo>
                    <a:pt x="24" y="27"/>
                    <a:pt x="1" y="98"/>
                    <a:pt x="24" y="158"/>
                  </a:cubicBezTo>
                  <a:cubicBezTo>
                    <a:pt x="33" y="202"/>
                    <a:pt x="81" y="227"/>
                    <a:pt x="130" y="227"/>
                  </a:cubicBezTo>
                  <a:cubicBezTo>
                    <a:pt x="147" y="227"/>
                    <a:pt x="164" y="224"/>
                    <a:pt x="179" y="217"/>
                  </a:cubicBezTo>
                  <a:cubicBezTo>
                    <a:pt x="239" y="205"/>
                    <a:pt x="263" y="122"/>
                    <a:pt x="239" y="63"/>
                  </a:cubicBezTo>
                  <a:cubicBezTo>
                    <a:pt x="208" y="32"/>
                    <a:pt x="159" y="1"/>
                    <a:pt x="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299863" y="2547325"/>
              <a:ext cx="48320" cy="41715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212" y="0"/>
                  </a:moveTo>
                  <a:cubicBezTo>
                    <a:pt x="185" y="0"/>
                    <a:pt x="157" y="6"/>
                    <a:pt x="131" y="19"/>
                  </a:cubicBezTo>
                  <a:cubicBezTo>
                    <a:pt x="48" y="55"/>
                    <a:pt x="0" y="162"/>
                    <a:pt x="48" y="257"/>
                  </a:cubicBezTo>
                  <a:cubicBezTo>
                    <a:pt x="74" y="318"/>
                    <a:pt x="137" y="359"/>
                    <a:pt x="207" y="359"/>
                  </a:cubicBezTo>
                  <a:cubicBezTo>
                    <a:pt x="233" y="359"/>
                    <a:pt x="260" y="354"/>
                    <a:pt x="286" y="341"/>
                  </a:cubicBezTo>
                  <a:cubicBezTo>
                    <a:pt x="369" y="293"/>
                    <a:pt x="417" y="198"/>
                    <a:pt x="369" y="102"/>
                  </a:cubicBezTo>
                  <a:cubicBezTo>
                    <a:pt x="352" y="42"/>
                    <a:pt x="284" y="0"/>
                    <a:pt x="2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288984" y="2452654"/>
              <a:ext cx="27694" cy="23523"/>
            </a:xfrm>
            <a:custGeom>
              <a:avLst/>
              <a:gdLst/>
              <a:ahLst/>
              <a:cxnLst/>
              <a:rect l="l" t="t" r="r" b="b"/>
              <a:pathLst>
                <a:path w="239" h="203" extrusionOk="0">
                  <a:moveTo>
                    <a:pt x="119" y="0"/>
                  </a:moveTo>
                  <a:cubicBezTo>
                    <a:pt x="106" y="0"/>
                    <a:pt x="94" y="4"/>
                    <a:pt x="84" y="15"/>
                  </a:cubicBezTo>
                  <a:cubicBezTo>
                    <a:pt x="37" y="38"/>
                    <a:pt x="1" y="98"/>
                    <a:pt x="37" y="146"/>
                  </a:cubicBezTo>
                  <a:cubicBezTo>
                    <a:pt x="54" y="180"/>
                    <a:pt x="91" y="202"/>
                    <a:pt x="128" y="202"/>
                  </a:cubicBezTo>
                  <a:cubicBezTo>
                    <a:pt x="141" y="202"/>
                    <a:pt x="155" y="200"/>
                    <a:pt x="168" y="193"/>
                  </a:cubicBezTo>
                  <a:cubicBezTo>
                    <a:pt x="215" y="157"/>
                    <a:pt x="239" y="98"/>
                    <a:pt x="215" y="62"/>
                  </a:cubicBezTo>
                  <a:cubicBezTo>
                    <a:pt x="190" y="28"/>
                    <a:pt x="152" y="0"/>
                    <a:pt x="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323515" y="2324611"/>
              <a:ext cx="16686" cy="12978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48" y="0"/>
                  </a:moveTo>
                  <a:cubicBezTo>
                    <a:pt x="24" y="12"/>
                    <a:pt x="0" y="48"/>
                    <a:pt x="24" y="72"/>
                  </a:cubicBezTo>
                  <a:cubicBezTo>
                    <a:pt x="33" y="99"/>
                    <a:pt x="49" y="112"/>
                    <a:pt x="71" y="112"/>
                  </a:cubicBezTo>
                  <a:cubicBezTo>
                    <a:pt x="79" y="112"/>
                    <a:pt x="87" y="110"/>
                    <a:pt x="96" y="108"/>
                  </a:cubicBezTo>
                  <a:cubicBezTo>
                    <a:pt x="120" y="96"/>
                    <a:pt x="143" y="60"/>
                    <a:pt x="120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3192459" y="2255665"/>
              <a:ext cx="13905" cy="11588"/>
            </a:xfrm>
            <a:custGeom>
              <a:avLst/>
              <a:gdLst/>
              <a:ahLst/>
              <a:cxnLst/>
              <a:rect l="l" t="t" r="r" b="b"/>
              <a:pathLst>
                <a:path w="120" h="100" extrusionOk="0">
                  <a:moveTo>
                    <a:pt x="48" y="0"/>
                  </a:moveTo>
                  <a:cubicBezTo>
                    <a:pt x="24" y="0"/>
                    <a:pt x="0" y="36"/>
                    <a:pt x="24" y="60"/>
                  </a:cubicBezTo>
                  <a:cubicBezTo>
                    <a:pt x="24" y="86"/>
                    <a:pt x="38" y="100"/>
                    <a:pt x="59" y="100"/>
                  </a:cubicBezTo>
                  <a:cubicBezTo>
                    <a:pt x="67" y="100"/>
                    <a:pt x="75" y="98"/>
                    <a:pt x="84" y="95"/>
                  </a:cubicBezTo>
                  <a:cubicBezTo>
                    <a:pt x="108" y="95"/>
                    <a:pt x="119" y="60"/>
                    <a:pt x="108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589554" y="2128433"/>
              <a:ext cx="34531" cy="30360"/>
            </a:xfrm>
            <a:custGeom>
              <a:avLst/>
              <a:gdLst/>
              <a:ahLst/>
              <a:cxnLst/>
              <a:rect l="l" t="t" r="r" b="b"/>
              <a:pathLst>
                <a:path w="298" h="262" extrusionOk="0">
                  <a:moveTo>
                    <a:pt x="149" y="0"/>
                  </a:moveTo>
                  <a:cubicBezTo>
                    <a:pt x="129" y="0"/>
                    <a:pt x="107" y="5"/>
                    <a:pt x="84" y="15"/>
                  </a:cubicBezTo>
                  <a:cubicBezTo>
                    <a:pt x="24" y="38"/>
                    <a:pt x="0" y="134"/>
                    <a:pt x="24" y="193"/>
                  </a:cubicBezTo>
                  <a:cubicBezTo>
                    <a:pt x="51" y="237"/>
                    <a:pt x="103" y="262"/>
                    <a:pt x="153" y="262"/>
                  </a:cubicBezTo>
                  <a:cubicBezTo>
                    <a:pt x="170" y="262"/>
                    <a:pt x="187" y="259"/>
                    <a:pt x="203" y="253"/>
                  </a:cubicBezTo>
                  <a:cubicBezTo>
                    <a:pt x="262" y="217"/>
                    <a:pt x="298" y="134"/>
                    <a:pt x="262" y="74"/>
                  </a:cubicBezTo>
                  <a:cubicBezTo>
                    <a:pt x="245" y="31"/>
                    <a:pt x="203" y="0"/>
                    <a:pt x="1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050150" y="1989960"/>
              <a:ext cx="49711" cy="43801"/>
            </a:xfrm>
            <a:custGeom>
              <a:avLst/>
              <a:gdLst/>
              <a:ahLst/>
              <a:cxnLst/>
              <a:rect l="l" t="t" r="r" b="b"/>
              <a:pathLst>
                <a:path w="429" h="378" extrusionOk="0">
                  <a:moveTo>
                    <a:pt x="215" y="0"/>
                  </a:moveTo>
                  <a:cubicBezTo>
                    <a:pt x="189" y="0"/>
                    <a:pt x="160" y="6"/>
                    <a:pt x="131" y="19"/>
                  </a:cubicBezTo>
                  <a:cubicBezTo>
                    <a:pt x="36" y="67"/>
                    <a:pt x="0" y="186"/>
                    <a:pt x="36" y="269"/>
                  </a:cubicBezTo>
                  <a:cubicBezTo>
                    <a:pt x="71" y="340"/>
                    <a:pt x="146" y="378"/>
                    <a:pt x="222" y="378"/>
                  </a:cubicBezTo>
                  <a:cubicBezTo>
                    <a:pt x="247" y="378"/>
                    <a:pt x="273" y="373"/>
                    <a:pt x="298" y="364"/>
                  </a:cubicBezTo>
                  <a:cubicBezTo>
                    <a:pt x="381" y="317"/>
                    <a:pt x="429" y="198"/>
                    <a:pt x="381" y="102"/>
                  </a:cubicBezTo>
                  <a:cubicBezTo>
                    <a:pt x="346" y="42"/>
                    <a:pt x="287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443318" y="2214529"/>
              <a:ext cx="30475" cy="27115"/>
            </a:xfrm>
            <a:custGeom>
              <a:avLst/>
              <a:gdLst/>
              <a:ahLst/>
              <a:cxnLst/>
              <a:rect l="l" t="t" r="r" b="b"/>
              <a:pathLst>
                <a:path w="263" h="234" extrusionOk="0">
                  <a:moveTo>
                    <a:pt x="129" y="1"/>
                  </a:moveTo>
                  <a:cubicBezTo>
                    <a:pt x="114" y="1"/>
                    <a:pt x="99" y="4"/>
                    <a:pt x="84" y="10"/>
                  </a:cubicBezTo>
                  <a:cubicBezTo>
                    <a:pt x="24" y="45"/>
                    <a:pt x="0" y="105"/>
                    <a:pt x="24" y="165"/>
                  </a:cubicBezTo>
                  <a:cubicBezTo>
                    <a:pt x="42" y="209"/>
                    <a:pt x="79" y="233"/>
                    <a:pt x="126" y="233"/>
                  </a:cubicBezTo>
                  <a:cubicBezTo>
                    <a:pt x="143" y="233"/>
                    <a:pt x="160" y="230"/>
                    <a:pt x="179" y="224"/>
                  </a:cubicBezTo>
                  <a:cubicBezTo>
                    <a:pt x="238" y="188"/>
                    <a:pt x="262" y="129"/>
                    <a:pt x="238" y="69"/>
                  </a:cubicBezTo>
                  <a:cubicBezTo>
                    <a:pt x="212" y="25"/>
                    <a:pt x="172" y="1"/>
                    <a:pt x="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2626750" y="2305260"/>
              <a:ext cx="34647" cy="30707"/>
            </a:xfrm>
            <a:custGeom>
              <a:avLst/>
              <a:gdLst/>
              <a:ahLst/>
              <a:cxnLst/>
              <a:rect l="l" t="t" r="r" b="b"/>
              <a:pathLst>
                <a:path w="299" h="265" extrusionOk="0">
                  <a:moveTo>
                    <a:pt x="163" y="0"/>
                  </a:moveTo>
                  <a:cubicBezTo>
                    <a:pt x="140" y="0"/>
                    <a:pt x="116" y="8"/>
                    <a:pt x="96" y="24"/>
                  </a:cubicBezTo>
                  <a:cubicBezTo>
                    <a:pt x="37" y="48"/>
                    <a:pt x="1" y="132"/>
                    <a:pt x="37" y="191"/>
                  </a:cubicBezTo>
                  <a:cubicBezTo>
                    <a:pt x="54" y="234"/>
                    <a:pt x="109" y="265"/>
                    <a:pt x="160" y="265"/>
                  </a:cubicBezTo>
                  <a:cubicBezTo>
                    <a:pt x="180" y="265"/>
                    <a:pt x="199" y="261"/>
                    <a:pt x="215" y="251"/>
                  </a:cubicBezTo>
                  <a:cubicBezTo>
                    <a:pt x="275" y="227"/>
                    <a:pt x="298" y="144"/>
                    <a:pt x="275" y="84"/>
                  </a:cubicBezTo>
                  <a:cubicBezTo>
                    <a:pt x="251" y="29"/>
                    <a:pt x="207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215377" y="2841999"/>
              <a:ext cx="2897" cy="4172"/>
            </a:xfrm>
            <a:custGeom>
              <a:avLst/>
              <a:gdLst/>
              <a:ahLst/>
              <a:cxnLst/>
              <a:rect l="l" t="t" r="r" b="b"/>
              <a:pathLst>
                <a:path w="25" h="36" extrusionOk="0">
                  <a:moveTo>
                    <a:pt x="13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" y="36"/>
                    <a:pt x="13" y="36"/>
                    <a:pt x="13" y="36"/>
                  </a:cubicBezTo>
                  <a:cubicBezTo>
                    <a:pt x="25" y="36"/>
                    <a:pt x="25" y="12"/>
                    <a:pt x="25" y="12"/>
                  </a:cubicBezTo>
                  <a:cubicBezTo>
                    <a:pt x="25" y="0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520363" y="3032384"/>
              <a:ext cx="37312" cy="32561"/>
            </a:xfrm>
            <a:custGeom>
              <a:avLst/>
              <a:gdLst/>
              <a:ahLst/>
              <a:cxnLst/>
              <a:rect l="l" t="t" r="r" b="b"/>
              <a:pathLst>
                <a:path w="322" h="281" extrusionOk="0">
                  <a:moveTo>
                    <a:pt x="169" y="0"/>
                  </a:moveTo>
                  <a:cubicBezTo>
                    <a:pt x="152" y="0"/>
                    <a:pt x="136" y="4"/>
                    <a:pt x="119" y="12"/>
                  </a:cubicBezTo>
                  <a:cubicBezTo>
                    <a:pt x="48" y="36"/>
                    <a:pt x="0" y="119"/>
                    <a:pt x="24" y="191"/>
                  </a:cubicBezTo>
                  <a:cubicBezTo>
                    <a:pt x="53" y="240"/>
                    <a:pt x="106" y="280"/>
                    <a:pt x="164" y="280"/>
                  </a:cubicBezTo>
                  <a:cubicBezTo>
                    <a:pt x="177" y="280"/>
                    <a:pt x="190" y="278"/>
                    <a:pt x="202" y="274"/>
                  </a:cubicBezTo>
                  <a:cubicBezTo>
                    <a:pt x="286" y="250"/>
                    <a:pt x="321" y="179"/>
                    <a:pt x="298" y="95"/>
                  </a:cubicBezTo>
                  <a:cubicBezTo>
                    <a:pt x="270" y="41"/>
                    <a:pt x="22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409933" y="2653816"/>
              <a:ext cx="56664" cy="49479"/>
            </a:xfrm>
            <a:custGeom>
              <a:avLst/>
              <a:gdLst/>
              <a:ahLst/>
              <a:cxnLst/>
              <a:rect l="l" t="t" r="r" b="b"/>
              <a:pathLst>
                <a:path w="489" h="427" extrusionOk="0">
                  <a:moveTo>
                    <a:pt x="255" y="0"/>
                  </a:moveTo>
                  <a:cubicBezTo>
                    <a:pt x="230" y="0"/>
                    <a:pt x="204" y="6"/>
                    <a:pt x="179" y="17"/>
                  </a:cubicBezTo>
                  <a:cubicBezTo>
                    <a:pt x="60" y="64"/>
                    <a:pt x="1" y="184"/>
                    <a:pt x="48" y="291"/>
                  </a:cubicBezTo>
                  <a:cubicBezTo>
                    <a:pt x="68" y="372"/>
                    <a:pt x="158" y="427"/>
                    <a:pt x="257" y="427"/>
                  </a:cubicBezTo>
                  <a:cubicBezTo>
                    <a:pt x="275" y="427"/>
                    <a:pt x="292" y="425"/>
                    <a:pt x="310" y="422"/>
                  </a:cubicBezTo>
                  <a:cubicBezTo>
                    <a:pt x="429" y="374"/>
                    <a:pt x="489" y="255"/>
                    <a:pt x="441" y="148"/>
                  </a:cubicBezTo>
                  <a:cubicBezTo>
                    <a:pt x="414" y="57"/>
                    <a:pt x="337" y="0"/>
                    <a:pt x="2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202978" y="3012221"/>
              <a:ext cx="84242" cy="74856"/>
            </a:xfrm>
            <a:custGeom>
              <a:avLst/>
              <a:gdLst/>
              <a:ahLst/>
              <a:cxnLst/>
              <a:rect l="l" t="t" r="r" b="b"/>
              <a:pathLst>
                <a:path w="727" h="646" extrusionOk="0">
                  <a:moveTo>
                    <a:pt x="362" y="0"/>
                  </a:moveTo>
                  <a:cubicBezTo>
                    <a:pt x="324" y="0"/>
                    <a:pt x="287" y="6"/>
                    <a:pt x="251" y="19"/>
                  </a:cubicBezTo>
                  <a:cubicBezTo>
                    <a:pt x="84" y="79"/>
                    <a:pt x="1" y="269"/>
                    <a:pt x="60" y="436"/>
                  </a:cubicBezTo>
                  <a:cubicBezTo>
                    <a:pt x="107" y="566"/>
                    <a:pt x="233" y="646"/>
                    <a:pt x="366" y="646"/>
                  </a:cubicBezTo>
                  <a:cubicBezTo>
                    <a:pt x="403" y="646"/>
                    <a:pt x="440" y="640"/>
                    <a:pt x="477" y="627"/>
                  </a:cubicBezTo>
                  <a:cubicBezTo>
                    <a:pt x="632" y="567"/>
                    <a:pt x="727" y="377"/>
                    <a:pt x="667" y="210"/>
                  </a:cubicBezTo>
                  <a:cubicBezTo>
                    <a:pt x="621" y="80"/>
                    <a:pt x="494" y="0"/>
                    <a:pt x="3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447129" y="3088352"/>
              <a:ext cx="55389" cy="49595"/>
            </a:xfrm>
            <a:custGeom>
              <a:avLst/>
              <a:gdLst/>
              <a:ahLst/>
              <a:cxnLst/>
              <a:rect l="l" t="t" r="r" b="b"/>
              <a:pathLst>
                <a:path w="478" h="428" extrusionOk="0">
                  <a:moveTo>
                    <a:pt x="257" y="1"/>
                  </a:moveTo>
                  <a:cubicBezTo>
                    <a:pt x="231" y="1"/>
                    <a:pt x="205" y="6"/>
                    <a:pt x="180" y="17"/>
                  </a:cubicBezTo>
                  <a:cubicBezTo>
                    <a:pt x="61" y="53"/>
                    <a:pt x="1" y="184"/>
                    <a:pt x="49" y="291"/>
                  </a:cubicBezTo>
                  <a:cubicBezTo>
                    <a:pt x="89" y="372"/>
                    <a:pt x="181" y="427"/>
                    <a:pt x="274" y="427"/>
                  </a:cubicBezTo>
                  <a:cubicBezTo>
                    <a:pt x="290" y="427"/>
                    <a:pt x="306" y="426"/>
                    <a:pt x="322" y="422"/>
                  </a:cubicBezTo>
                  <a:cubicBezTo>
                    <a:pt x="442" y="386"/>
                    <a:pt x="477" y="267"/>
                    <a:pt x="453" y="148"/>
                  </a:cubicBezTo>
                  <a:cubicBezTo>
                    <a:pt x="426" y="57"/>
                    <a:pt x="343" y="1"/>
                    <a:pt x="2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684444" y="3062512"/>
              <a:ext cx="62226" cy="54694"/>
            </a:xfrm>
            <a:custGeom>
              <a:avLst/>
              <a:gdLst/>
              <a:ahLst/>
              <a:cxnLst/>
              <a:rect l="l" t="t" r="r" b="b"/>
              <a:pathLst>
                <a:path w="537" h="472" extrusionOk="0">
                  <a:moveTo>
                    <a:pt x="262" y="0"/>
                  </a:moveTo>
                  <a:cubicBezTo>
                    <a:pt x="238" y="0"/>
                    <a:pt x="215" y="5"/>
                    <a:pt x="191" y="14"/>
                  </a:cubicBezTo>
                  <a:cubicBezTo>
                    <a:pt x="72" y="62"/>
                    <a:pt x="1" y="193"/>
                    <a:pt x="37" y="312"/>
                  </a:cubicBezTo>
                  <a:cubicBezTo>
                    <a:pt x="77" y="413"/>
                    <a:pt x="179" y="472"/>
                    <a:pt x="282" y="472"/>
                  </a:cubicBezTo>
                  <a:cubicBezTo>
                    <a:pt x="299" y="472"/>
                    <a:pt x="317" y="470"/>
                    <a:pt x="334" y="467"/>
                  </a:cubicBezTo>
                  <a:cubicBezTo>
                    <a:pt x="453" y="419"/>
                    <a:pt x="537" y="288"/>
                    <a:pt x="489" y="169"/>
                  </a:cubicBezTo>
                  <a:cubicBezTo>
                    <a:pt x="451" y="73"/>
                    <a:pt x="358" y="0"/>
                    <a:pt x="2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603099" y="2823690"/>
              <a:ext cx="62226" cy="54578"/>
            </a:xfrm>
            <a:custGeom>
              <a:avLst/>
              <a:gdLst/>
              <a:ahLst/>
              <a:cxnLst/>
              <a:rect l="l" t="t" r="r" b="b"/>
              <a:pathLst>
                <a:path w="537" h="471" extrusionOk="0">
                  <a:moveTo>
                    <a:pt x="268" y="0"/>
                  </a:moveTo>
                  <a:cubicBezTo>
                    <a:pt x="242" y="0"/>
                    <a:pt x="216" y="5"/>
                    <a:pt x="191" y="15"/>
                  </a:cubicBezTo>
                  <a:cubicBezTo>
                    <a:pt x="72" y="51"/>
                    <a:pt x="0" y="194"/>
                    <a:pt x="36" y="313"/>
                  </a:cubicBezTo>
                  <a:cubicBezTo>
                    <a:pt x="64" y="407"/>
                    <a:pt x="151" y="471"/>
                    <a:pt x="251" y="471"/>
                  </a:cubicBezTo>
                  <a:cubicBezTo>
                    <a:pt x="278" y="471"/>
                    <a:pt x="306" y="466"/>
                    <a:pt x="334" y="456"/>
                  </a:cubicBezTo>
                  <a:cubicBezTo>
                    <a:pt x="465" y="408"/>
                    <a:pt x="536" y="277"/>
                    <a:pt x="489" y="158"/>
                  </a:cubicBezTo>
                  <a:cubicBezTo>
                    <a:pt x="451" y="65"/>
                    <a:pt x="362" y="0"/>
                    <a:pt x="2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991851" y="2636898"/>
              <a:ext cx="87023" cy="76362"/>
            </a:xfrm>
            <a:custGeom>
              <a:avLst/>
              <a:gdLst/>
              <a:ahLst/>
              <a:cxnLst/>
              <a:rect l="l" t="t" r="r" b="b"/>
              <a:pathLst>
                <a:path w="751" h="659" extrusionOk="0">
                  <a:moveTo>
                    <a:pt x="389" y="1"/>
                  </a:moveTo>
                  <a:cubicBezTo>
                    <a:pt x="352" y="1"/>
                    <a:pt x="313" y="7"/>
                    <a:pt x="275" y="20"/>
                  </a:cubicBezTo>
                  <a:cubicBezTo>
                    <a:pt x="96" y="79"/>
                    <a:pt x="1" y="258"/>
                    <a:pt x="60" y="437"/>
                  </a:cubicBezTo>
                  <a:cubicBezTo>
                    <a:pt x="107" y="577"/>
                    <a:pt x="242" y="658"/>
                    <a:pt x="372" y="658"/>
                  </a:cubicBezTo>
                  <a:cubicBezTo>
                    <a:pt x="408" y="658"/>
                    <a:pt x="444" y="652"/>
                    <a:pt x="477" y="639"/>
                  </a:cubicBezTo>
                  <a:cubicBezTo>
                    <a:pt x="656" y="580"/>
                    <a:pt x="751" y="401"/>
                    <a:pt x="691" y="222"/>
                  </a:cubicBezTo>
                  <a:cubicBezTo>
                    <a:pt x="645" y="82"/>
                    <a:pt x="525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895571" y="2698196"/>
              <a:ext cx="30475" cy="26999"/>
            </a:xfrm>
            <a:custGeom>
              <a:avLst/>
              <a:gdLst/>
              <a:ahLst/>
              <a:cxnLst/>
              <a:rect l="l" t="t" r="r" b="b"/>
              <a:pathLst>
                <a:path w="263" h="233" extrusionOk="0">
                  <a:moveTo>
                    <a:pt x="119" y="1"/>
                  </a:moveTo>
                  <a:cubicBezTo>
                    <a:pt x="111" y="1"/>
                    <a:pt x="103" y="1"/>
                    <a:pt x="96" y="3"/>
                  </a:cubicBezTo>
                  <a:cubicBezTo>
                    <a:pt x="36" y="39"/>
                    <a:pt x="1" y="98"/>
                    <a:pt x="24" y="158"/>
                  </a:cubicBezTo>
                  <a:cubicBezTo>
                    <a:pt x="44" y="207"/>
                    <a:pt x="89" y="232"/>
                    <a:pt x="138" y="232"/>
                  </a:cubicBezTo>
                  <a:cubicBezTo>
                    <a:pt x="147" y="232"/>
                    <a:pt x="157" y="231"/>
                    <a:pt x="167" y="229"/>
                  </a:cubicBezTo>
                  <a:cubicBezTo>
                    <a:pt x="227" y="205"/>
                    <a:pt x="262" y="146"/>
                    <a:pt x="239" y="86"/>
                  </a:cubicBezTo>
                  <a:cubicBezTo>
                    <a:pt x="218" y="34"/>
                    <a:pt x="170" y="1"/>
                    <a:pt x="1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778304" y="2660884"/>
              <a:ext cx="29085" cy="26883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6" y="0"/>
                  </a:moveTo>
                  <a:cubicBezTo>
                    <a:pt x="116" y="0"/>
                    <a:pt x="106" y="1"/>
                    <a:pt x="96" y="3"/>
                  </a:cubicBezTo>
                  <a:cubicBezTo>
                    <a:pt x="36" y="15"/>
                    <a:pt x="0" y="87"/>
                    <a:pt x="12" y="146"/>
                  </a:cubicBezTo>
                  <a:cubicBezTo>
                    <a:pt x="33" y="198"/>
                    <a:pt x="90" y="232"/>
                    <a:pt x="144" y="232"/>
                  </a:cubicBezTo>
                  <a:cubicBezTo>
                    <a:pt x="152" y="232"/>
                    <a:pt x="159" y="231"/>
                    <a:pt x="167" y="230"/>
                  </a:cubicBezTo>
                  <a:cubicBezTo>
                    <a:pt x="227" y="206"/>
                    <a:pt x="251" y="134"/>
                    <a:pt x="239" y="75"/>
                  </a:cubicBezTo>
                  <a:cubicBezTo>
                    <a:pt x="229" y="25"/>
                    <a:pt x="177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787922" y="2811639"/>
              <a:ext cx="48436" cy="43106"/>
            </a:xfrm>
            <a:custGeom>
              <a:avLst/>
              <a:gdLst/>
              <a:ahLst/>
              <a:cxnLst/>
              <a:rect l="l" t="t" r="r" b="b"/>
              <a:pathLst>
                <a:path w="418" h="372" extrusionOk="0">
                  <a:moveTo>
                    <a:pt x="206" y="0"/>
                  </a:moveTo>
                  <a:cubicBezTo>
                    <a:pt x="186" y="0"/>
                    <a:pt x="165" y="4"/>
                    <a:pt x="144" y="12"/>
                  </a:cubicBezTo>
                  <a:cubicBezTo>
                    <a:pt x="37" y="48"/>
                    <a:pt x="1" y="155"/>
                    <a:pt x="25" y="250"/>
                  </a:cubicBezTo>
                  <a:cubicBezTo>
                    <a:pt x="57" y="325"/>
                    <a:pt x="137" y="371"/>
                    <a:pt x="230" y="371"/>
                  </a:cubicBezTo>
                  <a:cubicBezTo>
                    <a:pt x="241" y="371"/>
                    <a:pt x="252" y="371"/>
                    <a:pt x="263" y="369"/>
                  </a:cubicBezTo>
                  <a:cubicBezTo>
                    <a:pt x="370" y="322"/>
                    <a:pt x="418" y="215"/>
                    <a:pt x="382" y="131"/>
                  </a:cubicBezTo>
                  <a:cubicBezTo>
                    <a:pt x="345" y="48"/>
                    <a:pt x="279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223720" y="2776297"/>
              <a:ext cx="23523" cy="21901"/>
            </a:xfrm>
            <a:custGeom>
              <a:avLst/>
              <a:gdLst/>
              <a:ahLst/>
              <a:cxnLst/>
              <a:rect l="l" t="t" r="r" b="b"/>
              <a:pathLst>
                <a:path w="203" h="189" extrusionOk="0">
                  <a:moveTo>
                    <a:pt x="104" y="0"/>
                  </a:moveTo>
                  <a:cubicBezTo>
                    <a:pt x="93" y="0"/>
                    <a:pt x="82" y="2"/>
                    <a:pt x="72" y="8"/>
                  </a:cubicBezTo>
                  <a:cubicBezTo>
                    <a:pt x="24" y="19"/>
                    <a:pt x="0" y="79"/>
                    <a:pt x="12" y="127"/>
                  </a:cubicBezTo>
                  <a:cubicBezTo>
                    <a:pt x="22" y="158"/>
                    <a:pt x="68" y="189"/>
                    <a:pt x="111" y="189"/>
                  </a:cubicBezTo>
                  <a:cubicBezTo>
                    <a:pt x="118" y="189"/>
                    <a:pt x="125" y="188"/>
                    <a:pt x="131" y="186"/>
                  </a:cubicBezTo>
                  <a:cubicBezTo>
                    <a:pt x="179" y="162"/>
                    <a:pt x="203" y="103"/>
                    <a:pt x="191" y="67"/>
                  </a:cubicBezTo>
                  <a:cubicBezTo>
                    <a:pt x="181" y="30"/>
                    <a:pt x="143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183627" y="2907006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2" y="1"/>
                  </a:moveTo>
                  <a:cubicBezTo>
                    <a:pt x="63" y="1"/>
                    <a:pt x="55" y="4"/>
                    <a:pt x="49" y="11"/>
                  </a:cubicBezTo>
                  <a:cubicBezTo>
                    <a:pt x="13" y="23"/>
                    <a:pt x="1" y="46"/>
                    <a:pt x="13" y="82"/>
                  </a:cubicBezTo>
                  <a:cubicBezTo>
                    <a:pt x="30" y="99"/>
                    <a:pt x="46" y="116"/>
                    <a:pt x="68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58"/>
                    <a:pt x="120" y="34"/>
                  </a:cubicBezTo>
                  <a:cubicBezTo>
                    <a:pt x="112" y="18"/>
                    <a:pt x="91" y="1"/>
                    <a:pt x="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307846" y="2993218"/>
              <a:ext cx="12515" cy="11704"/>
            </a:xfrm>
            <a:custGeom>
              <a:avLst/>
              <a:gdLst/>
              <a:ahLst/>
              <a:cxnLst/>
              <a:rect l="l" t="t" r="r" b="b"/>
              <a:pathLst>
                <a:path w="108" h="101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0" y="41"/>
                    <a:pt x="12" y="64"/>
                  </a:cubicBezTo>
                  <a:cubicBezTo>
                    <a:pt x="36" y="76"/>
                    <a:pt x="60" y="100"/>
                    <a:pt x="72" y="100"/>
                  </a:cubicBezTo>
                  <a:cubicBezTo>
                    <a:pt x="108" y="100"/>
                    <a:pt x="108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874829" y="3165294"/>
              <a:ext cx="34647" cy="30244"/>
            </a:xfrm>
            <a:custGeom>
              <a:avLst/>
              <a:gdLst/>
              <a:ahLst/>
              <a:cxnLst/>
              <a:rect l="l" t="t" r="r" b="b"/>
              <a:pathLst>
                <a:path w="299" h="261" extrusionOk="0">
                  <a:moveTo>
                    <a:pt x="155" y="1"/>
                  </a:moveTo>
                  <a:cubicBezTo>
                    <a:pt x="139" y="1"/>
                    <a:pt x="123" y="3"/>
                    <a:pt x="108" y="8"/>
                  </a:cubicBezTo>
                  <a:cubicBezTo>
                    <a:pt x="49" y="20"/>
                    <a:pt x="1" y="103"/>
                    <a:pt x="37" y="175"/>
                  </a:cubicBezTo>
                  <a:cubicBezTo>
                    <a:pt x="54" y="227"/>
                    <a:pt x="103" y="260"/>
                    <a:pt x="152" y="260"/>
                  </a:cubicBezTo>
                  <a:cubicBezTo>
                    <a:pt x="170" y="260"/>
                    <a:pt x="187" y="256"/>
                    <a:pt x="203" y="246"/>
                  </a:cubicBezTo>
                  <a:cubicBezTo>
                    <a:pt x="263" y="234"/>
                    <a:pt x="299" y="163"/>
                    <a:pt x="275" y="80"/>
                  </a:cubicBezTo>
                  <a:cubicBezTo>
                    <a:pt x="265" y="33"/>
                    <a:pt x="212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2072166" y="2942695"/>
              <a:ext cx="48436" cy="43454"/>
            </a:xfrm>
            <a:custGeom>
              <a:avLst/>
              <a:gdLst/>
              <a:ahLst/>
              <a:cxnLst/>
              <a:rect l="l" t="t" r="r" b="b"/>
              <a:pathLst>
                <a:path w="418" h="375" extrusionOk="0">
                  <a:moveTo>
                    <a:pt x="214" y="1"/>
                  </a:moveTo>
                  <a:cubicBezTo>
                    <a:pt x="191" y="1"/>
                    <a:pt x="167" y="4"/>
                    <a:pt x="143" y="12"/>
                  </a:cubicBezTo>
                  <a:cubicBezTo>
                    <a:pt x="48" y="36"/>
                    <a:pt x="1" y="143"/>
                    <a:pt x="24" y="250"/>
                  </a:cubicBezTo>
                  <a:cubicBezTo>
                    <a:pt x="65" y="321"/>
                    <a:pt x="148" y="375"/>
                    <a:pt x="223" y="375"/>
                  </a:cubicBezTo>
                  <a:cubicBezTo>
                    <a:pt x="237" y="375"/>
                    <a:pt x="250" y="373"/>
                    <a:pt x="262" y="369"/>
                  </a:cubicBezTo>
                  <a:cubicBezTo>
                    <a:pt x="370" y="334"/>
                    <a:pt x="417" y="238"/>
                    <a:pt x="382" y="131"/>
                  </a:cubicBezTo>
                  <a:cubicBezTo>
                    <a:pt x="363" y="48"/>
                    <a:pt x="294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2033580" y="3100519"/>
              <a:ext cx="30475" cy="26652"/>
            </a:xfrm>
            <a:custGeom>
              <a:avLst/>
              <a:gdLst/>
              <a:ahLst/>
              <a:cxnLst/>
              <a:rect l="l" t="t" r="r" b="b"/>
              <a:pathLst>
                <a:path w="263" h="230" extrusionOk="0">
                  <a:moveTo>
                    <a:pt x="133" y="0"/>
                  </a:moveTo>
                  <a:cubicBezTo>
                    <a:pt x="121" y="0"/>
                    <a:pt x="108" y="2"/>
                    <a:pt x="95" y="8"/>
                  </a:cubicBezTo>
                  <a:cubicBezTo>
                    <a:pt x="36" y="31"/>
                    <a:pt x="0" y="91"/>
                    <a:pt x="24" y="150"/>
                  </a:cubicBezTo>
                  <a:cubicBezTo>
                    <a:pt x="43" y="197"/>
                    <a:pt x="83" y="229"/>
                    <a:pt x="129" y="229"/>
                  </a:cubicBezTo>
                  <a:cubicBezTo>
                    <a:pt x="141" y="229"/>
                    <a:pt x="154" y="227"/>
                    <a:pt x="167" y="222"/>
                  </a:cubicBezTo>
                  <a:cubicBezTo>
                    <a:pt x="226" y="198"/>
                    <a:pt x="262" y="139"/>
                    <a:pt x="238" y="79"/>
                  </a:cubicBezTo>
                  <a:cubicBezTo>
                    <a:pt x="220" y="32"/>
                    <a:pt x="179" y="0"/>
                    <a:pt x="1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856984" y="2986033"/>
              <a:ext cx="35922" cy="30707"/>
            </a:xfrm>
            <a:custGeom>
              <a:avLst/>
              <a:gdLst/>
              <a:ahLst/>
              <a:cxnLst/>
              <a:rect l="l" t="t" r="r" b="b"/>
              <a:pathLst>
                <a:path w="310" h="265" extrusionOk="0">
                  <a:moveTo>
                    <a:pt x="162" y="0"/>
                  </a:moveTo>
                  <a:cubicBezTo>
                    <a:pt x="148" y="0"/>
                    <a:pt x="134" y="2"/>
                    <a:pt x="119" y="7"/>
                  </a:cubicBezTo>
                  <a:cubicBezTo>
                    <a:pt x="36" y="19"/>
                    <a:pt x="0" y="103"/>
                    <a:pt x="24" y="174"/>
                  </a:cubicBezTo>
                  <a:cubicBezTo>
                    <a:pt x="52" y="231"/>
                    <a:pt x="103" y="265"/>
                    <a:pt x="152" y="265"/>
                  </a:cubicBezTo>
                  <a:cubicBezTo>
                    <a:pt x="165" y="265"/>
                    <a:pt x="178" y="262"/>
                    <a:pt x="191" y="257"/>
                  </a:cubicBezTo>
                  <a:cubicBezTo>
                    <a:pt x="262" y="245"/>
                    <a:pt x="310" y="174"/>
                    <a:pt x="274" y="103"/>
                  </a:cubicBezTo>
                  <a:cubicBezTo>
                    <a:pt x="264" y="36"/>
                    <a:pt x="217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47700" y="2904920"/>
              <a:ext cx="13905" cy="12167"/>
            </a:xfrm>
            <a:custGeom>
              <a:avLst/>
              <a:gdLst/>
              <a:ahLst/>
              <a:cxnLst/>
              <a:rect l="l" t="t" r="r" b="b"/>
              <a:pathLst>
                <a:path w="120" h="105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1" y="41"/>
                    <a:pt x="12" y="64"/>
                  </a:cubicBezTo>
                  <a:cubicBezTo>
                    <a:pt x="12" y="91"/>
                    <a:pt x="32" y="105"/>
                    <a:pt x="53" y="105"/>
                  </a:cubicBezTo>
                  <a:cubicBezTo>
                    <a:pt x="59" y="105"/>
                    <a:pt x="66" y="103"/>
                    <a:pt x="72" y="100"/>
                  </a:cubicBezTo>
                  <a:cubicBezTo>
                    <a:pt x="108" y="100"/>
                    <a:pt x="120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893936" y="2967029"/>
              <a:ext cx="15296" cy="13558"/>
            </a:xfrm>
            <a:custGeom>
              <a:avLst/>
              <a:gdLst/>
              <a:ahLst/>
              <a:cxnLst/>
              <a:rect l="l" t="t" r="r" b="b"/>
              <a:pathLst>
                <a:path w="132" h="117" extrusionOk="0">
                  <a:moveTo>
                    <a:pt x="68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28"/>
                    <a:pt x="1" y="52"/>
                    <a:pt x="12" y="88"/>
                  </a:cubicBezTo>
                  <a:cubicBezTo>
                    <a:pt x="30" y="105"/>
                    <a:pt x="47" y="116"/>
                    <a:pt x="69" y="116"/>
                  </a:cubicBezTo>
                  <a:cubicBezTo>
                    <a:pt x="78" y="116"/>
                    <a:pt x="86" y="115"/>
                    <a:pt x="96" y="112"/>
                  </a:cubicBezTo>
                  <a:cubicBezTo>
                    <a:pt x="120" y="100"/>
                    <a:pt x="132" y="64"/>
                    <a:pt x="120" y="40"/>
                  </a:cubicBezTo>
                  <a:cubicBezTo>
                    <a:pt x="111" y="14"/>
                    <a:pt x="88" y="0"/>
                    <a:pt x="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258135" y="3213614"/>
              <a:ext cx="37428" cy="32909"/>
            </a:xfrm>
            <a:custGeom>
              <a:avLst/>
              <a:gdLst/>
              <a:ahLst/>
              <a:cxnLst/>
              <a:rect l="l" t="t" r="r" b="b"/>
              <a:pathLst>
                <a:path w="323" h="284" extrusionOk="0">
                  <a:moveTo>
                    <a:pt x="163" y="1"/>
                  </a:moveTo>
                  <a:cubicBezTo>
                    <a:pt x="149" y="1"/>
                    <a:pt x="134" y="3"/>
                    <a:pt x="120" y="8"/>
                  </a:cubicBezTo>
                  <a:cubicBezTo>
                    <a:pt x="37" y="44"/>
                    <a:pt x="1" y="115"/>
                    <a:pt x="25" y="186"/>
                  </a:cubicBezTo>
                  <a:cubicBezTo>
                    <a:pt x="56" y="249"/>
                    <a:pt x="114" y="284"/>
                    <a:pt x="176" y="284"/>
                  </a:cubicBezTo>
                  <a:cubicBezTo>
                    <a:pt x="185" y="284"/>
                    <a:pt x="194" y="283"/>
                    <a:pt x="203" y="282"/>
                  </a:cubicBezTo>
                  <a:cubicBezTo>
                    <a:pt x="287" y="246"/>
                    <a:pt x="322" y="175"/>
                    <a:pt x="298" y="103"/>
                  </a:cubicBezTo>
                  <a:cubicBezTo>
                    <a:pt x="270" y="37"/>
                    <a:pt x="219" y="1"/>
                    <a:pt x="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070048" y="1105791"/>
              <a:ext cx="10916" cy="6717"/>
            </a:xfrm>
            <a:custGeom>
              <a:avLst/>
              <a:gdLst/>
              <a:ahLst/>
              <a:cxnLst/>
              <a:rect l="l" t="t" r="r" b="b"/>
              <a:pathLst>
                <a:path w="273" h="168" extrusionOk="0">
                  <a:moveTo>
                    <a:pt x="213" y="0"/>
                  </a:moveTo>
                  <a:cubicBezTo>
                    <a:pt x="203" y="0"/>
                    <a:pt x="194" y="3"/>
                    <a:pt x="185" y="8"/>
                  </a:cubicBezTo>
                  <a:cubicBezTo>
                    <a:pt x="166" y="20"/>
                    <a:pt x="177" y="46"/>
                    <a:pt x="194" y="46"/>
                  </a:cubicBezTo>
                  <a:cubicBezTo>
                    <a:pt x="197" y="46"/>
                    <a:pt x="201" y="45"/>
                    <a:pt x="205" y="43"/>
                  </a:cubicBezTo>
                  <a:lnTo>
                    <a:pt x="205" y="43"/>
                  </a:lnTo>
                  <a:cubicBezTo>
                    <a:pt x="168" y="65"/>
                    <a:pt x="175" y="78"/>
                    <a:pt x="133" y="87"/>
                  </a:cubicBezTo>
                  <a:cubicBezTo>
                    <a:pt x="129" y="88"/>
                    <a:pt x="125" y="88"/>
                    <a:pt x="122" y="88"/>
                  </a:cubicBezTo>
                  <a:cubicBezTo>
                    <a:pt x="110" y="88"/>
                    <a:pt x="98" y="85"/>
                    <a:pt x="86" y="85"/>
                  </a:cubicBezTo>
                  <a:cubicBezTo>
                    <a:pt x="81" y="85"/>
                    <a:pt x="76" y="85"/>
                    <a:pt x="70" y="87"/>
                  </a:cubicBezTo>
                  <a:cubicBezTo>
                    <a:pt x="47" y="93"/>
                    <a:pt x="27" y="104"/>
                    <a:pt x="13" y="121"/>
                  </a:cubicBezTo>
                  <a:cubicBezTo>
                    <a:pt x="1" y="135"/>
                    <a:pt x="13" y="152"/>
                    <a:pt x="27" y="152"/>
                  </a:cubicBezTo>
                  <a:cubicBezTo>
                    <a:pt x="31" y="152"/>
                    <a:pt x="35" y="151"/>
                    <a:pt x="39" y="147"/>
                  </a:cubicBezTo>
                  <a:cubicBezTo>
                    <a:pt x="88" y="100"/>
                    <a:pt x="261" y="167"/>
                    <a:pt x="270" y="62"/>
                  </a:cubicBezTo>
                  <a:cubicBezTo>
                    <a:pt x="273" y="27"/>
                    <a:pt x="244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836429" y="3587752"/>
              <a:ext cx="8077" cy="12115"/>
            </a:xfrm>
            <a:custGeom>
              <a:avLst/>
              <a:gdLst/>
              <a:ahLst/>
              <a:cxnLst/>
              <a:rect l="l" t="t" r="r" b="b"/>
              <a:pathLst>
                <a:path w="202" h="303" extrusionOk="0">
                  <a:moveTo>
                    <a:pt x="2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62" y="94"/>
                    <a:pt x="121" y="188"/>
                    <a:pt x="181" y="282"/>
                  </a:cubicBezTo>
                  <a:cubicBezTo>
                    <a:pt x="187" y="289"/>
                    <a:pt x="194" y="296"/>
                    <a:pt x="201" y="303"/>
                  </a:cubicBezTo>
                  <a:cubicBezTo>
                    <a:pt x="67" y="81"/>
                    <a:pt x="10" y="1"/>
                    <a:pt x="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489951" y="2822527"/>
              <a:ext cx="5398" cy="15714"/>
            </a:xfrm>
            <a:custGeom>
              <a:avLst/>
              <a:gdLst/>
              <a:ahLst/>
              <a:cxnLst/>
              <a:rect l="l" t="t" r="r" b="b"/>
              <a:pathLst>
                <a:path w="135" h="393" extrusionOk="0">
                  <a:moveTo>
                    <a:pt x="3" y="1"/>
                  </a:moveTo>
                  <a:cubicBezTo>
                    <a:pt x="1" y="1"/>
                    <a:pt x="3" y="17"/>
                    <a:pt x="10" y="43"/>
                  </a:cubicBezTo>
                  <a:cubicBezTo>
                    <a:pt x="53" y="157"/>
                    <a:pt x="95" y="270"/>
                    <a:pt x="132" y="386"/>
                  </a:cubicBezTo>
                  <a:cubicBezTo>
                    <a:pt x="132" y="388"/>
                    <a:pt x="133" y="389"/>
                    <a:pt x="135" y="392"/>
                  </a:cubicBezTo>
                  <a:cubicBezTo>
                    <a:pt x="45" y="100"/>
                    <a:pt x="8" y="1"/>
                    <a:pt x="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2" name="Google Shape;52;p2"/>
          <p:cNvSpPr/>
          <p:nvPr/>
        </p:nvSpPr>
        <p:spPr>
          <a:xfrm>
            <a:off x="10208323" y="4411047"/>
            <a:ext cx="49904" cy="44343"/>
          </a:xfrm>
          <a:custGeom>
            <a:avLst/>
            <a:gdLst/>
            <a:ahLst/>
            <a:cxnLst/>
            <a:rect l="l" t="t" r="r" b="b"/>
            <a:pathLst>
              <a:path w="323" h="287" extrusionOk="0">
                <a:moveTo>
                  <a:pt x="169" y="0"/>
                </a:moveTo>
                <a:cubicBezTo>
                  <a:pt x="153" y="0"/>
                  <a:pt x="136" y="4"/>
                  <a:pt x="120" y="12"/>
                </a:cubicBezTo>
                <a:cubicBezTo>
                  <a:pt x="36" y="36"/>
                  <a:pt x="1" y="120"/>
                  <a:pt x="25" y="191"/>
                </a:cubicBezTo>
                <a:cubicBezTo>
                  <a:pt x="34" y="246"/>
                  <a:pt x="92" y="286"/>
                  <a:pt x="150" y="286"/>
                </a:cubicBezTo>
                <a:cubicBezTo>
                  <a:pt x="168" y="286"/>
                  <a:pt x="186" y="283"/>
                  <a:pt x="203" y="274"/>
                </a:cubicBezTo>
                <a:cubicBezTo>
                  <a:pt x="275" y="251"/>
                  <a:pt x="322" y="179"/>
                  <a:pt x="298" y="96"/>
                </a:cubicBezTo>
                <a:cubicBezTo>
                  <a:pt x="271" y="41"/>
                  <a:pt x="223" y="0"/>
                  <a:pt x="169" y="0"/>
                </a:cubicBezTo>
                <a:close/>
              </a:path>
            </a:pathLst>
          </a:custGeom>
          <a:solidFill>
            <a:srgbClr val="FFBD5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7115203" y="4047968"/>
            <a:ext cx="20395" cy="18077"/>
          </a:xfrm>
          <a:custGeom>
            <a:avLst/>
            <a:gdLst/>
            <a:ahLst/>
            <a:cxnLst/>
            <a:rect l="l" t="t" r="r" b="b"/>
            <a:pathLst>
              <a:path w="132" h="117" extrusionOk="0">
                <a:moveTo>
                  <a:pt x="68" y="0"/>
                </a:moveTo>
                <a:cubicBezTo>
                  <a:pt x="61" y="0"/>
                  <a:pt x="54" y="2"/>
                  <a:pt x="48" y="5"/>
                </a:cubicBezTo>
                <a:cubicBezTo>
                  <a:pt x="13" y="29"/>
                  <a:pt x="1" y="53"/>
                  <a:pt x="13" y="88"/>
                </a:cubicBezTo>
                <a:cubicBezTo>
                  <a:pt x="30" y="106"/>
                  <a:pt x="47" y="117"/>
                  <a:pt x="70" y="117"/>
                </a:cubicBezTo>
                <a:cubicBezTo>
                  <a:pt x="78" y="117"/>
                  <a:pt x="86" y="115"/>
                  <a:pt x="96" y="112"/>
                </a:cubicBezTo>
                <a:cubicBezTo>
                  <a:pt x="120" y="100"/>
                  <a:pt x="132" y="64"/>
                  <a:pt x="120" y="41"/>
                </a:cubicBezTo>
                <a:cubicBezTo>
                  <a:pt x="111" y="14"/>
                  <a:pt x="88" y="0"/>
                  <a:pt x="68" y="0"/>
                </a:cubicBezTo>
                <a:close/>
              </a:path>
            </a:pathLst>
          </a:custGeom>
          <a:solidFill>
            <a:srgbClr val="FFBD5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4" name="Google Shape;54;p2"/>
          <p:cNvGrpSpPr/>
          <p:nvPr/>
        </p:nvGrpSpPr>
        <p:grpSpPr>
          <a:xfrm>
            <a:off x="6401561" y="17424"/>
            <a:ext cx="2577244" cy="599776"/>
            <a:chOff x="4801170" y="13068"/>
            <a:chExt cx="1932933" cy="449832"/>
          </a:xfrm>
        </p:grpSpPr>
        <p:sp>
          <p:nvSpPr>
            <p:cNvPr id="55" name="Google Shape;55;p2"/>
            <p:cNvSpPr/>
            <p:nvPr/>
          </p:nvSpPr>
          <p:spPr>
            <a:xfrm>
              <a:off x="6255302" y="206465"/>
              <a:ext cx="6953" cy="4287"/>
            </a:xfrm>
            <a:custGeom>
              <a:avLst/>
              <a:gdLst/>
              <a:ahLst/>
              <a:cxnLst/>
              <a:rect l="l" t="t" r="r" b="b"/>
              <a:pathLst>
                <a:path w="60" h="37" extrusionOk="0">
                  <a:moveTo>
                    <a:pt x="36" y="1"/>
                  </a:moveTo>
                  <a:cubicBezTo>
                    <a:pt x="24" y="13"/>
                    <a:pt x="0" y="13"/>
                    <a:pt x="24" y="25"/>
                  </a:cubicBezTo>
                  <a:cubicBezTo>
                    <a:pt x="24" y="37"/>
                    <a:pt x="36" y="37"/>
                    <a:pt x="48" y="37"/>
                  </a:cubicBezTo>
                  <a:cubicBezTo>
                    <a:pt x="60" y="37"/>
                    <a:pt x="60" y="25"/>
                    <a:pt x="60" y="13"/>
                  </a:cubicBezTo>
                  <a:cubicBezTo>
                    <a:pt x="60" y="1"/>
                    <a:pt x="48" y="1"/>
                    <a:pt x="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5885540" y="18630"/>
              <a:ext cx="37313" cy="33720"/>
            </a:xfrm>
            <a:custGeom>
              <a:avLst/>
              <a:gdLst/>
              <a:ahLst/>
              <a:cxnLst/>
              <a:rect l="l" t="t" r="r" b="b"/>
              <a:pathLst>
                <a:path w="322" h="291" extrusionOk="0">
                  <a:moveTo>
                    <a:pt x="162" y="0"/>
                  </a:moveTo>
                  <a:cubicBezTo>
                    <a:pt x="140" y="0"/>
                    <a:pt x="118" y="5"/>
                    <a:pt x="96" y="14"/>
                  </a:cubicBezTo>
                  <a:cubicBezTo>
                    <a:pt x="24" y="50"/>
                    <a:pt x="0" y="134"/>
                    <a:pt x="24" y="205"/>
                  </a:cubicBezTo>
                  <a:cubicBezTo>
                    <a:pt x="59" y="257"/>
                    <a:pt x="107" y="290"/>
                    <a:pt x="158" y="290"/>
                  </a:cubicBezTo>
                  <a:cubicBezTo>
                    <a:pt x="176" y="290"/>
                    <a:pt x="196" y="286"/>
                    <a:pt x="215" y="276"/>
                  </a:cubicBezTo>
                  <a:cubicBezTo>
                    <a:pt x="298" y="229"/>
                    <a:pt x="322" y="157"/>
                    <a:pt x="298" y="86"/>
                  </a:cubicBezTo>
                  <a:cubicBezTo>
                    <a:pt x="272" y="34"/>
                    <a:pt x="220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6023549" y="379005"/>
              <a:ext cx="53883" cy="48205"/>
            </a:xfrm>
            <a:custGeom>
              <a:avLst/>
              <a:gdLst/>
              <a:ahLst/>
              <a:cxnLst/>
              <a:rect l="l" t="t" r="r" b="b"/>
              <a:pathLst>
                <a:path w="465" h="416" extrusionOk="0">
                  <a:moveTo>
                    <a:pt x="226" y="0"/>
                  </a:moveTo>
                  <a:cubicBezTo>
                    <a:pt x="142" y="0"/>
                    <a:pt x="64" y="48"/>
                    <a:pt x="36" y="131"/>
                  </a:cubicBezTo>
                  <a:cubicBezTo>
                    <a:pt x="0" y="250"/>
                    <a:pt x="60" y="369"/>
                    <a:pt x="167" y="405"/>
                  </a:cubicBezTo>
                  <a:cubicBezTo>
                    <a:pt x="188" y="412"/>
                    <a:pt x="209" y="415"/>
                    <a:pt x="231" y="415"/>
                  </a:cubicBezTo>
                  <a:cubicBezTo>
                    <a:pt x="318" y="415"/>
                    <a:pt x="400" y="360"/>
                    <a:pt x="429" y="274"/>
                  </a:cubicBezTo>
                  <a:cubicBezTo>
                    <a:pt x="464" y="167"/>
                    <a:pt x="417" y="48"/>
                    <a:pt x="298" y="12"/>
                  </a:cubicBezTo>
                  <a:cubicBezTo>
                    <a:pt x="274" y="4"/>
                    <a:pt x="250" y="0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801170" y="83289"/>
              <a:ext cx="88415" cy="78449"/>
            </a:xfrm>
            <a:custGeom>
              <a:avLst/>
              <a:gdLst/>
              <a:ahLst/>
              <a:cxnLst/>
              <a:rect l="l" t="t" r="r" b="b"/>
              <a:pathLst>
                <a:path w="763" h="677" extrusionOk="0">
                  <a:moveTo>
                    <a:pt x="380" y="0"/>
                  </a:moveTo>
                  <a:cubicBezTo>
                    <a:pt x="335" y="0"/>
                    <a:pt x="291" y="9"/>
                    <a:pt x="250" y="28"/>
                  </a:cubicBezTo>
                  <a:cubicBezTo>
                    <a:pt x="60" y="111"/>
                    <a:pt x="0" y="314"/>
                    <a:pt x="83" y="480"/>
                  </a:cubicBezTo>
                  <a:cubicBezTo>
                    <a:pt x="135" y="610"/>
                    <a:pt x="255" y="677"/>
                    <a:pt x="381" y="677"/>
                  </a:cubicBezTo>
                  <a:cubicBezTo>
                    <a:pt x="429" y="677"/>
                    <a:pt x="478" y="667"/>
                    <a:pt x="524" y="647"/>
                  </a:cubicBezTo>
                  <a:cubicBezTo>
                    <a:pt x="703" y="564"/>
                    <a:pt x="762" y="361"/>
                    <a:pt x="691" y="195"/>
                  </a:cubicBezTo>
                  <a:cubicBezTo>
                    <a:pt x="638" y="72"/>
                    <a:pt x="507" y="0"/>
                    <a:pt x="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797243" y="220370"/>
              <a:ext cx="64891" cy="56548"/>
            </a:xfrm>
            <a:custGeom>
              <a:avLst/>
              <a:gdLst/>
              <a:ahLst/>
              <a:cxnLst/>
              <a:rect l="l" t="t" r="r" b="b"/>
              <a:pathLst>
                <a:path w="560" h="488" extrusionOk="0">
                  <a:moveTo>
                    <a:pt x="283" y="0"/>
                  </a:moveTo>
                  <a:cubicBezTo>
                    <a:pt x="249" y="0"/>
                    <a:pt x="214" y="8"/>
                    <a:pt x="179" y="24"/>
                  </a:cubicBezTo>
                  <a:cubicBezTo>
                    <a:pt x="60" y="83"/>
                    <a:pt x="0" y="226"/>
                    <a:pt x="60" y="345"/>
                  </a:cubicBezTo>
                  <a:cubicBezTo>
                    <a:pt x="103" y="432"/>
                    <a:pt x="192" y="488"/>
                    <a:pt x="283" y="488"/>
                  </a:cubicBezTo>
                  <a:cubicBezTo>
                    <a:pt x="316" y="488"/>
                    <a:pt x="349" y="480"/>
                    <a:pt x="381" y="464"/>
                  </a:cubicBezTo>
                  <a:cubicBezTo>
                    <a:pt x="500" y="417"/>
                    <a:pt x="560" y="262"/>
                    <a:pt x="500" y="143"/>
                  </a:cubicBezTo>
                  <a:cubicBezTo>
                    <a:pt x="457" y="56"/>
                    <a:pt x="375" y="0"/>
                    <a:pt x="2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418108" y="321878"/>
              <a:ext cx="89805" cy="81346"/>
            </a:xfrm>
            <a:custGeom>
              <a:avLst/>
              <a:gdLst/>
              <a:ahLst/>
              <a:cxnLst/>
              <a:rect l="l" t="t" r="r" b="b"/>
              <a:pathLst>
                <a:path w="775" h="702" extrusionOk="0">
                  <a:moveTo>
                    <a:pt x="394" y="1"/>
                  </a:moveTo>
                  <a:cubicBezTo>
                    <a:pt x="342" y="1"/>
                    <a:pt x="289" y="13"/>
                    <a:pt x="238" y="41"/>
                  </a:cubicBezTo>
                  <a:cubicBezTo>
                    <a:pt x="60" y="136"/>
                    <a:pt x="0" y="338"/>
                    <a:pt x="72" y="505"/>
                  </a:cubicBezTo>
                  <a:cubicBezTo>
                    <a:pt x="141" y="634"/>
                    <a:pt x="266" y="701"/>
                    <a:pt x="393" y="701"/>
                  </a:cubicBezTo>
                  <a:cubicBezTo>
                    <a:pt x="441" y="701"/>
                    <a:pt x="490" y="691"/>
                    <a:pt x="536" y="672"/>
                  </a:cubicBezTo>
                  <a:cubicBezTo>
                    <a:pt x="715" y="576"/>
                    <a:pt x="774" y="374"/>
                    <a:pt x="703" y="207"/>
                  </a:cubicBezTo>
                  <a:cubicBezTo>
                    <a:pt x="643" y="80"/>
                    <a:pt x="523" y="1"/>
                    <a:pt x="3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543358" y="408785"/>
              <a:ext cx="33257" cy="27926"/>
            </a:xfrm>
            <a:custGeom>
              <a:avLst/>
              <a:gdLst/>
              <a:ahLst/>
              <a:cxnLst/>
              <a:rect l="l" t="t" r="r" b="b"/>
              <a:pathLst>
                <a:path w="287" h="241" extrusionOk="0">
                  <a:moveTo>
                    <a:pt x="143" y="1"/>
                  </a:moveTo>
                  <a:cubicBezTo>
                    <a:pt x="128" y="1"/>
                    <a:pt x="112" y="2"/>
                    <a:pt x="96" y="5"/>
                  </a:cubicBezTo>
                  <a:cubicBezTo>
                    <a:pt x="36" y="29"/>
                    <a:pt x="1" y="112"/>
                    <a:pt x="36" y="172"/>
                  </a:cubicBezTo>
                  <a:cubicBezTo>
                    <a:pt x="54" y="216"/>
                    <a:pt x="98" y="240"/>
                    <a:pt x="144" y="240"/>
                  </a:cubicBezTo>
                  <a:cubicBezTo>
                    <a:pt x="160" y="240"/>
                    <a:pt x="176" y="237"/>
                    <a:pt x="191" y="231"/>
                  </a:cubicBezTo>
                  <a:cubicBezTo>
                    <a:pt x="251" y="196"/>
                    <a:pt x="286" y="124"/>
                    <a:pt x="251" y="65"/>
                  </a:cubicBezTo>
                  <a:cubicBezTo>
                    <a:pt x="241" y="18"/>
                    <a:pt x="196" y="1"/>
                    <a:pt x="1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5668967" y="433815"/>
              <a:ext cx="33141" cy="29085"/>
            </a:xfrm>
            <a:custGeom>
              <a:avLst/>
              <a:gdLst/>
              <a:ahLst/>
              <a:cxnLst/>
              <a:rect l="l" t="t" r="r" b="b"/>
              <a:pathLst>
                <a:path w="286" h="251" extrusionOk="0">
                  <a:moveTo>
                    <a:pt x="151" y="1"/>
                  </a:moveTo>
                  <a:cubicBezTo>
                    <a:pt x="134" y="1"/>
                    <a:pt x="115" y="5"/>
                    <a:pt x="95" y="15"/>
                  </a:cubicBezTo>
                  <a:cubicBezTo>
                    <a:pt x="36" y="39"/>
                    <a:pt x="0" y="110"/>
                    <a:pt x="36" y="170"/>
                  </a:cubicBezTo>
                  <a:cubicBezTo>
                    <a:pt x="54" y="224"/>
                    <a:pt x="105" y="250"/>
                    <a:pt x="155" y="250"/>
                  </a:cubicBezTo>
                  <a:cubicBezTo>
                    <a:pt x="171" y="250"/>
                    <a:pt x="188" y="247"/>
                    <a:pt x="203" y="241"/>
                  </a:cubicBezTo>
                  <a:cubicBezTo>
                    <a:pt x="262" y="206"/>
                    <a:pt x="286" y="134"/>
                    <a:pt x="262" y="75"/>
                  </a:cubicBezTo>
                  <a:cubicBezTo>
                    <a:pt x="236" y="32"/>
                    <a:pt x="198" y="1"/>
                    <a:pt x="1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5209518" y="356062"/>
              <a:ext cx="49711" cy="43106"/>
            </a:xfrm>
            <a:custGeom>
              <a:avLst/>
              <a:gdLst/>
              <a:ahLst/>
              <a:cxnLst/>
              <a:rect l="l" t="t" r="r" b="b"/>
              <a:pathLst>
                <a:path w="429" h="372" extrusionOk="0">
                  <a:moveTo>
                    <a:pt x="220" y="1"/>
                  </a:moveTo>
                  <a:cubicBezTo>
                    <a:pt x="191" y="1"/>
                    <a:pt x="161" y="6"/>
                    <a:pt x="131" y="19"/>
                  </a:cubicBezTo>
                  <a:cubicBezTo>
                    <a:pt x="36" y="55"/>
                    <a:pt x="0" y="174"/>
                    <a:pt x="36" y="270"/>
                  </a:cubicBezTo>
                  <a:cubicBezTo>
                    <a:pt x="71" y="330"/>
                    <a:pt x="143" y="372"/>
                    <a:pt x="216" y="372"/>
                  </a:cubicBezTo>
                  <a:cubicBezTo>
                    <a:pt x="244" y="372"/>
                    <a:pt x="272" y="366"/>
                    <a:pt x="298" y="353"/>
                  </a:cubicBezTo>
                  <a:cubicBezTo>
                    <a:pt x="381" y="317"/>
                    <a:pt x="429" y="186"/>
                    <a:pt x="381" y="103"/>
                  </a:cubicBezTo>
                  <a:cubicBezTo>
                    <a:pt x="364" y="42"/>
                    <a:pt x="296" y="1"/>
                    <a:pt x="2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6231779" y="259305"/>
              <a:ext cx="27695" cy="24218"/>
            </a:xfrm>
            <a:custGeom>
              <a:avLst/>
              <a:gdLst/>
              <a:ahLst/>
              <a:cxnLst/>
              <a:rect l="l" t="t" r="r" b="b"/>
              <a:pathLst>
                <a:path w="239" h="209" extrusionOk="0">
                  <a:moveTo>
                    <a:pt x="128" y="1"/>
                  </a:moveTo>
                  <a:cubicBezTo>
                    <a:pt x="110" y="1"/>
                    <a:pt x="90" y="8"/>
                    <a:pt x="72" y="21"/>
                  </a:cubicBezTo>
                  <a:cubicBezTo>
                    <a:pt x="25" y="45"/>
                    <a:pt x="1" y="104"/>
                    <a:pt x="25" y="152"/>
                  </a:cubicBezTo>
                  <a:cubicBezTo>
                    <a:pt x="51" y="187"/>
                    <a:pt x="90" y="209"/>
                    <a:pt x="127" y="209"/>
                  </a:cubicBezTo>
                  <a:cubicBezTo>
                    <a:pt x="141" y="209"/>
                    <a:pt x="155" y="206"/>
                    <a:pt x="168" y="200"/>
                  </a:cubicBezTo>
                  <a:cubicBezTo>
                    <a:pt x="203" y="164"/>
                    <a:pt x="239" y="104"/>
                    <a:pt x="203" y="57"/>
                  </a:cubicBezTo>
                  <a:cubicBezTo>
                    <a:pt x="188" y="20"/>
                    <a:pt x="160" y="1"/>
                    <a:pt x="1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6267700" y="126511"/>
              <a:ext cx="15296" cy="12978"/>
            </a:xfrm>
            <a:custGeom>
              <a:avLst/>
              <a:gdLst/>
              <a:ahLst/>
              <a:cxnLst/>
              <a:rect l="l" t="t" r="r" b="b"/>
              <a:pathLst>
                <a:path w="132" h="112" extrusionOk="0">
                  <a:moveTo>
                    <a:pt x="48" y="0"/>
                  </a:moveTo>
                  <a:cubicBezTo>
                    <a:pt x="12" y="12"/>
                    <a:pt x="0" y="48"/>
                    <a:pt x="12" y="72"/>
                  </a:cubicBezTo>
                  <a:cubicBezTo>
                    <a:pt x="30" y="98"/>
                    <a:pt x="48" y="112"/>
                    <a:pt x="71" y="112"/>
                  </a:cubicBezTo>
                  <a:cubicBezTo>
                    <a:pt x="79" y="112"/>
                    <a:pt x="87" y="110"/>
                    <a:pt x="96" y="107"/>
                  </a:cubicBezTo>
                  <a:cubicBezTo>
                    <a:pt x="119" y="95"/>
                    <a:pt x="131" y="60"/>
                    <a:pt x="119" y="36"/>
                  </a:cubicBezTo>
                  <a:cubicBezTo>
                    <a:pt x="108" y="12"/>
                    <a:pt x="72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6133863" y="56174"/>
              <a:ext cx="13905" cy="10892"/>
            </a:xfrm>
            <a:custGeom>
              <a:avLst/>
              <a:gdLst/>
              <a:ahLst/>
              <a:cxnLst/>
              <a:rect l="l" t="t" r="r" b="b"/>
              <a:pathLst>
                <a:path w="120" h="94" extrusionOk="0">
                  <a:moveTo>
                    <a:pt x="36" y="0"/>
                  </a:moveTo>
                  <a:cubicBezTo>
                    <a:pt x="12" y="0"/>
                    <a:pt x="1" y="24"/>
                    <a:pt x="12" y="60"/>
                  </a:cubicBezTo>
                  <a:cubicBezTo>
                    <a:pt x="12" y="76"/>
                    <a:pt x="24" y="93"/>
                    <a:pt x="44" y="93"/>
                  </a:cubicBezTo>
                  <a:cubicBezTo>
                    <a:pt x="52" y="93"/>
                    <a:pt x="61" y="90"/>
                    <a:pt x="72" y="83"/>
                  </a:cubicBezTo>
                  <a:cubicBezTo>
                    <a:pt x="96" y="83"/>
                    <a:pt x="120" y="60"/>
                    <a:pt x="96" y="24"/>
                  </a:cubicBezTo>
                  <a:cubicBezTo>
                    <a:pt x="84" y="0"/>
                    <a:pt x="60" y="0"/>
                    <a:pt x="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5357144" y="13068"/>
              <a:ext cx="33257" cy="28274"/>
            </a:xfrm>
            <a:custGeom>
              <a:avLst/>
              <a:gdLst/>
              <a:ahLst/>
              <a:cxnLst/>
              <a:rect l="l" t="t" r="r" b="b"/>
              <a:pathLst>
                <a:path w="287" h="244" extrusionOk="0">
                  <a:moveTo>
                    <a:pt x="146" y="1"/>
                  </a:moveTo>
                  <a:cubicBezTo>
                    <a:pt x="129" y="1"/>
                    <a:pt x="112" y="5"/>
                    <a:pt x="96" y="15"/>
                  </a:cubicBezTo>
                  <a:cubicBezTo>
                    <a:pt x="36" y="39"/>
                    <a:pt x="0" y="110"/>
                    <a:pt x="36" y="170"/>
                  </a:cubicBezTo>
                  <a:cubicBezTo>
                    <a:pt x="53" y="213"/>
                    <a:pt x="96" y="243"/>
                    <a:pt x="140" y="243"/>
                  </a:cubicBezTo>
                  <a:cubicBezTo>
                    <a:pt x="157" y="243"/>
                    <a:pt x="174" y="239"/>
                    <a:pt x="191" y="229"/>
                  </a:cubicBezTo>
                  <a:cubicBezTo>
                    <a:pt x="250" y="205"/>
                    <a:pt x="286" y="134"/>
                    <a:pt x="250" y="74"/>
                  </a:cubicBezTo>
                  <a:cubicBezTo>
                    <a:pt x="233" y="31"/>
                    <a:pt x="191" y="1"/>
                    <a:pt x="1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5548920" y="106696"/>
              <a:ext cx="34531" cy="31982"/>
            </a:xfrm>
            <a:custGeom>
              <a:avLst/>
              <a:gdLst/>
              <a:ahLst/>
              <a:cxnLst/>
              <a:rect l="l" t="t" r="r" b="b"/>
              <a:pathLst>
                <a:path w="298" h="276" extrusionOk="0">
                  <a:moveTo>
                    <a:pt x="144" y="0"/>
                  </a:moveTo>
                  <a:cubicBezTo>
                    <a:pt x="123" y="0"/>
                    <a:pt x="101" y="6"/>
                    <a:pt x="84" y="16"/>
                  </a:cubicBezTo>
                  <a:cubicBezTo>
                    <a:pt x="24" y="52"/>
                    <a:pt x="0" y="124"/>
                    <a:pt x="24" y="207"/>
                  </a:cubicBezTo>
                  <a:cubicBezTo>
                    <a:pt x="51" y="251"/>
                    <a:pt x="97" y="276"/>
                    <a:pt x="148" y="276"/>
                  </a:cubicBezTo>
                  <a:cubicBezTo>
                    <a:pt x="166" y="276"/>
                    <a:pt x="184" y="273"/>
                    <a:pt x="203" y="266"/>
                  </a:cubicBezTo>
                  <a:cubicBezTo>
                    <a:pt x="262" y="231"/>
                    <a:pt x="298" y="159"/>
                    <a:pt x="262" y="88"/>
                  </a:cubicBezTo>
                  <a:cubicBezTo>
                    <a:pt x="246" y="30"/>
                    <a:pt x="194" y="0"/>
                    <a:pt x="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6717416" y="82362"/>
              <a:ext cx="16686" cy="12283"/>
            </a:xfrm>
            <a:custGeom>
              <a:avLst/>
              <a:gdLst/>
              <a:ahLst/>
              <a:cxnLst/>
              <a:rect l="l" t="t" r="r" b="b"/>
              <a:pathLst>
                <a:path w="144" h="106" extrusionOk="0">
                  <a:moveTo>
                    <a:pt x="48" y="0"/>
                  </a:moveTo>
                  <a:cubicBezTo>
                    <a:pt x="25" y="12"/>
                    <a:pt x="1" y="36"/>
                    <a:pt x="25" y="72"/>
                  </a:cubicBezTo>
                  <a:cubicBezTo>
                    <a:pt x="33" y="89"/>
                    <a:pt x="47" y="105"/>
                    <a:pt x="68" y="105"/>
                  </a:cubicBezTo>
                  <a:cubicBezTo>
                    <a:pt x="76" y="105"/>
                    <a:pt x="86" y="102"/>
                    <a:pt x="96" y="95"/>
                  </a:cubicBezTo>
                  <a:cubicBezTo>
                    <a:pt x="120" y="84"/>
                    <a:pt x="144" y="60"/>
                    <a:pt x="120" y="24"/>
                  </a:cubicBezTo>
                  <a:cubicBezTo>
                    <a:pt x="108" y="0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557391" y="32883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4" y="1"/>
                  </a:moveTo>
                  <a:cubicBezTo>
                    <a:pt x="64" y="1"/>
                    <a:pt x="55" y="4"/>
                    <a:pt x="48" y="11"/>
                  </a:cubicBezTo>
                  <a:cubicBezTo>
                    <a:pt x="13" y="22"/>
                    <a:pt x="1" y="46"/>
                    <a:pt x="13" y="82"/>
                  </a:cubicBezTo>
                  <a:cubicBezTo>
                    <a:pt x="29" y="99"/>
                    <a:pt x="46" y="116"/>
                    <a:pt x="67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70"/>
                    <a:pt x="120" y="34"/>
                  </a:cubicBezTo>
                  <a:cubicBezTo>
                    <a:pt x="120" y="18"/>
                    <a:pt x="96" y="1"/>
                    <a:pt x="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1" name="Google Shape;71;p2"/>
          <p:cNvSpPr/>
          <p:nvPr/>
        </p:nvSpPr>
        <p:spPr>
          <a:xfrm>
            <a:off x="9412847" y="2301171"/>
            <a:ext cx="7571" cy="7416"/>
          </a:xfrm>
          <a:custGeom>
            <a:avLst/>
            <a:gdLst/>
            <a:ahLst/>
            <a:cxnLst/>
            <a:rect l="l" t="t" r="r" b="b"/>
            <a:pathLst>
              <a:path w="49" h="48" extrusionOk="0">
                <a:moveTo>
                  <a:pt x="12" y="0"/>
                </a:moveTo>
                <a:cubicBezTo>
                  <a:pt x="1" y="0"/>
                  <a:pt x="1" y="12"/>
                  <a:pt x="1" y="36"/>
                </a:cubicBezTo>
                <a:cubicBezTo>
                  <a:pt x="1" y="48"/>
                  <a:pt x="12" y="48"/>
                  <a:pt x="36" y="48"/>
                </a:cubicBezTo>
                <a:cubicBezTo>
                  <a:pt x="48" y="48"/>
                  <a:pt x="48" y="36"/>
                  <a:pt x="48" y="12"/>
                </a:cubicBezTo>
                <a:cubicBezTo>
                  <a:pt x="48" y="0"/>
                  <a:pt x="36" y="0"/>
                  <a:pt x="12" y="0"/>
                </a:cubicBezTo>
                <a:close/>
              </a:path>
            </a:pathLst>
          </a:custGeom>
          <a:solidFill>
            <a:srgbClr val="FFBD5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6226665" y="2055359"/>
            <a:ext cx="40633" cy="35536"/>
          </a:xfrm>
          <a:custGeom>
            <a:avLst/>
            <a:gdLst/>
            <a:ahLst/>
            <a:cxnLst/>
            <a:rect l="l" t="t" r="r" b="b"/>
            <a:pathLst>
              <a:path w="263" h="230" extrusionOk="0">
                <a:moveTo>
                  <a:pt x="135" y="0"/>
                </a:moveTo>
                <a:cubicBezTo>
                  <a:pt x="122" y="0"/>
                  <a:pt x="109" y="2"/>
                  <a:pt x="96" y="8"/>
                </a:cubicBezTo>
                <a:cubicBezTo>
                  <a:pt x="37" y="19"/>
                  <a:pt x="1" y="91"/>
                  <a:pt x="25" y="150"/>
                </a:cubicBezTo>
                <a:cubicBezTo>
                  <a:pt x="44" y="197"/>
                  <a:pt x="84" y="229"/>
                  <a:pt x="130" y="229"/>
                </a:cubicBezTo>
                <a:cubicBezTo>
                  <a:pt x="142" y="229"/>
                  <a:pt x="155" y="227"/>
                  <a:pt x="168" y="222"/>
                </a:cubicBezTo>
                <a:cubicBezTo>
                  <a:pt x="227" y="210"/>
                  <a:pt x="263" y="138"/>
                  <a:pt x="239" y="79"/>
                </a:cubicBezTo>
                <a:cubicBezTo>
                  <a:pt x="230" y="32"/>
                  <a:pt x="184" y="0"/>
                  <a:pt x="135" y="0"/>
                </a:cubicBezTo>
                <a:close/>
              </a:path>
            </a:pathLst>
          </a:custGeom>
          <a:solidFill>
            <a:srgbClr val="FFBD5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5463271" y="2208625"/>
            <a:ext cx="35227" cy="33372"/>
          </a:xfrm>
          <a:custGeom>
            <a:avLst/>
            <a:gdLst/>
            <a:ahLst/>
            <a:cxnLst/>
            <a:rect l="l" t="t" r="r" b="b"/>
            <a:pathLst>
              <a:path w="228" h="216" extrusionOk="0">
                <a:moveTo>
                  <a:pt x="113" y="1"/>
                </a:moveTo>
                <a:cubicBezTo>
                  <a:pt x="104" y="1"/>
                  <a:pt x="94" y="2"/>
                  <a:pt x="84" y="4"/>
                </a:cubicBezTo>
                <a:cubicBezTo>
                  <a:pt x="37" y="39"/>
                  <a:pt x="1" y="87"/>
                  <a:pt x="25" y="147"/>
                </a:cubicBezTo>
                <a:cubicBezTo>
                  <a:pt x="42" y="191"/>
                  <a:pt x="73" y="215"/>
                  <a:pt x="112" y="215"/>
                </a:cubicBezTo>
                <a:cubicBezTo>
                  <a:pt x="126" y="215"/>
                  <a:pt x="140" y="212"/>
                  <a:pt x="156" y="206"/>
                </a:cubicBezTo>
                <a:cubicBezTo>
                  <a:pt x="203" y="170"/>
                  <a:pt x="227" y="123"/>
                  <a:pt x="215" y="63"/>
                </a:cubicBezTo>
                <a:cubicBezTo>
                  <a:pt x="186" y="24"/>
                  <a:pt x="156" y="1"/>
                  <a:pt x="113" y="1"/>
                </a:cubicBezTo>
                <a:close/>
              </a:path>
            </a:pathLst>
          </a:custGeom>
          <a:solidFill>
            <a:srgbClr val="FFBD5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9374221" y="2392327"/>
            <a:ext cx="20395" cy="18232"/>
          </a:xfrm>
          <a:custGeom>
            <a:avLst/>
            <a:gdLst/>
            <a:ahLst/>
            <a:cxnLst/>
            <a:rect l="l" t="t" r="r" b="b"/>
            <a:pathLst>
              <a:path w="132" h="118" extrusionOk="0">
                <a:moveTo>
                  <a:pt x="61" y="1"/>
                </a:moveTo>
                <a:cubicBezTo>
                  <a:pt x="53" y="1"/>
                  <a:pt x="45" y="2"/>
                  <a:pt x="36" y="5"/>
                </a:cubicBezTo>
                <a:cubicBezTo>
                  <a:pt x="12" y="17"/>
                  <a:pt x="1" y="53"/>
                  <a:pt x="12" y="89"/>
                </a:cubicBezTo>
                <a:cubicBezTo>
                  <a:pt x="12" y="106"/>
                  <a:pt x="32" y="117"/>
                  <a:pt x="56" y="117"/>
                </a:cubicBezTo>
                <a:cubicBezTo>
                  <a:pt x="65" y="117"/>
                  <a:pt x="74" y="116"/>
                  <a:pt x="84" y="113"/>
                </a:cubicBezTo>
                <a:cubicBezTo>
                  <a:pt x="120" y="101"/>
                  <a:pt x="131" y="65"/>
                  <a:pt x="120" y="41"/>
                </a:cubicBezTo>
                <a:cubicBezTo>
                  <a:pt x="102" y="14"/>
                  <a:pt x="84" y="1"/>
                  <a:pt x="61" y="1"/>
                </a:cubicBezTo>
                <a:close/>
              </a:path>
            </a:pathLst>
          </a:custGeom>
          <a:solidFill>
            <a:srgbClr val="FFBD5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5" name="Google Shape;75;p2"/>
          <p:cNvSpPr/>
          <p:nvPr/>
        </p:nvSpPr>
        <p:spPr>
          <a:xfrm>
            <a:off x="8976843" y="3041698"/>
            <a:ext cx="20395" cy="18077"/>
          </a:xfrm>
          <a:custGeom>
            <a:avLst/>
            <a:gdLst/>
            <a:ahLst/>
            <a:cxnLst/>
            <a:rect l="l" t="t" r="r" b="b"/>
            <a:pathLst>
              <a:path w="132" h="117" extrusionOk="0">
                <a:moveTo>
                  <a:pt x="63" y="1"/>
                </a:moveTo>
                <a:cubicBezTo>
                  <a:pt x="55" y="1"/>
                  <a:pt x="46" y="2"/>
                  <a:pt x="36" y="5"/>
                </a:cubicBezTo>
                <a:cubicBezTo>
                  <a:pt x="13" y="17"/>
                  <a:pt x="1" y="53"/>
                  <a:pt x="13" y="77"/>
                </a:cubicBezTo>
                <a:cubicBezTo>
                  <a:pt x="22" y="103"/>
                  <a:pt x="44" y="117"/>
                  <a:pt x="65" y="117"/>
                </a:cubicBezTo>
                <a:cubicBezTo>
                  <a:pt x="71" y="117"/>
                  <a:pt x="78" y="115"/>
                  <a:pt x="84" y="112"/>
                </a:cubicBezTo>
                <a:cubicBezTo>
                  <a:pt x="120" y="89"/>
                  <a:pt x="132" y="65"/>
                  <a:pt x="120" y="29"/>
                </a:cubicBezTo>
                <a:cubicBezTo>
                  <a:pt x="102" y="12"/>
                  <a:pt x="85" y="1"/>
                  <a:pt x="63" y="1"/>
                </a:cubicBezTo>
                <a:close/>
              </a:path>
            </a:pathLst>
          </a:custGeom>
          <a:solidFill>
            <a:srgbClr val="FFC96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6" name="Google Shape;76;p2"/>
          <p:cNvSpPr/>
          <p:nvPr/>
        </p:nvSpPr>
        <p:spPr>
          <a:xfrm>
            <a:off x="4808492" y="2978043"/>
            <a:ext cx="22248" cy="17459"/>
          </a:xfrm>
          <a:custGeom>
            <a:avLst/>
            <a:gdLst/>
            <a:ahLst/>
            <a:cxnLst/>
            <a:rect l="l" t="t" r="r" b="b"/>
            <a:pathLst>
              <a:path w="144" h="113" extrusionOk="0">
                <a:moveTo>
                  <a:pt x="48" y="1"/>
                </a:moveTo>
                <a:cubicBezTo>
                  <a:pt x="24" y="12"/>
                  <a:pt x="0" y="48"/>
                  <a:pt x="24" y="72"/>
                </a:cubicBezTo>
                <a:cubicBezTo>
                  <a:pt x="33" y="99"/>
                  <a:pt x="49" y="112"/>
                  <a:pt x="71" y="112"/>
                </a:cubicBezTo>
                <a:cubicBezTo>
                  <a:pt x="78" y="112"/>
                  <a:pt x="87" y="111"/>
                  <a:pt x="96" y="108"/>
                </a:cubicBezTo>
                <a:cubicBezTo>
                  <a:pt x="119" y="84"/>
                  <a:pt x="143" y="60"/>
                  <a:pt x="119" y="24"/>
                </a:cubicBezTo>
                <a:cubicBezTo>
                  <a:pt x="107" y="1"/>
                  <a:pt x="60" y="1"/>
                  <a:pt x="48" y="1"/>
                </a:cubicBezTo>
                <a:close/>
              </a:path>
            </a:pathLst>
          </a:custGeom>
          <a:solidFill>
            <a:srgbClr val="FFC96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7" name="Google Shape;77;p2"/>
          <p:cNvSpPr/>
          <p:nvPr/>
        </p:nvSpPr>
        <p:spPr>
          <a:xfrm>
            <a:off x="11131013" y="222504"/>
            <a:ext cx="1052312" cy="2141240"/>
          </a:xfrm>
          <a:custGeom>
            <a:avLst/>
            <a:gdLst/>
            <a:ahLst/>
            <a:cxnLst/>
            <a:rect l="l" t="t" r="r" b="b"/>
            <a:pathLst>
              <a:path w="6811" h="13859" extrusionOk="0">
                <a:moveTo>
                  <a:pt x="6810" y="0"/>
                </a:moveTo>
                <a:lnTo>
                  <a:pt x="0" y="9799"/>
                </a:lnTo>
                <a:lnTo>
                  <a:pt x="5846" y="13859"/>
                </a:lnTo>
                <a:lnTo>
                  <a:pt x="6810" y="12466"/>
                </a:lnTo>
                <a:lnTo>
                  <a:pt x="6810" y="0"/>
                </a:lnTo>
                <a:close/>
              </a:path>
            </a:pathLst>
          </a:custGeom>
          <a:solidFill>
            <a:srgbClr val="AED2C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8" name="Google Shape;78;p2"/>
          <p:cNvSpPr/>
          <p:nvPr/>
        </p:nvSpPr>
        <p:spPr>
          <a:xfrm>
            <a:off x="11131013" y="1568987"/>
            <a:ext cx="1019248" cy="792903"/>
          </a:xfrm>
          <a:custGeom>
            <a:avLst/>
            <a:gdLst/>
            <a:ahLst/>
            <a:cxnLst/>
            <a:rect l="l" t="t" r="r" b="b"/>
            <a:pathLst>
              <a:path w="6597" h="5132" extrusionOk="0">
                <a:moveTo>
                  <a:pt x="750" y="0"/>
                </a:moveTo>
                <a:lnTo>
                  <a:pt x="0" y="1072"/>
                </a:lnTo>
                <a:lnTo>
                  <a:pt x="5846" y="5132"/>
                </a:lnTo>
                <a:lnTo>
                  <a:pt x="6596" y="4060"/>
                </a:lnTo>
                <a:lnTo>
                  <a:pt x="750" y="0"/>
                </a:ln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" name="Google Shape;79;p2"/>
          <p:cNvSpPr/>
          <p:nvPr/>
        </p:nvSpPr>
        <p:spPr>
          <a:xfrm>
            <a:off x="11357205" y="1243297"/>
            <a:ext cx="826121" cy="741608"/>
          </a:xfrm>
          <a:custGeom>
            <a:avLst/>
            <a:gdLst/>
            <a:ahLst/>
            <a:cxnLst/>
            <a:rect l="l" t="t" r="r" b="b"/>
            <a:pathLst>
              <a:path w="5347" h="4800" extrusionOk="0">
                <a:moveTo>
                  <a:pt x="751" y="1"/>
                </a:moveTo>
                <a:lnTo>
                  <a:pt x="1" y="1073"/>
                </a:lnTo>
                <a:lnTo>
                  <a:pt x="5346" y="4799"/>
                </a:lnTo>
                <a:lnTo>
                  <a:pt x="5346" y="3204"/>
                </a:lnTo>
                <a:lnTo>
                  <a:pt x="751" y="1"/>
                </a:ln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0" name="Google Shape;80;p2"/>
          <p:cNvSpPr/>
          <p:nvPr/>
        </p:nvSpPr>
        <p:spPr>
          <a:xfrm>
            <a:off x="11583395" y="917763"/>
            <a:ext cx="599931" cy="583244"/>
          </a:xfrm>
          <a:custGeom>
            <a:avLst/>
            <a:gdLst/>
            <a:ahLst/>
            <a:cxnLst/>
            <a:rect l="l" t="t" r="r" b="b"/>
            <a:pathLst>
              <a:path w="3883" h="3775" extrusionOk="0">
                <a:moveTo>
                  <a:pt x="739" y="1"/>
                </a:moveTo>
                <a:lnTo>
                  <a:pt x="1" y="1084"/>
                </a:lnTo>
                <a:lnTo>
                  <a:pt x="3882" y="3775"/>
                </a:lnTo>
                <a:lnTo>
                  <a:pt x="3882" y="2191"/>
                </a:lnTo>
                <a:lnTo>
                  <a:pt x="739" y="1"/>
                </a:ln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10566156" y="-133"/>
            <a:ext cx="1617169" cy="1635401"/>
          </a:xfrm>
          <a:custGeom>
            <a:avLst/>
            <a:gdLst/>
            <a:ahLst/>
            <a:cxnLst/>
            <a:rect l="l" t="t" r="r" b="b"/>
            <a:pathLst>
              <a:path w="10467" h="10585" extrusionOk="0">
                <a:moveTo>
                  <a:pt x="1465" y="0"/>
                </a:moveTo>
                <a:lnTo>
                  <a:pt x="453" y="1108"/>
                </a:lnTo>
                <a:lnTo>
                  <a:pt x="1" y="5251"/>
                </a:lnTo>
                <a:lnTo>
                  <a:pt x="2073" y="8870"/>
                </a:lnTo>
                <a:lnTo>
                  <a:pt x="5883" y="10585"/>
                </a:lnTo>
                <a:lnTo>
                  <a:pt x="9966" y="9740"/>
                </a:lnTo>
                <a:lnTo>
                  <a:pt x="10466" y="9180"/>
                </a:lnTo>
                <a:lnTo>
                  <a:pt x="1046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" name="Google Shape;82;p2"/>
          <p:cNvSpPr/>
          <p:nvPr/>
        </p:nvSpPr>
        <p:spPr>
          <a:xfrm>
            <a:off x="11587103" y="-133"/>
            <a:ext cx="539211" cy="597921"/>
          </a:xfrm>
          <a:custGeom>
            <a:avLst/>
            <a:gdLst/>
            <a:ahLst/>
            <a:cxnLst/>
            <a:rect l="l" t="t" r="r" b="b"/>
            <a:pathLst>
              <a:path w="3490" h="3870" extrusionOk="0">
                <a:moveTo>
                  <a:pt x="453" y="0"/>
                </a:moveTo>
                <a:lnTo>
                  <a:pt x="1" y="3870"/>
                </a:lnTo>
                <a:lnTo>
                  <a:pt x="348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" name="Google Shape;83;p2"/>
          <p:cNvSpPr/>
          <p:nvPr/>
        </p:nvSpPr>
        <p:spPr>
          <a:xfrm>
            <a:off x="10639852" y="-133"/>
            <a:ext cx="947405" cy="597921"/>
          </a:xfrm>
          <a:custGeom>
            <a:avLst/>
            <a:gdLst/>
            <a:ahLst/>
            <a:cxnLst/>
            <a:rect l="l" t="t" r="r" b="b"/>
            <a:pathLst>
              <a:path w="6132" h="3870" extrusionOk="0">
                <a:moveTo>
                  <a:pt x="988" y="0"/>
                </a:moveTo>
                <a:lnTo>
                  <a:pt x="0" y="1084"/>
                </a:lnTo>
                <a:lnTo>
                  <a:pt x="6132" y="3870"/>
                </a:lnTo>
                <a:lnTo>
                  <a:pt x="388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" name="Google Shape;84;p2"/>
          <p:cNvSpPr/>
          <p:nvPr/>
        </p:nvSpPr>
        <p:spPr>
          <a:xfrm>
            <a:off x="10569863" y="597635"/>
            <a:ext cx="1017395" cy="769109"/>
          </a:xfrm>
          <a:custGeom>
            <a:avLst/>
            <a:gdLst/>
            <a:ahLst/>
            <a:cxnLst/>
            <a:rect l="l" t="t" r="r" b="b"/>
            <a:pathLst>
              <a:path w="6585" h="4978" extrusionOk="0">
                <a:moveTo>
                  <a:pt x="6585" y="1"/>
                </a:moveTo>
                <a:lnTo>
                  <a:pt x="1" y="1418"/>
                </a:lnTo>
                <a:lnTo>
                  <a:pt x="2037" y="4978"/>
                </a:lnTo>
                <a:lnTo>
                  <a:pt x="658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" name="Google Shape;85;p2"/>
          <p:cNvSpPr/>
          <p:nvPr/>
        </p:nvSpPr>
        <p:spPr>
          <a:xfrm>
            <a:off x="11480496" y="597636"/>
            <a:ext cx="620016" cy="1037633"/>
          </a:xfrm>
          <a:custGeom>
            <a:avLst/>
            <a:gdLst/>
            <a:ahLst/>
            <a:cxnLst/>
            <a:rect l="l" t="t" r="r" b="b"/>
            <a:pathLst>
              <a:path w="4013" h="6716" extrusionOk="0">
                <a:moveTo>
                  <a:pt x="691" y="1"/>
                </a:moveTo>
                <a:lnTo>
                  <a:pt x="0" y="6716"/>
                </a:lnTo>
                <a:lnTo>
                  <a:pt x="0" y="6716"/>
                </a:lnTo>
                <a:lnTo>
                  <a:pt x="4013" y="5883"/>
                </a:lnTo>
                <a:lnTo>
                  <a:pt x="6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" name="Google Shape;86;p2"/>
          <p:cNvSpPr/>
          <p:nvPr/>
        </p:nvSpPr>
        <p:spPr>
          <a:xfrm>
            <a:off x="11587103" y="478051"/>
            <a:ext cx="596223" cy="384709"/>
          </a:xfrm>
          <a:custGeom>
            <a:avLst/>
            <a:gdLst/>
            <a:ahLst/>
            <a:cxnLst/>
            <a:rect l="l" t="t" r="r" b="b"/>
            <a:pathLst>
              <a:path w="3859" h="2490" extrusionOk="0">
                <a:moveTo>
                  <a:pt x="3858" y="1"/>
                </a:moveTo>
                <a:lnTo>
                  <a:pt x="1" y="775"/>
                </a:lnTo>
                <a:lnTo>
                  <a:pt x="3858" y="2489"/>
                </a:lnTo>
                <a:lnTo>
                  <a:pt x="385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" name="Google Shape;87;p2"/>
          <p:cNvSpPr/>
          <p:nvPr/>
        </p:nvSpPr>
        <p:spPr>
          <a:xfrm>
            <a:off x="548105" y="2948224"/>
            <a:ext cx="515264" cy="332797"/>
          </a:xfrm>
          <a:custGeom>
            <a:avLst/>
            <a:gdLst/>
            <a:ahLst/>
            <a:cxnLst/>
            <a:rect l="l" t="t" r="r" b="b"/>
            <a:pathLst>
              <a:path w="3335" h="2154" extrusionOk="0">
                <a:moveTo>
                  <a:pt x="538" y="0"/>
                </a:moveTo>
                <a:cubicBezTo>
                  <a:pt x="371" y="0"/>
                  <a:pt x="215" y="85"/>
                  <a:pt x="108" y="265"/>
                </a:cubicBezTo>
                <a:cubicBezTo>
                  <a:pt x="0" y="444"/>
                  <a:pt x="12" y="634"/>
                  <a:pt x="155" y="801"/>
                </a:cubicBezTo>
                <a:cubicBezTo>
                  <a:pt x="286" y="967"/>
                  <a:pt x="429" y="1039"/>
                  <a:pt x="596" y="1158"/>
                </a:cubicBezTo>
                <a:cubicBezTo>
                  <a:pt x="893" y="1360"/>
                  <a:pt x="1179" y="1563"/>
                  <a:pt x="1489" y="1741"/>
                </a:cubicBezTo>
                <a:cubicBezTo>
                  <a:pt x="1770" y="1897"/>
                  <a:pt x="2144" y="2154"/>
                  <a:pt x="2469" y="2154"/>
                </a:cubicBezTo>
                <a:cubicBezTo>
                  <a:pt x="2667" y="2154"/>
                  <a:pt x="2846" y="2059"/>
                  <a:pt x="2977" y="1789"/>
                </a:cubicBezTo>
                <a:cubicBezTo>
                  <a:pt x="3334" y="1039"/>
                  <a:pt x="2334" y="670"/>
                  <a:pt x="1882" y="491"/>
                </a:cubicBezTo>
                <a:cubicBezTo>
                  <a:pt x="1441" y="301"/>
                  <a:pt x="1131" y="146"/>
                  <a:pt x="703" y="27"/>
                </a:cubicBezTo>
                <a:cubicBezTo>
                  <a:pt x="647" y="9"/>
                  <a:pt x="592" y="0"/>
                  <a:pt x="538" y="0"/>
                </a:cubicBezTo>
                <a:close/>
              </a:path>
            </a:pathLst>
          </a:custGeom>
          <a:solidFill>
            <a:srgbClr val="FFAAA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" name="Google Shape;88;p2"/>
          <p:cNvSpPr/>
          <p:nvPr/>
        </p:nvSpPr>
        <p:spPr>
          <a:xfrm>
            <a:off x="750503" y="3184148"/>
            <a:ext cx="204252" cy="62573"/>
          </a:xfrm>
          <a:custGeom>
            <a:avLst/>
            <a:gdLst/>
            <a:ahLst/>
            <a:cxnLst/>
            <a:rect l="l" t="t" r="r" b="b"/>
            <a:pathLst>
              <a:path w="1322" h="405" extrusionOk="0">
                <a:moveTo>
                  <a:pt x="0" y="0"/>
                </a:moveTo>
                <a:cubicBezTo>
                  <a:pt x="345" y="262"/>
                  <a:pt x="524" y="393"/>
                  <a:pt x="798" y="405"/>
                </a:cubicBezTo>
                <a:cubicBezTo>
                  <a:pt x="869" y="405"/>
                  <a:pt x="1084" y="393"/>
                  <a:pt x="1131" y="357"/>
                </a:cubicBezTo>
                <a:cubicBezTo>
                  <a:pt x="1226" y="298"/>
                  <a:pt x="1322" y="179"/>
                  <a:pt x="1310" y="107"/>
                </a:cubicBezTo>
                <a:lnTo>
                  <a:pt x="1310" y="107"/>
                </a:lnTo>
                <a:cubicBezTo>
                  <a:pt x="1192" y="180"/>
                  <a:pt x="1044" y="209"/>
                  <a:pt x="885" y="209"/>
                </a:cubicBezTo>
                <a:cubicBezTo>
                  <a:pt x="579" y="209"/>
                  <a:pt x="235" y="102"/>
                  <a:pt x="0" y="0"/>
                </a:cubicBezTo>
                <a:close/>
              </a:path>
            </a:pathLst>
          </a:custGeom>
          <a:solidFill>
            <a:srgbClr val="FF404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9" name="Google Shape;89;p2"/>
          <p:cNvSpPr/>
          <p:nvPr/>
        </p:nvSpPr>
        <p:spPr>
          <a:xfrm>
            <a:off x="840578" y="3031347"/>
            <a:ext cx="130708" cy="169488"/>
          </a:xfrm>
          <a:custGeom>
            <a:avLst/>
            <a:gdLst/>
            <a:ahLst/>
            <a:cxnLst/>
            <a:rect l="l" t="t" r="r" b="b"/>
            <a:pathLst>
              <a:path w="846" h="1097" extrusionOk="0">
                <a:moveTo>
                  <a:pt x="0" y="1"/>
                </a:moveTo>
                <a:cubicBezTo>
                  <a:pt x="298" y="251"/>
                  <a:pt x="739" y="691"/>
                  <a:pt x="715" y="1096"/>
                </a:cubicBezTo>
                <a:cubicBezTo>
                  <a:pt x="786" y="1084"/>
                  <a:pt x="846" y="930"/>
                  <a:pt x="846" y="834"/>
                </a:cubicBezTo>
                <a:cubicBezTo>
                  <a:pt x="846" y="775"/>
                  <a:pt x="762" y="572"/>
                  <a:pt x="727" y="537"/>
                </a:cubicBezTo>
                <a:cubicBezTo>
                  <a:pt x="596" y="275"/>
                  <a:pt x="381" y="179"/>
                  <a:pt x="0" y="1"/>
                </a:cubicBezTo>
                <a:close/>
              </a:path>
            </a:pathLst>
          </a:custGeom>
          <a:solidFill>
            <a:srgbClr val="FF404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" name="Google Shape;90;p2"/>
          <p:cNvSpPr/>
          <p:nvPr/>
        </p:nvSpPr>
        <p:spPr>
          <a:xfrm>
            <a:off x="312645" y="3068427"/>
            <a:ext cx="480192" cy="402632"/>
          </a:xfrm>
          <a:custGeom>
            <a:avLst/>
            <a:gdLst/>
            <a:ahLst/>
            <a:cxnLst/>
            <a:rect l="l" t="t" r="r" b="b"/>
            <a:pathLst>
              <a:path w="3108" h="2606" extrusionOk="0">
                <a:moveTo>
                  <a:pt x="530" y="0"/>
                </a:moveTo>
                <a:cubicBezTo>
                  <a:pt x="404" y="0"/>
                  <a:pt x="292" y="55"/>
                  <a:pt x="203" y="178"/>
                </a:cubicBezTo>
                <a:cubicBezTo>
                  <a:pt x="24" y="392"/>
                  <a:pt x="0" y="618"/>
                  <a:pt x="155" y="809"/>
                </a:cubicBezTo>
                <a:cubicBezTo>
                  <a:pt x="405" y="1166"/>
                  <a:pt x="667" y="1428"/>
                  <a:pt x="965" y="1761"/>
                </a:cubicBezTo>
                <a:cubicBezTo>
                  <a:pt x="1191" y="2059"/>
                  <a:pt x="1637" y="2605"/>
                  <a:pt x="2094" y="2605"/>
                </a:cubicBezTo>
                <a:cubicBezTo>
                  <a:pt x="2238" y="2605"/>
                  <a:pt x="2384" y="2550"/>
                  <a:pt x="2525" y="2416"/>
                </a:cubicBezTo>
                <a:cubicBezTo>
                  <a:pt x="3108" y="1868"/>
                  <a:pt x="2382" y="1368"/>
                  <a:pt x="2013" y="1023"/>
                </a:cubicBezTo>
                <a:cubicBezTo>
                  <a:pt x="1751" y="785"/>
                  <a:pt x="1465" y="570"/>
                  <a:pt x="1191" y="356"/>
                </a:cubicBezTo>
                <a:cubicBezTo>
                  <a:pt x="1036" y="213"/>
                  <a:pt x="917" y="118"/>
                  <a:pt x="715" y="35"/>
                </a:cubicBezTo>
                <a:cubicBezTo>
                  <a:pt x="651" y="12"/>
                  <a:pt x="589" y="0"/>
                  <a:pt x="530" y="0"/>
                </a:cubicBezTo>
                <a:close/>
              </a:path>
            </a:pathLst>
          </a:custGeom>
          <a:solidFill>
            <a:srgbClr val="FFAAA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" name="Google Shape;91;p2"/>
          <p:cNvSpPr/>
          <p:nvPr/>
        </p:nvSpPr>
        <p:spPr>
          <a:xfrm>
            <a:off x="586731" y="3207941"/>
            <a:ext cx="110469" cy="187875"/>
          </a:xfrm>
          <a:custGeom>
            <a:avLst/>
            <a:gdLst/>
            <a:ahLst/>
            <a:cxnLst/>
            <a:rect l="l" t="t" r="r" b="b"/>
            <a:pathLst>
              <a:path w="715" h="1216" extrusionOk="0">
                <a:moveTo>
                  <a:pt x="0" y="1"/>
                </a:moveTo>
                <a:lnTo>
                  <a:pt x="0" y="1"/>
                </a:lnTo>
                <a:cubicBezTo>
                  <a:pt x="262" y="298"/>
                  <a:pt x="596" y="822"/>
                  <a:pt x="512" y="1215"/>
                </a:cubicBezTo>
                <a:cubicBezTo>
                  <a:pt x="584" y="1215"/>
                  <a:pt x="679" y="1084"/>
                  <a:pt x="703" y="977"/>
                </a:cubicBezTo>
                <a:cubicBezTo>
                  <a:pt x="715" y="918"/>
                  <a:pt x="655" y="715"/>
                  <a:pt x="643" y="668"/>
                </a:cubicBezTo>
                <a:cubicBezTo>
                  <a:pt x="536" y="382"/>
                  <a:pt x="346" y="251"/>
                  <a:pt x="0" y="1"/>
                </a:cubicBezTo>
                <a:close/>
              </a:path>
            </a:pathLst>
          </a:custGeom>
          <a:solidFill>
            <a:srgbClr val="FF404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" name="Google Shape;92;p2"/>
          <p:cNvSpPr/>
          <p:nvPr/>
        </p:nvSpPr>
        <p:spPr>
          <a:xfrm>
            <a:off x="470855" y="3344057"/>
            <a:ext cx="195136" cy="87448"/>
          </a:xfrm>
          <a:custGeom>
            <a:avLst/>
            <a:gdLst/>
            <a:ahLst/>
            <a:cxnLst/>
            <a:rect l="l" t="t" r="r" b="b"/>
            <a:pathLst>
              <a:path w="1263" h="566" extrusionOk="0">
                <a:moveTo>
                  <a:pt x="0" y="1"/>
                </a:moveTo>
                <a:lnTo>
                  <a:pt x="0" y="1"/>
                </a:lnTo>
                <a:cubicBezTo>
                  <a:pt x="298" y="299"/>
                  <a:pt x="441" y="453"/>
                  <a:pt x="715" y="549"/>
                </a:cubicBezTo>
                <a:cubicBezTo>
                  <a:pt x="757" y="557"/>
                  <a:pt x="876" y="565"/>
                  <a:pt x="959" y="565"/>
                </a:cubicBezTo>
                <a:cubicBezTo>
                  <a:pt x="994" y="565"/>
                  <a:pt x="1022" y="564"/>
                  <a:pt x="1036" y="560"/>
                </a:cubicBezTo>
                <a:cubicBezTo>
                  <a:pt x="1143" y="513"/>
                  <a:pt x="1262" y="418"/>
                  <a:pt x="1262" y="334"/>
                </a:cubicBezTo>
                <a:lnTo>
                  <a:pt x="1262" y="334"/>
                </a:lnTo>
                <a:cubicBezTo>
                  <a:pt x="1191" y="362"/>
                  <a:pt x="1112" y="374"/>
                  <a:pt x="1029" y="374"/>
                </a:cubicBezTo>
                <a:cubicBezTo>
                  <a:pt x="682" y="374"/>
                  <a:pt x="260" y="164"/>
                  <a:pt x="0" y="1"/>
                </a:cubicBezTo>
                <a:close/>
              </a:path>
            </a:pathLst>
          </a:custGeom>
          <a:solidFill>
            <a:srgbClr val="FF404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" name="Google Shape;93;p2"/>
          <p:cNvSpPr/>
          <p:nvPr/>
        </p:nvSpPr>
        <p:spPr>
          <a:xfrm>
            <a:off x="1799" y="777935"/>
            <a:ext cx="1052347" cy="1694743"/>
          </a:xfrm>
          <a:custGeom>
            <a:avLst/>
            <a:gdLst/>
            <a:ahLst/>
            <a:cxnLst/>
            <a:rect l="l" t="t" r="r" b="b"/>
            <a:pathLst>
              <a:path w="8466" h="13634" extrusionOk="0">
                <a:moveTo>
                  <a:pt x="1584" y="1"/>
                </a:moveTo>
                <a:lnTo>
                  <a:pt x="0" y="608"/>
                </a:lnTo>
                <a:lnTo>
                  <a:pt x="0" y="13014"/>
                </a:lnTo>
                <a:lnTo>
                  <a:pt x="2215" y="13633"/>
                </a:lnTo>
                <a:lnTo>
                  <a:pt x="6156" y="12145"/>
                </a:lnTo>
                <a:lnTo>
                  <a:pt x="8466" y="8633"/>
                </a:lnTo>
                <a:lnTo>
                  <a:pt x="8287" y="4418"/>
                </a:lnTo>
                <a:lnTo>
                  <a:pt x="5656" y="1132"/>
                </a:lnTo>
                <a:lnTo>
                  <a:pt x="1584" y="1"/>
                </a:lnTo>
                <a:close/>
              </a:path>
            </a:pathLst>
          </a:custGeom>
          <a:solidFill>
            <a:srgbClr val="AED2C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198567" y="777935"/>
            <a:ext cx="506284" cy="846749"/>
          </a:xfrm>
          <a:custGeom>
            <a:avLst/>
            <a:gdLst/>
            <a:ahLst/>
            <a:cxnLst/>
            <a:rect l="l" t="t" r="r" b="b"/>
            <a:pathLst>
              <a:path w="4073" h="6812" extrusionOk="0">
                <a:moveTo>
                  <a:pt x="1" y="1"/>
                </a:moveTo>
                <a:lnTo>
                  <a:pt x="322" y="6811"/>
                </a:lnTo>
                <a:lnTo>
                  <a:pt x="4073" y="1132"/>
                </a:lnTo>
                <a:lnTo>
                  <a:pt x="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" name="Google Shape;95;p2"/>
          <p:cNvSpPr/>
          <p:nvPr/>
        </p:nvSpPr>
        <p:spPr>
          <a:xfrm>
            <a:off x="1799" y="1328467"/>
            <a:ext cx="236921" cy="296213"/>
          </a:xfrm>
          <a:custGeom>
            <a:avLst/>
            <a:gdLst/>
            <a:ahLst/>
            <a:cxnLst/>
            <a:rect l="l" t="t" r="r" b="b"/>
            <a:pathLst>
              <a:path w="1906" h="2383" extrusionOk="0">
                <a:moveTo>
                  <a:pt x="0" y="1"/>
                </a:moveTo>
                <a:lnTo>
                  <a:pt x="0" y="1858"/>
                </a:lnTo>
                <a:lnTo>
                  <a:pt x="1905" y="2382"/>
                </a:lnTo>
                <a:lnTo>
                  <a:pt x="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" name="Google Shape;96;p2"/>
          <p:cNvSpPr/>
          <p:nvPr/>
        </p:nvSpPr>
        <p:spPr>
          <a:xfrm>
            <a:off x="1799" y="1624553"/>
            <a:ext cx="236921" cy="359732"/>
          </a:xfrm>
          <a:custGeom>
            <a:avLst/>
            <a:gdLst/>
            <a:ahLst/>
            <a:cxnLst/>
            <a:rect l="l" t="t" r="r" b="b"/>
            <a:pathLst>
              <a:path w="1906" h="2894" extrusionOk="0">
                <a:moveTo>
                  <a:pt x="1905" y="0"/>
                </a:moveTo>
                <a:lnTo>
                  <a:pt x="0" y="714"/>
                </a:lnTo>
                <a:lnTo>
                  <a:pt x="0" y="2893"/>
                </a:lnTo>
                <a:lnTo>
                  <a:pt x="190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7" name="Google Shape;97;p2"/>
          <p:cNvSpPr/>
          <p:nvPr/>
        </p:nvSpPr>
        <p:spPr>
          <a:xfrm>
            <a:off x="238592" y="1624552"/>
            <a:ext cx="528411" cy="848117"/>
          </a:xfrm>
          <a:custGeom>
            <a:avLst/>
            <a:gdLst/>
            <a:ahLst/>
            <a:cxnLst/>
            <a:rect l="l" t="t" r="r" b="b"/>
            <a:pathLst>
              <a:path w="4251" h="6823" extrusionOk="0">
                <a:moveTo>
                  <a:pt x="0" y="0"/>
                </a:moveTo>
                <a:lnTo>
                  <a:pt x="310" y="6822"/>
                </a:lnTo>
                <a:lnTo>
                  <a:pt x="4251" y="533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238592" y="1326975"/>
            <a:ext cx="815549" cy="524060"/>
          </a:xfrm>
          <a:custGeom>
            <a:avLst/>
            <a:gdLst/>
            <a:ahLst/>
            <a:cxnLst/>
            <a:rect l="l" t="t" r="r" b="b"/>
            <a:pathLst>
              <a:path w="6561" h="4216" extrusionOk="0">
                <a:moveTo>
                  <a:pt x="6382" y="1"/>
                </a:moveTo>
                <a:lnTo>
                  <a:pt x="0" y="2394"/>
                </a:lnTo>
                <a:lnTo>
                  <a:pt x="6561" y="4216"/>
                </a:lnTo>
                <a:lnTo>
                  <a:pt x="63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-67" y="3717334"/>
            <a:ext cx="12383448" cy="2589913"/>
          </a:xfrm>
          <a:custGeom>
            <a:avLst/>
            <a:gdLst/>
            <a:ahLst/>
            <a:cxnLst/>
            <a:rect l="l" t="t" r="r" b="b"/>
            <a:pathLst>
              <a:path w="80094" h="16763" extrusionOk="0">
                <a:moveTo>
                  <a:pt x="6243" y="1"/>
                </a:moveTo>
                <a:cubicBezTo>
                  <a:pt x="5631" y="1"/>
                  <a:pt x="5015" y="38"/>
                  <a:pt x="4406" y="109"/>
                </a:cubicBezTo>
                <a:cubicBezTo>
                  <a:pt x="3096" y="276"/>
                  <a:pt x="1393" y="800"/>
                  <a:pt x="0" y="1526"/>
                </a:cubicBezTo>
                <a:lnTo>
                  <a:pt x="0" y="7741"/>
                </a:lnTo>
                <a:cubicBezTo>
                  <a:pt x="194" y="7757"/>
                  <a:pt x="387" y="7764"/>
                  <a:pt x="580" y="7764"/>
                </a:cubicBezTo>
                <a:cubicBezTo>
                  <a:pt x="2986" y="7764"/>
                  <a:pt x="5338" y="6607"/>
                  <a:pt x="7608" y="6276"/>
                </a:cubicBezTo>
                <a:cubicBezTo>
                  <a:pt x="7987" y="6220"/>
                  <a:pt x="8329" y="6194"/>
                  <a:pt x="8642" y="6194"/>
                </a:cubicBezTo>
                <a:cubicBezTo>
                  <a:pt x="10453" y="6194"/>
                  <a:pt x="11334" y="7055"/>
                  <a:pt x="12907" y="7908"/>
                </a:cubicBezTo>
                <a:cubicBezTo>
                  <a:pt x="16098" y="9622"/>
                  <a:pt x="19157" y="10646"/>
                  <a:pt x="23122" y="11182"/>
                </a:cubicBezTo>
                <a:cubicBezTo>
                  <a:pt x="24092" y="11315"/>
                  <a:pt x="25048" y="11373"/>
                  <a:pt x="25994" y="11373"/>
                </a:cubicBezTo>
                <a:cubicBezTo>
                  <a:pt x="32544" y="11373"/>
                  <a:pt x="38574" y="8580"/>
                  <a:pt x="45139" y="8580"/>
                </a:cubicBezTo>
                <a:cubicBezTo>
                  <a:pt x="45592" y="8580"/>
                  <a:pt x="46048" y="8594"/>
                  <a:pt x="46506" y="8622"/>
                </a:cubicBezTo>
                <a:cubicBezTo>
                  <a:pt x="49459" y="8801"/>
                  <a:pt x="52245" y="10682"/>
                  <a:pt x="54662" y="11765"/>
                </a:cubicBezTo>
                <a:cubicBezTo>
                  <a:pt x="57841" y="13206"/>
                  <a:pt x="60972" y="14516"/>
                  <a:pt x="64806" y="14908"/>
                </a:cubicBezTo>
                <a:cubicBezTo>
                  <a:pt x="66932" y="15126"/>
                  <a:pt x="74349" y="16762"/>
                  <a:pt x="77358" y="16762"/>
                </a:cubicBezTo>
                <a:cubicBezTo>
                  <a:pt x="77635" y="16762"/>
                  <a:pt x="77875" y="16748"/>
                  <a:pt x="78070" y="16718"/>
                </a:cubicBezTo>
                <a:cubicBezTo>
                  <a:pt x="80094" y="16409"/>
                  <a:pt x="76998" y="13361"/>
                  <a:pt x="76772" y="11765"/>
                </a:cubicBezTo>
                <a:cubicBezTo>
                  <a:pt x="76009" y="12137"/>
                  <a:pt x="75049" y="12243"/>
                  <a:pt x="74072" y="12243"/>
                </a:cubicBezTo>
                <a:cubicBezTo>
                  <a:pt x="73236" y="12243"/>
                  <a:pt x="72387" y="12165"/>
                  <a:pt x="71640" y="12110"/>
                </a:cubicBezTo>
                <a:cubicBezTo>
                  <a:pt x="68378" y="11884"/>
                  <a:pt x="65056" y="11313"/>
                  <a:pt x="62175" y="10229"/>
                </a:cubicBezTo>
                <a:cubicBezTo>
                  <a:pt x="59924" y="9384"/>
                  <a:pt x="57948" y="8158"/>
                  <a:pt x="55960" y="7050"/>
                </a:cubicBezTo>
                <a:cubicBezTo>
                  <a:pt x="52959" y="5348"/>
                  <a:pt x="49911" y="4621"/>
                  <a:pt x="45958" y="4348"/>
                </a:cubicBezTo>
                <a:cubicBezTo>
                  <a:pt x="45165" y="4296"/>
                  <a:pt x="44390" y="4271"/>
                  <a:pt x="43629" y="4271"/>
                </a:cubicBezTo>
                <a:cubicBezTo>
                  <a:pt x="40555" y="4271"/>
                  <a:pt x="37697" y="4668"/>
                  <a:pt x="34624" y="5241"/>
                </a:cubicBezTo>
                <a:cubicBezTo>
                  <a:pt x="31986" y="5727"/>
                  <a:pt x="29721" y="6331"/>
                  <a:pt x="26999" y="6331"/>
                </a:cubicBezTo>
                <a:cubicBezTo>
                  <a:pt x="26724" y="6331"/>
                  <a:pt x="26444" y="6325"/>
                  <a:pt x="26158" y="6312"/>
                </a:cubicBezTo>
                <a:cubicBezTo>
                  <a:pt x="20360" y="6098"/>
                  <a:pt x="15502" y="3026"/>
                  <a:pt x="10954" y="931"/>
                </a:cubicBezTo>
                <a:cubicBezTo>
                  <a:pt x="9536" y="278"/>
                  <a:pt x="7902" y="1"/>
                  <a:pt x="62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0" name="Google Shape;100;p2"/>
          <p:cNvSpPr/>
          <p:nvPr/>
        </p:nvSpPr>
        <p:spPr>
          <a:xfrm>
            <a:off x="-67" y="4061409"/>
            <a:ext cx="11891939" cy="2339311"/>
          </a:xfrm>
          <a:custGeom>
            <a:avLst/>
            <a:gdLst/>
            <a:ahLst/>
            <a:cxnLst/>
            <a:rect l="l" t="t" r="r" b="b"/>
            <a:pathLst>
              <a:path w="76915" h="15141" extrusionOk="0">
                <a:moveTo>
                  <a:pt x="6169" y="0"/>
                </a:moveTo>
                <a:cubicBezTo>
                  <a:pt x="5558" y="0"/>
                  <a:pt x="4944" y="38"/>
                  <a:pt x="4334" y="108"/>
                </a:cubicBezTo>
                <a:cubicBezTo>
                  <a:pt x="3060" y="275"/>
                  <a:pt x="1370" y="787"/>
                  <a:pt x="0" y="1478"/>
                </a:cubicBezTo>
                <a:lnTo>
                  <a:pt x="0" y="7752"/>
                </a:lnTo>
                <a:cubicBezTo>
                  <a:pt x="164" y="7764"/>
                  <a:pt x="327" y="7769"/>
                  <a:pt x="490" y="7769"/>
                </a:cubicBezTo>
                <a:cubicBezTo>
                  <a:pt x="2902" y="7769"/>
                  <a:pt x="5251" y="6599"/>
                  <a:pt x="7537" y="6276"/>
                </a:cubicBezTo>
                <a:cubicBezTo>
                  <a:pt x="7906" y="6223"/>
                  <a:pt x="8240" y="6198"/>
                  <a:pt x="8548" y="6198"/>
                </a:cubicBezTo>
                <a:cubicBezTo>
                  <a:pt x="10374" y="6198"/>
                  <a:pt x="11256" y="7063"/>
                  <a:pt x="12835" y="7919"/>
                </a:cubicBezTo>
                <a:cubicBezTo>
                  <a:pt x="16014" y="9622"/>
                  <a:pt x="19086" y="10657"/>
                  <a:pt x="23039" y="11193"/>
                </a:cubicBezTo>
                <a:cubicBezTo>
                  <a:pt x="24000" y="11324"/>
                  <a:pt x="24947" y="11381"/>
                  <a:pt x="25884" y="11381"/>
                </a:cubicBezTo>
                <a:cubicBezTo>
                  <a:pt x="32436" y="11381"/>
                  <a:pt x="38473" y="8590"/>
                  <a:pt x="45027" y="8590"/>
                </a:cubicBezTo>
                <a:cubicBezTo>
                  <a:pt x="45489" y="8590"/>
                  <a:pt x="45955" y="8604"/>
                  <a:pt x="46423" y="8633"/>
                </a:cubicBezTo>
                <a:cubicBezTo>
                  <a:pt x="49387" y="8812"/>
                  <a:pt x="52174" y="10681"/>
                  <a:pt x="54579" y="11765"/>
                </a:cubicBezTo>
                <a:cubicBezTo>
                  <a:pt x="57769" y="13217"/>
                  <a:pt x="60889" y="14527"/>
                  <a:pt x="64735" y="14908"/>
                </a:cubicBezTo>
                <a:cubicBezTo>
                  <a:pt x="66030" y="15041"/>
                  <a:pt x="67373" y="15140"/>
                  <a:pt x="68711" y="15140"/>
                </a:cubicBezTo>
                <a:cubicBezTo>
                  <a:pt x="69771" y="15140"/>
                  <a:pt x="70828" y="15078"/>
                  <a:pt x="71855" y="14920"/>
                </a:cubicBezTo>
                <a:cubicBezTo>
                  <a:pt x="73891" y="14610"/>
                  <a:pt x="76915" y="13360"/>
                  <a:pt x="76712" y="11765"/>
                </a:cubicBezTo>
                <a:lnTo>
                  <a:pt x="76712" y="11765"/>
                </a:lnTo>
                <a:cubicBezTo>
                  <a:pt x="75954" y="12137"/>
                  <a:pt x="75005" y="12242"/>
                  <a:pt x="74039" y="12242"/>
                </a:cubicBezTo>
                <a:cubicBezTo>
                  <a:pt x="73184" y="12242"/>
                  <a:pt x="72317" y="12160"/>
                  <a:pt x="71557" y="12110"/>
                </a:cubicBezTo>
                <a:cubicBezTo>
                  <a:pt x="68306" y="11884"/>
                  <a:pt x="64985" y="11324"/>
                  <a:pt x="62091" y="10229"/>
                </a:cubicBezTo>
                <a:cubicBezTo>
                  <a:pt x="59853" y="9383"/>
                  <a:pt x="57865" y="8169"/>
                  <a:pt x="55888" y="7050"/>
                </a:cubicBezTo>
                <a:cubicBezTo>
                  <a:pt x="52888" y="5359"/>
                  <a:pt x="49828" y="4621"/>
                  <a:pt x="45887" y="4359"/>
                </a:cubicBezTo>
                <a:cubicBezTo>
                  <a:pt x="45081" y="4304"/>
                  <a:pt x="44295" y="4278"/>
                  <a:pt x="43523" y="4278"/>
                </a:cubicBezTo>
                <a:cubicBezTo>
                  <a:pt x="40462" y="4278"/>
                  <a:pt x="37614" y="4682"/>
                  <a:pt x="34552" y="5252"/>
                </a:cubicBezTo>
                <a:cubicBezTo>
                  <a:pt x="31898" y="5741"/>
                  <a:pt x="29622" y="6340"/>
                  <a:pt x="26870" y="6340"/>
                </a:cubicBezTo>
                <a:cubicBezTo>
                  <a:pt x="26609" y="6340"/>
                  <a:pt x="26345" y="6335"/>
                  <a:pt x="26075" y="6324"/>
                </a:cubicBezTo>
                <a:cubicBezTo>
                  <a:pt x="20289" y="6097"/>
                  <a:pt x="15419" y="3025"/>
                  <a:pt x="10883" y="930"/>
                </a:cubicBezTo>
                <a:cubicBezTo>
                  <a:pt x="9456" y="278"/>
                  <a:pt x="7826" y="0"/>
                  <a:pt x="6169" y="0"/>
                </a:cubicBezTo>
                <a:close/>
              </a:path>
            </a:pathLst>
          </a:custGeom>
          <a:solidFill>
            <a:srgbClr val="AED2C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" name="Google Shape;101;p2"/>
          <p:cNvSpPr/>
          <p:nvPr/>
        </p:nvSpPr>
        <p:spPr>
          <a:xfrm>
            <a:off x="1790" y="4624722"/>
            <a:ext cx="12188329" cy="2227607"/>
          </a:xfrm>
          <a:custGeom>
            <a:avLst/>
            <a:gdLst/>
            <a:ahLst/>
            <a:cxnLst/>
            <a:rect l="l" t="t" r="r" b="b"/>
            <a:pathLst>
              <a:path w="78832" h="14418" extrusionOk="0">
                <a:moveTo>
                  <a:pt x="7078" y="1"/>
                </a:moveTo>
                <a:cubicBezTo>
                  <a:pt x="4536" y="1"/>
                  <a:pt x="2195" y="1220"/>
                  <a:pt x="0" y="2094"/>
                </a:cubicBezTo>
                <a:lnTo>
                  <a:pt x="0" y="14417"/>
                </a:lnTo>
                <a:lnTo>
                  <a:pt x="78415" y="14417"/>
                </a:lnTo>
                <a:cubicBezTo>
                  <a:pt x="78486" y="12810"/>
                  <a:pt x="78832" y="11119"/>
                  <a:pt x="77772" y="9714"/>
                </a:cubicBezTo>
                <a:cubicBezTo>
                  <a:pt x="76379" y="9726"/>
                  <a:pt x="74902" y="10321"/>
                  <a:pt x="73474" y="10476"/>
                </a:cubicBezTo>
                <a:cubicBezTo>
                  <a:pt x="72200" y="10596"/>
                  <a:pt x="70956" y="10641"/>
                  <a:pt x="69715" y="10641"/>
                </a:cubicBezTo>
                <a:cubicBezTo>
                  <a:pt x="68243" y="10641"/>
                  <a:pt x="66776" y="10577"/>
                  <a:pt x="65270" y="10500"/>
                </a:cubicBezTo>
                <a:cubicBezTo>
                  <a:pt x="61591" y="10333"/>
                  <a:pt x="57948" y="9535"/>
                  <a:pt x="55162" y="7916"/>
                </a:cubicBezTo>
                <a:cubicBezTo>
                  <a:pt x="52924" y="6607"/>
                  <a:pt x="51054" y="5225"/>
                  <a:pt x="48256" y="4392"/>
                </a:cubicBezTo>
                <a:cubicBezTo>
                  <a:pt x="46141" y="3759"/>
                  <a:pt x="44300" y="3478"/>
                  <a:pt x="42489" y="3478"/>
                </a:cubicBezTo>
                <a:cubicBezTo>
                  <a:pt x="40415" y="3478"/>
                  <a:pt x="38381" y="3846"/>
                  <a:pt x="36017" y="4475"/>
                </a:cubicBezTo>
                <a:cubicBezTo>
                  <a:pt x="34654" y="4828"/>
                  <a:pt x="32986" y="5117"/>
                  <a:pt x="31400" y="5117"/>
                </a:cubicBezTo>
                <a:cubicBezTo>
                  <a:pt x="30256" y="5117"/>
                  <a:pt x="29155" y="4967"/>
                  <a:pt x="28242" y="4583"/>
                </a:cubicBezTo>
                <a:cubicBezTo>
                  <a:pt x="27653" y="4332"/>
                  <a:pt x="26839" y="4244"/>
                  <a:pt x="26022" y="4244"/>
                </a:cubicBezTo>
                <a:cubicBezTo>
                  <a:pt x="24739" y="4244"/>
                  <a:pt x="23447" y="4461"/>
                  <a:pt x="23003" y="4606"/>
                </a:cubicBezTo>
                <a:cubicBezTo>
                  <a:pt x="22185" y="4879"/>
                  <a:pt x="21525" y="4987"/>
                  <a:pt x="20718" y="4987"/>
                </a:cubicBezTo>
                <a:cubicBezTo>
                  <a:pt x="20398" y="4987"/>
                  <a:pt x="20055" y="4970"/>
                  <a:pt x="19669" y="4940"/>
                </a:cubicBezTo>
                <a:cubicBezTo>
                  <a:pt x="16336" y="4666"/>
                  <a:pt x="14062" y="3404"/>
                  <a:pt x="11728" y="1892"/>
                </a:cubicBezTo>
                <a:cubicBezTo>
                  <a:pt x="10752" y="1261"/>
                  <a:pt x="9549" y="284"/>
                  <a:pt x="8192" y="82"/>
                </a:cubicBezTo>
                <a:cubicBezTo>
                  <a:pt x="7816" y="26"/>
                  <a:pt x="7445" y="1"/>
                  <a:pt x="7078" y="1"/>
                </a:cubicBez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" name="Google Shape;102;p2"/>
          <p:cNvSpPr/>
          <p:nvPr/>
        </p:nvSpPr>
        <p:spPr>
          <a:xfrm>
            <a:off x="1790" y="5323532"/>
            <a:ext cx="9566892" cy="1528795"/>
          </a:xfrm>
          <a:custGeom>
            <a:avLst/>
            <a:gdLst/>
            <a:ahLst/>
            <a:cxnLst/>
            <a:rect l="l" t="t" r="r" b="b"/>
            <a:pathLst>
              <a:path w="61877" h="9895" extrusionOk="0">
                <a:moveTo>
                  <a:pt x="8517" y="0"/>
                </a:moveTo>
                <a:cubicBezTo>
                  <a:pt x="5407" y="0"/>
                  <a:pt x="2585" y="1831"/>
                  <a:pt x="0" y="2607"/>
                </a:cubicBezTo>
                <a:lnTo>
                  <a:pt x="0" y="9894"/>
                </a:lnTo>
                <a:lnTo>
                  <a:pt x="61877" y="9894"/>
                </a:lnTo>
                <a:cubicBezTo>
                  <a:pt x="59960" y="9465"/>
                  <a:pt x="58162" y="8822"/>
                  <a:pt x="56614" y="7918"/>
                </a:cubicBezTo>
                <a:cubicBezTo>
                  <a:pt x="54364" y="6608"/>
                  <a:pt x="52495" y="5215"/>
                  <a:pt x="49709" y="4393"/>
                </a:cubicBezTo>
                <a:cubicBezTo>
                  <a:pt x="47588" y="3760"/>
                  <a:pt x="45744" y="3480"/>
                  <a:pt x="43931" y="3480"/>
                </a:cubicBezTo>
                <a:cubicBezTo>
                  <a:pt x="41856" y="3480"/>
                  <a:pt x="39821" y="3848"/>
                  <a:pt x="37457" y="4477"/>
                </a:cubicBezTo>
                <a:cubicBezTo>
                  <a:pt x="36101" y="4830"/>
                  <a:pt x="34432" y="5118"/>
                  <a:pt x="32844" y="5118"/>
                </a:cubicBezTo>
                <a:cubicBezTo>
                  <a:pt x="31699" y="5118"/>
                  <a:pt x="30595" y="4968"/>
                  <a:pt x="29683" y="4584"/>
                </a:cubicBezTo>
                <a:cubicBezTo>
                  <a:pt x="29094" y="4334"/>
                  <a:pt x="28282" y="4246"/>
                  <a:pt x="27466" y="4246"/>
                </a:cubicBezTo>
                <a:cubicBezTo>
                  <a:pt x="26185" y="4246"/>
                  <a:pt x="24895" y="4462"/>
                  <a:pt x="24444" y="4608"/>
                </a:cubicBezTo>
                <a:cubicBezTo>
                  <a:pt x="23622" y="4882"/>
                  <a:pt x="22960" y="4983"/>
                  <a:pt x="22148" y="4983"/>
                </a:cubicBezTo>
                <a:cubicBezTo>
                  <a:pt x="21831" y="4983"/>
                  <a:pt x="21491" y="4968"/>
                  <a:pt x="21110" y="4941"/>
                </a:cubicBezTo>
                <a:cubicBezTo>
                  <a:pt x="17776" y="4667"/>
                  <a:pt x="15502" y="3405"/>
                  <a:pt x="13169" y="1893"/>
                </a:cubicBezTo>
                <a:cubicBezTo>
                  <a:pt x="12204" y="1262"/>
                  <a:pt x="10990" y="274"/>
                  <a:pt x="9644" y="83"/>
                </a:cubicBezTo>
                <a:cubicBezTo>
                  <a:pt x="9264" y="26"/>
                  <a:pt x="8889" y="0"/>
                  <a:pt x="8517" y="0"/>
                </a:cubicBezTo>
                <a:close/>
              </a:path>
            </a:pathLst>
          </a:custGeom>
          <a:solidFill>
            <a:srgbClr val="67B5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" name="Google Shape;103;p2"/>
          <p:cNvSpPr/>
          <p:nvPr/>
        </p:nvSpPr>
        <p:spPr>
          <a:xfrm>
            <a:off x="1761603" y="4701663"/>
            <a:ext cx="10430397" cy="2150664"/>
          </a:xfrm>
          <a:custGeom>
            <a:avLst/>
            <a:gdLst/>
            <a:ahLst/>
            <a:cxnLst/>
            <a:rect l="l" t="t" r="r" b="b"/>
            <a:pathLst>
              <a:path w="67462" h="13920" extrusionOk="0">
                <a:moveTo>
                  <a:pt x="60681" y="1"/>
                </a:moveTo>
                <a:cubicBezTo>
                  <a:pt x="58623" y="1"/>
                  <a:pt x="56591" y="352"/>
                  <a:pt x="54936" y="1179"/>
                </a:cubicBezTo>
                <a:cubicBezTo>
                  <a:pt x="50483" y="3370"/>
                  <a:pt x="45828" y="6466"/>
                  <a:pt x="39851" y="7049"/>
                </a:cubicBezTo>
                <a:cubicBezTo>
                  <a:pt x="39110" y="7121"/>
                  <a:pt x="38399" y="7151"/>
                  <a:pt x="37706" y="7151"/>
                </a:cubicBezTo>
                <a:cubicBezTo>
                  <a:pt x="35422" y="7151"/>
                  <a:pt x="33325" y="6825"/>
                  <a:pt x="30969" y="6597"/>
                </a:cubicBezTo>
                <a:cubicBezTo>
                  <a:pt x="28654" y="6365"/>
                  <a:pt x="26459" y="6204"/>
                  <a:pt x="24236" y="6204"/>
                </a:cubicBezTo>
                <a:cubicBezTo>
                  <a:pt x="22572" y="6204"/>
                  <a:pt x="20892" y="6294"/>
                  <a:pt x="19134" y="6513"/>
                </a:cubicBezTo>
                <a:cubicBezTo>
                  <a:pt x="15086" y="7002"/>
                  <a:pt x="12026" y="7847"/>
                  <a:pt x="9121" y="9585"/>
                </a:cubicBezTo>
                <a:cubicBezTo>
                  <a:pt x="7216" y="10740"/>
                  <a:pt x="5311" y="11966"/>
                  <a:pt x="3096" y="12883"/>
                </a:cubicBezTo>
                <a:cubicBezTo>
                  <a:pt x="2108" y="13276"/>
                  <a:pt x="1084" y="13621"/>
                  <a:pt x="1" y="13919"/>
                </a:cubicBezTo>
                <a:lnTo>
                  <a:pt x="10800" y="13919"/>
                </a:lnTo>
                <a:cubicBezTo>
                  <a:pt x="10883" y="13871"/>
                  <a:pt x="10966" y="13848"/>
                  <a:pt x="11038" y="13800"/>
                </a:cubicBezTo>
                <a:cubicBezTo>
                  <a:pt x="13407" y="12657"/>
                  <a:pt x="16062" y="10776"/>
                  <a:pt x="19110" y="10419"/>
                </a:cubicBezTo>
                <a:cubicBezTo>
                  <a:pt x="20176" y="10294"/>
                  <a:pt x="21236" y="10242"/>
                  <a:pt x="22291" y="10242"/>
                </a:cubicBezTo>
                <a:cubicBezTo>
                  <a:pt x="27870" y="10242"/>
                  <a:pt x="33331" y="11702"/>
                  <a:pt x="38905" y="11702"/>
                </a:cubicBezTo>
                <a:cubicBezTo>
                  <a:pt x="40456" y="11702"/>
                  <a:pt x="42016" y="11589"/>
                  <a:pt x="43589" y="11300"/>
                </a:cubicBezTo>
                <a:cubicBezTo>
                  <a:pt x="47614" y="10561"/>
                  <a:pt x="50662" y="9418"/>
                  <a:pt x="53757" y="7668"/>
                </a:cubicBezTo>
                <a:cubicBezTo>
                  <a:pt x="55400" y="6738"/>
                  <a:pt x="56206" y="5837"/>
                  <a:pt x="58427" y="5837"/>
                </a:cubicBezTo>
                <a:cubicBezTo>
                  <a:pt x="58621" y="5837"/>
                  <a:pt x="58826" y="5844"/>
                  <a:pt x="59044" y="5859"/>
                </a:cubicBezTo>
                <a:cubicBezTo>
                  <a:pt x="61259" y="5989"/>
                  <a:pt x="63626" y="6786"/>
                  <a:pt x="65932" y="6786"/>
                </a:cubicBezTo>
                <a:cubicBezTo>
                  <a:pt x="66365" y="6786"/>
                  <a:pt x="66796" y="6758"/>
                  <a:pt x="67223" y="6692"/>
                </a:cubicBezTo>
                <a:cubicBezTo>
                  <a:pt x="67319" y="6668"/>
                  <a:pt x="67390" y="6656"/>
                  <a:pt x="67461" y="6644"/>
                </a:cubicBezTo>
                <a:lnTo>
                  <a:pt x="67461" y="1537"/>
                </a:lnTo>
                <a:cubicBezTo>
                  <a:pt x="65818" y="679"/>
                  <a:pt x="63342" y="108"/>
                  <a:pt x="61615" y="24"/>
                </a:cubicBezTo>
                <a:cubicBezTo>
                  <a:pt x="61304" y="9"/>
                  <a:pt x="60992" y="1"/>
                  <a:pt x="6068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" name="Google Shape;104;p2"/>
          <p:cNvSpPr/>
          <p:nvPr/>
        </p:nvSpPr>
        <p:spPr>
          <a:xfrm>
            <a:off x="2612134" y="5016845"/>
            <a:ext cx="9579879" cy="1840888"/>
          </a:xfrm>
          <a:custGeom>
            <a:avLst/>
            <a:gdLst/>
            <a:ahLst/>
            <a:cxnLst/>
            <a:rect l="l" t="t" r="r" b="b"/>
            <a:pathLst>
              <a:path w="61961" h="11915" extrusionOk="0">
                <a:moveTo>
                  <a:pt x="55567" y="0"/>
                </a:moveTo>
                <a:cubicBezTo>
                  <a:pt x="53497" y="0"/>
                  <a:pt x="51436" y="341"/>
                  <a:pt x="49768" y="1175"/>
                </a:cubicBezTo>
                <a:cubicBezTo>
                  <a:pt x="45327" y="3366"/>
                  <a:pt x="40660" y="6462"/>
                  <a:pt x="34695" y="7045"/>
                </a:cubicBezTo>
                <a:cubicBezTo>
                  <a:pt x="33954" y="7117"/>
                  <a:pt x="33243" y="7147"/>
                  <a:pt x="32548" y="7147"/>
                </a:cubicBezTo>
                <a:cubicBezTo>
                  <a:pt x="30262" y="7147"/>
                  <a:pt x="28160" y="6821"/>
                  <a:pt x="25813" y="6593"/>
                </a:cubicBezTo>
                <a:cubicBezTo>
                  <a:pt x="23483" y="6367"/>
                  <a:pt x="21275" y="6203"/>
                  <a:pt x="19037" y="6203"/>
                </a:cubicBezTo>
                <a:cubicBezTo>
                  <a:pt x="17387" y="6203"/>
                  <a:pt x="15721" y="6292"/>
                  <a:pt x="13978" y="6509"/>
                </a:cubicBezTo>
                <a:cubicBezTo>
                  <a:pt x="9930" y="6997"/>
                  <a:pt x="6858" y="7843"/>
                  <a:pt x="3965" y="9593"/>
                </a:cubicBezTo>
                <a:cubicBezTo>
                  <a:pt x="2679" y="10355"/>
                  <a:pt x="1381" y="11177"/>
                  <a:pt x="0" y="11915"/>
                </a:cubicBezTo>
                <a:lnTo>
                  <a:pt x="9501" y="11915"/>
                </a:lnTo>
                <a:cubicBezTo>
                  <a:pt x="10883" y="11224"/>
                  <a:pt x="12371" y="10617"/>
                  <a:pt x="13943" y="10438"/>
                </a:cubicBezTo>
                <a:cubicBezTo>
                  <a:pt x="15011" y="10314"/>
                  <a:pt x="16075" y="10261"/>
                  <a:pt x="17134" y="10261"/>
                </a:cubicBezTo>
                <a:cubicBezTo>
                  <a:pt x="22714" y="10261"/>
                  <a:pt x="28178" y="11717"/>
                  <a:pt x="33760" y="11717"/>
                </a:cubicBezTo>
                <a:cubicBezTo>
                  <a:pt x="35307" y="11717"/>
                  <a:pt x="36863" y="11605"/>
                  <a:pt x="38434" y="11319"/>
                </a:cubicBezTo>
                <a:cubicBezTo>
                  <a:pt x="42446" y="10569"/>
                  <a:pt x="45494" y="9438"/>
                  <a:pt x="48590" y="7688"/>
                </a:cubicBezTo>
                <a:cubicBezTo>
                  <a:pt x="50233" y="6757"/>
                  <a:pt x="51050" y="5845"/>
                  <a:pt x="53268" y="5845"/>
                </a:cubicBezTo>
                <a:cubicBezTo>
                  <a:pt x="53459" y="5845"/>
                  <a:pt x="53662" y="5852"/>
                  <a:pt x="53876" y="5866"/>
                </a:cubicBezTo>
                <a:cubicBezTo>
                  <a:pt x="56081" y="6008"/>
                  <a:pt x="58431" y="6794"/>
                  <a:pt x="60738" y="6794"/>
                </a:cubicBezTo>
                <a:cubicBezTo>
                  <a:pt x="61148" y="6794"/>
                  <a:pt x="61555" y="6769"/>
                  <a:pt x="61960" y="6712"/>
                </a:cubicBezTo>
                <a:lnTo>
                  <a:pt x="61960" y="1354"/>
                </a:lnTo>
                <a:cubicBezTo>
                  <a:pt x="60341" y="604"/>
                  <a:pt x="58055" y="92"/>
                  <a:pt x="56448" y="20"/>
                </a:cubicBezTo>
                <a:cubicBezTo>
                  <a:pt x="56155" y="7"/>
                  <a:pt x="55860" y="0"/>
                  <a:pt x="55567" y="0"/>
                </a:cubicBezTo>
                <a:close/>
              </a:path>
            </a:pathLst>
          </a:custGeom>
          <a:solidFill>
            <a:srgbClr val="AED2C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" name="Google Shape;105;p2"/>
          <p:cNvSpPr/>
          <p:nvPr/>
        </p:nvSpPr>
        <p:spPr>
          <a:xfrm>
            <a:off x="3845487" y="5536590"/>
            <a:ext cx="8346544" cy="1315737"/>
          </a:xfrm>
          <a:custGeom>
            <a:avLst/>
            <a:gdLst/>
            <a:ahLst/>
            <a:cxnLst/>
            <a:rect l="l" t="t" r="r" b="b"/>
            <a:pathLst>
              <a:path w="53984" h="8516" extrusionOk="0">
                <a:moveTo>
                  <a:pt x="46657" y="1"/>
                </a:moveTo>
                <a:cubicBezTo>
                  <a:pt x="46074" y="1"/>
                  <a:pt x="45488" y="51"/>
                  <a:pt x="44899" y="169"/>
                </a:cubicBezTo>
                <a:cubicBezTo>
                  <a:pt x="43542" y="431"/>
                  <a:pt x="42387" y="1407"/>
                  <a:pt x="41470" y="2038"/>
                </a:cubicBezTo>
                <a:cubicBezTo>
                  <a:pt x="39232" y="3574"/>
                  <a:pt x="37029" y="4872"/>
                  <a:pt x="33612" y="5336"/>
                </a:cubicBezTo>
                <a:cubicBezTo>
                  <a:pt x="32989" y="5416"/>
                  <a:pt x="32472" y="5460"/>
                  <a:pt x="31980" y="5460"/>
                </a:cubicBezTo>
                <a:cubicBezTo>
                  <a:pt x="31371" y="5460"/>
                  <a:pt x="30802" y="5392"/>
                  <a:pt x="30123" y="5241"/>
                </a:cubicBezTo>
                <a:cubicBezTo>
                  <a:pt x="29750" y="5162"/>
                  <a:pt x="28846" y="5072"/>
                  <a:pt x="27839" y="5072"/>
                </a:cubicBezTo>
                <a:cubicBezTo>
                  <a:pt x="26724" y="5072"/>
                  <a:pt x="25482" y="5182"/>
                  <a:pt x="24694" y="5538"/>
                </a:cubicBezTo>
                <a:cubicBezTo>
                  <a:pt x="23539" y="6071"/>
                  <a:pt x="22016" y="6265"/>
                  <a:pt x="20469" y="6265"/>
                </a:cubicBezTo>
                <a:cubicBezTo>
                  <a:pt x="19146" y="6265"/>
                  <a:pt x="17804" y="6123"/>
                  <a:pt x="16657" y="5931"/>
                </a:cubicBezTo>
                <a:cubicBezTo>
                  <a:pt x="14636" y="5589"/>
                  <a:pt x="12849" y="5387"/>
                  <a:pt x="11110" y="5387"/>
                </a:cubicBezTo>
                <a:cubicBezTo>
                  <a:pt x="8793" y="5387"/>
                  <a:pt x="6562" y="5746"/>
                  <a:pt x="3977" y="6610"/>
                </a:cubicBezTo>
                <a:cubicBezTo>
                  <a:pt x="2417" y="7134"/>
                  <a:pt x="1179" y="7801"/>
                  <a:pt x="0" y="8515"/>
                </a:cubicBezTo>
                <a:lnTo>
                  <a:pt x="53983" y="8515"/>
                </a:lnTo>
                <a:lnTo>
                  <a:pt x="53983" y="1574"/>
                </a:lnTo>
                <a:cubicBezTo>
                  <a:pt x="51696" y="973"/>
                  <a:pt x="49211" y="1"/>
                  <a:pt x="46657" y="1"/>
                </a:cubicBez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9395658" y="6172053"/>
            <a:ext cx="2796457" cy="681971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rgbClr val="67B5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" name="Google Shape;107;p2"/>
          <p:cNvSpPr txBox="1">
            <a:spLocks noGrp="1"/>
          </p:cNvSpPr>
          <p:nvPr>
            <p:ph type="ctrTitle"/>
          </p:nvPr>
        </p:nvSpPr>
        <p:spPr>
          <a:xfrm>
            <a:off x="1879267" y="944967"/>
            <a:ext cx="8433200" cy="2566800"/>
          </a:xfrm>
          <a:prstGeom prst="rect">
            <a:avLst/>
          </a:prstGeom>
          <a:noFill/>
          <a:ln>
            <a:noFill/>
          </a:ln>
          <a:effectLst>
            <a:outerShdw dist="57150" dir="396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ncert One"/>
              <a:buNone/>
              <a:defRPr sz="8000">
                <a:solidFill>
                  <a:schemeClr val="accent5"/>
                </a:solidFill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8" name="Google Shape;108;p2"/>
          <p:cNvSpPr txBox="1">
            <a:spLocks noGrp="1"/>
          </p:cNvSpPr>
          <p:nvPr>
            <p:ph type="subTitle" idx="1"/>
          </p:nvPr>
        </p:nvSpPr>
        <p:spPr>
          <a:xfrm>
            <a:off x="3174167" y="5426000"/>
            <a:ext cx="5843600" cy="54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09" name="Google Shape;109;p2"/>
          <p:cNvSpPr txBox="1">
            <a:spLocks noGrp="1"/>
          </p:cNvSpPr>
          <p:nvPr>
            <p:ph type="title" idx="2"/>
          </p:nvPr>
        </p:nvSpPr>
        <p:spPr>
          <a:xfrm>
            <a:off x="1875667" y="3302767"/>
            <a:ext cx="8436800" cy="108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940389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oogle Shape;276;p4"/>
          <p:cNvGrpSpPr/>
          <p:nvPr/>
        </p:nvGrpSpPr>
        <p:grpSpPr>
          <a:xfrm>
            <a:off x="10978864" y="-133"/>
            <a:ext cx="1204965" cy="1761341"/>
            <a:chOff x="7924616" y="-100"/>
            <a:chExt cx="1212890" cy="1772924"/>
          </a:xfrm>
        </p:grpSpPr>
        <p:sp>
          <p:nvSpPr>
            <p:cNvPr id="277" name="Google Shape;277;p4"/>
            <p:cNvSpPr/>
            <p:nvPr/>
          </p:nvSpPr>
          <p:spPr>
            <a:xfrm>
              <a:off x="8348260" y="166878"/>
              <a:ext cx="789242" cy="1605946"/>
            </a:xfrm>
            <a:custGeom>
              <a:avLst/>
              <a:gdLst/>
              <a:ahLst/>
              <a:cxnLst/>
              <a:rect l="l" t="t" r="r" b="b"/>
              <a:pathLst>
                <a:path w="6811" h="13859" extrusionOk="0">
                  <a:moveTo>
                    <a:pt x="6810" y="0"/>
                  </a:moveTo>
                  <a:lnTo>
                    <a:pt x="0" y="9799"/>
                  </a:lnTo>
                  <a:lnTo>
                    <a:pt x="5846" y="13859"/>
                  </a:lnTo>
                  <a:lnTo>
                    <a:pt x="6810" y="12466"/>
                  </a:lnTo>
                  <a:lnTo>
                    <a:pt x="68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8" name="Google Shape;278;p4"/>
            <p:cNvSpPr/>
            <p:nvPr/>
          </p:nvSpPr>
          <p:spPr>
            <a:xfrm>
              <a:off x="8348260" y="1176740"/>
              <a:ext cx="764444" cy="594683"/>
            </a:xfrm>
            <a:custGeom>
              <a:avLst/>
              <a:gdLst/>
              <a:ahLst/>
              <a:cxnLst/>
              <a:rect l="l" t="t" r="r" b="b"/>
              <a:pathLst>
                <a:path w="6597" h="5132" extrusionOk="0">
                  <a:moveTo>
                    <a:pt x="750" y="0"/>
                  </a:moveTo>
                  <a:lnTo>
                    <a:pt x="0" y="1072"/>
                  </a:lnTo>
                  <a:lnTo>
                    <a:pt x="5846" y="5132"/>
                  </a:lnTo>
                  <a:lnTo>
                    <a:pt x="6596" y="4060"/>
                  </a:lnTo>
                  <a:lnTo>
                    <a:pt x="75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" name="Google Shape;279;p4"/>
            <p:cNvSpPr/>
            <p:nvPr/>
          </p:nvSpPr>
          <p:spPr>
            <a:xfrm>
              <a:off x="8517903" y="932473"/>
              <a:ext cx="619597" cy="556212"/>
            </a:xfrm>
            <a:custGeom>
              <a:avLst/>
              <a:gdLst/>
              <a:ahLst/>
              <a:cxnLst/>
              <a:rect l="l" t="t" r="r" b="b"/>
              <a:pathLst>
                <a:path w="5347" h="4800" extrusionOk="0">
                  <a:moveTo>
                    <a:pt x="751" y="1"/>
                  </a:moveTo>
                  <a:lnTo>
                    <a:pt x="1" y="1073"/>
                  </a:lnTo>
                  <a:lnTo>
                    <a:pt x="5346" y="4799"/>
                  </a:lnTo>
                  <a:lnTo>
                    <a:pt x="5346" y="3204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" name="Google Shape;280;p4"/>
            <p:cNvSpPr/>
            <p:nvPr/>
          </p:nvSpPr>
          <p:spPr>
            <a:xfrm>
              <a:off x="8687546" y="688322"/>
              <a:ext cx="449952" cy="437438"/>
            </a:xfrm>
            <a:custGeom>
              <a:avLst/>
              <a:gdLst/>
              <a:ahLst/>
              <a:cxnLst/>
              <a:rect l="l" t="t" r="r" b="b"/>
              <a:pathLst>
                <a:path w="3883" h="3775" extrusionOk="0">
                  <a:moveTo>
                    <a:pt x="739" y="1"/>
                  </a:moveTo>
                  <a:lnTo>
                    <a:pt x="1" y="1084"/>
                  </a:lnTo>
                  <a:lnTo>
                    <a:pt x="3882" y="3775"/>
                  </a:lnTo>
                  <a:lnTo>
                    <a:pt x="3882" y="219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8FC7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" name="Google Shape;281;p4"/>
            <p:cNvSpPr/>
            <p:nvPr/>
          </p:nvSpPr>
          <p:spPr>
            <a:xfrm>
              <a:off x="7924616" y="-100"/>
              <a:ext cx="1212890" cy="1226563"/>
            </a:xfrm>
            <a:custGeom>
              <a:avLst/>
              <a:gdLst/>
              <a:ahLst/>
              <a:cxnLst/>
              <a:rect l="l" t="t" r="r" b="b"/>
              <a:pathLst>
                <a:path w="10467" h="10585" extrusionOk="0">
                  <a:moveTo>
                    <a:pt x="1465" y="0"/>
                  </a:moveTo>
                  <a:lnTo>
                    <a:pt x="453" y="1108"/>
                  </a:lnTo>
                  <a:lnTo>
                    <a:pt x="1" y="5251"/>
                  </a:lnTo>
                  <a:lnTo>
                    <a:pt x="2073" y="8870"/>
                  </a:lnTo>
                  <a:lnTo>
                    <a:pt x="5883" y="10585"/>
                  </a:lnTo>
                  <a:lnTo>
                    <a:pt x="9966" y="9740"/>
                  </a:lnTo>
                  <a:lnTo>
                    <a:pt x="10466" y="9180"/>
                  </a:lnTo>
                  <a:lnTo>
                    <a:pt x="1046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" name="Google Shape;282;p4"/>
            <p:cNvSpPr/>
            <p:nvPr/>
          </p:nvSpPr>
          <p:spPr>
            <a:xfrm>
              <a:off x="8690327" y="-100"/>
              <a:ext cx="404412" cy="448446"/>
            </a:xfrm>
            <a:custGeom>
              <a:avLst/>
              <a:gdLst/>
              <a:ahLst/>
              <a:cxnLst/>
              <a:rect l="l" t="t" r="r" b="b"/>
              <a:pathLst>
                <a:path w="3490" h="3870" extrusionOk="0">
                  <a:moveTo>
                    <a:pt x="453" y="0"/>
                  </a:moveTo>
                  <a:lnTo>
                    <a:pt x="1" y="3870"/>
                  </a:lnTo>
                  <a:lnTo>
                    <a:pt x="34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3" name="Google Shape;283;p4"/>
            <p:cNvSpPr/>
            <p:nvPr/>
          </p:nvSpPr>
          <p:spPr>
            <a:xfrm>
              <a:off x="7979889" y="-100"/>
              <a:ext cx="710561" cy="448446"/>
            </a:xfrm>
            <a:custGeom>
              <a:avLst/>
              <a:gdLst/>
              <a:ahLst/>
              <a:cxnLst/>
              <a:rect l="l" t="t" r="r" b="b"/>
              <a:pathLst>
                <a:path w="6132" h="3870" extrusionOk="0">
                  <a:moveTo>
                    <a:pt x="988" y="0"/>
                  </a:moveTo>
                  <a:lnTo>
                    <a:pt x="0" y="1084"/>
                  </a:lnTo>
                  <a:lnTo>
                    <a:pt x="6132" y="3870"/>
                  </a:lnTo>
                  <a:lnTo>
                    <a:pt x="38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4" name="Google Shape;284;p4"/>
            <p:cNvSpPr/>
            <p:nvPr/>
          </p:nvSpPr>
          <p:spPr>
            <a:xfrm>
              <a:off x="7927397" y="448226"/>
              <a:ext cx="763053" cy="576838"/>
            </a:xfrm>
            <a:custGeom>
              <a:avLst/>
              <a:gdLst/>
              <a:ahLst/>
              <a:cxnLst/>
              <a:rect l="l" t="t" r="r" b="b"/>
              <a:pathLst>
                <a:path w="6585" h="4978" extrusionOk="0">
                  <a:moveTo>
                    <a:pt x="6585" y="1"/>
                  </a:moveTo>
                  <a:lnTo>
                    <a:pt x="1" y="1418"/>
                  </a:lnTo>
                  <a:lnTo>
                    <a:pt x="2037" y="4978"/>
                  </a:lnTo>
                  <a:lnTo>
                    <a:pt x="65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5" name="Google Shape;285;p4"/>
            <p:cNvSpPr/>
            <p:nvPr/>
          </p:nvSpPr>
          <p:spPr>
            <a:xfrm>
              <a:off x="8610372" y="448226"/>
              <a:ext cx="465016" cy="778233"/>
            </a:xfrm>
            <a:custGeom>
              <a:avLst/>
              <a:gdLst/>
              <a:ahLst/>
              <a:cxnLst/>
              <a:rect l="l" t="t" r="r" b="b"/>
              <a:pathLst>
                <a:path w="4013" h="6716" extrusionOk="0">
                  <a:moveTo>
                    <a:pt x="691" y="1"/>
                  </a:moveTo>
                  <a:lnTo>
                    <a:pt x="0" y="6716"/>
                  </a:lnTo>
                  <a:lnTo>
                    <a:pt x="0" y="6716"/>
                  </a:lnTo>
                  <a:lnTo>
                    <a:pt x="4013" y="5883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6" name="Google Shape;286;p4"/>
            <p:cNvSpPr/>
            <p:nvPr/>
          </p:nvSpPr>
          <p:spPr>
            <a:xfrm>
              <a:off x="8690327" y="358538"/>
              <a:ext cx="447171" cy="288535"/>
            </a:xfrm>
            <a:custGeom>
              <a:avLst/>
              <a:gdLst/>
              <a:ahLst/>
              <a:cxnLst/>
              <a:rect l="l" t="t" r="r" b="b"/>
              <a:pathLst>
                <a:path w="3859" h="2490" extrusionOk="0">
                  <a:moveTo>
                    <a:pt x="3858" y="1"/>
                  </a:moveTo>
                  <a:lnTo>
                    <a:pt x="1" y="775"/>
                  </a:lnTo>
                  <a:lnTo>
                    <a:pt x="3858" y="2489"/>
                  </a:lnTo>
                  <a:lnTo>
                    <a:pt x="385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7" name="Google Shape;287;p4"/>
          <p:cNvSpPr/>
          <p:nvPr/>
        </p:nvSpPr>
        <p:spPr>
          <a:xfrm rot="-6510779">
            <a:off x="-466138" y="-40623"/>
            <a:ext cx="1238527" cy="1012637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67B5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8" name="Google Shape;288;p4"/>
          <p:cNvSpPr/>
          <p:nvPr/>
        </p:nvSpPr>
        <p:spPr>
          <a:xfrm rot="-7532834">
            <a:off x="138817" y="-367819"/>
            <a:ext cx="1244059" cy="1053069"/>
          </a:xfrm>
          <a:custGeom>
            <a:avLst/>
            <a:gdLst/>
            <a:ahLst/>
            <a:cxnLst/>
            <a:rect l="l" t="t" r="r" b="b"/>
            <a:pathLst>
              <a:path w="29768" h="25198" extrusionOk="0">
                <a:moveTo>
                  <a:pt x="28706" y="0"/>
                </a:moveTo>
                <a:cubicBezTo>
                  <a:pt x="28706" y="0"/>
                  <a:pt x="28683" y="107"/>
                  <a:pt x="28647" y="286"/>
                </a:cubicBezTo>
                <a:cubicBezTo>
                  <a:pt x="28635" y="369"/>
                  <a:pt x="28611" y="488"/>
                  <a:pt x="28575" y="631"/>
                </a:cubicBezTo>
                <a:cubicBezTo>
                  <a:pt x="28552" y="762"/>
                  <a:pt x="28516" y="905"/>
                  <a:pt x="28456" y="1072"/>
                </a:cubicBezTo>
                <a:cubicBezTo>
                  <a:pt x="28397" y="1238"/>
                  <a:pt x="28337" y="1429"/>
                  <a:pt x="28278" y="1619"/>
                </a:cubicBezTo>
                <a:cubicBezTo>
                  <a:pt x="28218" y="1834"/>
                  <a:pt x="28111" y="2036"/>
                  <a:pt x="28028" y="2262"/>
                </a:cubicBezTo>
                <a:cubicBezTo>
                  <a:pt x="27980" y="2369"/>
                  <a:pt x="27933" y="2477"/>
                  <a:pt x="27897" y="2596"/>
                </a:cubicBezTo>
                <a:cubicBezTo>
                  <a:pt x="26399" y="2354"/>
                  <a:pt x="20976" y="1508"/>
                  <a:pt x="18281" y="1508"/>
                </a:cubicBezTo>
                <a:cubicBezTo>
                  <a:pt x="17119" y="1508"/>
                  <a:pt x="16464" y="1665"/>
                  <a:pt x="16848" y="2096"/>
                </a:cubicBezTo>
                <a:cubicBezTo>
                  <a:pt x="17861" y="3230"/>
                  <a:pt x="22903" y="3406"/>
                  <a:pt x="25750" y="3406"/>
                </a:cubicBezTo>
                <a:cubicBezTo>
                  <a:pt x="26550" y="3406"/>
                  <a:pt x="27176" y="3392"/>
                  <a:pt x="27492" y="3381"/>
                </a:cubicBezTo>
                <a:lnTo>
                  <a:pt x="27492" y="3381"/>
                </a:lnTo>
                <a:cubicBezTo>
                  <a:pt x="27432" y="3501"/>
                  <a:pt x="27361" y="3620"/>
                  <a:pt x="27278" y="3739"/>
                </a:cubicBezTo>
                <a:cubicBezTo>
                  <a:pt x="27123" y="4001"/>
                  <a:pt x="26968" y="4286"/>
                  <a:pt x="26778" y="4560"/>
                </a:cubicBezTo>
                <a:cubicBezTo>
                  <a:pt x="26587" y="4822"/>
                  <a:pt x="26409" y="5120"/>
                  <a:pt x="26182" y="5394"/>
                </a:cubicBezTo>
                <a:cubicBezTo>
                  <a:pt x="25968" y="5667"/>
                  <a:pt x="25754" y="5965"/>
                  <a:pt x="25516" y="6239"/>
                </a:cubicBezTo>
                <a:cubicBezTo>
                  <a:pt x="25397" y="6382"/>
                  <a:pt x="25277" y="6525"/>
                  <a:pt x="25158" y="6668"/>
                </a:cubicBezTo>
                <a:cubicBezTo>
                  <a:pt x="25039" y="6822"/>
                  <a:pt x="24896" y="6953"/>
                  <a:pt x="24765" y="7096"/>
                </a:cubicBezTo>
                <a:cubicBezTo>
                  <a:pt x="24658" y="7215"/>
                  <a:pt x="24563" y="7334"/>
                  <a:pt x="24444" y="7453"/>
                </a:cubicBezTo>
                <a:cubicBezTo>
                  <a:pt x="22451" y="7037"/>
                  <a:pt x="16306" y="5777"/>
                  <a:pt x="13663" y="5777"/>
                </a:cubicBezTo>
                <a:cubicBezTo>
                  <a:pt x="12753" y="5777"/>
                  <a:pt x="12258" y="5926"/>
                  <a:pt x="12490" y="6310"/>
                </a:cubicBezTo>
                <a:cubicBezTo>
                  <a:pt x="13383" y="7787"/>
                  <a:pt x="21360" y="8096"/>
                  <a:pt x="23742" y="8156"/>
                </a:cubicBezTo>
                <a:cubicBezTo>
                  <a:pt x="23515" y="8382"/>
                  <a:pt x="23289" y="8584"/>
                  <a:pt x="23075" y="8799"/>
                </a:cubicBezTo>
                <a:cubicBezTo>
                  <a:pt x="22777" y="9085"/>
                  <a:pt x="22456" y="9346"/>
                  <a:pt x="22158" y="9632"/>
                </a:cubicBezTo>
                <a:cubicBezTo>
                  <a:pt x="21848" y="9894"/>
                  <a:pt x="21539" y="10168"/>
                  <a:pt x="21206" y="10430"/>
                </a:cubicBezTo>
                <a:cubicBezTo>
                  <a:pt x="20717" y="10835"/>
                  <a:pt x="20217" y="11228"/>
                  <a:pt x="19705" y="11597"/>
                </a:cubicBezTo>
                <a:cubicBezTo>
                  <a:pt x="18173" y="10937"/>
                  <a:pt x="11342" y="8009"/>
                  <a:pt x="9539" y="8009"/>
                </a:cubicBezTo>
                <a:cubicBezTo>
                  <a:pt x="9030" y="8009"/>
                  <a:pt x="8921" y="8242"/>
                  <a:pt x="9442" y="8823"/>
                </a:cubicBezTo>
                <a:cubicBezTo>
                  <a:pt x="11204" y="10811"/>
                  <a:pt x="17372" y="11894"/>
                  <a:pt x="18979" y="12144"/>
                </a:cubicBezTo>
                <a:cubicBezTo>
                  <a:pt x="18408" y="12561"/>
                  <a:pt x="17836" y="12954"/>
                  <a:pt x="17276" y="13335"/>
                </a:cubicBezTo>
                <a:cubicBezTo>
                  <a:pt x="16824" y="13645"/>
                  <a:pt x="16372" y="13930"/>
                  <a:pt x="15931" y="14204"/>
                </a:cubicBezTo>
                <a:cubicBezTo>
                  <a:pt x="14714" y="13877"/>
                  <a:pt x="8313" y="12201"/>
                  <a:pt x="6010" y="12201"/>
                </a:cubicBezTo>
                <a:cubicBezTo>
                  <a:pt x="5385" y="12201"/>
                  <a:pt x="5062" y="12325"/>
                  <a:pt x="5227" y="12633"/>
                </a:cubicBezTo>
                <a:cubicBezTo>
                  <a:pt x="5954" y="13990"/>
                  <a:pt x="13276" y="14585"/>
                  <a:pt x="15121" y="14704"/>
                </a:cubicBezTo>
                <a:cubicBezTo>
                  <a:pt x="14598" y="15014"/>
                  <a:pt x="14109" y="15312"/>
                  <a:pt x="13645" y="15573"/>
                </a:cubicBezTo>
                <a:cubicBezTo>
                  <a:pt x="12562" y="16193"/>
                  <a:pt x="11645" y="16681"/>
                  <a:pt x="10990" y="17014"/>
                </a:cubicBezTo>
                <a:cubicBezTo>
                  <a:pt x="9274" y="16537"/>
                  <a:pt x="4757" y="15316"/>
                  <a:pt x="3092" y="15316"/>
                </a:cubicBezTo>
                <a:cubicBezTo>
                  <a:pt x="2469" y="15316"/>
                  <a:pt x="2245" y="15487"/>
                  <a:pt x="2715" y="15931"/>
                </a:cubicBezTo>
                <a:cubicBezTo>
                  <a:pt x="4356" y="17469"/>
                  <a:pt x="8286" y="17610"/>
                  <a:pt x="9787" y="17610"/>
                </a:cubicBezTo>
                <a:cubicBezTo>
                  <a:pt x="9865" y="17610"/>
                  <a:pt x="9937" y="17610"/>
                  <a:pt x="10002" y="17609"/>
                </a:cubicBezTo>
                <a:lnTo>
                  <a:pt x="10061" y="17728"/>
                </a:lnTo>
                <a:cubicBezTo>
                  <a:pt x="8311" y="18443"/>
                  <a:pt x="0" y="21848"/>
                  <a:pt x="1382" y="22265"/>
                </a:cubicBezTo>
                <a:cubicBezTo>
                  <a:pt x="1598" y="22330"/>
                  <a:pt x="1836" y="22360"/>
                  <a:pt x="2092" y="22360"/>
                </a:cubicBezTo>
                <a:cubicBezTo>
                  <a:pt x="5099" y="22360"/>
                  <a:pt x="10490" y="18193"/>
                  <a:pt x="10490" y="18193"/>
                </a:cubicBezTo>
                <a:lnTo>
                  <a:pt x="10490" y="18193"/>
                </a:lnTo>
                <a:cubicBezTo>
                  <a:pt x="10490" y="18193"/>
                  <a:pt x="7895" y="25197"/>
                  <a:pt x="9271" y="25197"/>
                </a:cubicBezTo>
                <a:cubicBezTo>
                  <a:pt x="9406" y="25197"/>
                  <a:pt x="9580" y="25129"/>
                  <a:pt x="9799" y="24979"/>
                </a:cubicBezTo>
                <a:cubicBezTo>
                  <a:pt x="10752" y="24325"/>
                  <a:pt x="11597" y="17657"/>
                  <a:pt x="11657" y="17216"/>
                </a:cubicBezTo>
                <a:cubicBezTo>
                  <a:pt x="12264" y="16907"/>
                  <a:pt x="13026" y="16502"/>
                  <a:pt x="13907" y="16026"/>
                </a:cubicBezTo>
                <a:cubicBezTo>
                  <a:pt x="14348" y="15776"/>
                  <a:pt x="14824" y="15514"/>
                  <a:pt x="15336" y="15216"/>
                </a:cubicBezTo>
                <a:lnTo>
                  <a:pt x="15336" y="15216"/>
                </a:lnTo>
                <a:cubicBezTo>
                  <a:pt x="14228" y="18026"/>
                  <a:pt x="12966" y="24098"/>
                  <a:pt x="13978" y="24444"/>
                </a:cubicBezTo>
                <a:cubicBezTo>
                  <a:pt x="13997" y="24450"/>
                  <a:pt x="14015" y="24452"/>
                  <a:pt x="14033" y="24452"/>
                </a:cubicBezTo>
                <a:cubicBezTo>
                  <a:pt x="14954" y="24452"/>
                  <a:pt x="15852" y="16842"/>
                  <a:pt x="16074" y="14764"/>
                </a:cubicBezTo>
                <a:cubicBezTo>
                  <a:pt x="16562" y="14466"/>
                  <a:pt x="17074" y="14157"/>
                  <a:pt x="17598" y="13811"/>
                </a:cubicBezTo>
                <a:cubicBezTo>
                  <a:pt x="18086" y="13490"/>
                  <a:pt x="18586" y="13156"/>
                  <a:pt x="19098" y="12799"/>
                </a:cubicBezTo>
                <a:lnTo>
                  <a:pt x="19098" y="12799"/>
                </a:lnTo>
                <a:cubicBezTo>
                  <a:pt x="18205" y="14811"/>
                  <a:pt x="15479" y="21241"/>
                  <a:pt x="17145" y="21681"/>
                </a:cubicBezTo>
                <a:cubicBezTo>
                  <a:pt x="17194" y="21694"/>
                  <a:pt x="17243" y="21701"/>
                  <a:pt x="17290" y="21701"/>
                </a:cubicBezTo>
                <a:cubicBezTo>
                  <a:pt x="18934" y="21701"/>
                  <a:pt x="19783" y="14101"/>
                  <a:pt x="19991" y="12180"/>
                </a:cubicBezTo>
                <a:cubicBezTo>
                  <a:pt x="20539" y="11775"/>
                  <a:pt x="21086" y="11359"/>
                  <a:pt x="21622" y="10942"/>
                </a:cubicBezTo>
                <a:lnTo>
                  <a:pt x="22610" y="10132"/>
                </a:lnTo>
                <a:cubicBezTo>
                  <a:pt x="22920" y="9858"/>
                  <a:pt x="23253" y="9585"/>
                  <a:pt x="23551" y="9299"/>
                </a:cubicBezTo>
                <a:lnTo>
                  <a:pt x="24265" y="8632"/>
                </a:lnTo>
                <a:lnTo>
                  <a:pt x="24265" y="8632"/>
                </a:lnTo>
                <a:cubicBezTo>
                  <a:pt x="23134" y="11859"/>
                  <a:pt x="21968" y="19050"/>
                  <a:pt x="23158" y="19383"/>
                </a:cubicBezTo>
                <a:cubicBezTo>
                  <a:pt x="23176" y="19388"/>
                  <a:pt x="23194" y="19391"/>
                  <a:pt x="23212" y="19391"/>
                </a:cubicBezTo>
                <a:cubicBezTo>
                  <a:pt x="24345" y="19391"/>
                  <a:pt x="24981" y="9417"/>
                  <a:pt x="25075" y="7811"/>
                </a:cubicBezTo>
                <a:cubicBezTo>
                  <a:pt x="25158" y="7739"/>
                  <a:pt x="25230" y="7668"/>
                  <a:pt x="25289" y="7596"/>
                </a:cubicBezTo>
                <a:cubicBezTo>
                  <a:pt x="25420" y="7441"/>
                  <a:pt x="25551" y="7311"/>
                  <a:pt x="25694" y="7156"/>
                </a:cubicBezTo>
                <a:cubicBezTo>
                  <a:pt x="25825" y="7013"/>
                  <a:pt x="25944" y="6858"/>
                  <a:pt x="26063" y="6715"/>
                </a:cubicBezTo>
                <a:cubicBezTo>
                  <a:pt x="26313" y="6429"/>
                  <a:pt x="26540" y="6132"/>
                  <a:pt x="26766" y="5834"/>
                </a:cubicBezTo>
                <a:cubicBezTo>
                  <a:pt x="27004" y="5548"/>
                  <a:pt x="27194" y="5251"/>
                  <a:pt x="27385" y="4977"/>
                </a:cubicBezTo>
                <a:cubicBezTo>
                  <a:pt x="27432" y="4917"/>
                  <a:pt x="27480" y="4858"/>
                  <a:pt x="27516" y="4774"/>
                </a:cubicBezTo>
                <a:lnTo>
                  <a:pt x="27516" y="4774"/>
                </a:lnTo>
                <a:cubicBezTo>
                  <a:pt x="27135" y="8584"/>
                  <a:pt x="27397" y="15109"/>
                  <a:pt x="28611" y="15216"/>
                </a:cubicBezTo>
                <a:cubicBezTo>
                  <a:pt x="28617" y="15217"/>
                  <a:pt x="28623" y="15217"/>
                  <a:pt x="28629" y="15217"/>
                </a:cubicBezTo>
                <a:cubicBezTo>
                  <a:pt x="29767" y="15217"/>
                  <a:pt x="28705" y="5940"/>
                  <a:pt x="28385" y="3322"/>
                </a:cubicBezTo>
                <a:lnTo>
                  <a:pt x="28385" y="3310"/>
                </a:lnTo>
                <a:cubicBezTo>
                  <a:pt x="28456" y="3167"/>
                  <a:pt x="28516" y="3048"/>
                  <a:pt x="28575" y="2917"/>
                </a:cubicBezTo>
                <a:cubicBezTo>
                  <a:pt x="28635" y="2786"/>
                  <a:pt x="28683" y="2667"/>
                  <a:pt x="28742" y="2548"/>
                </a:cubicBezTo>
                <a:cubicBezTo>
                  <a:pt x="28849" y="2310"/>
                  <a:pt x="28945" y="2084"/>
                  <a:pt x="29028" y="1857"/>
                </a:cubicBezTo>
                <a:cubicBezTo>
                  <a:pt x="29099" y="1643"/>
                  <a:pt x="29171" y="1441"/>
                  <a:pt x="29230" y="1262"/>
                </a:cubicBezTo>
                <a:cubicBezTo>
                  <a:pt x="29290" y="1084"/>
                  <a:pt x="29337" y="929"/>
                  <a:pt x="29361" y="774"/>
                </a:cubicBezTo>
                <a:cubicBezTo>
                  <a:pt x="29397" y="631"/>
                  <a:pt x="29421" y="512"/>
                  <a:pt x="29457" y="405"/>
                </a:cubicBezTo>
                <a:cubicBezTo>
                  <a:pt x="29504" y="214"/>
                  <a:pt x="29528" y="107"/>
                  <a:pt x="29528" y="107"/>
                </a:cubicBezTo>
                <a:lnTo>
                  <a:pt x="287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9" name="Google Shape;289;p4"/>
          <p:cNvSpPr/>
          <p:nvPr/>
        </p:nvSpPr>
        <p:spPr>
          <a:xfrm>
            <a:off x="9136766" y="131741"/>
            <a:ext cx="1623807" cy="376265"/>
          </a:xfrm>
          <a:custGeom>
            <a:avLst/>
            <a:gdLst/>
            <a:ahLst/>
            <a:cxnLst/>
            <a:rect l="l" t="t" r="r" b="b"/>
            <a:pathLst>
              <a:path w="28779" h="6669" extrusionOk="0">
                <a:moveTo>
                  <a:pt x="13951" y="1"/>
                </a:moveTo>
                <a:cubicBezTo>
                  <a:pt x="13574" y="1"/>
                  <a:pt x="13197" y="32"/>
                  <a:pt x="12824" y="96"/>
                </a:cubicBezTo>
                <a:cubicBezTo>
                  <a:pt x="11859" y="239"/>
                  <a:pt x="10955" y="608"/>
                  <a:pt x="10085" y="1072"/>
                </a:cubicBezTo>
                <a:cubicBezTo>
                  <a:pt x="8633" y="1858"/>
                  <a:pt x="7466" y="2799"/>
                  <a:pt x="6692" y="4263"/>
                </a:cubicBezTo>
                <a:cubicBezTo>
                  <a:pt x="5961" y="3714"/>
                  <a:pt x="5054" y="3419"/>
                  <a:pt x="4155" y="3419"/>
                </a:cubicBezTo>
                <a:cubicBezTo>
                  <a:pt x="3883" y="3419"/>
                  <a:pt x="3612" y="3446"/>
                  <a:pt x="3346" y="3501"/>
                </a:cubicBezTo>
                <a:cubicBezTo>
                  <a:pt x="2203" y="3739"/>
                  <a:pt x="1156" y="4501"/>
                  <a:pt x="584" y="5525"/>
                </a:cubicBezTo>
                <a:cubicBezTo>
                  <a:pt x="406" y="5835"/>
                  <a:pt x="167" y="6263"/>
                  <a:pt x="1" y="6668"/>
                </a:cubicBezTo>
                <a:lnTo>
                  <a:pt x="28778" y="6668"/>
                </a:lnTo>
                <a:cubicBezTo>
                  <a:pt x="28659" y="5716"/>
                  <a:pt x="28028" y="4846"/>
                  <a:pt x="27207" y="4299"/>
                </a:cubicBezTo>
                <a:cubicBezTo>
                  <a:pt x="26314" y="3727"/>
                  <a:pt x="25218" y="3501"/>
                  <a:pt x="24170" y="3489"/>
                </a:cubicBezTo>
                <a:cubicBezTo>
                  <a:pt x="24143" y="3489"/>
                  <a:pt x="24115" y="3489"/>
                  <a:pt x="24088" y="3489"/>
                </a:cubicBezTo>
                <a:cubicBezTo>
                  <a:pt x="22794" y="3489"/>
                  <a:pt x="21502" y="3763"/>
                  <a:pt x="20325" y="4334"/>
                </a:cubicBezTo>
                <a:cubicBezTo>
                  <a:pt x="19765" y="2894"/>
                  <a:pt x="18682" y="1644"/>
                  <a:pt x="17324" y="882"/>
                </a:cubicBezTo>
                <a:cubicBezTo>
                  <a:pt x="16297" y="305"/>
                  <a:pt x="15126" y="1"/>
                  <a:pt x="139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0" name="Google Shape;290;p4"/>
          <p:cNvSpPr/>
          <p:nvPr/>
        </p:nvSpPr>
        <p:spPr>
          <a:xfrm flipH="1">
            <a:off x="-14" y="6402700"/>
            <a:ext cx="8342148" cy="455293"/>
          </a:xfrm>
          <a:custGeom>
            <a:avLst/>
            <a:gdLst/>
            <a:ahLst/>
            <a:cxnLst/>
            <a:rect l="l" t="t" r="r" b="b"/>
            <a:pathLst>
              <a:path w="53984" h="8516" extrusionOk="0">
                <a:moveTo>
                  <a:pt x="46657" y="1"/>
                </a:moveTo>
                <a:cubicBezTo>
                  <a:pt x="46074" y="1"/>
                  <a:pt x="45488" y="51"/>
                  <a:pt x="44899" y="169"/>
                </a:cubicBezTo>
                <a:cubicBezTo>
                  <a:pt x="43542" y="431"/>
                  <a:pt x="42387" y="1407"/>
                  <a:pt x="41470" y="2038"/>
                </a:cubicBezTo>
                <a:cubicBezTo>
                  <a:pt x="39232" y="3574"/>
                  <a:pt x="37029" y="4872"/>
                  <a:pt x="33612" y="5336"/>
                </a:cubicBezTo>
                <a:cubicBezTo>
                  <a:pt x="32989" y="5416"/>
                  <a:pt x="32472" y="5460"/>
                  <a:pt x="31980" y="5460"/>
                </a:cubicBezTo>
                <a:cubicBezTo>
                  <a:pt x="31371" y="5460"/>
                  <a:pt x="30802" y="5392"/>
                  <a:pt x="30123" y="5241"/>
                </a:cubicBezTo>
                <a:cubicBezTo>
                  <a:pt x="29750" y="5162"/>
                  <a:pt x="28846" y="5072"/>
                  <a:pt x="27839" y="5072"/>
                </a:cubicBezTo>
                <a:cubicBezTo>
                  <a:pt x="26724" y="5072"/>
                  <a:pt x="25482" y="5182"/>
                  <a:pt x="24694" y="5538"/>
                </a:cubicBezTo>
                <a:cubicBezTo>
                  <a:pt x="23539" y="6071"/>
                  <a:pt x="22016" y="6265"/>
                  <a:pt x="20469" y="6265"/>
                </a:cubicBezTo>
                <a:cubicBezTo>
                  <a:pt x="19146" y="6265"/>
                  <a:pt x="17804" y="6123"/>
                  <a:pt x="16657" y="5931"/>
                </a:cubicBezTo>
                <a:cubicBezTo>
                  <a:pt x="14636" y="5589"/>
                  <a:pt x="12849" y="5387"/>
                  <a:pt x="11110" y="5387"/>
                </a:cubicBezTo>
                <a:cubicBezTo>
                  <a:pt x="8793" y="5387"/>
                  <a:pt x="6562" y="5746"/>
                  <a:pt x="3977" y="6610"/>
                </a:cubicBezTo>
                <a:cubicBezTo>
                  <a:pt x="2417" y="7134"/>
                  <a:pt x="1179" y="7801"/>
                  <a:pt x="0" y="8515"/>
                </a:cubicBezTo>
                <a:lnTo>
                  <a:pt x="53983" y="8515"/>
                </a:lnTo>
                <a:lnTo>
                  <a:pt x="53983" y="1574"/>
                </a:lnTo>
                <a:cubicBezTo>
                  <a:pt x="51696" y="973"/>
                  <a:pt x="49211" y="1"/>
                  <a:pt x="4665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1" name="Google Shape;291;p4"/>
          <p:cNvSpPr txBox="1">
            <a:spLocks noGrp="1"/>
          </p:cNvSpPr>
          <p:nvPr>
            <p:ph type="title"/>
          </p:nvPr>
        </p:nvSpPr>
        <p:spPr>
          <a:xfrm>
            <a:off x="950967" y="650367"/>
            <a:ext cx="8101600" cy="95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4"/>
          <p:cNvSpPr txBox="1">
            <a:spLocks noGrp="1"/>
          </p:cNvSpPr>
          <p:nvPr>
            <p:ph type="body" idx="1"/>
          </p:nvPr>
        </p:nvSpPr>
        <p:spPr>
          <a:xfrm>
            <a:off x="950967" y="1596036"/>
            <a:ext cx="10290000" cy="4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Fredoka One"/>
              <a:buChar char="●"/>
              <a:defRPr sz="1600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○"/>
              <a:defRPr sz="1600"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■"/>
              <a:defRPr sz="1600"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●"/>
              <a:defRPr sz="1600"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○"/>
              <a:defRPr sz="1600"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■"/>
              <a:defRPr sz="1600"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●"/>
              <a:defRPr sz="1600"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○"/>
              <a:defRPr sz="1600"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3024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CE80305A-404F-4A43-8E61-01B616A823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A5BF6D88-3149-43B2-8B3E-7AD8CA6258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7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B79920AC-0EEF-4DC3-9496-F69422911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2022/11/4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B082D29-B912-4AE5-B320-DD7610EDC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FFECCDD-21E5-4841-A79E-E45281AB3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8425462"/>
      </p:ext>
    </p:extLst>
  </p:cSld>
  <p:clrMapOvr>
    <a:masterClrMapping/>
  </p:clrMapOvr>
  <p:transition spd="slow" advClick="0" advTm="0">
    <p:comb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3" name="Google Shape;413;p7"/>
          <p:cNvGrpSpPr/>
          <p:nvPr/>
        </p:nvGrpSpPr>
        <p:grpSpPr>
          <a:xfrm>
            <a:off x="5384571" y="-33"/>
            <a:ext cx="6807301" cy="7636656"/>
            <a:chOff x="4419482" y="-22"/>
            <a:chExt cx="4724668" cy="5727492"/>
          </a:xfrm>
        </p:grpSpPr>
        <p:grpSp>
          <p:nvGrpSpPr>
            <p:cNvPr id="414" name="Google Shape;414;p7"/>
            <p:cNvGrpSpPr/>
            <p:nvPr/>
          </p:nvGrpSpPr>
          <p:grpSpPr>
            <a:xfrm rot="-5400000">
              <a:off x="2147888" y="2272020"/>
              <a:ext cx="5727045" cy="1183855"/>
              <a:chOff x="1321202" y="3526247"/>
              <a:chExt cx="7822763" cy="1617068"/>
            </a:xfrm>
          </p:grpSpPr>
          <p:sp>
            <p:nvSpPr>
              <p:cNvPr id="415" name="Google Shape;415;p7"/>
              <p:cNvSpPr/>
              <p:nvPr/>
            </p:nvSpPr>
            <p:spPr>
              <a:xfrm>
                <a:off x="1321202" y="3526247"/>
                <a:ext cx="7822725" cy="1613015"/>
              </a:xfrm>
              <a:custGeom>
                <a:avLst/>
                <a:gdLst/>
                <a:ahLst/>
                <a:cxnLst/>
                <a:rect l="l" t="t" r="r" b="b"/>
                <a:pathLst>
                  <a:path w="67462" h="13920" extrusionOk="0">
                    <a:moveTo>
                      <a:pt x="60681" y="1"/>
                    </a:moveTo>
                    <a:cubicBezTo>
                      <a:pt x="58623" y="1"/>
                      <a:pt x="56591" y="352"/>
                      <a:pt x="54936" y="1179"/>
                    </a:cubicBezTo>
                    <a:cubicBezTo>
                      <a:pt x="50483" y="3370"/>
                      <a:pt x="45828" y="6466"/>
                      <a:pt x="39851" y="7049"/>
                    </a:cubicBezTo>
                    <a:cubicBezTo>
                      <a:pt x="39110" y="7121"/>
                      <a:pt x="38399" y="7151"/>
                      <a:pt x="37706" y="7151"/>
                    </a:cubicBezTo>
                    <a:cubicBezTo>
                      <a:pt x="35422" y="7151"/>
                      <a:pt x="33325" y="6825"/>
                      <a:pt x="30969" y="6597"/>
                    </a:cubicBezTo>
                    <a:cubicBezTo>
                      <a:pt x="28654" y="6365"/>
                      <a:pt x="26459" y="6204"/>
                      <a:pt x="24236" y="6204"/>
                    </a:cubicBezTo>
                    <a:cubicBezTo>
                      <a:pt x="22572" y="6204"/>
                      <a:pt x="20892" y="6294"/>
                      <a:pt x="19134" y="6513"/>
                    </a:cubicBezTo>
                    <a:cubicBezTo>
                      <a:pt x="15086" y="7002"/>
                      <a:pt x="12026" y="7847"/>
                      <a:pt x="9121" y="9585"/>
                    </a:cubicBezTo>
                    <a:cubicBezTo>
                      <a:pt x="7216" y="10740"/>
                      <a:pt x="5311" y="11966"/>
                      <a:pt x="3096" y="12883"/>
                    </a:cubicBezTo>
                    <a:cubicBezTo>
                      <a:pt x="2108" y="13276"/>
                      <a:pt x="1084" y="13621"/>
                      <a:pt x="1" y="13919"/>
                    </a:cubicBezTo>
                    <a:lnTo>
                      <a:pt x="10800" y="13919"/>
                    </a:lnTo>
                    <a:cubicBezTo>
                      <a:pt x="10883" y="13871"/>
                      <a:pt x="10966" y="13848"/>
                      <a:pt x="11038" y="13800"/>
                    </a:cubicBezTo>
                    <a:cubicBezTo>
                      <a:pt x="13407" y="12657"/>
                      <a:pt x="16062" y="10776"/>
                      <a:pt x="19110" y="10419"/>
                    </a:cubicBezTo>
                    <a:cubicBezTo>
                      <a:pt x="20176" y="10294"/>
                      <a:pt x="21236" y="10242"/>
                      <a:pt x="22291" y="10242"/>
                    </a:cubicBezTo>
                    <a:cubicBezTo>
                      <a:pt x="27870" y="10242"/>
                      <a:pt x="33331" y="11702"/>
                      <a:pt x="38905" y="11702"/>
                    </a:cubicBezTo>
                    <a:cubicBezTo>
                      <a:pt x="40456" y="11702"/>
                      <a:pt x="42016" y="11589"/>
                      <a:pt x="43589" y="11300"/>
                    </a:cubicBezTo>
                    <a:cubicBezTo>
                      <a:pt x="47614" y="10561"/>
                      <a:pt x="50662" y="9418"/>
                      <a:pt x="53757" y="7668"/>
                    </a:cubicBezTo>
                    <a:cubicBezTo>
                      <a:pt x="55400" y="6738"/>
                      <a:pt x="56206" y="5837"/>
                      <a:pt x="58427" y="5837"/>
                    </a:cubicBezTo>
                    <a:cubicBezTo>
                      <a:pt x="58621" y="5837"/>
                      <a:pt x="58826" y="5844"/>
                      <a:pt x="59044" y="5859"/>
                    </a:cubicBezTo>
                    <a:cubicBezTo>
                      <a:pt x="61259" y="5989"/>
                      <a:pt x="63626" y="6786"/>
                      <a:pt x="65932" y="6786"/>
                    </a:cubicBezTo>
                    <a:cubicBezTo>
                      <a:pt x="66365" y="6786"/>
                      <a:pt x="66796" y="6758"/>
                      <a:pt x="67223" y="6692"/>
                    </a:cubicBezTo>
                    <a:cubicBezTo>
                      <a:pt x="67319" y="6668"/>
                      <a:pt x="67390" y="6656"/>
                      <a:pt x="67461" y="6644"/>
                    </a:cubicBezTo>
                    <a:lnTo>
                      <a:pt x="67461" y="1537"/>
                    </a:lnTo>
                    <a:cubicBezTo>
                      <a:pt x="65818" y="679"/>
                      <a:pt x="63342" y="108"/>
                      <a:pt x="61615" y="24"/>
                    </a:cubicBezTo>
                    <a:cubicBezTo>
                      <a:pt x="61304" y="9"/>
                      <a:pt x="60992" y="1"/>
                      <a:pt x="6068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6" name="Google Shape;416;p7"/>
              <p:cNvSpPr/>
              <p:nvPr/>
            </p:nvSpPr>
            <p:spPr>
              <a:xfrm>
                <a:off x="1959100" y="3762634"/>
                <a:ext cx="7184843" cy="1380680"/>
              </a:xfrm>
              <a:custGeom>
                <a:avLst/>
                <a:gdLst/>
                <a:ahLst/>
                <a:cxnLst/>
                <a:rect l="l" t="t" r="r" b="b"/>
                <a:pathLst>
                  <a:path w="61961" h="11915" extrusionOk="0">
                    <a:moveTo>
                      <a:pt x="55567" y="0"/>
                    </a:moveTo>
                    <a:cubicBezTo>
                      <a:pt x="53497" y="0"/>
                      <a:pt x="51436" y="341"/>
                      <a:pt x="49768" y="1175"/>
                    </a:cubicBezTo>
                    <a:cubicBezTo>
                      <a:pt x="45327" y="3366"/>
                      <a:pt x="40660" y="6462"/>
                      <a:pt x="34695" y="7045"/>
                    </a:cubicBezTo>
                    <a:cubicBezTo>
                      <a:pt x="33954" y="7117"/>
                      <a:pt x="33243" y="7147"/>
                      <a:pt x="32548" y="7147"/>
                    </a:cubicBezTo>
                    <a:cubicBezTo>
                      <a:pt x="30262" y="7147"/>
                      <a:pt x="28160" y="6821"/>
                      <a:pt x="25813" y="6593"/>
                    </a:cubicBezTo>
                    <a:cubicBezTo>
                      <a:pt x="23483" y="6367"/>
                      <a:pt x="21275" y="6203"/>
                      <a:pt x="19037" y="6203"/>
                    </a:cubicBezTo>
                    <a:cubicBezTo>
                      <a:pt x="17387" y="6203"/>
                      <a:pt x="15721" y="6292"/>
                      <a:pt x="13978" y="6509"/>
                    </a:cubicBezTo>
                    <a:cubicBezTo>
                      <a:pt x="9930" y="6997"/>
                      <a:pt x="6858" y="7843"/>
                      <a:pt x="3965" y="9593"/>
                    </a:cubicBezTo>
                    <a:cubicBezTo>
                      <a:pt x="2679" y="10355"/>
                      <a:pt x="1381" y="11177"/>
                      <a:pt x="0" y="11915"/>
                    </a:cubicBezTo>
                    <a:lnTo>
                      <a:pt x="9501" y="11915"/>
                    </a:lnTo>
                    <a:cubicBezTo>
                      <a:pt x="10883" y="11224"/>
                      <a:pt x="12371" y="10617"/>
                      <a:pt x="13943" y="10438"/>
                    </a:cubicBezTo>
                    <a:cubicBezTo>
                      <a:pt x="15011" y="10314"/>
                      <a:pt x="16075" y="10261"/>
                      <a:pt x="17134" y="10261"/>
                    </a:cubicBezTo>
                    <a:cubicBezTo>
                      <a:pt x="22714" y="10261"/>
                      <a:pt x="28178" y="11717"/>
                      <a:pt x="33760" y="11717"/>
                    </a:cubicBezTo>
                    <a:cubicBezTo>
                      <a:pt x="35307" y="11717"/>
                      <a:pt x="36863" y="11605"/>
                      <a:pt x="38434" y="11319"/>
                    </a:cubicBezTo>
                    <a:cubicBezTo>
                      <a:pt x="42446" y="10569"/>
                      <a:pt x="45494" y="9438"/>
                      <a:pt x="48590" y="7688"/>
                    </a:cubicBezTo>
                    <a:cubicBezTo>
                      <a:pt x="50233" y="6757"/>
                      <a:pt x="51050" y="5845"/>
                      <a:pt x="53268" y="5845"/>
                    </a:cubicBezTo>
                    <a:cubicBezTo>
                      <a:pt x="53459" y="5845"/>
                      <a:pt x="53662" y="5852"/>
                      <a:pt x="53876" y="5866"/>
                    </a:cubicBezTo>
                    <a:cubicBezTo>
                      <a:pt x="56081" y="6008"/>
                      <a:pt x="58431" y="6794"/>
                      <a:pt x="60738" y="6794"/>
                    </a:cubicBezTo>
                    <a:cubicBezTo>
                      <a:pt x="61148" y="6794"/>
                      <a:pt x="61555" y="6769"/>
                      <a:pt x="61960" y="6712"/>
                    </a:cubicBezTo>
                    <a:lnTo>
                      <a:pt x="61960" y="1354"/>
                    </a:lnTo>
                    <a:cubicBezTo>
                      <a:pt x="60341" y="604"/>
                      <a:pt x="58055" y="92"/>
                      <a:pt x="56448" y="20"/>
                    </a:cubicBezTo>
                    <a:cubicBezTo>
                      <a:pt x="56155" y="7"/>
                      <a:pt x="55860" y="0"/>
                      <a:pt x="55567" y="0"/>
                    </a:cubicBezTo>
                    <a:close/>
                  </a:path>
                </a:pathLst>
              </a:custGeom>
              <a:solidFill>
                <a:srgbClr val="AED2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7" name="Google Shape;417;p7"/>
              <p:cNvSpPr/>
              <p:nvPr/>
            </p:nvSpPr>
            <p:spPr>
              <a:xfrm>
                <a:off x="2884115" y="4152442"/>
                <a:ext cx="6259850" cy="986813"/>
              </a:xfrm>
              <a:custGeom>
                <a:avLst/>
                <a:gdLst/>
                <a:ahLst/>
                <a:cxnLst/>
                <a:rect l="l" t="t" r="r" b="b"/>
                <a:pathLst>
                  <a:path w="53984" h="8516" extrusionOk="0">
                    <a:moveTo>
                      <a:pt x="46657" y="1"/>
                    </a:moveTo>
                    <a:cubicBezTo>
                      <a:pt x="46074" y="1"/>
                      <a:pt x="45488" y="51"/>
                      <a:pt x="44899" y="169"/>
                    </a:cubicBezTo>
                    <a:cubicBezTo>
                      <a:pt x="43542" y="431"/>
                      <a:pt x="42387" y="1407"/>
                      <a:pt x="41470" y="2038"/>
                    </a:cubicBezTo>
                    <a:cubicBezTo>
                      <a:pt x="39232" y="3574"/>
                      <a:pt x="37029" y="4872"/>
                      <a:pt x="33612" y="5336"/>
                    </a:cubicBezTo>
                    <a:cubicBezTo>
                      <a:pt x="32989" y="5416"/>
                      <a:pt x="32472" y="5460"/>
                      <a:pt x="31980" y="5460"/>
                    </a:cubicBezTo>
                    <a:cubicBezTo>
                      <a:pt x="31371" y="5460"/>
                      <a:pt x="30802" y="5392"/>
                      <a:pt x="30123" y="5241"/>
                    </a:cubicBezTo>
                    <a:cubicBezTo>
                      <a:pt x="29750" y="5162"/>
                      <a:pt x="28846" y="5072"/>
                      <a:pt x="27839" y="5072"/>
                    </a:cubicBezTo>
                    <a:cubicBezTo>
                      <a:pt x="26724" y="5072"/>
                      <a:pt x="25482" y="5182"/>
                      <a:pt x="24694" y="5538"/>
                    </a:cubicBezTo>
                    <a:cubicBezTo>
                      <a:pt x="23539" y="6071"/>
                      <a:pt x="22016" y="6265"/>
                      <a:pt x="20469" y="6265"/>
                    </a:cubicBezTo>
                    <a:cubicBezTo>
                      <a:pt x="19146" y="6265"/>
                      <a:pt x="17804" y="6123"/>
                      <a:pt x="16657" y="5931"/>
                    </a:cubicBezTo>
                    <a:cubicBezTo>
                      <a:pt x="14636" y="5589"/>
                      <a:pt x="12849" y="5387"/>
                      <a:pt x="11110" y="5387"/>
                    </a:cubicBezTo>
                    <a:cubicBezTo>
                      <a:pt x="8793" y="5387"/>
                      <a:pt x="6562" y="5746"/>
                      <a:pt x="3977" y="6610"/>
                    </a:cubicBezTo>
                    <a:cubicBezTo>
                      <a:pt x="2417" y="7134"/>
                      <a:pt x="1179" y="7801"/>
                      <a:pt x="0" y="8515"/>
                    </a:cubicBezTo>
                    <a:lnTo>
                      <a:pt x="53983" y="8515"/>
                    </a:lnTo>
                    <a:lnTo>
                      <a:pt x="53983" y="1574"/>
                    </a:lnTo>
                    <a:cubicBezTo>
                      <a:pt x="51696" y="973"/>
                      <a:pt x="49211" y="1"/>
                      <a:pt x="4665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18" name="Google Shape;418;p7"/>
            <p:cNvSpPr/>
            <p:nvPr/>
          </p:nvSpPr>
          <p:spPr>
            <a:xfrm>
              <a:off x="5581650" y="0"/>
              <a:ext cx="3562500" cy="51435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7"/>
            <p:cNvSpPr/>
            <p:nvPr/>
          </p:nvSpPr>
          <p:spPr>
            <a:xfrm rot="-5400000">
              <a:off x="5084461" y="1087772"/>
              <a:ext cx="5143461" cy="2967996"/>
            </a:xfrm>
            <a:custGeom>
              <a:avLst/>
              <a:gdLst/>
              <a:ahLst/>
              <a:cxnLst/>
              <a:rect l="l" t="t" r="r" b="b"/>
              <a:pathLst>
                <a:path w="53984" h="8516" extrusionOk="0">
                  <a:moveTo>
                    <a:pt x="46657" y="1"/>
                  </a:moveTo>
                  <a:cubicBezTo>
                    <a:pt x="46074" y="1"/>
                    <a:pt x="45488" y="51"/>
                    <a:pt x="44899" y="169"/>
                  </a:cubicBezTo>
                  <a:cubicBezTo>
                    <a:pt x="43542" y="431"/>
                    <a:pt x="42387" y="1407"/>
                    <a:pt x="41470" y="2038"/>
                  </a:cubicBezTo>
                  <a:cubicBezTo>
                    <a:pt x="39232" y="3574"/>
                    <a:pt x="37029" y="4872"/>
                    <a:pt x="33612" y="5336"/>
                  </a:cubicBezTo>
                  <a:cubicBezTo>
                    <a:pt x="32989" y="5416"/>
                    <a:pt x="32472" y="5460"/>
                    <a:pt x="31980" y="5460"/>
                  </a:cubicBezTo>
                  <a:cubicBezTo>
                    <a:pt x="31371" y="5460"/>
                    <a:pt x="30802" y="5392"/>
                    <a:pt x="30123" y="5241"/>
                  </a:cubicBezTo>
                  <a:cubicBezTo>
                    <a:pt x="29750" y="5162"/>
                    <a:pt x="28846" y="5072"/>
                    <a:pt x="27839" y="5072"/>
                  </a:cubicBezTo>
                  <a:cubicBezTo>
                    <a:pt x="26724" y="5072"/>
                    <a:pt x="25482" y="5182"/>
                    <a:pt x="24694" y="5538"/>
                  </a:cubicBezTo>
                  <a:cubicBezTo>
                    <a:pt x="23539" y="6071"/>
                    <a:pt x="22016" y="6265"/>
                    <a:pt x="20469" y="6265"/>
                  </a:cubicBezTo>
                  <a:cubicBezTo>
                    <a:pt x="19146" y="6265"/>
                    <a:pt x="17804" y="6123"/>
                    <a:pt x="16657" y="5931"/>
                  </a:cubicBezTo>
                  <a:cubicBezTo>
                    <a:pt x="14636" y="5589"/>
                    <a:pt x="12849" y="5387"/>
                    <a:pt x="11110" y="5387"/>
                  </a:cubicBezTo>
                  <a:cubicBezTo>
                    <a:pt x="8793" y="5387"/>
                    <a:pt x="6562" y="5746"/>
                    <a:pt x="3977" y="6610"/>
                  </a:cubicBezTo>
                  <a:cubicBezTo>
                    <a:pt x="2417" y="7134"/>
                    <a:pt x="1179" y="7801"/>
                    <a:pt x="0" y="8515"/>
                  </a:cubicBezTo>
                  <a:lnTo>
                    <a:pt x="53983" y="8515"/>
                  </a:lnTo>
                  <a:lnTo>
                    <a:pt x="53983" y="1574"/>
                  </a:lnTo>
                  <a:cubicBezTo>
                    <a:pt x="51696" y="973"/>
                    <a:pt x="49211" y="1"/>
                    <a:pt x="46657" y="1"/>
                  </a:cubicBezTo>
                  <a:close/>
                </a:path>
              </a:pathLst>
            </a:custGeom>
            <a:solidFill>
              <a:srgbClr val="8FC7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7"/>
            <p:cNvSpPr/>
            <p:nvPr/>
          </p:nvSpPr>
          <p:spPr>
            <a:xfrm rot="-5400000">
              <a:off x="7513169" y="92437"/>
              <a:ext cx="1723284" cy="1538367"/>
            </a:xfrm>
            <a:custGeom>
              <a:avLst/>
              <a:gdLst/>
              <a:ahLst/>
              <a:cxnLst/>
              <a:rect l="l" t="t" r="r" b="b"/>
              <a:pathLst>
                <a:path w="18087" h="4414" extrusionOk="0">
                  <a:moveTo>
                    <a:pt x="9433" y="1"/>
                  </a:moveTo>
                  <a:cubicBezTo>
                    <a:pt x="8856" y="1"/>
                    <a:pt x="8275" y="50"/>
                    <a:pt x="7692" y="163"/>
                  </a:cubicBezTo>
                  <a:cubicBezTo>
                    <a:pt x="6323" y="425"/>
                    <a:pt x="5180" y="1402"/>
                    <a:pt x="4263" y="2033"/>
                  </a:cubicBezTo>
                  <a:cubicBezTo>
                    <a:pt x="2918" y="2961"/>
                    <a:pt x="1584" y="3795"/>
                    <a:pt x="1" y="4414"/>
                  </a:cubicBezTo>
                  <a:lnTo>
                    <a:pt x="18086" y="4414"/>
                  </a:lnTo>
                  <a:lnTo>
                    <a:pt x="18086" y="4402"/>
                  </a:lnTo>
                  <a:lnTo>
                    <a:pt x="18086" y="1878"/>
                  </a:lnTo>
                  <a:cubicBezTo>
                    <a:pt x="15443" y="1377"/>
                    <a:pt x="12488" y="1"/>
                    <a:pt x="9433" y="1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21" name="Google Shape;421;p7"/>
          <p:cNvSpPr txBox="1">
            <a:spLocks noGrp="1"/>
          </p:cNvSpPr>
          <p:nvPr>
            <p:ph type="title"/>
          </p:nvPr>
        </p:nvSpPr>
        <p:spPr>
          <a:xfrm>
            <a:off x="950800" y="914496"/>
            <a:ext cx="3785200" cy="15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7"/>
          <p:cNvSpPr txBox="1">
            <a:spLocks noGrp="1"/>
          </p:cNvSpPr>
          <p:nvPr>
            <p:ph type="subTitle" idx="1"/>
          </p:nvPr>
        </p:nvSpPr>
        <p:spPr>
          <a:xfrm>
            <a:off x="950933" y="2340929"/>
            <a:ext cx="4320800" cy="3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Char char="●"/>
              <a:defRPr/>
            </a:lvl1pPr>
            <a:lvl2pPr lvl="1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Char char="○"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890769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9"/>
          <p:cNvSpPr txBox="1">
            <a:spLocks noGrp="1"/>
          </p:cNvSpPr>
          <p:nvPr>
            <p:ph type="title"/>
          </p:nvPr>
        </p:nvSpPr>
        <p:spPr>
          <a:xfrm>
            <a:off x="6820333" y="2060800"/>
            <a:ext cx="4002800" cy="8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6" name="Google Shape;556;p9"/>
          <p:cNvSpPr txBox="1">
            <a:spLocks noGrp="1"/>
          </p:cNvSpPr>
          <p:nvPr>
            <p:ph type="subTitle" idx="1"/>
          </p:nvPr>
        </p:nvSpPr>
        <p:spPr>
          <a:xfrm>
            <a:off x="6820333" y="2869600"/>
            <a:ext cx="4002800" cy="192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800"/>
            </a:lvl9pPr>
          </a:lstStyle>
          <a:p>
            <a:endParaRPr/>
          </a:p>
        </p:txBody>
      </p:sp>
      <p:sp>
        <p:nvSpPr>
          <p:cNvPr id="557" name="Google Shape;557;p9"/>
          <p:cNvSpPr/>
          <p:nvPr/>
        </p:nvSpPr>
        <p:spPr>
          <a:xfrm>
            <a:off x="328434" y="1199602"/>
            <a:ext cx="980692" cy="227257"/>
          </a:xfrm>
          <a:custGeom>
            <a:avLst/>
            <a:gdLst/>
            <a:ahLst/>
            <a:cxnLst/>
            <a:rect l="l" t="t" r="r" b="b"/>
            <a:pathLst>
              <a:path w="28779" h="6669" extrusionOk="0">
                <a:moveTo>
                  <a:pt x="13951" y="1"/>
                </a:moveTo>
                <a:cubicBezTo>
                  <a:pt x="13574" y="1"/>
                  <a:pt x="13197" y="32"/>
                  <a:pt x="12824" y="96"/>
                </a:cubicBezTo>
                <a:cubicBezTo>
                  <a:pt x="11859" y="239"/>
                  <a:pt x="10955" y="608"/>
                  <a:pt x="10085" y="1072"/>
                </a:cubicBezTo>
                <a:cubicBezTo>
                  <a:pt x="8633" y="1858"/>
                  <a:pt x="7466" y="2799"/>
                  <a:pt x="6692" y="4263"/>
                </a:cubicBezTo>
                <a:cubicBezTo>
                  <a:pt x="5961" y="3714"/>
                  <a:pt x="5054" y="3419"/>
                  <a:pt x="4155" y="3419"/>
                </a:cubicBezTo>
                <a:cubicBezTo>
                  <a:pt x="3883" y="3419"/>
                  <a:pt x="3612" y="3446"/>
                  <a:pt x="3346" y="3501"/>
                </a:cubicBezTo>
                <a:cubicBezTo>
                  <a:pt x="2203" y="3739"/>
                  <a:pt x="1156" y="4501"/>
                  <a:pt x="584" y="5525"/>
                </a:cubicBezTo>
                <a:cubicBezTo>
                  <a:pt x="406" y="5835"/>
                  <a:pt x="167" y="6263"/>
                  <a:pt x="1" y="6668"/>
                </a:cubicBezTo>
                <a:lnTo>
                  <a:pt x="28778" y="6668"/>
                </a:lnTo>
                <a:cubicBezTo>
                  <a:pt x="28659" y="5716"/>
                  <a:pt x="28028" y="4846"/>
                  <a:pt x="27207" y="4299"/>
                </a:cubicBezTo>
                <a:cubicBezTo>
                  <a:pt x="26314" y="3727"/>
                  <a:pt x="25218" y="3501"/>
                  <a:pt x="24170" y="3489"/>
                </a:cubicBezTo>
                <a:cubicBezTo>
                  <a:pt x="24143" y="3489"/>
                  <a:pt x="24115" y="3489"/>
                  <a:pt x="24088" y="3489"/>
                </a:cubicBezTo>
                <a:cubicBezTo>
                  <a:pt x="22794" y="3489"/>
                  <a:pt x="21502" y="3763"/>
                  <a:pt x="20325" y="4334"/>
                </a:cubicBezTo>
                <a:cubicBezTo>
                  <a:pt x="19765" y="2894"/>
                  <a:pt x="18682" y="1644"/>
                  <a:pt x="17324" y="882"/>
                </a:cubicBezTo>
                <a:cubicBezTo>
                  <a:pt x="16297" y="305"/>
                  <a:pt x="15126" y="1"/>
                  <a:pt x="139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8" name="Google Shape;558;p9"/>
          <p:cNvSpPr/>
          <p:nvPr/>
        </p:nvSpPr>
        <p:spPr>
          <a:xfrm>
            <a:off x="6472302" y="5459134"/>
            <a:ext cx="5719833" cy="1394897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9" name="Google Shape;559;p9"/>
          <p:cNvSpPr/>
          <p:nvPr/>
        </p:nvSpPr>
        <p:spPr>
          <a:xfrm rot="10800000">
            <a:off x="25" y="-3"/>
            <a:ext cx="3828777" cy="933737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662023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" name="Google Shape;563;p11"/>
          <p:cNvGrpSpPr/>
          <p:nvPr/>
        </p:nvGrpSpPr>
        <p:grpSpPr>
          <a:xfrm>
            <a:off x="0" y="1"/>
            <a:ext cx="12192000" cy="3962956"/>
            <a:chOff x="0" y="0"/>
            <a:chExt cx="9144000" cy="2972217"/>
          </a:xfrm>
        </p:grpSpPr>
        <p:sp>
          <p:nvSpPr>
            <p:cNvPr id="564" name="Google Shape;564;p11"/>
            <p:cNvSpPr/>
            <p:nvPr/>
          </p:nvSpPr>
          <p:spPr>
            <a:xfrm>
              <a:off x="0" y="0"/>
              <a:ext cx="9144000" cy="280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565" name="Google Shape;565;p11"/>
            <p:cNvGrpSpPr/>
            <p:nvPr/>
          </p:nvGrpSpPr>
          <p:grpSpPr>
            <a:xfrm>
              <a:off x="0" y="1985404"/>
              <a:ext cx="9143965" cy="986813"/>
              <a:chOff x="0" y="2497167"/>
              <a:chExt cx="9143965" cy="986813"/>
            </a:xfrm>
          </p:grpSpPr>
          <p:sp>
            <p:nvSpPr>
              <p:cNvPr id="566" name="Google Shape;566;p11"/>
              <p:cNvSpPr/>
              <p:nvPr/>
            </p:nvSpPr>
            <p:spPr>
              <a:xfrm>
                <a:off x="2884115" y="2497167"/>
                <a:ext cx="6259850" cy="986813"/>
              </a:xfrm>
              <a:custGeom>
                <a:avLst/>
                <a:gdLst/>
                <a:ahLst/>
                <a:cxnLst/>
                <a:rect l="l" t="t" r="r" b="b"/>
                <a:pathLst>
                  <a:path w="53984" h="8516" extrusionOk="0">
                    <a:moveTo>
                      <a:pt x="46657" y="1"/>
                    </a:moveTo>
                    <a:cubicBezTo>
                      <a:pt x="46074" y="1"/>
                      <a:pt x="45488" y="51"/>
                      <a:pt x="44899" y="169"/>
                    </a:cubicBezTo>
                    <a:cubicBezTo>
                      <a:pt x="43542" y="431"/>
                      <a:pt x="42387" y="1407"/>
                      <a:pt x="41470" y="2038"/>
                    </a:cubicBezTo>
                    <a:cubicBezTo>
                      <a:pt x="39232" y="3574"/>
                      <a:pt x="37029" y="4872"/>
                      <a:pt x="33612" y="5336"/>
                    </a:cubicBezTo>
                    <a:cubicBezTo>
                      <a:pt x="32989" y="5416"/>
                      <a:pt x="32472" y="5460"/>
                      <a:pt x="31980" y="5460"/>
                    </a:cubicBezTo>
                    <a:cubicBezTo>
                      <a:pt x="31371" y="5460"/>
                      <a:pt x="30802" y="5392"/>
                      <a:pt x="30123" y="5241"/>
                    </a:cubicBezTo>
                    <a:cubicBezTo>
                      <a:pt x="29750" y="5162"/>
                      <a:pt x="28846" y="5072"/>
                      <a:pt x="27839" y="5072"/>
                    </a:cubicBezTo>
                    <a:cubicBezTo>
                      <a:pt x="26724" y="5072"/>
                      <a:pt x="25482" y="5182"/>
                      <a:pt x="24694" y="5538"/>
                    </a:cubicBezTo>
                    <a:cubicBezTo>
                      <a:pt x="23539" y="6071"/>
                      <a:pt x="22016" y="6265"/>
                      <a:pt x="20469" y="6265"/>
                    </a:cubicBezTo>
                    <a:cubicBezTo>
                      <a:pt x="19146" y="6265"/>
                      <a:pt x="17804" y="6123"/>
                      <a:pt x="16657" y="5931"/>
                    </a:cubicBezTo>
                    <a:cubicBezTo>
                      <a:pt x="14636" y="5589"/>
                      <a:pt x="12849" y="5387"/>
                      <a:pt x="11110" y="5387"/>
                    </a:cubicBezTo>
                    <a:cubicBezTo>
                      <a:pt x="8793" y="5387"/>
                      <a:pt x="6562" y="5746"/>
                      <a:pt x="3977" y="6610"/>
                    </a:cubicBezTo>
                    <a:cubicBezTo>
                      <a:pt x="2417" y="7134"/>
                      <a:pt x="1179" y="7801"/>
                      <a:pt x="0" y="8515"/>
                    </a:cubicBezTo>
                    <a:lnTo>
                      <a:pt x="53983" y="8515"/>
                    </a:lnTo>
                    <a:lnTo>
                      <a:pt x="53983" y="1574"/>
                    </a:lnTo>
                    <a:cubicBezTo>
                      <a:pt x="51696" y="973"/>
                      <a:pt x="49211" y="1"/>
                      <a:pt x="466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7" name="Google Shape;567;p11"/>
              <p:cNvSpPr/>
              <p:nvPr/>
            </p:nvSpPr>
            <p:spPr>
              <a:xfrm flipH="1">
                <a:off x="0" y="2812272"/>
                <a:ext cx="6259850" cy="671699"/>
              </a:xfrm>
              <a:custGeom>
                <a:avLst/>
                <a:gdLst/>
                <a:ahLst/>
                <a:cxnLst/>
                <a:rect l="l" t="t" r="r" b="b"/>
                <a:pathLst>
                  <a:path w="53984" h="8516" extrusionOk="0">
                    <a:moveTo>
                      <a:pt x="46657" y="1"/>
                    </a:moveTo>
                    <a:cubicBezTo>
                      <a:pt x="46074" y="1"/>
                      <a:pt x="45488" y="51"/>
                      <a:pt x="44899" y="169"/>
                    </a:cubicBezTo>
                    <a:cubicBezTo>
                      <a:pt x="43542" y="431"/>
                      <a:pt x="42387" y="1407"/>
                      <a:pt x="41470" y="2038"/>
                    </a:cubicBezTo>
                    <a:cubicBezTo>
                      <a:pt x="39232" y="3574"/>
                      <a:pt x="37029" y="4872"/>
                      <a:pt x="33612" y="5336"/>
                    </a:cubicBezTo>
                    <a:cubicBezTo>
                      <a:pt x="32989" y="5416"/>
                      <a:pt x="32472" y="5460"/>
                      <a:pt x="31980" y="5460"/>
                    </a:cubicBezTo>
                    <a:cubicBezTo>
                      <a:pt x="31371" y="5460"/>
                      <a:pt x="30802" y="5392"/>
                      <a:pt x="30123" y="5241"/>
                    </a:cubicBezTo>
                    <a:cubicBezTo>
                      <a:pt x="29750" y="5162"/>
                      <a:pt x="28846" y="5072"/>
                      <a:pt x="27839" y="5072"/>
                    </a:cubicBezTo>
                    <a:cubicBezTo>
                      <a:pt x="26724" y="5072"/>
                      <a:pt x="25482" y="5182"/>
                      <a:pt x="24694" y="5538"/>
                    </a:cubicBezTo>
                    <a:cubicBezTo>
                      <a:pt x="23539" y="6071"/>
                      <a:pt x="22016" y="6265"/>
                      <a:pt x="20469" y="6265"/>
                    </a:cubicBezTo>
                    <a:cubicBezTo>
                      <a:pt x="19146" y="6265"/>
                      <a:pt x="17804" y="6123"/>
                      <a:pt x="16657" y="5931"/>
                    </a:cubicBezTo>
                    <a:cubicBezTo>
                      <a:pt x="14636" y="5589"/>
                      <a:pt x="12849" y="5387"/>
                      <a:pt x="11110" y="5387"/>
                    </a:cubicBezTo>
                    <a:cubicBezTo>
                      <a:pt x="8793" y="5387"/>
                      <a:pt x="6562" y="5746"/>
                      <a:pt x="3977" y="6610"/>
                    </a:cubicBezTo>
                    <a:cubicBezTo>
                      <a:pt x="2417" y="7134"/>
                      <a:pt x="1179" y="7801"/>
                      <a:pt x="0" y="8515"/>
                    </a:cubicBezTo>
                    <a:lnTo>
                      <a:pt x="53983" y="8515"/>
                    </a:lnTo>
                    <a:lnTo>
                      <a:pt x="53983" y="1574"/>
                    </a:lnTo>
                    <a:cubicBezTo>
                      <a:pt x="51696" y="973"/>
                      <a:pt x="49211" y="1"/>
                      <a:pt x="466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568" name="Google Shape;568;p11"/>
          <p:cNvSpPr txBox="1">
            <a:spLocks noGrp="1"/>
          </p:cNvSpPr>
          <p:nvPr>
            <p:ph type="title" hasCustomPrompt="1"/>
          </p:nvPr>
        </p:nvSpPr>
        <p:spPr>
          <a:xfrm>
            <a:off x="2214300" y="2342467"/>
            <a:ext cx="7763600" cy="165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3333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69" name="Google Shape;569;p11"/>
          <p:cNvSpPr txBox="1">
            <a:spLocks noGrp="1"/>
          </p:cNvSpPr>
          <p:nvPr>
            <p:ph type="subTitle" idx="1"/>
          </p:nvPr>
        </p:nvSpPr>
        <p:spPr>
          <a:xfrm>
            <a:off x="2214100" y="4121633"/>
            <a:ext cx="7764000" cy="6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70" name="Google Shape;570;p11"/>
          <p:cNvSpPr/>
          <p:nvPr/>
        </p:nvSpPr>
        <p:spPr>
          <a:xfrm>
            <a:off x="2432633" y="376900"/>
            <a:ext cx="1162288" cy="269339"/>
          </a:xfrm>
          <a:custGeom>
            <a:avLst/>
            <a:gdLst/>
            <a:ahLst/>
            <a:cxnLst/>
            <a:rect l="l" t="t" r="r" b="b"/>
            <a:pathLst>
              <a:path w="28779" h="6669" extrusionOk="0">
                <a:moveTo>
                  <a:pt x="13951" y="1"/>
                </a:moveTo>
                <a:cubicBezTo>
                  <a:pt x="13574" y="1"/>
                  <a:pt x="13197" y="32"/>
                  <a:pt x="12824" y="96"/>
                </a:cubicBezTo>
                <a:cubicBezTo>
                  <a:pt x="11859" y="239"/>
                  <a:pt x="10955" y="608"/>
                  <a:pt x="10085" y="1072"/>
                </a:cubicBezTo>
                <a:cubicBezTo>
                  <a:pt x="8633" y="1858"/>
                  <a:pt x="7466" y="2799"/>
                  <a:pt x="6692" y="4263"/>
                </a:cubicBezTo>
                <a:cubicBezTo>
                  <a:pt x="5961" y="3714"/>
                  <a:pt x="5054" y="3419"/>
                  <a:pt x="4155" y="3419"/>
                </a:cubicBezTo>
                <a:cubicBezTo>
                  <a:pt x="3883" y="3419"/>
                  <a:pt x="3612" y="3446"/>
                  <a:pt x="3346" y="3501"/>
                </a:cubicBezTo>
                <a:cubicBezTo>
                  <a:pt x="2203" y="3739"/>
                  <a:pt x="1156" y="4501"/>
                  <a:pt x="584" y="5525"/>
                </a:cubicBezTo>
                <a:cubicBezTo>
                  <a:pt x="406" y="5835"/>
                  <a:pt x="167" y="6263"/>
                  <a:pt x="1" y="6668"/>
                </a:cubicBezTo>
                <a:lnTo>
                  <a:pt x="28778" y="6668"/>
                </a:lnTo>
                <a:cubicBezTo>
                  <a:pt x="28659" y="5716"/>
                  <a:pt x="28028" y="4846"/>
                  <a:pt x="27207" y="4299"/>
                </a:cubicBezTo>
                <a:cubicBezTo>
                  <a:pt x="26314" y="3727"/>
                  <a:pt x="25218" y="3501"/>
                  <a:pt x="24170" y="3489"/>
                </a:cubicBezTo>
                <a:cubicBezTo>
                  <a:pt x="24143" y="3489"/>
                  <a:pt x="24115" y="3489"/>
                  <a:pt x="24088" y="3489"/>
                </a:cubicBezTo>
                <a:cubicBezTo>
                  <a:pt x="22794" y="3489"/>
                  <a:pt x="21502" y="3763"/>
                  <a:pt x="20325" y="4334"/>
                </a:cubicBezTo>
                <a:cubicBezTo>
                  <a:pt x="19765" y="2894"/>
                  <a:pt x="18682" y="1644"/>
                  <a:pt x="17324" y="882"/>
                </a:cubicBezTo>
                <a:cubicBezTo>
                  <a:pt x="16297" y="305"/>
                  <a:pt x="15126" y="1"/>
                  <a:pt x="139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1" name="Google Shape;571;p11"/>
          <p:cNvSpPr/>
          <p:nvPr/>
        </p:nvSpPr>
        <p:spPr>
          <a:xfrm>
            <a:off x="352467" y="916933"/>
            <a:ext cx="1336559" cy="269328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2" name="Google Shape;572;p11"/>
          <p:cNvSpPr/>
          <p:nvPr/>
        </p:nvSpPr>
        <p:spPr>
          <a:xfrm>
            <a:off x="11109234" y="2183133"/>
            <a:ext cx="1336559" cy="269328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4870465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216369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5" name="Google Shape;575;p13"/>
          <p:cNvGrpSpPr/>
          <p:nvPr/>
        </p:nvGrpSpPr>
        <p:grpSpPr>
          <a:xfrm>
            <a:off x="0" y="1"/>
            <a:ext cx="12192000" cy="3962956"/>
            <a:chOff x="0" y="0"/>
            <a:chExt cx="9144000" cy="2972217"/>
          </a:xfrm>
        </p:grpSpPr>
        <p:sp>
          <p:nvSpPr>
            <p:cNvPr id="576" name="Google Shape;576;p13"/>
            <p:cNvSpPr/>
            <p:nvPr/>
          </p:nvSpPr>
          <p:spPr>
            <a:xfrm>
              <a:off x="0" y="0"/>
              <a:ext cx="9144000" cy="280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577" name="Google Shape;577;p13"/>
            <p:cNvGrpSpPr/>
            <p:nvPr/>
          </p:nvGrpSpPr>
          <p:grpSpPr>
            <a:xfrm>
              <a:off x="0" y="1985404"/>
              <a:ext cx="9143965" cy="986813"/>
              <a:chOff x="0" y="2497167"/>
              <a:chExt cx="9143965" cy="986813"/>
            </a:xfrm>
          </p:grpSpPr>
          <p:sp>
            <p:nvSpPr>
              <p:cNvPr id="578" name="Google Shape;578;p13"/>
              <p:cNvSpPr/>
              <p:nvPr/>
            </p:nvSpPr>
            <p:spPr>
              <a:xfrm>
                <a:off x="2884115" y="2497167"/>
                <a:ext cx="6259850" cy="986813"/>
              </a:xfrm>
              <a:custGeom>
                <a:avLst/>
                <a:gdLst/>
                <a:ahLst/>
                <a:cxnLst/>
                <a:rect l="l" t="t" r="r" b="b"/>
                <a:pathLst>
                  <a:path w="53984" h="8516" extrusionOk="0">
                    <a:moveTo>
                      <a:pt x="46657" y="1"/>
                    </a:moveTo>
                    <a:cubicBezTo>
                      <a:pt x="46074" y="1"/>
                      <a:pt x="45488" y="51"/>
                      <a:pt x="44899" y="169"/>
                    </a:cubicBezTo>
                    <a:cubicBezTo>
                      <a:pt x="43542" y="431"/>
                      <a:pt x="42387" y="1407"/>
                      <a:pt x="41470" y="2038"/>
                    </a:cubicBezTo>
                    <a:cubicBezTo>
                      <a:pt x="39232" y="3574"/>
                      <a:pt x="37029" y="4872"/>
                      <a:pt x="33612" y="5336"/>
                    </a:cubicBezTo>
                    <a:cubicBezTo>
                      <a:pt x="32989" y="5416"/>
                      <a:pt x="32472" y="5460"/>
                      <a:pt x="31980" y="5460"/>
                    </a:cubicBezTo>
                    <a:cubicBezTo>
                      <a:pt x="31371" y="5460"/>
                      <a:pt x="30802" y="5392"/>
                      <a:pt x="30123" y="5241"/>
                    </a:cubicBezTo>
                    <a:cubicBezTo>
                      <a:pt x="29750" y="5162"/>
                      <a:pt x="28846" y="5072"/>
                      <a:pt x="27839" y="5072"/>
                    </a:cubicBezTo>
                    <a:cubicBezTo>
                      <a:pt x="26724" y="5072"/>
                      <a:pt x="25482" y="5182"/>
                      <a:pt x="24694" y="5538"/>
                    </a:cubicBezTo>
                    <a:cubicBezTo>
                      <a:pt x="23539" y="6071"/>
                      <a:pt x="22016" y="6265"/>
                      <a:pt x="20469" y="6265"/>
                    </a:cubicBezTo>
                    <a:cubicBezTo>
                      <a:pt x="19146" y="6265"/>
                      <a:pt x="17804" y="6123"/>
                      <a:pt x="16657" y="5931"/>
                    </a:cubicBezTo>
                    <a:cubicBezTo>
                      <a:pt x="14636" y="5589"/>
                      <a:pt x="12849" y="5387"/>
                      <a:pt x="11110" y="5387"/>
                    </a:cubicBezTo>
                    <a:cubicBezTo>
                      <a:pt x="8793" y="5387"/>
                      <a:pt x="6562" y="5746"/>
                      <a:pt x="3977" y="6610"/>
                    </a:cubicBezTo>
                    <a:cubicBezTo>
                      <a:pt x="2417" y="7134"/>
                      <a:pt x="1179" y="7801"/>
                      <a:pt x="0" y="8515"/>
                    </a:cubicBezTo>
                    <a:lnTo>
                      <a:pt x="53983" y="8515"/>
                    </a:lnTo>
                    <a:lnTo>
                      <a:pt x="53983" y="1574"/>
                    </a:lnTo>
                    <a:cubicBezTo>
                      <a:pt x="51696" y="973"/>
                      <a:pt x="49211" y="1"/>
                      <a:pt x="466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79" name="Google Shape;579;p13"/>
              <p:cNvSpPr/>
              <p:nvPr/>
            </p:nvSpPr>
            <p:spPr>
              <a:xfrm flipH="1">
                <a:off x="0" y="2812272"/>
                <a:ext cx="6259850" cy="671699"/>
              </a:xfrm>
              <a:custGeom>
                <a:avLst/>
                <a:gdLst/>
                <a:ahLst/>
                <a:cxnLst/>
                <a:rect l="l" t="t" r="r" b="b"/>
                <a:pathLst>
                  <a:path w="53984" h="8516" extrusionOk="0">
                    <a:moveTo>
                      <a:pt x="46657" y="1"/>
                    </a:moveTo>
                    <a:cubicBezTo>
                      <a:pt x="46074" y="1"/>
                      <a:pt x="45488" y="51"/>
                      <a:pt x="44899" y="169"/>
                    </a:cubicBezTo>
                    <a:cubicBezTo>
                      <a:pt x="43542" y="431"/>
                      <a:pt x="42387" y="1407"/>
                      <a:pt x="41470" y="2038"/>
                    </a:cubicBezTo>
                    <a:cubicBezTo>
                      <a:pt x="39232" y="3574"/>
                      <a:pt x="37029" y="4872"/>
                      <a:pt x="33612" y="5336"/>
                    </a:cubicBezTo>
                    <a:cubicBezTo>
                      <a:pt x="32989" y="5416"/>
                      <a:pt x="32472" y="5460"/>
                      <a:pt x="31980" y="5460"/>
                    </a:cubicBezTo>
                    <a:cubicBezTo>
                      <a:pt x="31371" y="5460"/>
                      <a:pt x="30802" y="5392"/>
                      <a:pt x="30123" y="5241"/>
                    </a:cubicBezTo>
                    <a:cubicBezTo>
                      <a:pt x="29750" y="5162"/>
                      <a:pt x="28846" y="5072"/>
                      <a:pt x="27839" y="5072"/>
                    </a:cubicBezTo>
                    <a:cubicBezTo>
                      <a:pt x="26724" y="5072"/>
                      <a:pt x="25482" y="5182"/>
                      <a:pt x="24694" y="5538"/>
                    </a:cubicBezTo>
                    <a:cubicBezTo>
                      <a:pt x="23539" y="6071"/>
                      <a:pt x="22016" y="6265"/>
                      <a:pt x="20469" y="6265"/>
                    </a:cubicBezTo>
                    <a:cubicBezTo>
                      <a:pt x="19146" y="6265"/>
                      <a:pt x="17804" y="6123"/>
                      <a:pt x="16657" y="5931"/>
                    </a:cubicBezTo>
                    <a:cubicBezTo>
                      <a:pt x="14636" y="5589"/>
                      <a:pt x="12849" y="5387"/>
                      <a:pt x="11110" y="5387"/>
                    </a:cubicBezTo>
                    <a:cubicBezTo>
                      <a:pt x="8793" y="5387"/>
                      <a:pt x="6562" y="5746"/>
                      <a:pt x="3977" y="6610"/>
                    </a:cubicBezTo>
                    <a:cubicBezTo>
                      <a:pt x="2417" y="7134"/>
                      <a:pt x="1179" y="7801"/>
                      <a:pt x="0" y="8515"/>
                    </a:cubicBezTo>
                    <a:lnTo>
                      <a:pt x="53983" y="8515"/>
                    </a:lnTo>
                    <a:lnTo>
                      <a:pt x="53983" y="1574"/>
                    </a:lnTo>
                    <a:cubicBezTo>
                      <a:pt x="51696" y="973"/>
                      <a:pt x="49211" y="1"/>
                      <a:pt x="466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580" name="Google Shape;580;p13"/>
          <p:cNvSpPr/>
          <p:nvPr/>
        </p:nvSpPr>
        <p:spPr>
          <a:xfrm>
            <a:off x="8500433" y="916933"/>
            <a:ext cx="1804539" cy="418168"/>
          </a:xfrm>
          <a:custGeom>
            <a:avLst/>
            <a:gdLst/>
            <a:ahLst/>
            <a:cxnLst/>
            <a:rect l="l" t="t" r="r" b="b"/>
            <a:pathLst>
              <a:path w="28779" h="6669" extrusionOk="0">
                <a:moveTo>
                  <a:pt x="13951" y="1"/>
                </a:moveTo>
                <a:cubicBezTo>
                  <a:pt x="13574" y="1"/>
                  <a:pt x="13197" y="32"/>
                  <a:pt x="12824" y="96"/>
                </a:cubicBezTo>
                <a:cubicBezTo>
                  <a:pt x="11859" y="239"/>
                  <a:pt x="10955" y="608"/>
                  <a:pt x="10085" y="1072"/>
                </a:cubicBezTo>
                <a:cubicBezTo>
                  <a:pt x="8633" y="1858"/>
                  <a:pt x="7466" y="2799"/>
                  <a:pt x="6692" y="4263"/>
                </a:cubicBezTo>
                <a:cubicBezTo>
                  <a:pt x="5961" y="3714"/>
                  <a:pt x="5054" y="3419"/>
                  <a:pt x="4155" y="3419"/>
                </a:cubicBezTo>
                <a:cubicBezTo>
                  <a:pt x="3883" y="3419"/>
                  <a:pt x="3612" y="3446"/>
                  <a:pt x="3346" y="3501"/>
                </a:cubicBezTo>
                <a:cubicBezTo>
                  <a:pt x="2203" y="3739"/>
                  <a:pt x="1156" y="4501"/>
                  <a:pt x="584" y="5525"/>
                </a:cubicBezTo>
                <a:cubicBezTo>
                  <a:pt x="406" y="5835"/>
                  <a:pt x="167" y="6263"/>
                  <a:pt x="1" y="6668"/>
                </a:cubicBezTo>
                <a:lnTo>
                  <a:pt x="28778" y="6668"/>
                </a:lnTo>
                <a:cubicBezTo>
                  <a:pt x="28659" y="5716"/>
                  <a:pt x="28028" y="4846"/>
                  <a:pt x="27207" y="4299"/>
                </a:cubicBezTo>
                <a:cubicBezTo>
                  <a:pt x="26314" y="3727"/>
                  <a:pt x="25218" y="3501"/>
                  <a:pt x="24170" y="3489"/>
                </a:cubicBezTo>
                <a:cubicBezTo>
                  <a:pt x="24143" y="3489"/>
                  <a:pt x="24115" y="3489"/>
                  <a:pt x="24088" y="3489"/>
                </a:cubicBezTo>
                <a:cubicBezTo>
                  <a:pt x="22794" y="3489"/>
                  <a:pt x="21502" y="3763"/>
                  <a:pt x="20325" y="4334"/>
                </a:cubicBezTo>
                <a:cubicBezTo>
                  <a:pt x="19765" y="2894"/>
                  <a:pt x="18682" y="1644"/>
                  <a:pt x="17324" y="882"/>
                </a:cubicBezTo>
                <a:cubicBezTo>
                  <a:pt x="16297" y="305"/>
                  <a:pt x="15126" y="1"/>
                  <a:pt x="139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1" name="Google Shape;581;p13"/>
          <p:cNvSpPr/>
          <p:nvPr/>
        </p:nvSpPr>
        <p:spPr>
          <a:xfrm>
            <a:off x="-211966" y="449867"/>
            <a:ext cx="1336559" cy="269328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2" name="Google Shape;582;p13"/>
          <p:cNvSpPr/>
          <p:nvPr/>
        </p:nvSpPr>
        <p:spPr>
          <a:xfrm>
            <a:off x="10413067" y="376900"/>
            <a:ext cx="1336559" cy="269328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3" name="Google Shape;583;p13"/>
          <p:cNvSpPr/>
          <p:nvPr/>
        </p:nvSpPr>
        <p:spPr>
          <a:xfrm rot="9900062">
            <a:off x="-285251" y="4985402"/>
            <a:ext cx="1561237" cy="1321556"/>
          </a:xfrm>
          <a:custGeom>
            <a:avLst/>
            <a:gdLst/>
            <a:ahLst/>
            <a:cxnLst/>
            <a:rect l="l" t="t" r="r" b="b"/>
            <a:pathLst>
              <a:path w="29768" h="25198" extrusionOk="0">
                <a:moveTo>
                  <a:pt x="28706" y="0"/>
                </a:moveTo>
                <a:cubicBezTo>
                  <a:pt x="28706" y="0"/>
                  <a:pt x="28683" y="107"/>
                  <a:pt x="28647" y="286"/>
                </a:cubicBezTo>
                <a:cubicBezTo>
                  <a:pt x="28635" y="369"/>
                  <a:pt x="28611" y="488"/>
                  <a:pt x="28575" y="631"/>
                </a:cubicBezTo>
                <a:cubicBezTo>
                  <a:pt x="28552" y="762"/>
                  <a:pt x="28516" y="905"/>
                  <a:pt x="28456" y="1072"/>
                </a:cubicBezTo>
                <a:cubicBezTo>
                  <a:pt x="28397" y="1238"/>
                  <a:pt x="28337" y="1429"/>
                  <a:pt x="28278" y="1619"/>
                </a:cubicBezTo>
                <a:cubicBezTo>
                  <a:pt x="28218" y="1834"/>
                  <a:pt x="28111" y="2036"/>
                  <a:pt x="28028" y="2262"/>
                </a:cubicBezTo>
                <a:cubicBezTo>
                  <a:pt x="27980" y="2369"/>
                  <a:pt x="27933" y="2477"/>
                  <a:pt x="27897" y="2596"/>
                </a:cubicBezTo>
                <a:cubicBezTo>
                  <a:pt x="26399" y="2354"/>
                  <a:pt x="20976" y="1508"/>
                  <a:pt x="18281" y="1508"/>
                </a:cubicBezTo>
                <a:cubicBezTo>
                  <a:pt x="17119" y="1508"/>
                  <a:pt x="16464" y="1665"/>
                  <a:pt x="16848" y="2096"/>
                </a:cubicBezTo>
                <a:cubicBezTo>
                  <a:pt x="17861" y="3230"/>
                  <a:pt x="22903" y="3406"/>
                  <a:pt x="25750" y="3406"/>
                </a:cubicBezTo>
                <a:cubicBezTo>
                  <a:pt x="26550" y="3406"/>
                  <a:pt x="27176" y="3392"/>
                  <a:pt x="27492" y="3381"/>
                </a:cubicBezTo>
                <a:lnTo>
                  <a:pt x="27492" y="3381"/>
                </a:lnTo>
                <a:cubicBezTo>
                  <a:pt x="27432" y="3501"/>
                  <a:pt x="27361" y="3620"/>
                  <a:pt x="27278" y="3739"/>
                </a:cubicBezTo>
                <a:cubicBezTo>
                  <a:pt x="27123" y="4001"/>
                  <a:pt x="26968" y="4286"/>
                  <a:pt x="26778" y="4560"/>
                </a:cubicBezTo>
                <a:cubicBezTo>
                  <a:pt x="26587" y="4822"/>
                  <a:pt x="26409" y="5120"/>
                  <a:pt x="26182" y="5394"/>
                </a:cubicBezTo>
                <a:cubicBezTo>
                  <a:pt x="25968" y="5667"/>
                  <a:pt x="25754" y="5965"/>
                  <a:pt x="25516" y="6239"/>
                </a:cubicBezTo>
                <a:cubicBezTo>
                  <a:pt x="25397" y="6382"/>
                  <a:pt x="25277" y="6525"/>
                  <a:pt x="25158" y="6668"/>
                </a:cubicBezTo>
                <a:cubicBezTo>
                  <a:pt x="25039" y="6822"/>
                  <a:pt x="24896" y="6953"/>
                  <a:pt x="24765" y="7096"/>
                </a:cubicBezTo>
                <a:cubicBezTo>
                  <a:pt x="24658" y="7215"/>
                  <a:pt x="24563" y="7334"/>
                  <a:pt x="24444" y="7453"/>
                </a:cubicBezTo>
                <a:cubicBezTo>
                  <a:pt x="22451" y="7037"/>
                  <a:pt x="16306" y="5777"/>
                  <a:pt x="13663" y="5777"/>
                </a:cubicBezTo>
                <a:cubicBezTo>
                  <a:pt x="12753" y="5777"/>
                  <a:pt x="12258" y="5926"/>
                  <a:pt x="12490" y="6310"/>
                </a:cubicBezTo>
                <a:cubicBezTo>
                  <a:pt x="13383" y="7787"/>
                  <a:pt x="21360" y="8096"/>
                  <a:pt x="23742" y="8156"/>
                </a:cubicBezTo>
                <a:cubicBezTo>
                  <a:pt x="23515" y="8382"/>
                  <a:pt x="23289" y="8584"/>
                  <a:pt x="23075" y="8799"/>
                </a:cubicBezTo>
                <a:cubicBezTo>
                  <a:pt x="22777" y="9085"/>
                  <a:pt x="22456" y="9346"/>
                  <a:pt x="22158" y="9632"/>
                </a:cubicBezTo>
                <a:cubicBezTo>
                  <a:pt x="21848" y="9894"/>
                  <a:pt x="21539" y="10168"/>
                  <a:pt x="21206" y="10430"/>
                </a:cubicBezTo>
                <a:cubicBezTo>
                  <a:pt x="20717" y="10835"/>
                  <a:pt x="20217" y="11228"/>
                  <a:pt x="19705" y="11597"/>
                </a:cubicBezTo>
                <a:cubicBezTo>
                  <a:pt x="18173" y="10937"/>
                  <a:pt x="11342" y="8009"/>
                  <a:pt x="9539" y="8009"/>
                </a:cubicBezTo>
                <a:cubicBezTo>
                  <a:pt x="9030" y="8009"/>
                  <a:pt x="8921" y="8242"/>
                  <a:pt x="9442" y="8823"/>
                </a:cubicBezTo>
                <a:cubicBezTo>
                  <a:pt x="11204" y="10811"/>
                  <a:pt x="17372" y="11894"/>
                  <a:pt x="18979" y="12144"/>
                </a:cubicBezTo>
                <a:cubicBezTo>
                  <a:pt x="18408" y="12561"/>
                  <a:pt x="17836" y="12954"/>
                  <a:pt x="17276" y="13335"/>
                </a:cubicBezTo>
                <a:cubicBezTo>
                  <a:pt x="16824" y="13645"/>
                  <a:pt x="16372" y="13930"/>
                  <a:pt x="15931" y="14204"/>
                </a:cubicBezTo>
                <a:cubicBezTo>
                  <a:pt x="14714" y="13877"/>
                  <a:pt x="8313" y="12201"/>
                  <a:pt x="6010" y="12201"/>
                </a:cubicBezTo>
                <a:cubicBezTo>
                  <a:pt x="5385" y="12201"/>
                  <a:pt x="5062" y="12325"/>
                  <a:pt x="5227" y="12633"/>
                </a:cubicBezTo>
                <a:cubicBezTo>
                  <a:pt x="5954" y="13990"/>
                  <a:pt x="13276" y="14585"/>
                  <a:pt x="15121" y="14704"/>
                </a:cubicBezTo>
                <a:cubicBezTo>
                  <a:pt x="14598" y="15014"/>
                  <a:pt x="14109" y="15312"/>
                  <a:pt x="13645" y="15573"/>
                </a:cubicBezTo>
                <a:cubicBezTo>
                  <a:pt x="12562" y="16193"/>
                  <a:pt x="11645" y="16681"/>
                  <a:pt x="10990" y="17014"/>
                </a:cubicBezTo>
                <a:cubicBezTo>
                  <a:pt x="9274" y="16537"/>
                  <a:pt x="4757" y="15316"/>
                  <a:pt x="3092" y="15316"/>
                </a:cubicBezTo>
                <a:cubicBezTo>
                  <a:pt x="2469" y="15316"/>
                  <a:pt x="2245" y="15487"/>
                  <a:pt x="2715" y="15931"/>
                </a:cubicBezTo>
                <a:cubicBezTo>
                  <a:pt x="4356" y="17469"/>
                  <a:pt x="8286" y="17610"/>
                  <a:pt x="9787" y="17610"/>
                </a:cubicBezTo>
                <a:cubicBezTo>
                  <a:pt x="9865" y="17610"/>
                  <a:pt x="9937" y="17610"/>
                  <a:pt x="10002" y="17609"/>
                </a:cubicBezTo>
                <a:lnTo>
                  <a:pt x="10061" y="17728"/>
                </a:lnTo>
                <a:cubicBezTo>
                  <a:pt x="8311" y="18443"/>
                  <a:pt x="0" y="21848"/>
                  <a:pt x="1382" y="22265"/>
                </a:cubicBezTo>
                <a:cubicBezTo>
                  <a:pt x="1598" y="22330"/>
                  <a:pt x="1836" y="22360"/>
                  <a:pt x="2092" y="22360"/>
                </a:cubicBezTo>
                <a:cubicBezTo>
                  <a:pt x="5099" y="22360"/>
                  <a:pt x="10490" y="18193"/>
                  <a:pt x="10490" y="18193"/>
                </a:cubicBezTo>
                <a:lnTo>
                  <a:pt x="10490" y="18193"/>
                </a:lnTo>
                <a:cubicBezTo>
                  <a:pt x="10490" y="18193"/>
                  <a:pt x="7895" y="25197"/>
                  <a:pt x="9271" y="25197"/>
                </a:cubicBezTo>
                <a:cubicBezTo>
                  <a:pt x="9406" y="25197"/>
                  <a:pt x="9580" y="25129"/>
                  <a:pt x="9799" y="24979"/>
                </a:cubicBezTo>
                <a:cubicBezTo>
                  <a:pt x="10752" y="24325"/>
                  <a:pt x="11597" y="17657"/>
                  <a:pt x="11657" y="17216"/>
                </a:cubicBezTo>
                <a:cubicBezTo>
                  <a:pt x="12264" y="16907"/>
                  <a:pt x="13026" y="16502"/>
                  <a:pt x="13907" y="16026"/>
                </a:cubicBezTo>
                <a:cubicBezTo>
                  <a:pt x="14348" y="15776"/>
                  <a:pt x="14824" y="15514"/>
                  <a:pt x="15336" y="15216"/>
                </a:cubicBezTo>
                <a:lnTo>
                  <a:pt x="15336" y="15216"/>
                </a:lnTo>
                <a:cubicBezTo>
                  <a:pt x="14228" y="18026"/>
                  <a:pt x="12966" y="24098"/>
                  <a:pt x="13978" y="24444"/>
                </a:cubicBezTo>
                <a:cubicBezTo>
                  <a:pt x="13997" y="24450"/>
                  <a:pt x="14015" y="24452"/>
                  <a:pt x="14033" y="24452"/>
                </a:cubicBezTo>
                <a:cubicBezTo>
                  <a:pt x="14954" y="24452"/>
                  <a:pt x="15852" y="16842"/>
                  <a:pt x="16074" y="14764"/>
                </a:cubicBezTo>
                <a:cubicBezTo>
                  <a:pt x="16562" y="14466"/>
                  <a:pt x="17074" y="14157"/>
                  <a:pt x="17598" y="13811"/>
                </a:cubicBezTo>
                <a:cubicBezTo>
                  <a:pt x="18086" y="13490"/>
                  <a:pt x="18586" y="13156"/>
                  <a:pt x="19098" y="12799"/>
                </a:cubicBezTo>
                <a:lnTo>
                  <a:pt x="19098" y="12799"/>
                </a:lnTo>
                <a:cubicBezTo>
                  <a:pt x="18205" y="14811"/>
                  <a:pt x="15479" y="21241"/>
                  <a:pt x="17145" y="21681"/>
                </a:cubicBezTo>
                <a:cubicBezTo>
                  <a:pt x="17194" y="21694"/>
                  <a:pt x="17243" y="21701"/>
                  <a:pt x="17290" y="21701"/>
                </a:cubicBezTo>
                <a:cubicBezTo>
                  <a:pt x="18934" y="21701"/>
                  <a:pt x="19783" y="14101"/>
                  <a:pt x="19991" y="12180"/>
                </a:cubicBezTo>
                <a:cubicBezTo>
                  <a:pt x="20539" y="11775"/>
                  <a:pt x="21086" y="11359"/>
                  <a:pt x="21622" y="10942"/>
                </a:cubicBezTo>
                <a:lnTo>
                  <a:pt x="22610" y="10132"/>
                </a:lnTo>
                <a:cubicBezTo>
                  <a:pt x="22920" y="9858"/>
                  <a:pt x="23253" y="9585"/>
                  <a:pt x="23551" y="9299"/>
                </a:cubicBezTo>
                <a:lnTo>
                  <a:pt x="24265" y="8632"/>
                </a:lnTo>
                <a:lnTo>
                  <a:pt x="24265" y="8632"/>
                </a:lnTo>
                <a:cubicBezTo>
                  <a:pt x="23134" y="11859"/>
                  <a:pt x="21968" y="19050"/>
                  <a:pt x="23158" y="19383"/>
                </a:cubicBezTo>
                <a:cubicBezTo>
                  <a:pt x="23176" y="19388"/>
                  <a:pt x="23194" y="19391"/>
                  <a:pt x="23212" y="19391"/>
                </a:cubicBezTo>
                <a:cubicBezTo>
                  <a:pt x="24345" y="19391"/>
                  <a:pt x="24981" y="9417"/>
                  <a:pt x="25075" y="7811"/>
                </a:cubicBezTo>
                <a:cubicBezTo>
                  <a:pt x="25158" y="7739"/>
                  <a:pt x="25230" y="7668"/>
                  <a:pt x="25289" y="7596"/>
                </a:cubicBezTo>
                <a:cubicBezTo>
                  <a:pt x="25420" y="7441"/>
                  <a:pt x="25551" y="7311"/>
                  <a:pt x="25694" y="7156"/>
                </a:cubicBezTo>
                <a:cubicBezTo>
                  <a:pt x="25825" y="7013"/>
                  <a:pt x="25944" y="6858"/>
                  <a:pt x="26063" y="6715"/>
                </a:cubicBezTo>
                <a:cubicBezTo>
                  <a:pt x="26313" y="6429"/>
                  <a:pt x="26540" y="6132"/>
                  <a:pt x="26766" y="5834"/>
                </a:cubicBezTo>
                <a:cubicBezTo>
                  <a:pt x="27004" y="5548"/>
                  <a:pt x="27194" y="5251"/>
                  <a:pt x="27385" y="4977"/>
                </a:cubicBezTo>
                <a:cubicBezTo>
                  <a:pt x="27432" y="4917"/>
                  <a:pt x="27480" y="4858"/>
                  <a:pt x="27516" y="4774"/>
                </a:cubicBezTo>
                <a:lnTo>
                  <a:pt x="27516" y="4774"/>
                </a:lnTo>
                <a:cubicBezTo>
                  <a:pt x="27135" y="8584"/>
                  <a:pt x="27397" y="15109"/>
                  <a:pt x="28611" y="15216"/>
                </a:cubicBezTo>
                <a:cubicBezTo>
                  <a:pt x="28617" y="15217"/>
                  <a:pt x="28623" y="15217"/>
                  <a:pt x="28629" y="15217"/>
                </a:cubicBezTo>
                <a:cubicBezTo>
                  <a:pt x="29767" y="15217"/>
                  <a:pt x="28705" y="5940"/>
                  <a:pt x="28385" y="3322"/>
                </a:cubicBezTo>
                <a:lnTo>
                  <a:pt x="28385" y="3310"/>
                </a:lnTo>
                <a:cubicBezTo>
                  <a:pt x="28456" y="3167"/>
                  <a:pt x="28516" y="3048"/>
                  <a:pt x="28575" y="2917"/>
                </a:cubicBezTo>
                <a:cubicBezTo>
                  <a:pt x="28635" y="2786"/>
                  <a:pt x="28683" y="2667"/>
                  <a:pt x="28742" y="2548"/>
                </a:cubicBezTo>
                <a:cubicBezTo>
                  <a:pt x="28849" y="2310"/>
                  <a:pt x="28945" y="2084"/>
                  <a:pt x="29028" y="1857"/>
                </a:cubicBezTo>
                <a:cubicBezTo>
                  <a:pt x="29099" y="1643"/>
                  <a:pt x="29171" y="1441"/>
                  <a:pt x="29230" y="1262"/>
                </a:cubicBezTo>
                <a:cubicBezTo>
                  <a:pt x="29290" y="1084"/>
                  <a:pt x="29337" y="929"/>
                  <a:pt x="29361" y="774"/>
                </a:cubicBezTo>
                <a:cubicBezTo>
                  <a:pt x="29397" y="631"/>
                  <a:pt x="29421" y="512"/>
                  <a:pt x="29457" y="405"/>
                </a:cubicBezTo>
                <a:cubicBezTo>
                  <a:pt x="29504" y="214"/>
                  <a:pt x="29528" y="107"/>
                  <a:pt x="29528" y="107"/>
                </a:cubicBezTo>
                <a:lnTo>
                  <a:pt x="287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84" name="Google Shape;584;p13"/>
          <p:cNvGrpSpPr/>
          <p:nvPr/>
        </p:nvGrpSpPr>
        <p:grpSpPr>
          <a:xfrm>
            <a:off x="10728926" y="4866363"/>
            <a:ext cx="1836700" cy="1450652"/>
            <a:chOff x="4513350" y="1013350"/>
            <a:chExt cx="788825" cy="623025"/>
          </a:xfrm>
        </p:grpSpPr>
        <p:sp>
          <p:nvSpPr>
            <p:cNvPr id="585" name="Google Shape;585;p13"/>
            <p:cNvSpPr/>
            <p:nvPr/>
          </p:nvSpPr>
          <p:spPr>
            <a:xfrm>
              <a:off x="4592525" y="1216500"/>
              <a:ext cx="222075" cy="37900"/>
            </a:xfrm>
            <a:custGeom>
              <a:avLst/>
              <a:gdLst/>
              <a:ahLst/>
              <a:cxnLst/>
              <a:rect l="l" t="t" r="r" b="b"/>
              <a:pathLst>
                <a:path w="8883" h="1516" extrusionOk="0">
                  <a:moveTo>
                    <a:pt x="5216" y="0"/>
                  </a:moveTo>
                  <a:cubicBezTo>
                    <a:pt x="2184" y="0"/>
                    <a:pt x="1" y="1209"/>
                    <a:pt x="1" y="1209"/>
                  </a:cubicBezTo>
                  <a:cubicBezTo>
                    <a:pt x="708" y="1431"/>
                    <a:pt x="1576" y="1516"/>
                    <a:pt x="2489" y="1516"/>
                  </a:cubicBezTo>
                  <a:cubicBezTo>
                    <a:pt x="5448" y="1516"/>
                    <a:pt x="8883" y="626"/>
                    <a:pt x="8883" y="626"/>
                  </a:cubicBezTo>
                  <a:cubicBezTo>
                    <a:pt x="7589" y="167"/>
                    <a:pt x="6344" y="0"/>
                    <a:pt x="521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13"/>
            <p:cNvSpPr/>
            <p:nvPr/>
          </p:nvSpPr>
          <p:spPr>
            <a:xfrm>
              <a:off x="4702350" y="1273800"/>
              <a:ext cx="169700" cy="126825"/>
            </a:xfrm>
            <a:custGeom>
              <a:avLst/>
              <a:gdLst/>
              <a:ahLst/>
              <a:cxnLst/>
              <a:rect l="l" t="t" r="r" b="b"/>
              <a:pathLst>
                <a:path w="6788" h="5073" extrusionOk="0">
                  <a:moveTo>
                    <a:pt x="6788" y="0"/>
                  </a:moveTo>
                  <a:lnTo>
                    <a:pt x="6788" y="0"/>
                  </a:lnTo>
                  <a:cubicBezTo>
                    <a:pt x="1501" y="2417"/>
                    <a:pt x="1" y="5072"/>
                    <a:pt x="1" y="5072"/>
                  </a:cubicBezTo>
                  <a:cubicBezTo>
                    <a:pt x="3835" y="4894"/>
                    <a:pt x="6787" y="1"/>
                    <a:pt x="6788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13"/>
            <p:cNvSpPr/>
            <p:nvPr/>
          </p:nvSpPr>
          <p:spPr>
            <a:xfrm>
              <a:off x="4729450" y="1319350"/>
              <a:ext cx="215825" cy="139925"/>
            </a:xfrm>
            <a:custGeom>
              <a:avLst/>
              <a:gdLst/>
              <a:ahLst/>
              <a:cxnLst/>
              <a:rect l="l" t="t" r="r" b="b"/>
              <a:pathLst>
                <a:path w="8633" h="5597" extrusionOk="0">
                  <a:moveTo>
                    <a:pt x="8632" y="0"/>
                  </a:moveTo>
                  <a:cubicBezTo>
                    <a:pt x="8632" y="0"/>
                    <a:pt x="8632" y="0"/>
                    <a:pt x="8632" y="0"/>
                  </a:cubicBezTo>
                  <a:lnTo>
                    <a:pt x="8632" y="0"/>
                  </a:lnTo>
                  <a:cubicBezTo>
                    <a:pt x="8632" y="0"/>
                    <a:pt x="8632" y="0"/>
                    <a:pt x="8632" y="0"/>
                  </a:cubicBezTo>
                  <a:close/>
                  <a:moveTo>
                    <a:pt x="8632" y="0"/>
                  </a:moveTo>
                  <a:cubicBezTo>
                    <a:pt x="8608" y="10"/>
                    <a:pt x="1568" y="1986"/>
                    <a:pt x="0" y="5596"/>
                  </a:cubicBezTo>
                  <a:cubicBezTo>
                    <a:pt x="0" y="5596"/>
                    <a:pt x="4132" y="3715"/>
                    <a:pt x="8632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13"/>
            <p:cNvSpPr/>
            <p:nvPr/>
          </p:nvSpPr>
          <p:spPr>
            <a:xfrm>
              <a:off x="4792550" y="1343150"/>
              <a:ext cx="211075" cy="194100"/>
            </a:xfrm>
            <a:custGeom>
              <a:avLst/>
              <a:gdLst/>
              <a:ahLst/>
              <a:cxnLst/>
              <a:rect l="l" t="t" r="r" b="b"/>
              <a:pathLst>
                <a:path w="8443" h="7764" extrusionOk="0">
                  <a:moveTo>
                    <a:pt x="8442" y="1"/>
                  </a:moveTo>
                  <a:lnTo>
                    <a:pt x="8442" y="1"/>
                  </a:lnTo>
                  <a:cubicBezTo>
                    <a:pt x="3346" y="1167"/>
                    <a:pt x="1" y="7763"/>
                    <a:pt x="1" y="7763"/>
                  </a:cubicBezTo>
                  <a:cubicBezTo>
                    <a:pt x="3799" y="6454"/>
                    <a:pt x="8442" y="1"/>
                    <a:pt x="8442" y="1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13"/>
            <p:cNvSpPr/>
            <p:nvPr/>
          </p:nvSpPr>
          <p:spPr>
            <a:xfrm>
              <a:off x="4513350" y="1013350"/>
              <a:ext cx="788825" cy="623025"/>
            </a:xfrm>
            <a:custGeom>
              <a:avLst/>
              <a:gdLst/>
              <a:ahLst/>
              <a:cxnLst/>
              <a:rect l="l" t="t" r="r" b="b"/>
              <a:pathLst>
                <a:path w="31553" h="24921" extrusionOk="0">
                  <a:moveTo>
                    <a:pt x="7406" y="0"/>
                  </a:moveTo>
                  <a:cubicBezTo>
                    <a:pt x="6763" y="4584"/>
                    <a:pt x="10871" y="7680"/>
                    <a:pt x="11633" y="8204"/>
                  </a:cubicBezTo>
                  <a:cubicBezTo>
                    <a:pt x="11454" y="8144"/>
                    <a:pt x="11276" y="8073"/>
                    <a:pt x="11109" y="8013"/>
                  </a:cubicBezTo>
                  <a:cubicBezTo>
                    <a:pt x="10978" y="7966"/>
                    <a:pt x="10847" y="7918"/>
                    <a:pt x="10716" y="7894"/>
                  </a:cubicBezTo>
                  <a:lnTo>
                    <a:pt x="10573" y="7811"/>
                  </a:lnTo>
                  <a:cubicBezTo>
                    <a:pt x="7109" y="4954"/>
                    <a:pt x="1" y="953"/>
                    <a:pt x="0" y="953"/>
                  </a:cubicBezTo>
                  <a:lnTo>
                    <a:pt x="0" y="953"/>
                  </a:lnTo>
                  <a:cubicBezTo>
                    <a:pt x="1810" y="5537"/>
                    <a:pt x="6728" y="7085"/>
                    <a:pt x="9323" y="7692"/>
                  </a:cubicBezTo>
                  <a:lnTo>
                    <a:pt x="9311" y="7728"/>
                  </a:lnTo>
                  <a:cubicBezTo>
                    <a:pt x="9311" y="7728"/>
                    <a:pt x="9716" y="7859"/>
                    <a:pt x="10430" y="8085"/>
                  </a:cubicBezTo>
                  <a:cubicBezTo>
                    <a:pt x="10609" y="8144"/>
                    <a:pt x="10799" y="8204"/>
                    <a:pt x="11026" y="8275"/>
                  </a:cubicBezTo>
                  <a:cubicBezTo>
                    <a:pt x="11228" y="8371"/>
                    <a:pt x="11454" y="8442"/>
                    <a:pt x="11692" y="8549"/>
                  </a:cubicBezTo>
                  <a:cubicBezTo>
                    <a:pt x="11931" y="8633"/>
                    <a:pt x="12181" y="8740"/>
                    <a:pt x="12454" y="8847"/>
                  </a:cubicBezTo>
                  <a:cubicBezTo>
                    <a:pt x="12585" y="8906"/>
                    <a:pt x="12740" y="8966"/>
                    <a:pt x="12871" y="9037"/>
                  </a:cubicBezTo>
                  <a:cubicBezTo>
                    <a:pt x="8454" y="9716"/>
                    <a:pt x="6013" y="12907"/>
                    <a:pt x="6013" y="12907"/>
                  </a:cubicBezTo>
                  <a:cubicBezTo>
                    <a:pt x="10359" y="11954"/>
                    <a:pt x="12573" y="9680"/>
                    <a:pt x="13050" y="9121"/>
                  </a:cubicBezTo>
                  <a:cubicBezTo>
                    <a:pt x="13121" y="9156"/>
                    <a:pt x="13193" y="9204"/>
                    <a:pt x="13288" y="9228"/>
                  </a:cubicBezTo>
                  <a:cubicBezTo>
                    <a:pt x="13431" y="9299"/>
                    <a:pt x="13586" y="9359"/>
                    <a:pt x="13728" y="9442"/>
                  </a:cubicBezTo>
                  <a:cubicBezTo>
                    <a:pt x="13883" y="9514"/>
                    <a:pt x="14050" y="9573"/>
                    <a:pt x="14193" y="9656"/>
                  </a:cubicBezTo>
                  <a:cubicBezTo>
                    <a:pt x="14490" y="9823"/>
                    <a:pt x="14800" y="9990"/>
                    <a:pt x="15133" y="10168"/>
                  </a:cubicBezTo>
                  <a:cubicBezTo>
                    <a:pt x="15300" y="10252"/>
                    <a:pt x="15455" y="10335"/>
                    <a:pt x="15621" y="10430"/>
                  </a:cubicBezTo>
                  <a:cubicBezTo>
                    <a:pt x="15788" y="10537"/>
                    <a:pt x="15955" y="10633"/>
                    <a:pt x="16110" y="10728"/>
                  </a:cubicBezTo>
                  <a:cubicBezTo>
                    <a:pt x="16276" y="10835"/>
                    <a:pt x="16443" y="10942"/>
                    <a:pt x="16598" y="11026"/>
                  </a:cubicBezTo>
                  <a:cubicBezTo>
                    <a:pt x="16764" y="11133"/>
                    <a:pt x="16943" y="11228"/>
                    <a:pt x="17110" y="11347"/>
                  </a:cubicBezTo>
                  <a:cubicBezTo>
                    <a:pt x="17443" y="11561"/>
                    <a:pt x="17777" y="11788"/>
                    <a:pt x="18110" y="12026"/>
                  </a:cubicBezTo>
                  <a:cubicBezTo>
                    <a:pt x="18193" y="12085"/>
                    <a:pt x="18277" y="12145"/>
                    <a:pt x="18360" y="12204"/>
                  </a:cubicBezTo>
                  <a:lnTo>
                    <a:pt x="18610" y="12395"/>
                  </a:lnTo>
                  <a:cubicBezTo>
                    <a:pt x="18777" y="12514"/>
                    <a:pt x="18943" y="12657"/>
                    <a:pt x="19122" y="12776"/>
                  </a:cubicBezTo>
                  <a:cubicBezTo>
                    <a:pt x="19289" y="12895"/>
                    <a:pt x="19467" y="13026"/>
                    <a:pt x="19622" y="13145"/>
                  </a:cubicBezTo>
                  <a:cubicBezTo>
                    <a:pt x="19789" y="13264"/>
                    <a:pt x="19955" y="13407"/>
                    <a:pt x="20122" y="13550"/>
                  </a:cubicBezTo>
                  <a:lnTo>
                    <a:pt x="21098" y="14347"/>
                  </a:lnTo>
                  <a:cubicBezTo>
                    <a:pt x="21134" y="14383"/>
                    <a:pt x="21158" y="14395"/>
                    <a:pt x="21170" y="14419"/>
                  </a:cubicBezTo>
                  <a:cubicBezTo>
                    <a:pt x="16229" y="16788"/>
                    <a:pt x="12716" y="22896"/>
                    <a:pt x="12716" y="22896"/>
                  </a:cubicBezTo>
                  <a:cubicBezTo>
                    <a:pt x="16550" y="21110"/>
                    <a:pt x="20455" y="15729"/>
                    <a:pt x="21313" y="14526"/>
                  </a:cubicBezTo>
                  <a:cubicBezTo>
                    <a:pt x="21872" y="15038"/>
                    <a:pt x="22456" y="15538"/>
                    <a:pt x="22991" y="16062"/>
                  </a:cubicBezTo>
                  <a:cubicBezTo>
                    <a:pt x="23361" y="16407"/>
                    <a:pt x="23706" y="16764"/>
                    <a:pt x="24063" y="17098"/>
                  </a:cubicBezTo>
                  <a:cubicBezTo>
                    <a:pt x="23063" y="18027"/>
                    <a:pt x="18336" y="22503"/>
                    <a:pt x="18812" y="24920"/>
                  </a:cubicBezTo>
                  <a:cubicBezTo>
                    <a:pt x="18812" y="24920"/>
                    <a:pt x="21682" y="22218"/>
                    <a:pt x="24123" y="17181"/>
                  </a:cubicBezTo>
                  <a:cubicBezTo>
                    <a:pt x="24325" y="17384"/>
                    <a:pt x="24539" y="17598"/>
                    <a:pt x="24730" y="17800"/>
                  </a:cubicBezTo>
                  <a:cubicBezTo>
                    <a:pt x="25016" y="18086"/>
                    <a:pt x="25266" y="18384"/>
                    <a:pt x="25539" y="18669"/>
                  </a:cubicBezTo>
                  <a:cubicBezTo>
                    <a:pt x="25670" y="18800"/>
                    <a:pt x="25801" y="18943"/>
                    <a:pt x="25920" y="19086"/>
                  </a:cubicBezTo>
                  <a:cubicBezTo>
                    <a:pt x="26039" y="19217"/>
                    <a:pt x="26170" y="19360"/>
                    <a:pt x="26289" y="19503"/>
                  </a:cubicBezTo>
                  <a:lnTo>
                    <a:pt x="27004" y="20301"/>
                  </a:lnTo>
                  <a:cubicBezTo>
                    <a:pt x="27230" y="20551"/>
                    <a:pt x="27456" y="20824"/>
                    <a:pt x="27659" y="21063"/>
                  </a:cubicBezTo>
                  <a:cubicBezTo>
                    <a:pt x="27873" y="21301"/>
                    <a:pt x="28064" y="21539"/>
                    <a:pt x="28254" y="21765"/>
                  </a:cubicBezTo>
                  <a:cubicBezTo>
                    <a:pt x="28433" y="21979"/>
                    <a:pt x="28611" y="22206"/>
                    <a:pt x="28778" y="22396"/>
                  </a:cubicBezTo>
                  <a:cubicBezTo>
                    <a:pt x="29111" y="22801"/>
                    <a:pt x="29385" y="23146"/>
                    <a:pt x="29623" y="23444"/>
                  </a:cubicBezTo>
                  <a:cubicBezTo>
                    <a:pt x="30088" y="24027"/>
                    <a:pt x="30361" y="24361"/>
                    <a:pt x="30361" y="24361"/>
                  </a:cubicBezTo>
                  <a:lnTo>
                    <a:pt x="31028" y="23825"/>
                  </a:lnTo>
                  <a:cubicBezTo>
                    <a:pt x="31028" y="23825"/>
                    <a:pt x="30754" y="23503"/>
                    <a:pt x="30266" y="22920"/>
                  </a:cubicBezTo>
                  <a:cubicBezTo>
                    <a:pt x="30028" y="22610"/>
                    <a:pt x="29730" y="22265"/>
                    <a:pt x="29385" y="21860"/>
                  </a:cubicBezTo>
                  <a:cubicBezTo>
                    <a:pt x="29230" y="21670"/>
                    <a:pt x="29028" y="21444"/>
                    <a:pt x="28837" y="21217"/>
                  </a:cubicBezTo>
                  <a:cubicBezTo>
                    <a:pt x="28647" y="21003"/>
                    <a:pt x="28433" y="20777"/>
                    <a:pt x="28230" y="20539"/>
                  </a:cubicBezTo>
                  <a:cubicBezTo>
                    <a:pt x="28016" y="20301"/>
                    <a:pt x="27802" y="20051"/>
                    <a:pt x="27563" y="19801"/>
                  </a:cubicBezTo>
                  <a:cubicBezTo>
                    <a:pt x="27325" y="19539"/>
                    <a:pt x="27087" y="19277"/>
                    <a:pt x="26825" y="19003"/>
                  </a:cubicBezTo>
                  <a:cubicBezTo>
                    <a:pt x="26706" y="18872"/>
                    <a:pt x="26575" y="18741"/>
                    <a:pt x="26444" y="18586"/>
                  </a:cubicBezTo>
                  <a:cubicBezTo>
                    <a:pt x="26313" y="18455"/>
                    <a:pt x="26170" y="18324"/>
                    <a:pt x="26039" y="18169"/>
                  </a:cubicBezTo>
                  <a:cubicBezTo>
                    <a:pt x="25778" y="17884"/>
                    <a:pt x="25492" y="17610"/>
                    <a:pt x="25206" y="17324"/>
                  </a:cubicBezTo>
                  <a:cubicBezTo>
                    <a:pt x="24885" y="17014"/>
                    <a:pt x="24539" y="16681"/>
                    <a:pt x="24194" y="16360"/>
                  </a:cubicBezTo>
                  <a:cubicBezTo>
                    <a:pt x="26754" y="14693"/>
                    <a:pt x="31552" y="5621"/>
                    <a:pt x="31552" y="5620"/>
                  </a:cubicBezTo>
                  <a:lnTo>
                    <a:pt x="31552" y="5620"/>
                  </a:lnTo>
                  <a:cubicBezTo>
                    <a:pt x="27778" y="7382"/>
                    <a:pt x="24682" y="14586"/>
                    <a:pt x="24027" y="16193"/>
                  </a:cubicBezTo>
                  <a:cubicBezTo>
                    <a:pt x="23825" y="16002"/>
                    <a:pt x="23611" y="15800"/>
                    <a:pt x="23396" y="15610"/>
                  </a:cubicBezTo>
                  <a:cubicBezTo>
                    <a:pt x="23194" y="15431"/>
                    <a:pt x="22991" y="15252"/>
                    <a:pt x="22801" y="15074"/>
                  </a:cubicBezTo>
                  <a:cubicBezTo>
                    <a:pt x="25801" y="11716"/>
                    <a:pt x="29790" y="4073"/>
                    <a:pt x="29790" y="4072"/>
                  </a:cubicBezTo>
                  <a:lnTo>
                    <a:pt x="29790" y="4072"/>
                  </a:lnTo>
                  <a:cubicBezTo>
                    <a:pt x="24980" y="7871"/>
                    <a:pt x="23099" y="13157"/>
                    <a:pt x="22575" y="14895"/>
                  </a:cubicBezTo>
                  <a:cubicBezTo>
                    <a:pt x="22206" y="14574"/>
                    <a:pt x="21813" y="14252"/>
                    <a:pt x="21444" y="13931"/>
                  </a:cubicBezTo>
                  <a:cubicBezTo>
                    <a:pt x="21289" y="13812"/>
                    <a:pt x="21146" y="13693"/>
                    <a:pt x="20979" y="13574"/>
                  </a:cubicBezTo>
                  <a:cubicBezTo>
                    <a:pt x="24361" y="10371"/>
                    <a:pt x="26337" y="1727"/>
                    <a:pt x="26337" y="1727"/>
                  </a:cubicBezTo>
                  <a:lnTo>
                    <a:pt x="26337" y="1727"/>
                  </a:lnTo>
                  <a:cubicBezTo>
                    <a:pt x="22753" y="4823"/>
                    <a:pt x="21146" y="11657"/>
                    <a:pt x="20777" y="13407"/>
                  </a:cubicBezTo>
                  <a:cubicBezTo>
                    <a:pt x="20658" y="13324"/>
                    <a:pt x="20539" y="13216"/>
                    <a:pt x="20420" y="13121"/>
                  </a:cubicBezTo>
                  <a:cubicBezTo>
                    <a:pt x="20253" y="12990"/>
                    <a:pt x="20086" y="12859"/>
                    <a:pt x="19908" y="12740"/>
                  </a:cubicBezTo>
                  <a:cubicBezTo>
                    <a:pt x="19729" y="12621"/>
                    <a:pt x="19562" y="12490"/>
                    <a:pt x="19384" y="12371"/>
                  </a:cubicBezTo>
                  <a:cubicBezTo>
                    <a:pt x="19372" y="12347"/>
                    <a:pt x="19348" y="12335"/>
                    <a:pt x="19324" y="12323"/>
                  </a:cubicBezTo>
                  <a:cubicBezTo>
                    <a:pt x="22301" y="7347"/>
                    <a:pt x="22098" y="822"/>
                    <a:pt x="22098" y="822"/>
                  </a:cubicBezTo>
                  <a:lnTo>
                    <a:pt x="22098" y="822"/>
                  </a:lnTo>
                  <a:cubicBezTo>
                    <a:pt x="18943" y="4608"/>
                    <a:pt x="19015" y="10478"/>
                    <a:pt x="19110" y="12157"/>
                  </a:cubicBezTo>
                  <a:cubicBezTo>
                    <a:pt x="19027" y="12097"/>
                    <a:pt x="18943" y="12038"/>
                    <a:pt x="18872" y="12002"/>
                  </a:cubicBezTo>
                  <a:lnTo>
                    <a:pt x="18610" y="11811"/>
                  </a:lnTo>
                  <a:cubicBezTo>
                    <a:pt x="18527" y="11752"/>
                    <a:pt x="18431" y="11704"/>
                    <a:pt x="18348" y="11657"/>
                  </a:cubicBezTo>
                  <a:cubicBezTo>
                    <a:pt x="18229" y="11585"/>
                    <a:pt x="18098" y="11490"/>
                    <a:pt x="17979" y="11419"/>
                  </a:cubicBezTo>
                  <a:cubicBezTo>
                    <a:pt x="19301" y="7097"/>
                    <a:pt x="17836" y="762"/>
                    <a:pt x="17836" y="762"/>
                  </a:cubicBezTo>
                  <a:cubicBezTo>
                    <a:pt x="15633" y="5215"/>
                    <a:pt x="17098" y="9752"/>
                    <a:pt x="17681" y="11228"/>
                  </a:cubicBezTo>
                  <a:cubicBezTo>
                    <a:pt x="17562" y="11145"/>
                    <a:pt x="17443" y="11061"/>
                    <a:pt x="17324" y="10990"/>
                  </a:cubicBezTo>
                  <a:cubicBezTo>
                    <a:pt x="17157" y="10871"/>
                    <a:pt x="16979" y="10776"/>
                    <a:pt x="16800" y="10668"/>
                  </a:cubicBezTo>
                  <a:cubicBezTo>
                    <a:pt x="16622" y="10573"/>
                    <a:pt x="16455" y="10478"/>
                    <a:pt x="16288" y="10371"/>
                  </a:cubicBezTo>
                  <a:cubicBezTo>
                    <a:pt x="16133" y="10276"/>
                    <a:pt x="15967" y="10180"/>
                    <a:pt x="15800" y="10097"/>
                  </a:cubicBezTo>
                  <a:lnTo>
                    <a:pt x="15312" y="9823"/>
                  </a:lnTo>
                  <a:cubicBezTo>
                    <a:pt x="15098" y="9716"/>
                    <a:pt x="14907" y="9621"/>
                    <a:pt x="14705" y="9514"/>
                  </a:cubicBezTo>
                  <a:cubicBezTo>
                    <a:pt x="16205" y="5573"/>
                    <a:pt x="14741" y="406"/>
                    <a:pt x="14740" y="405"/>
                  </a:cubicBezTo>
                  <a:lnTo>
                    <a:pt x="14740" y="405"/>
                  </a:lnTo>
                  <a:cubicBezTo>
                    <a:pt x="13371" y="2275"/>
                    <a:pt x="14264" y="7978"/>
                    <a:pt x="14538" y="9418"/>
                  </a:cubicBezTo>
                  <a:cubicBezTo>
                    <a:pt x="14478" y="9394"/>
                    <a:pt x="14407" y="9359"/>
                    <a:pt x="14348" y="9323"/>
                  </a:cubicBezTo>
                  <a:cubicBezTo>
                    <a:pt x="14193" y="9228"/>
                    <a:pt x="14026" y="9168"/>
                    <a:pt x="13883" y="9109"/>
                  </a:cubicBezTo>
                  <a:cubicBezTo>
                    <a:pt x="13728" y="9037"/>
                    <a:pt x="13586" y="8978"/>
                    <a:pt x="13431" y="8918"/>
                  </a:cubicBezTo>
                  <a:cubicBezTo>
                    <a:pt x="13288" y="8859"/>
                    <a:pt x="13133" y="8787"/>
                    <a:pt x="13002" y="8728"/>
                  </a:cubicBezTo>
                  <a:cubicBezTo>
                    <a:pt x="14728" y="5477"/>
                    <a:pt x="11931" y="1120"/>
                    <a:pt x="11931" y="1120"/>
                  </a:cubicBezTo>
                  <a:lnTo>
                    <a:pt x="11931" y="1120"/>
                  </a:lnTo>
                  <a:cubicBezTo>
                    <a:pt x="10930" y="4227"/>
                    <a:pt x="12764" y="8275"/>
                    <a:pt x="12978" y="8704"/>
                  </a:cubicBezTo>
                  <a:cubicBezTo>
                    <a:pt x="12835" y="8644"/>
                    <a:pt x="12716" y="8585"/>
                    <a:pt x="12585" y="8549"/>
                  </a:cubicBezTo>
                  <a:cubicBezTo>
                    <a:pt x="12300" y="8442"/>
                    <a:pt x="12050" y="8347"/>
                    <a:pt x="11800" y="8263"/>
                  </a:cubicBezTo>
                  <a:cubicBezTo>
                    <a:pt x="11788" y="8263"/>
                    <a:pt x="11752" y="8252"/>
                    <a:pt x="11740" y="8252"/>
                  </a:cubicBezTo>
                  <a:cubicBezTo>
                    <a:pt x="11442" y="6085"/>
                    <a:pt x="7406" y="1"/>
                    <a:pt x="740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90" name="Google Shape;590;p13"/>
          <p:cNvSpPr/>
          <p:nvPr/>
        </p:nvSpPr>
        <p:spPr>
          <a:xfrm>
            <a:off x="757800" y="1825033"/>
            <a:ext cx="10676400" cy="4609600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dist="76200" dir="3300000" algn="bl" rotWithShape="0">
              <a:srgbClr val="000000">
                <a:alpha val="1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1" name="Google Shape;591;p13"/>
          <p:cNvSpPr txBox="1">
            <a:spLocks noGrp="1"/>
          </p:cNvSpPr>
          <p:nvPr>
            <p:ph type="title"/>
          </p:nvPr>
        </p:nvSpPr>
        <p:spPr>
          <a:xfrm>
            <a:off x="2202027" y="2266592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2" name="Google Shape;592;p13"/>
          <p:cNvSpPr txBox="1">
            <a:spLocks noGrp="1"/>
          </p:cNvSpPr>
          <p:nvPr>
            <p:ph type="subTitle" idx="1"/>
          </p:nvPr>
        </p:nvSpPr>
        <p:spPr>
          <a:xfrm>
            <a:off x="2202016" y="2645437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Didact Gothic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593" name="Google Shape;593;p13"/>
          <p:cNvSpPr txBox="1">
            <a:spLocks noGrp="1"/>
          </p:cNvSpPr>
          <p:nvPr>
            <p:ph type="title" idx="2"/>
          </p:nvPr>
        </p:nvSpPr>
        <p:spPr>
          <a:xfrm>
            <a:off x="7372287" y="2266592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4" name="Google Shape;594;p13"/>
          <p:cNvSpPr txBox="1">
            <a:spLocks noGrp="1"/>
          </p:cNvSpPr>
          <p:nvPr>
            <p:ph type="subTitle" idx="3"/>
          </p:nvPr>
        </p:nvSpPr>
        <p:spPr>
          <a:xfrm>
            <a:off x="7372283" y="2645437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Didact Gothic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595" name="Google Shape;595;p13"/>
          <p:cNvSpPr txBox="1">
            <a:spLocks noGrp="1"/>
          </p:cNvSpPr>
          <p:nvPr>
            <p:ph type="title" idx="4" hasCustomPrompt="1"/>
          </p:nvPr>
        </p:nvSpPr>
        <p:spPr>
          <a:xfrm>
            <a:off x="1176129" y="2212763"/>
            <a:ext cx="10632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800">
                <a:solidFill>
                  <a:schemeClr val="accent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6" name="Google Shape;596;p13"/>
          <p:cNvSpPr txBox="1">
            <a:spLocks noGrp="1"/>
          </p:cNvSpPr>
          <p:nvPr>
            <p:ph type="title" idx="5" hasCustomPrompt="1"/>
          </p:nvPr>
        </p:nvSpPr>
        <p:spPr>
          <a:xfrm>
            <a:off x="6350797" y="2212763"/>
            <a:ext cx="10632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800">
                <a:solidFill>
                  <a:schemeClr val="accent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7" name="Google Shape;597;p13"/>
          <p:cNvSpPr txBox="1">
            <a:spLocks noGrp="1"/>
          </p:cNvSpPr>
          <p:nvPr>
            <p:ph type="title" idx="6"/>
          </p:nvPr>
        </p:nvSpPr>
        <p:spPr>
          <a:xfrm>
            <a:off x="2202027" y="3674421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8" name="Google Shape;598;p13"/>
          <p:cNvSpPr txBox="1">
            <a:spLocks noGrp="1"/>
          </p:cNvSpPr>
          <p:nvPr>
            <p:ph type="subTitle" idx="7"/>
          </p:nvPr>
        </p:nvSpPr>
        <p:spPr>
          <a:xfrm>
            <a:off x="2202016" y="4043401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Didact Gothic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599" name="Google Shape;599;p13"/>
          <p:cNvSpPr txBox="1">
            <a:spLocks noGrp="1"/>
          </p:cNvSpPr>
          <p:nvPr>
            <p:ph type="title" idx="8" hasCustomPrompt="1"/>
          </p:nvPr>
        </p:nvSpPr>
        <p:spPr>
          <a:xfrm>
            <a:off x="1176129" y="3615329"/>
            <a:ext cx="10632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800">
                <a:solidFill>
                  <a:schemeClr val="accent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0" name="Google Shape;600;p13"/>
          <p:cNvSpPr txBox="1">
            <a:spLocks noGrp="1"/>
          </p:cNvSpPr>
          <p:nvPr>
            <p:ph type="title" idx="9"/>
          </p:nvPr>
        </p:nvSpPr>
        <p:spPr>
          <a:xfrm>
            <a:off x="7372287" y="3674421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01" name="Google Shape;601;p13"/>
          <p:cNvSpPr txBox="1">
            <a:spLocks noGrp="1"/>
          </p:cNvSpPr>
          <p:nvPr>
            <p:ph type="subTitle" idx="13"/>
          </p:nvPr>
        </p:nvSpPr>
        <p:spPr>
          <a:xfrm>
            <a:off x="7372283" y="4043401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Didact Gothic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602" name="Google Shape;602;p13"/>
          <p:cNvSpPr txBox="1">
            <a:spLocks noGrp="1"/>
          </p:cNvSpPr>
          <p:nvPr>
            <p:ph type="title" idx="14" hasCustomPrompt="1"/>
          </p:nvPr>
        </p:nvSpPr>
        <p:spPr>
          <a:xfrm>
            <a:off x="6350797" y="3615329"/>
            <a:ext cx="10632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800">
                <a:solidFill>
                  <a:schemeClr val="accent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3" name="Google Shape;603;p13"/>
          <p:cNvSpPr txBox="1">
            <a:spLocks noGrp="1"/>
          </p:cNvSpPr>
          <p:nvPr>
            <p:ph type="title" idx="15"/>
          </p:nvPr>
        </p:nvSpPr>
        <p:spPr>
          <a:xfrm>
            <a:off x="2202027" y="5082249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04" name="Google Shape;604;p13"/>
          <p:cNvSpPr txBox="1">
            <a:spLocks noGrp="1"/>
          </p:cNvSpPr>
          <p:nvPr>
            <p:ph type="subTitle" idx="16"/>
          </p:nvPr>
        </p:nvSpPr>
        <p:spPr>
          <a:xfrm>
            <a:off x="2202016" y="5441365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Didact Gothic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605" name="Google Shape;605;p13"/>
          <p:cNvSpPr txBox="1">
            <a:spLocks noGrp="1"/>
          </p:cNvSpPr>
          <p:nvPr>
            <p:ph type="title" idx="17" hasCustomPrompt="1"/>
          </p:nvPr>
        </p:nvSpPr>
        <p:spPr>
          <a:xfrm>
            <a:off x="1176129" y="5004348"/>
            <a:ext cx="10632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800">
                <a:solidFill>
                  <a:schemeClr val="accent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6" name="Google Shape;606;p13"/>
          <p:cNvSpPr txBox="1">
            <a:spLocks noGrp="1"/>
          </p:cNvSpPr>
          <p:nvPr>
            <p:ph type="title" idx="18"/>
          </p:nvPr>
        </p:nvSpPr>
        <p:spPr>
          <a:xfrm>
            <a:off x="7372287" y="5082249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07" name="Google Shape;607;p13"/>
          <p:cNvSpPr txBox="1">
            <a:spLocks noGrp="1"/>
          </p:cNvSpPr>
          <p:nvPr>
            <p:ph type="subTitle" idx="19"/>
          </p:nvPr>
        </p:nvSpPr>
        <p:spPr>
          <a:xfrm>
            <a:off x="7372283" y="5441365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Didact Gothic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608" name="Google Shape;608;p13"/>
          <p:cNvSpPr txBox="1">
            <a:spLocks noGrp="1"/>
          </p:cNvSpPr>
          <p:nvPr>
            <p:ph type="title" idx="20" hasCustomPrompt="1"/>
          </p:nvPr>
        </p:nvSpPr>
        <p:spPr>
          <a:xfrm>
            <a:off x="6350797" y="5004348"/>
            <a:ext cx="10632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800">
                <a:solidFill>
                  <a:schemeClr val="accent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9" name="Google Shape;609;p13"/>
          <p:cNvSpPr txBox="1">
            <a:spLocks noGrp="1"/>
          </p:cNvSpPr>
          <p:nvPr>
            <p:ph type="title" idx="21"/>
          </p:nvPr>
        </p:nvSpPr>
        <p:spPr>
          <a:xfrm>
            <a:off x="950800" y="646240"/>
            <a:ext cx="5877200" cy="9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10" name="Google Shape;610;p13"/>
          <p:cNvSpPr/>
          <p:nvPr/>
        </p:nvSpPr>
        <p:spPr>
          <a:xfrm rot="4996939">
            <a:off x="10920204" y="5538800"/>
            <a:ext cx="1559729" cy="1275257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1" name="Google Shape;611;p13"/>
          <p:cNvSpPr/>
          <p:nvPr/>
        </p:nvSpPr>
        <p:spPr>
          <a:xfrm rot="9900160">
            <a:off x="-73514" y="5966407"/>
            <a:ext cx="1559772" cy="1275292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67B5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994100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19"/>
          <p:cNvSpPr txBox="1">
            <a:spLocks noGrp="1"/>
          </p:cNvSpPr>
          <p:nvPr>
            <p:ph type="title"/>
          </p:nvPr>
        </p:nvSpPr>
        <p:spPr>
          <a:xfrm>
            <a:off x="3157700" y="646240"/>
            <a:ext cx="5877200" cy="9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78" name="Google Shape;678;p19"/>
          <p:cNvGrpSpPr/>
          <p:nvPr/>
        </p:nvGrpSpPr>
        <p:grpSpPr>
          <a:xfrm>
            <a:off x="3629734" y="3906188"/>
            <a:ext cx="3663532" cy="3325435"/>
            <a:chOff x="747700" y="1105791"/>
            <a:chExt cx="2747649" cy="2494076"/>
          </a:xfrm>
        </p:grpSpPr>
        <p:sp>
          <p:nvSpPr>
            <p:cNvPr id="679" name="Google Shape;679;p19"/>
            <p:cNvSpPr/>
            <p:nvPr/>
          </p:nvSpPr>
          <p:spPr>
            <a:xfrm>
              <a:off x="1853769" y="1486664"/>
              <a:ext cx="15296" cy="13674"/>
            </a:xfrm>
            <a:custGeom>
              <a:avLst/>
              <a:gdLst/>
              <a:ahLst/>
              <a:cxnLst/>
              <a:rect l="l" t="t" r="r" b="b"/>
              <a:pathLst>
                <a:path w="132" h="118" extrusionOk="0">
                  <a:moveTo>
                    <a:pt x="69" y="1"/>
                  </a:moveTo>
                  <a:cubicBezTo>
                    <a:pt x="61" y="1"/>
                    <a:pt x="54" y="2"/>
                    <a:pt x="48" y="6"/>
                  </a:cubicBezTo>
                  <a:cubicBezTo>
                    <a:pt x="24" y="17"/>
                    <a:pt x="0" y="53"/>
                    <a:pt x="24" y="77"/>
                  </a:cubicBezTo>
                  <a:cubicBezTo>
                    <a:pt x="24" y="104"/>
                    <a:pt x="37" y="117"/>
                    <a:pt x="64" y="117"/>
                  </a:cubicBezTo>
                  <a:cubicBezTo>
                    <a:pt x="73" y="117"/>
                    <a:pt x="84" y="116"/>
                    <a:pt x="96" y="113"/>
                  </a:cubicBezTo>
                  <a:cubicBezTo>
                    <a:pt x="119" y="89"/>
                    <a:pt x="131" y="65"/>
                    <a:pt x="119" y="29"/>
                  </a:cubicBezTo>
                  <a:cubicBezTo>
                    <a:pt x="111" y="12"/>
                    <a:pt x="89" y="1"/>
                    <a:pt x="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0" name="Google Shape;680;p19"/>
            <p:cNvSpPr/>
            <p:nvPr/>
          </p:nvSpPr>
          <p:spPr>
            <a:xfrm>
              <a:off x="2005451" y="1551555"/>
              <a:ext cx="18077" cy="14485"/>
            </a:xfrm>
            <a:custGeom>
              <a:avLst/>
              <a:gdLst/>
              <a:ahLst/>
              <a:cxnLst/>
              <a:rect l="l" t="t" r="r" b="b"/>
              <a:pathLst>
                <a:path w="156" h="125" extrusionOk="0">
                  <a:moveTo>
                    <a:pt x="84" y="1"/>
                  </a:moveTo>
                  <a:cubicBezTo>
                    <a:pt x="77" y="1"/>
                    <a:pt x="69" y="2"/>
                    <a:pt x="60" y="5"/>
                  </a:cubicBezTo>
                  <a:cubicBezTo>
                    <a:pt x="25" y="17"/>
                    <a:pt x="1" y="53"/>
                    <a:pt x="25" y="88"/>
                  </a:cubicBezTo>
                  <a:cubicBezTo>
                    <a:pt x="37" y="112"/>
                    <a:pt x="60" y="124"/>
                    <a:pt x="96" y="124"/>
                  </a:cubicBezTo>
                  <a:cubicBezTo>
                    <a:pt x="144" y="112"/>
                    <a:pt x="156" y="88"/>
                    <a:pt x="144" y="53"/>
                  </a:cubicBezTo>
                  <a:cubicBezTo>
                    <a:pt x="126" y="16"/>
                    <a:pt x="107" y="1"/>
                    <a:pt x="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1" name="Google Shape;681;p19"/>
            <p:cNvSpPr/>
            <p:nvPr/>
          </p:nvSpPr>
          <p:spPr>
            <a:xfrm>
              <a:off x="2956534" y="2220554"/>
              <a:ext cx="34647" cy="31287"/>
            </a:xfrm>
            <a:custGeom>
              <a:avLst/>
              <a:gdLst/>
              <a:ahLst/>
              <a:cxnLst/>
              <a:rect l="l" t="t" r="r" b="b"/>
              <a:pathLst>
                <a:path w="299" h="270" extrusionOk="0">
                  <a:moveTo>
                    <a:pt x="156" y="1"/>
                  </a:moveTo>
                  <a:cubicBezTo>
                    <a:pt x="135" y="1"/>
                    <a:pt x="114" y="6"/>
                    <a:pt x="96" y="17"/>
                  </a:cubicBezTo>
                  <a:cubicBezTo>
                    <a:pt x="36" y="53"/>
                    <a:pt x="0" y="124"/>
                    <a:pt x="36" y="196"/>
                  </a:cubicBezTo>
                  <a:cubicBezTo>
                    <a:pt x="53" y="239"/>
                    <a:pt x="96" y="270"/>
                    <a:pt x="149" y="270"/>
                  </a:cubicBezTo>
                  <a:cubicBezTo>
                    <a:pt x="170" y="270"/>
                    <a:pt x="192" y="265"/>
                    <a:pt x="215" y="255"/>
                  </a:cubicBezTo>
                  <a:cubicBezTo>
                    <a:pt x="274" y="232"/>
                    <a:pt x="298" y="160"/>
                    <a:pt x="274" y="77"/>
                  </a:cubicBezTo>
                  <a:cubicBezTo>
                    <a:pt x="250" y="27"/>
                    <a:pt x="20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2" name="Google Shape;682;p19"/>
            <p:cNvSpPr/>
            <p:nvPr/>
          </p:nvSpPr>
          <p:spPr>
            <a:xfrm>
              <a:off x="3086200" y="2567951"/>
              <a:ext cx="55274" cy="48669"/>
            </a:xfrm>
            <a:custGeom>
              <a:avLst/>
              <a:gdLst/>
              <a:ahLst/>
              <a:cxnLst/>
              <a:rect l="l" t="t" r="r" b="b"/>
              <a:pathLst>
                <a:path w="477" h="420" extrusionOk="0">
                  <a:moveTo>
                    <a:pt x="238" y="1"/>
                  </a:moveTo>
                  <a:cubicBezTo>
                    <a:pt x="207" y="1"/>
                    <a:pt x="175" y="7"/>
                    <a:pt x="143" y="20"/>
                  </a:cubicBezTo>
                  <a:cubicBezTo>
                    <a:pt x="48" y="79"/>
                    <a:pt x="1" y="198"/>
                    <a:pt x="48" y="293"/>
                  </a:cubicBezTo>
                  <a:cubicBezTo>
                    <a:pt x="92" y="372"/>
                    <a:pt x="168" y="419"/>
                    <a:pt x="243" y="419"/>
                  </a:cubicBezTo>
                  <a:cubicBezTo>
                    <a:pt x="270" y="419"/>
                    <a:pt x="297" y="413"/>
                    <a:pt x="322" y="401"/>
                  </a:cubicBezTo>
                  <a:cubicBezTo>
                    <a:pt x="429" y="341"/>
                    <a:pt x="477" y="222"/>
                    <a:pt x="429" y="115"/>
                  </a:cubicBezTo>
                  <a:cubicBezTo>
                    <a:pt x="394" y="45"/>
                    <a:pt x="321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3" name="Google Shape;683;p19"/>
            <p:cNvSpPr/>
            <p:nvPr/>
          </p:nvSpPr>
          <p:spPr>
            <a:xfrm>
              <a:off x="1906579" y="2283012"/>
              <a:ext cx="84359" cy="74973"/>
            </a:xfrm>
            <a:custGeom>
              <a:avLst/>
              <a:gdLst/>
              <a:ahLst/>
              <a:cxnLst/>
              <a:rect l="l" t="t" r="r" b="b"/>
              <a:pathLst>
                <a:path w="728" h="647" extrusionOk="0">
                  <a:moveTo>
                    <a:pt x="376" y="0"/>
                  </a:moveTo>
                  <a:cubicBezTo>
                    <a:pt x="325" y="0"/>
                    <a:pt x="274" y="13"/>
                    <a:pt x="227" y="38"/>
                  </a:cubicBezTo>
                  <a:cubicBezTo>
                    <a:pt x="60" y="109"/>
                    <a:pt x="1" y="300"/>
                    <a:pt x="72" y="467"/>
                  </a:cubicBezTo>
                  <a:cubicBezTo>
                    <a:pt x="122" y="583"/>
                    <a:pt x="235" y="647"/>
                    <a:pt x="352" y="647"/>
                  </a:cubicBezTo>
                  <a:cubicBezTo>
                    <a:pt x="403" y="647"/>
                    <a:pt x="454" y="635"/>
                    <a:pt x="501" y="609"/>
                  </a:cubicBezTo>
                  <a:cubicBezTo>
                    <a:pt x="668" y="538"/>
                    <a:pt x="727" y="347"/>
                    <a:pt x="656" y="181"/>
                  </a:cubicBezTo>
                  <a:cubicBezTo>
                    <a:pt x="606" y="65"/>
                    <a:pt x="492" y="0"/>
                    <a:pt x="3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4" name="Google Shape;684;p19"/>
            <p:cNvSpPr/>
            <p:nvPr/>
          </p:nvSpPr>
          <p:spPr>
            <a:xfrm>
              <a:off x="2415740" y="2941073"/>
              <a:ext cx="62110" cy="54115"/>
            </a:xfrm>
            <a:custGeom>
              <a:avLst/>
              <a:gdLst/>
              <a:ahLst/>
              <a:cxnLst/>
              <a:rect l="l" t="t" r="r" b="b"/>
              <a:pathLst>
                <a:path w="536" h="467" extrusionOk="0">
                  <a:moveTo>
                    <a:pt x="263" y="1"/>
                  </a:moveTo>
                  <a:cubicBezTo>
                    <a:pt x="226" y="1"/>
                    <a:pt x="190" y="9"/>
                    <a:pt x="155" y="26"/>
                  </a:cubicBezTo>
                  <a:cubicBezTo>
                    <a:pt x="60" y="86"/>
                    <a:pt x="0" y="217"/>
                    <a:pt x="60" y="336"/>
                  </a:cubicBezTo>
                  <a:cubicBezTo>
                    <a:pt x="103" y="414"/>
                    <a:pt x="184" y="467"/>
                    <a:pt x="271" y="467"/>
                  </a:cubicBezTo>
                  <a:cubicBezTo>
                    <a:pt x="304" y="467"/>
                    <a:pt x="337" y="459"/>
                    <a:pt x="369" y="443"/>
                  </a:cubicBezTo>
                  <a:cubicBezTo>
                    <a:pt x="476" y="383"/>
                    <a:pt x="536" y="252"/>
                    <a:pt x="476" y="133"/>
                  </a:cubicBezTo>
                  <a:cubicBezTo>
                    <a:pt x="434" y="49"/>
                    <a:pt x="350" y="1"/>
                    <a:pt x="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5" name="Google Shape;685;p19"/>
            <p:cNvSpPr/>
            <p:nvPr/>
          </p:nvSpPr>
          <p:spPr>
            <a:xfrm>
              <a:off x="2625360" y="2598659"/>
              <a:ext cx="31866" cy="25725"/>
            </a:xfrm>
            <a:custGeom>
              <a:avLst/>
              <a:gdLst/>
              <a:ahLst/>
              <a:cxnLst/>
              <a:rect l="l" t="t" r="r" b="b"/>
              <a:pathLst>
                <a:path w="275" h="222" extrusionOk="0">
                  <a:moveTo>
                    <a:pt x="126" y="1"/>
                  </a:moveTo>
                  <a:cubicBezTo>
                    <a:pt x="115" y="1"/>
                    <a:pt x="104" y="2"/>
                    <a:pt x="96" y="5"/>
                  </a:cubicBezTo>
                  <a:cubicBezTo>
                    <a:pt x="37" y="28"/>
                    <a:pt x="1" y="88"/>
                    <a:pt x="37" y="148"/>
                  </a:cubicBezTo>
                  <a:cubicBezTo>
                    <a:pt x="54" y="191"/>
                    <a:pt x="90" y="221"/>
                    <a:pt x="131" y="221"/>
                  </a:cubicBezTo>
                  <a:cubicBezTo>
                    <a:pt x="147" y="221"/>
                    <a:pt x="163" y="217"/>
                    <a:pt x="180" y="207"/>
                  </a:cubicBezTo>
                  <a:cubicBezTo>
                    <a:pt x="239" y="183"/>
                    <a:pt x="275" y="124"/>
                    <a:pt x="239" y="64"/>
                  </a:cubicBezTo>
                  <a:cubicBezTo>
                    <a:pt x="221" y="18"/>
                    <a:pt x="166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6" name="Google Shape;686;p19"/>
            <p:cNvSpPr/>
            <p:nvPr/>
          </p:nvSpPr>
          <p:spPr>
            <a:xfrm>
              <a:off x="2746798" y="2622297"/>
              <a:ext cx="30476" cy="26304"/>
            </a:xfrm>
            <a:custGeom>
              <a:avLst/>
              <a:gdLst/>
              <a:ahLst/>
              <a:cxnLst/>
              <a:rect l="l" t="t" r="r" b="b"/>
              <a:pathLst>
                <a:path w="263" h="227" extrusionOk="0">
                  <a:moveTo>
                    <a:pt x="108" y="1"/>
                  </a:moveTo>
                  <a:cubicBezTo>
                    <a:pt x="100" y="1"/>
                    <a:pt x="92" y="1"/>
                    <a:pt x="84" y="3"/>
                  </a:cubicBezTo>
                  <a:cubicBezTo>
                    <a:pt x="24" y="27"/>
                    <a:pt x="1" y="98"/>
                    <a:pt x="24" y="158"/>
                  </a:cubicBezTo>
                  <a:cubicBezTo>
                    <a:pt x="33" y="202"/>
                    <a:pt x="81" y="227"/>
                    <a:pt x="130" y="227"/>
                  </a:cubicBezTo>
                  <a:cubicBezTo>
                    <a:pt x="147" y="227"/>
                    <a:pt x="164" y="224"/>
                    <a:pt x="179" y="217"/>
                  </a:cubicBezTo>
                  <a:cubicBezTo>
                    <a:pt x="239" y="205"/>
                    <a:pt x="263" y="122"/>
                    <a:pt x="239" y="63"/>
                  </a:cubicBezTo>
                  <a:cubicBezTo>
                    <a:pt x="208" y="32"/>
                    <a:pt x="159" y="1"/>
                    <a:pt x="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7" name="Google Shape;687;p19"/>
            <p:cNvSpPr/>
            <p:nvPr/>
          </p:nvSpPr>
          <p:spPr>
            <a:xfrm>
              <a:off x="2299863" y="2547325"/>
              <a:ext cx="48321" cy="41716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212" y="0"/>
                  </a:moveTo>
                  <a:cubicBezTo>
                    <a:pt x="185" y="0"/>
                    <a:pt x="157" y="6"/>
                    <a:pt x="131" y="19"/>
                  </a:cubicBezTo>
                  <a:cubicBezTo>
                    <a:pt x="48" y="55"/>
                    <a:pt x="0" y="162"/>
                    <a:pt x="48" y="257"/>
                  </a:cubicBezTo>
                  <a:cubicBezTo>
                    <a:pt x="74" y="318"/>
                    <a:pt x="137" y="359"/>
                    <a:pt x="207" y="359"/>
                  </a:cubicBezTo>
                  <a:cubicBezTo>
                    <a:pt x="233" y="359"/>
                    <a:pt x="260" y="354"/>
                    <a:pt x="286" y="341"/>
                  </a:cubicBezTo>
                  <a:cubicBezTo>
                    <a:pt x="369" y="293"/>
                    <a:pt x="417" y="198"/>
                    <a:pt x="369" y="102"/>
                  </a:cubicBezTo>
                  <a:cubicBezTo>
                    <a:pt x="352" y="42"/>
                    <a:pt x="284" y="0"/>
                    <a:pt x="2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8" name="Google Shape;688;p19"/>
            <p:cNvSpPr/>
            <p:nvPr/>
          </p:nvSpPr>
          <p:spPr>
            <a:xfrm>
              <a:off x="3288984" y="2452654"/>
              <a:ext cx="27695" cy="23523"/>
            </a:xfrm>
            <a:custGeom>
              <a:avLst/>
              <a:gdLst/>
              <a:ahLst/>
              <a:cxnLst/>
              <a:rect l="l" t="t" r="r" b="b"/>
              <a:pathLst>
                <a:path w="239" h="203" extrusionOk="0">
                  <a:moveTo>
                    <a:pt x="119" y="0"/>
                  </a:moveTo>
                  <a:cubicBezTo>
                    <a:pt x="106" y="0"/>
                    <a:pt x="94" y="4"/>
                    <a:pt x="84" y="15"/>
                  </a:cubicBezTo>
                  <a:cubicBezTo>
                    <a:pt x="37" y="38"/>
                    <a:pt x="1" y="98"/>
                    <a:pt x="37" y="146"/>
                  </a:cubicBezTo>
                  <a:cubicBezTo>
                    <a:pt x="54" y="180"/>
                    <a:pt x="91" y="202"/>
                    <a:pt x="128" y="202"/>
                  </a:cubicBezTo>
                  <a:cubicBezTo>
                    <a:pt x="141" y="202"/>
                    <a:pt x="155" y="200"/>
                    <a:pt x="168" y="193"/>
                  </a:cubicBezTo>
                  <a:cubicBezTo>
                    <a:pt x="215" y="157"/>
                    <a:pt x="239" y="98"/>
                    <a:pt x="215" y="62"/>
                  </a:cubicBezTo>
                  <a:cubicBezTo>
                    <a:pt x="190" y="28"/>
                    <a:pt x="152" y="0"/>
                    <a:pt x="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9" name="Google Shape;689;p19"/>
            <p:cNvSpPr/>
            <p:nvPr/>
          </p:nvSpPr>
          <p:spPr>
            <a:xfrm>
              <a:off x="3323515" y="2324611"/>
              <a:ext cx="16686" cy="12978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48" y="0"/>
                  </a:moveTo>
                  <a:cubicBezTo>
                    <a:pt x="24" y="12"/>
                    <a:pt x="0" y="48"/>
                    <a:pt x="24" y="72"/>
                  </a:cubicBezTo>
                  <a:cubicBezTo>
                    <a:pt x="33" y="99"/>
                    <a:pt x="49" y="112"/>
                    <a:pt x="71" y="112"/>
                  </a:cubicBezTo>
                  <a:cubicBezTo>
                    <a:pt x="79" y="112"/>
                    <a:pt x="87" y="110"/>
                    <a:pt x="96" y="108"/>
                  </a:cubicBezTo>
                  <a:cubicBezTo>
                    <a:pt x="120" y="96"/>
                    <a:pt x="143" y="60"/>
                    <a:pt x="120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0" name="Google Shape;690;p19"/>
            <p:cNvSpPr/>
            <p:nvPr/>
          </p:nvSpPr>
          <p:spPr>
            <a:xfrm>
              <a:off x="3192459" y="2255665"/>
              <a:ext cx="13905" cy="11588"/>
            </a:xfrm>
            <a:custGeom>
              <a:avLst/>
              <a:gdLst/>
              <a:ahLst/>
              <a:cxnLst/>
              <a:rect l="l" t="t" r="r" b="b"/>
              <a:pathLst>
                <a:path w="120" h="100" extrusionOk="0">
                  <a:moveTo>
                    <a:pt x="48" y="0"/>
                  </a:moveTo>
                  <a:cubicBezTo>
                    <a:pt x="24" y="0"/>
                    <a:pt x="0" y="36"/>
                    <a:pt x="24" y="60"/>
                  </a:cubicBezTo>
                  <a:cubicBezTo>
                    <a:pt x="24" y="86"/>
                    <a:pt x="38" y="100"/>
                    <a:pt x="59" y="100"/>
                  </a:cubicBezTo>
                  <a:cubicBezTo>
                    <a:pt x="67" y="100"/>
                    <a:pt x="75" y="98"/>
                    <a:pt x="84" y="95"/>
                  </a:cubicBezTo>
                  <a:cubicBezTo>
                    <a:pt x="108" y="95"/>
                    <a:pt x="119" y="60"/>
                    <a:pt x="108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1" name="Google Shape;691;p19"/>
            <p:cNvSpPr/>
            <p:nvPr/>
          </p:nvSpPr>
          <p:spPr>
            <a:xfrm>
              <a:off x="2589554" y="2128433"/>
              <a:ext cx="34531" cy="30360"/>
            </a:xfrm>
            <a:custGeom>
              <a:avLst/>
              <a:gdLst/>
              <a:ahLst/>
              <a:cxnLst/>
              <a:rect l="l" t="t" r="r" b="b"/>
              <a:pathLst>
                <a:path w="298" h="262" extrusionOk="0">
                  <a:moveTo>
                    <a:pt x="149" y="0"/>
                  </a:moveTo>
                  <a:cubicBezTo>
                    <a:pt x="129" y="0"/>
                    <a:pt x="107" y="5"/>
                    <a:pt x="84" y="15"/>
                  </a:cubicBezTo>
                  <a:cubicBezTo>
                    <a:pt x="24" y="38"/>
                    <a:pt x="0" y="134"/>
                    <a:pt x="24" y="193"/>
                  </a:cubicBezTo>
                  <a:cubicBezTo>
                    <a:pt x="51" y="237"/>
                    <a:pt x="103" y="262"/>
                    <a:pt x="153" y="262"/>
                  </a:cubicBezTo>
                  <a:cubicBezTo>
                    <a:pt x="170" y="262"/>
                    <a:pt x="187" y="259"/>
                    <a:pt x="203" y="253"/>
                  </a:cubicBezTo>
                  <a:cubicBezTo>
                    <a:pt x="262" y="217"/>
                    <a:pt x="298" y="134"/>
                    <a:pt x="262" y="74"/>
                  </a:cubicBezTo>
                  <a:cubicBezTo>
                    <a:pt x="245" y="31"/>
                    <a:pt x="203" y="0"/>
                    <a:pt x="1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2" name="Google Shape;692;p19"/>
            <p:cNvSpPr/>
            <p:nvPr/>
          </p:nvSpPr>
          <p:spPr>
            <a:xfrm>
              <a:off x="2050150" y="1989960"/>
              <a:ext cx="49711" cy="43802"/>
            </a:xfrm>
            <a:custGeom>
              <a:avLst/>
              <a:gdLst/>
              <a:ahLst/>
              <a:cxnLst/>
              <a:rect l="l" t="t" r="r" b="b"/>
              <a:pathLst>
                <a:path w="429" h="378" extrusionOk="0">
                  <a:moveTo>
                    <a:pt x="215" y="0"/>
                  </a:moveTo>
                  <a:cubicBezTo>
                    <a:pt x="189" y="0"/>
                    <a:pt x="160" y="6"/>
                    <a:pt x="131" y="19"/>
                  </a:cubicBezTo>
                  <a:cubicBezTo>
                    <a:pt x="36" y="67"/>
                    <a:pt x="0" y="186"/>
                    <a:pt x="36" y="269"/>
                  </a:cubicBezTo>
                  <a:cubicBezTo>
                    <a:pt x="71" y="340"/>
                    <a:pt x="146" y="378"/>
                    <a:pt x="222" y="378"/>
                  </a:cubicBezTo>
                  <a:cubicBezTo>
                    <a:pt x="247" y="378"/>
                    <a:pt x="273" y="373"/>
                    <a:pt x="298" y="364"/>
                  </a:cubicBezTo>
                  <a:cubicBezTo>
                    <a:pt x="381" y="317"/>
                    <a:pt x="429" y="198"/>
                    <a:pt x="381" y="102"/>
                  </a:cubicBezTo>
                  <a:cubicBezTo>
                    <a:pt x="346" y="42"/>
                    <a:pt x="287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3" name="Google Shape;693;p19"/>
            <p:cNvSpPr/>
            <p:nvPr/>
          </p:nvSpPr>
          <p:spPr>
            <a:xfrm>
              <a:off x="2443318" y="2214529"/>
              <a:ext cx="30476" cy="27115"/>
            </a:xfrm>
            <a:custGeom>
              <a:avLst/>
              <a:gdLst/>
              <a:ahLst/>
              <a:cxnLst/>
              <a:rect l="l" t="t" r="r" b="b"/>
              <a:pathLst>
                <a:path w="263" h="234" extrusionOk="0">
                  <a:moveTo>
                    <a:pt x="129" y="1"/>
                  </a:moveTo>
                  <a:cubicBezTo>
                    <a:pt x="114" y="1"/>
                    <a:pt x="99" y="4"/>
                    <a:pt x="84" y="10"/>
                  </a:cubicBezTo>
                  <a:cubicBezTo>
                    <a:pt x="24" y="45"/>
                    <a:pt x="0" y="105"/>
                    <a:pt x="24" y="165"/>
                  </a:cubicBezTo>
                  <a:cubicBezTo>
                    <a:pt x="42" y="209"/>
                    <a:pt x="79" y="233"/>
                    <a:pt x="126" y="233"/>
                  </a:cubicBezTo>
                  <a:cubicBezTo>
                    <a:pt x="143" y="233"/>
                    <a:pt x="160" y="230"/>
                    <a:pt x="179" y="224"/>
                  </a:cubicBezTo>
                  <a:cubicBezTo>
                    <a:pt x="238" y="188"/>
                    <a:pt x="262" y="129"/>
                    <a:pt x="238" y="69"/>
                  </a:cubicBezTo>
                  <a:cubicBezTo>
                    <a:pt x="212" y="25"/>
                    <a:pt x="172" y="1"/>
                    <a:pt x="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4" name="Google Shape;694;p19"/>
            <p:cNvSpPr/>
            <p:nvPr/>
          </p:nvSpPr>
          <p:spPr>
            <a:xfrm>
              <a:off x="2626750" y="2305260"/>
              <a:ext cx="34647" cy="30708"/>
            </a:xfrm>
            <a:custGeom>
              <a:avLst/>
              <a:gdLst/>
              <a:ahLst/>
              <a:cxnLst/>
              <a:rect l="l" t="t" r="r" b="b"/>
              <a:pathLst>
                <a:path w="299" h="265" extrusionOk="0">
                  <a:moveTo>
                    <a:pt x="163" y="0"/>
                  </a:moveTo>
                  <a:cubicBezTo>
                    <a:pt x="140" y="0"/>
                    <a:pt x="116" y="8"/>
                    <a:pt x="96" y="24"/>
                  </a:cubicBezTo>
                  <a:cubicBezTo>
                    <a:pt x="37" y="48"/>
                    <a:pt x="1" y="132"/>
                    <a:pt x="37" y="191"/>
                  </a:cubicBezTo>
                  <a:cubicBezTo>
                    <a:pt x="54" y="234"/>
                    <a:pt x="109" y="265"/>
                    <a:pt x="160" y="265"/>
                  </a:cubicBezTo>
                  <a:cubicBezTo>
                    <a:pt x="180" y="265"/>
                    <a:pt x="199" y="261"/>
                    <a:pt x="215" y="251"/>
                  </a:cubicBezTo>
                  <a:cubicBezTo>
                    <a:pt x="275" y="227"/>
                    <a:pt x="298" y="144"/>
                    <a:pt x="275" y="84"/>
                  </a:cubicBezTo>
                  <a:cubicBezTo>
                    <a:pt x="251" y="29"/>
                    <a:pt x="207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5" name="Google Shape;695;p19"/>
            <p:cNvSpPr/>
            <p:nvPr/>
          </p:nvSpPr>
          <p:spPr>
            <a:xfrm>
              <a:off x="1215377" y="2841999"/>
              <a:ext cx="2897" cy="4172"/>
            </a:xfrm>
            <a:custGeom>
              <a:avLst/>
              <a:gdLst/>
              <a:ahLst/>
              <a:cxnLst/>
              <a:rect l="l" t="t" r="r" b="b"/>
              <a:pathLst>
                <a:path w="25" h="36" extrusionOk="0">
                  <a:moveTo>
                    <a:pt x="13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" y="36"/>
                    <a:pt x="13" y="36"/>
                    <a:pt x="13" y="36"/>
                  </a:cubicBezTo>
                  <a:cubicBezTo>
                    <a:pt x="25" y="36"/>
                    <a:pt x="25" y="12"/>
                    <a:pt x="25" y="12"/>
                  </a:cubicBezTo>
                  <a:cubicBezTo>
                    <a:pt x="25" y="0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6" name="Google Shape;696;p19"/>
            <p:cNvSpPr/>
            <p:nvPr/>
          </p:nvSpPr>
          <p:spPr>
            <a:xfrm>
              <a:off x="1520363" y="3032384"/>
              <a:ext cx="37313" cy="32562"/>
            </a:xfrm>
            <a:custGeom>
              <a:avLst/>
              <a:gdLst/>
              <a:ahLst/>
              <a:cxnLst/>
              <a:rect l="l" t="t" r="r" b="b"/>
              <a:pathLst>
                <a:path w="322" h="281" extrusionOk="0">
                  <a:moveTo>
                    <a:pt x="169" y="0"/>
                  </a:moveTo>
                  <a:cubicBezTo>
                    <a:pt x="152" y="0"/>
                    <a:pt x="136" y="4"/>
                    <a:pt x="119" y="12"/>
                  </a:cubicBezTo>
                  <a:cubicBezTo>
                    <a:pt x="48" y="36"/>
                    <a:pt x="0" y="119"/>
                    <a:pt x="24" y="191"/>
                  </a:cubicBezTo>
                  <a:cubicBezTo>
                    <a:pt x="53" y="240"/>
                    <a:pt x="106" y="280"/>
                    <a:pt x="164" y="280"/>
                  </a:cubicBezTo>
                  <a:cubicBezTo>
                    <a:pt x="177" y="280"/>
                    <a:pt x="190" y="278"/>
                    <a:pt x="202" y="274"/>
                  </a:cubicBezTo>
                  <a:cubicBezTo>
                    <a:pt x="286" y="250"/>
                    <a:pt x="321" y="179"/>
                    <a:pt x="298" y="95"/>
                  </a:cubicBezTo>
                  <a:cubicBezTo>
                    <a:pt x="270" y="41"/>
                    <a:pt x="22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7" name="Google Shape;697;p19"/>
            <p:cNvSpPr/>
            <p:nvPr/>
          </p:nvSpPr>
          <p:spPr>
            <a:xfrm>
              <a:off x="1409933" y="2653816"/>
              <a:ext cx="56664" cy="49480"/>
            </a:xfrm>
            <a:custGeom>
              <a:avLst/>
              <a:gdLst/>
              <a:ahLst/>
              <a:cxnLst/>
              <a:rect l="l" t="t" r="r" b="b"/>
              <a:pathLst>
                <a:path w="489" h="427" extrusionOk="0">
                  <a:moveTo>
                    <a:pt x="255" y="0"/>
                  </a:moveTo>
                  <a:cubicBezTo>
                    <a:pt x="230" y="0"/>
                    <a:pt x="204" y="6"/>
                    <a:pt x="179" y="17"/>
                  </a:cubicBezTo>
                  <a:cubicBezTo>
                    <a:pt x="60" y="64"/>
                    <a:pt x="1" y="184"/>
                    <a:pt x="48" y="291"/>
                  </a:cubicBezTo>
                  <a:cubicBezTo>
                    <a:pt x="68" y="372"/>
                    <a:pt x="158" y="427"/>
                    <a:pt x="257" y="427"/>
                  </a:cubicBezTo>
                  <a:cubicBezTo>
                    <a:pt x="275" y="427"/>
                    <a:pt x="292" y="425"/>
                    <a:pt x="310" y="422"/>
                  </a:cubicBezTo>
                  <a:cubicBezTo>
                    <a:pt x="429" y="374"/>
                    <a:pt x="489" y="255"/>
                    <a:pt x="441" y="148"/>
                  </a:cubicBezTo>
                  <a:cubicBezTo>
                    <a:pt x="414" y="57"/>
                    <a:pt x="337" y="0"/>
                    <a:pt x="2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8" name="Google Shape;698;p19"/>
            <p:cNvSpPr/>
            <p:nvPr/>
          </p:nvSpPr>
          <p:spPr>
            <a:xfrm>
              <a:off x="1202978" y="3012221"/>
              <a:ext cx="84243" cy="74857"/>
            </a:xfrm>
            <a:custGeom>
              <a:avLst/>
              <a:gdLst/>
              <a:ahLst/>
              <a:cxnLst/>
              <a:rect l="l" t="t" r="r" b="b"/>
              <a:pathLst>
                <a:path w="727" h="646" extrusionOk="0">
                  <a:moveTo>
                    <a:pt x="362" y="0"/>
                  </a:moveTo>
                  <a:cubicBezTo>
                    <a:pt x="324" y="0"/>
                    <a:pt x="287" y="6"/>
                    <a:pt x="251" y="19"/>
                  </a:cubicBezTo>
                  <a:cubicBezTo>
                    <a:pt x="84" y="79"/>
                    <a:pt x="1" y="269"/>
                    <a:pt x="60" y="436"/>
                  </a:cubicBezTo>
                  <a:cubicBezTo>
                    <a:pt x="107" y="566"/>
                    <a:pt x="233" y="646"/>
                    <a:pt x="366" y="646"/>
                  </a:cubicBezTo>
                  <a:cubicBezTo>
                    <a:pt x="403" y="646"/>
                    <a:pt x="440" y="640"/>
                    <a:pt x="477" y="627"/>
                  </a:cubicBezTo>
                  <a:cubicBezTo>
                    <a:pt x="632" y="567"/>
                    <a:pt x="727" y="377"/>
                    <a:pt x="667" y="210"/>
                  </a:cubicBezTo>
                  <a:cubicBezTo>
                    <a:pt x="621" y="80"/>
                    <a:pt x="494" y="0"/>
                    <a:pt x="3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9" name="Google Shape;699;p19"/>
            <p:cNvSpPr/>
            <p:nvPr/>
          </p:nvSpPr>
          <p:spPr>
            <a:xfrm>
              <a:off x="1447129" y="3088352"/>
              <a:ext cx="55389" cy="49596"/>
            </a:xfrm>
            <a:custGeom>
              <a:avLst/>
              <a:gdLst/>
              <a:ahLst/>
              <a:cxnLst/>
              <a:rect l="l" t="t" r="r" b="b"/>
              <a:pathLst>
                <a:path w="478" h="428" extrusionOk="0">
                  <a:moveTo>
                    <a:pt x="257" y="1"/>
                  </a:moveTo>
                  <a:cubicBezTo>
                    <a:pt x="231" y="1"/>
                    <a:pt x="205" y="6"/>
                    <a:pt x="180" y="17"/>
                  </a:cubicBezTo>
                  <a:cubicBezTo>
                    <a:pt x="61" y="53"/>
                    <a:pt x="1" y="184"/>
                    <a:pt x="49" y="291"/>
                  </a:cubicBezTo>
                  <a:cubicBezTo>
                    <a:pt x="89" y="372"/>
                    <a:pt x="181" y="427"/>
                    <a:pt x="274" y="427"/>
                  </a:cubicBezTo>
                  <a:cubicBezTo>
                    <a:pt x="290" y="427"/>
                    <a:pt x="306" y="426"/>
                    <a:pt x="322" y="422"/>
                  </a:cubicBezTo>
                  <a:cubicBezTo>
                    <a:pt x="442" y="386"/>
                    <a:pt x="477" y="267"/>
                    <a:pt x="453" y="148"/>
                  </a:cubicBezTo>
                  <a:cubicBezTo>
                    <a:pt x="426" y="57"/>
                    <a:pt x="343" y="1"/>
                    <a:pt x="2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0" name="Google Shape;700;p19"/>
            <p:cNvSpPr/>
            <p:nvPr/>
          </p:nvSpPr>
          <p:spPr>
            <a:xfrm>
              <a:off x="1684444" y="3062512"/>
              <a:ext cx="62226" cy="54694"/>
            </a:xfrm>
            <a:custGeom>
              <a:avLst/>
              <a:gdLst/>
              <a:ahLst/>
              <a:cxnLst/>
              <a:rect l="l" t="t" r="r" b="b"/>
              <a:pathLst>
                <a:path w="537" h="472" extrusionOk="0">
                  <a:moveTo>
                    <a:pt x="262" y="0"/>
                  </a:moveTo>
                  <a:cubicBezTo>
                    <a:pt x="238" y="0"/>
                    <a:pt x="215" y="5"/>
                    <a:pt x="191" y="14"/>
                  </a:cubicBezTo>
                  <a:cubicBezTo>
                    <a:pt x="72" y="62"/>
                    <a:pt x="1" y="193"/>
                    <a:pt x="37" y="312"/>
                  </a:cubicBezTo>
                  <a:cubicBezTo>
                    <a:pt x="77" y="413"/>
                    <a:pt x="179" y="472"/>
                    <a:pt x="282" y="472"/>
                  </a:cubicBezTo>
                  <a:cubicBezTo>
                    <a:pt x="299" y="472"/>
                    <a:pt x="317" y="470"/>
                    <a:pt x="334" y="467"/>
                  </a:cubicBezTo>
                  <a:cubicBezTo>
                    <a:pt x="453" y="419"/>
                    <a:pt x="537" y="288"/>
                    <a:pt x="489" y="169"/>
                  </a:cubicBezTo>
                  <a:cubicBezTo>
                    <a:pt x="451" y="73"/>
                    <a:pt x="358" y="0"/>
                    <a:pt x="2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1" name="Google Shape;701;p19"/>
            <p:cNvSpPr/>
            <p:nvPr/>
          </p:nvSpPr>
          <p:spPr>
            <a:xfrm>
              <a:off x="1603099" y="2823690"/>
              <a:ext cx="62226" cy="54578"/>
            </a:xfrm>
            <a:custGeom>
              <a:avLst/>
              <a:gdLst/>
              <a:ahLst/>
              <a:cxnLst/>
              <a:rect l="l" t="t" r="r" b="b"/>
              <a:pathLst>
                <a:path w="537" h="471" extrusionOk="0">
                  <a:moveTo>
                    <a:pt x="268" y="0"/>
                  </a:moveTo>
                  <a:cubicBezTo>
                    <a:pt x="242" y="0"/>
                    <a:pt x="216" y="5"/>
                    <a:pt x="191" y="15"/>
                  </a:cubicBezTo>
                  <a:cubicBezTo>
                    <a:pt x="72" y="51"/>
                    <a:pt x="0" y="194"/>
                    <a:pt x="36" y="313"/>
                  </a:cubicBezTo>
                  <a:cubicBezTo>
                    <a:pt x="64" y="407"/>
                    <a:pt x="151" y="471"/>
                    <a:pt x="251" y="471"/>
                  </a:cubicBezTo>
                  <a:cubicBezTo>
                    <a:pt x="278" y="471"/>
                    <a:pt x="306" y="466"/>
                    <a:pt x="334" y="456"/>
                  </a:cubicBezTo>
                  <a:cubicBezTo>
                    <a:pt x="465" y="408"/>
                    <a:pt x="536" y="277"/>
                    <a:pt x="489" y="158"/>
                  </a:cubicBezTo>
                  <a:cubicBezTo>
                    <a:pt x="451" y="65"/>
                    <a:pt x="362" y="0"/>
                    <a:pt x="2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2" name="Google Shape;702;p19"/>
            <p:cNvSpPr/>
            <p:nvPr/>
          </p:nvSpPr>
          <p:spPr>
            <a:xfrm>
              <a:off x="991851" y="2636898"/>
              <a:ext cx="87024" cy="76363"/>
            </a:xfrm>
            <a:custGeom>
              <a:avLst/>
              <a:gdLst/>
              <a:ahLst/>
              <a:cxnLst/>
              <a:rect l="l" t="t" r="r" b="b"/>
              <a:pathLst>
                <a:path w="751" h="659" extrusionOk="0">
                  <a:moveTo>
                    <a:pt x="389" y="1"/>
                  </a:moveTo>
                  <a:cubicBezTo>
                    <a:pt x="352" y="1"/>
                    <a:pt x="313" y="7"/>
                    <a:pt x="275" y="20"/>
                  </a:cubicBezTo>
                  <a:cubicBezTo>
                    <a:pt x="96" y="79"/>
                    <a:pt x="1" y="258"/>
                    <a:pt x="60" y="437"/>
                  </a:cubicBezTo>
                  <a:cubicBezTo>
                    <a:pt x="107" y="577"/>
                    <a:pt x="242" y="658"/>
                    <a:pt x="372" y="658"/>
                  </a:cubicBezTo>
                  <a:cubicBezTo>
                    <a:pt x="408" y="658"/>
                    <a:pt x="444" y="652"/>
                    <a:pt x="477" y="639"/>
                  </a:cubicBezTo>
                  <a:cubicBezTo>
                    <a:pt x="656" y="580"/>
                    <a:pt x="751" y="401"/>
                    <a:pt x="691" y="222"/>
                  </a:cubicBezTo>
                  <a:cubicBezTo>
                    <a:pt x="645" y="82"/>
                    <a:pt x="525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3" name="Google Shape;703;p19"/>
            <p:cNvSpPr/>
            <p:nvPr/>
          </p:nvSpPr>
          <p:spPr>
            <a:xfrm>
              <a:off x="1895571" y="2698196"/>
              <a:ext cx="30476" cy="26999"/>
            </a:xfrm>
            <a:custGeom>
              <a:avLst/>
              <a:gdLst/>
              <a:ahLst/>
              <a:cxnLst/>
              <a:rect l="l" t="t" r="r" b="b"/>
              <a:pathLst>
                <a:path w="263" h="233" extrusionOk="0">
                  <a:moveTo>
                    <a:pt x="119" y="1"/>
                  </a:moveTo>
                  <a:cubicBezTo>
                    <a:pt x="111" y="1"/>
                    <a:pt x="103" y="1"/>
                    <a:pt x="96" y="3"/>
                  </a:cubicBezTo>
                  <a:cubicBezTo>
                    <a:pt x="36" y="39"/>
                    <a:pt x="1" y="98"/>
                    <a:pt x="24" y="158"/>
                  </a:cubicBezTo>
                  <a:cubicBezTo>
                    <a:pt x="44" y="207"/>
                    <a:pt x="89" y="232"/>
                    <a:pt x="138" y="232"/>
                  </a:cubicBezTo>
                  <a:cubicBezTo>
                    <a:pt x="147" y="232"/>
                    <a:pt x="157" y="231"/>
                    <a:pt x="167" y="229"/>
                  </a:cubicBezTo>
                  <a:cubicBezTo>
                    <a:pt x="227" y="205"/>
                    <a:pt x="262" y="146"/>
                    <a:pt x="239" y="86"/>
                  </a:cubicBezTo>
                  <a:cubicBezTo>
                    <a:pt x="218" y="34"/>
                    <a:pt x="170" y="1"/>
                    <a:pt x="1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4" name="Google Shape;704;p19"/>
            <p:cNvSpPr/>
            <p:nvPr/>
          </p:nvSpPr>
          <p:spPr>
            <a:xfrm>
              <a:off x="1778304" y="2660884"/>
              <a:ext cx="29085" cy="26884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6" y="0"/>
                  </a:moveTo>
                  <a:cubicBezTo>
                    <a:pt x="116" y="0"/>
                    <a:pt x="106" y="1"/>
                    <a:pt x="96" y="3"/>
                  </a:cubicBezTo>
                  <a:cubicBezTo>
                    <a:pt x="36" y="15"/>
                    <a:pt x="0" y="87"/>
                    <a:pt x="12" y="146"/>
                  </a:cubicBezTo>
                  <a:cubicBezTo>
                    <a:pt x="33" y="198"/>
                    <a:pt x="90" y="232"/>
                    <a:pt x="144" y="232"/>
                  </a:cubicBezTo>
                  <a:cubicBezTo>
                    <a:pt x="152" y="232"/>
                    <a:pt x="159" y="231"/>
                    <a:pt x="167" y="230"/>
                  </a:cubicBezTo>
                  <a:cubicBezTo>
                    <a:pt x="227" y="206"/>
                    <a:pt x="251" y="134"/>
                    <a:pt x="239" y="75"/>
                  </a:cubicBezTo>
                  <a:cubicBezTo>
                    <a:pt x="229" y="25"/>
                    <a:pt x="177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5" name="Google Shape;705;p19"/>
            <p:cNvSpPr/>
            <p:nvPr/>
          </p:nvSpPr>
          <p:spPr>
            <a:xfrm>
              <a:off x="1787922" y="2811639"/>
              <a:ext cx="48437" cy="43106"/>
            </a:xfrm>
            <a:custGeom>
              <a:avLst/>
              <a:gdLst/>
              <a:ahLst/>
              <a:cxnLst/>
              <a:rect l="l" t="t" r="r" b="b"/>
              <a:pathLst>
                <a:path w="418" h="372" extrusionOk="0">
                  <a:moveTo>
                    <a:pt x="206" y="0"/>
                  </a:moveTo>
                  <a:cubicBezTo>
                    <a:pt x="186" y="0"/>
                    <a:pt x="165" y="4"/>
                    <a:pt x="144" y="12"/>
                  </a:cubicBezTo>
                  <a:cubicBezTo>
                    <a:pt x="37" y="48"/>
                    <a:pt x="1" y="155"/>
                    <a:pt x="25" y="250"/>
                  </a:cubicBezTo>
                  <a:cubicBezTo>
                    <a:pt x="57" y="325"/>
                    <a:pt x="137" y="371"/>
                    <a:pt x="230" y="371"/>
                  </a:cubicBezTo>
                  <a:cubicBezTo>
                    <a:pt x="241" y="371"/>
                    <a:pt x="252" y="371"/>
                    <a:pt x="263" y="369"/>
                  </a:cubicBezTo>
                  <a:cubicBezTo>
                    <a:pt x="370" y="322"/>
                    <a:pt x="418" y="215"/>
                    <a:pt x="382" y="131"/>
                  </a:cubicBezTo>
                  <a:cubicBezTo>
                    <a:pt x="345" y="48"/>
                    <a:pt x="279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6" name="Google Shape;706;p19"/>
            <p:cNvSpPr/>
            <p:nvPr/>
          </p:nvSpPr>
          <p:spPr>
            <a:xfrm>
              <a:off x="1223720" y="2776297"/>
              <a:ext cx="23523" cy="21901"/>
            </a:xfrm>
            <a:custGeom>
              <a:avLst/>
              <a:gdLst/>
              <a:ahLst/>
              <a:cxnLst/>
              <a:rect l="l" t="t" r="r" b="b"/>
              <a:pathLst>
                <a:path w="203" h="189" extrusionOk="0">
                  <a:moveTo>
                    <a:pt x="104" y="0"/>
                  </a:moveTo>
                  <a:cubicBezTo>
                    <a:pt x="93" y="0"/>
                    <a:pt x="82" y="2"/>
                    <a:pt x="72" y="8"/>
                  </a:cubicBezTo>
                  <a:cubicBezTo>
                    <a:pt x="24" y="19"/>
                    <a:pt x="0" y="79"/>
                    <a:pt x="12" y="127"/>
                  </a:cubicBezTo>
                  <a:cubicBezTo>
                    <a:pt x="22" y="158"/>
                    <a:pt x="68" y="189"/>
                    <a:pt x="111" y="189"/>
                  </a:cubicBezTo>
                  <a:cubicBezTo>
                    <a:pt x="118" y="189"/>
                    <a:pt x="125" y="188"/>
                    <a:pt x="131" y="186"/>
                  </a:cubicBezTo>
                  <a:cubicBezTo>
                    <a:pt x="179" y="162"/>
                    <a:pt x="203" y="103"/>
                    <a:pt x="191" y="67"/>
                  </a:cubicBezTo>
                  <a:cubicBezTo>
                    <a:pt x="181" y="30"/>
                    <a:pt x="143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7" name="Google Shape;707;p19"/>
            <p:cNvSpPr/>
            <p:nvPr/>
          </p:nvSpPr>
          <p:spPr>
            <a:xfrm>
              <a:off x="1183627" y="2907006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2" y="1"/>
                  </a:moveTo>
                  <a:cubicBezTo>
                    <a:pt x="63" y="1"/>
                    <a:pt x="55" y="4"/>
                    <a:pt x="49" y="11"/>
                  </a:cubicBezTo>
                  <a:cubicBezTo>
                    <a:pt x="13" y="23"/>
                    <a:pt x="1" y="46"/>
                    <a:pt x="13" y="82"/>
                  </a:cubicBezTo>
                  <a:cubicBezTo>
                    <a:pt x="30" y="99"/>
                    <a:pt x="46" y="116"/>
                    <a:pt x="68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58"/>
                    <a:pt x="120" y="34"/>
                  </a:cubicBezTo>
                  <a:cubicBezTo>
                    <a:pt x="112" y="18"/>
                    <a:pt x="91" y="1"/>
                    <a:pt x="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8" name="Google Shape;708;p19"/>
            <p:cNvSpPr/>
            <p:nvPr/>
          </p:nvSpPr>
          <p:spPr>
            <a:xfrm>
              <a:off x="1307846" y="2993218"/>
              <a:ext cx="12515" cy="11704"/>
            </a:xfrm>
            <a:custGeom>
              <a:avLst/>
              <a:gdLst/>
              <a:ahLst/>
              <a:cxnLst/>
              <a:rect l="l" t="t" r="r" b="b"/>
              <a:pathLst>
                <a:path w="108" h="101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0" y="41"/>
                    <a:pt x="12" y="64"/>
                  </a:cubicBezTo>
                  <a:cubicBezTo>
                    <a:pt x="36" y="76"/>
                    <a:pt x="60" y="100"/>
                    <a:pt x="72" y="100"/>
                  </a:cubicBezTo>
                  <a:cubicBezTo>
                    <a:pt x="108" y="100"/>
                    <a:pt x="108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9" name="Google Shape;709;p19"/>
            <p:cNvSpPr/>
            <p:nvPr/>
          </p:nvSpPr>
          <p:spPr>
            <a:xfrm>
              <a:off x="1874829" y="3165294"/>
              <a:ext cx="34647" cy="30244"/>
            </a:xfrm>
            <a:custGeom>
              <a:avLst/>
              <a:gdLst/>
              <a:ahLst/>
              <a:cxnLst/>
              <a:rect l="l" t="t" r="r" b="b"/>
              <a:pathLst>
                <a:path w="299" h="261" extrusionOk="0">
                  <a:moveTo>
                    <a:pt x="155" y="1"/>
                  </a:moveTo>
                  <a:cubicBezTo>
                    <a:pt x="139" y="1"/>
                    <a:pt x="123" y="3"/>
                    <a:pt x="108" y="8"/>
                  </a:cubicBezTo>
                  <a:cubicBezTo>
                    <a:pt x="49" y="20"/>
                    <a:pt x="1" y="103"/>
                    <a:pt x="37" y="175"/>
                  </a:cubicBezTo>
                  <a:cubicBezTo>
                    <a:pt x="54" y="227"/>
                    <a:pt x="103" y="260"/>
                    <a:pt x="152" y="260"/>
                  </a:cubicBezTo>
                  <a:cubicBezTo>
                    <a:pt x="170" y="260"/>
                    <a:pt x="187" y="256"/>
                    <a:pt x="203" y="246"/>
                  </a:cubicBezTo>
                  <a:cubicBezTo>
                    <a:pt x="263" y="234"/>
                    <a:pt x="299" y="163"/>
                    <a:pt x="275" y="80"/>
                  </a:cubicBezTo>
                  <a:cubicBezTo>
                    <a:pt x="265" y="33"/>
                    <a:pt x="212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0" name="Google Shape;710;p19"/>
            <p:cNvSpPr/>
            <p:nvPr/>
          </p:nvSpPr>
          <p:spPr>
            <a:xfrm>
              <a:off x="2072166" y="2942695"/>
              <a:ext cx="48437" cy="43454"/>
            </a:xfrm>
            <a:custGeom>
              <a:avLst/>
              <a:gdLst/>
              <a:ahLst/>
              <a:cxnLst/>
              <a:rect l="l" t="t" r="r" b="b"/>
              <a:pathLst>
                <a:path w="418" h="375" extrusionOk="0">
                  <a:moveTo>
                    <a:pt x="214" y="1"/>
                  </a:moveTo>
                  <a:cubicBezTo>
                    <a:pt x="191" y="1"/>
                    <a:pt x="167" y="4"/>
                    <a:pt x="143" y="12"/>
                  </a:cubicBezTo>
                  <a:cubicBezTo>
                    <a:pt x="48" y="36"/>
                    <a:pt x="1" y="143"/>
                    <a:pt x="24" y="250"/>
                  </a:cubicBezTo>
                  <a:cubicBezTo>
                    <a:pt x="65" y="321"/>
                    <a:pt x="148" y="375"/>
                    <a:pt x="223" y="375"/>
                  </a:cubicBezTo>
                  <a:cubicBezTo>
                    <a:pt x="237" y="375"/>
                    <a:pt x="250" y="373"/>
                    <a:pt x="262" y="369"/>
                  </a:cubicBezTo>
                  <a:cubicBezTo>
                    <a:pt x="370" y="334"/>
                    <a:pt x="417" y="238"/>
                    <a:pt x="382" y="131"/>
                  </a:cubicBezTo>
                  <a:cubicBezTo>
                    <a:pt x="363" y="48"/>
                    <a:pt x="294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1" name="Google Shape;711;p19"/>
            <p:cNvSpPr/>
            <p:nvPr/>
          </p:nvSpPr>
          <p:spPr>
            <a:xfrm>
              <a:off x="2033580" y="3100519"/>
              <a:ext cx="30476" cy="26652"/>
            </a:xfrm>
            <a:custGeom>
              <a:avLst/>
              <a:gdLst/>
              <a:ahLst/>
              <a:cxnLst/>
              <a:rect l="l" t="t" r="r" b="b"/>
              <a:pathLst>
                <a:path w="263" h="230" extrusionOk="0">
                  <a:moveTo>
                    <a:pt x="133" y="0"/>
                  </a:moveTo>
                  <a:cubicBezTo>
                    <a:pt x="121" y="0"/>
                    <a:pt x="108" y="2"/>
                    <a:pt x="95" y="8"/>
                  </a:cubicBezTo>
                  <a:cubicBezTo>
                    <a:pt x="36" y="31"/>
                    <a:pt x="0" y="91"/>
                    <a:pt x="24" y="150"/>
                  </a:cubicBezTo>
                  <a:cubicBezTo>
                    <a:pt x="43" y="197"/>
                    <a:pt x="83" y="229"/>
                    <a:pt x="129" y="229"/>
                  </a:cubicBezTo>
                  <a:cubicBezTo>
                    <a:pt x="141" y="229"/>
                    <a:pt x="154" y="227"/>
                    <a:pt x="167" y="222"/>
                  </a:cubicBezTo>
                  <a:cubicBezTo>
                    <a:pt x="226" y="198"/>
                    <a:pt x="262" y="139"/>
                    <a:pt x="238" y="79"/>
                  </a:cubicBezTo>
                  <a:cubicBezTo>
                    <a:pt x="220" y="32"/>
                    <a:pt x="179" y="0"/>
                    <a:pt x="1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2" name="Google Shape;712;p19"/>
            <p:cNvSpPr/>
            <p:nvPr/>
          </p:nvSpPr>
          <p:spPr>
            <a:xfrm>
              <a:off x="1856984" y="2986033"/>
              <a:ext cx="35922" cy="30708"/>
            </a:xfrm>
            <a:custGeom>
              <a:avLst/>
              <a:gdLst/>
              <a:ahLst/>
              <a:cxnLst/>
              <a:rect l="l" t="t" r="r" b="b"/>
              <a:pathLst>
                <a:path w="310" h="265" extrusionOk="0">
                  <a:moveTo>
                    <a:pt x="162" y="0"/>
                  </a:moveTo>
                  <a:cubicBezTo>
                    <a:pt x="148" y="0"/>
                    <a:pt x="134" y="2"/>
                    <a:pt x="119" y="7"/>
                  </a:cubicBezTo>
                  <a:cubicBezTo>
                    <a:pt x="36" y="19"/>
                    <a:pt x="0" y="103"/>
                    <a:pt x="24" y="174"/>
                  </a:cubicBezTo>
                  <a:cubicBezTo>
                    <a:pt x="52" y="231"/>
                    <a:pt x="103" y="265"/>
                    <a:pt x="152" y="265"/>
                  </a:cubicBezTo>
                  <a:cubicBezTo>
                    <a:pt x="165" y="265"/>
                    <a:pt x="178" y="262"/>
                    <a:pt x="191" y="257"/>
                  </a:cubicBezTo>
                  <a:cubicBezTo>
                    <a:pt x="262" y="245"/>
                    <a:pt x="310" y="174"/>
                    <a:pt x="274" y="103"/>
                  </a:cubicBezTo>
                  <a:cubicBezTo>
                    <a:pt x="264" y="36"/>
                    <a:pt x="217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3" name="Google Shape;713;p19"/>
            <p:cNvSpPr/>
            <p:nvPr/>
          </p:nvSpPr>
          <p:spPr>
            <a:xfrm>
              <a:off x="747700" y="2904920"/>
              <a:ext cx="13905" cy="12167"/>
            </a:xfrm>
            <a:custGeom>
              <a:avLst/>
              <a:gdLst/>
              <a:ahLst/>
              <a:cxnLst/>
              <a:rect l="l" t="t" r="r" b="b"/>
              <a:pathLst>
                <a:path w="120" h="105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1" y="41"/>
                    <a:pt x="12" y="64"/>
                  </a:cubicBezTo>
                  <a:cubicBezTo>
                    <a:pt x="12" y="91"/>
                    <a:pt x="32" y="105"/>
                    <a:pt x="53" y="105"/>
                  </a:cubicBezTo>
                  <a:cubicBezTo>
                    <a:pt x="59" y="105"/>
                    <a:pt x="66" y="103"/>
                    <a:pt x="72" y="100"/>
                  </a:cubicBezTo>
                  <a:cubicBezTo>
                    <a:pt x="108" y="100"/>
                    <a:pt x="120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4" name="Google Shape;714;p19"/>
            <p:cNvSpPr/>
            <p:nvPr/>
          </p:nvSpPr>
          <p:spPr>
            <a:xfrm>
              <a:off x="893936" y="2967029"/>
              <a:ext cx="15296" cy="13558"/>
            </a:xfrm>
            <a:custGeom>
              <a:avLst/>
              <a:gdLst/>
              <a:ahLst/>
              <a:cxnLst/>
              <a:rect l="l" t="t" r="r" b="b"/>
              <a:pathLst>
                <a:path w="132" h="117" extrusionOk="0">
                  <a:moveTo>
                    <a:pt x="68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28"/>
                    <a:pt x="1" y="52"/>
                    <a:pt x="12" y="88"/>
                  </a:cubicBezTo>
                  <a:cubicBezTo>
                    <a:pt x="30" y="105"/>
                    <a:pt x="47" y="116"/>
                    <a:pt x="69" y="116"/>
                  </a:cubicBezTo>
                  <a:cubicBezTo>
                    <a:pt x="78" y="116"/>
                    <a:pt x="86" y="115"/>
                    <a:pt x="96" y="112"/>
                  </a:cubicBezTo>
                  <a:cubicBezTo>
                    <a:pt x="120" y="100"/>
                    <a:pt x="132" y="64"/>
                    <a:pt x="120" y="40"/>
                  </a:cubicBezTo>
                  <a:cubicBezTo>
                    <a:pt x="111" y="14"/>
                    <a:pt x="88" y="0"/>
                    <a:pt x="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5" name="Google Shape;715;p19"/>
            <p:cNvSpPr/>
            <p:nvPr/>
          </p:nvSpPr>
          <p:spPr>
            <a:xfrm>
              <a:off x="1258135" y="3213614"/>
              <a:ext cx="37428" cy="32909"/>
            </a:xfrm>
            <a:custGeom>
              <a:avLst/>
              <a:gdLst/>
              <a:ahLst/>
              <a:cxnLst/>
              <a:rect l="l" t="t" r="r" b="b"/>
              <a:pathLst>
                <a:path w="323" h="284" extrusionOk="0">
                  <a:moveTo>
                    <a:pt x="163" y="1"/>
                  </a:moveTo>
                  <a:cubicBezTo>
                    <a:pt x="149" y="1"/>
                    <a:pt x="134" y="3"/>
                    <a:pt x="120" y="8"/>
                  </a:cubicBezTo>
                  <a:cubicBezTo>
                    <a:pt x="37" y="44"/>
                    <a:pt x="1" y="115"/>
                    <a:pt x="25" y="186"/>
                  </a:cubicBezTo>
                  <a:cubicBezTo>
                    <a:pt x="56" y="249"/>
                    <a:pt x="114" y="284"/>
                    <a:pt x="176" y="284"/>
                  </a:cubicBezTo>
                  <a:cubicBezTo>
                    <a:pt x="185" y="284"/>
                    <a:pt x="194" y="283"/>
                    <a:pt x="203" y="282"/>
                  </a:cubicBezTo>
                  <a:cubicBezTo>
                    <a:pt x="287" y="246"/>
                    <a:pt x="322" y="175"/>
                    <a:pt x="298" y="103"/>
                  </a:cubicBezTo>
                  <a:cubicBezTo>
                    <a:pt x="270" y="37"/>
                    <a:pt x="219" y="1"/>
                    <a:pt x="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6" name="Google Shape;716;p19"/>
            <p:cNvSpPr/>
            <p:nvPr/>
          </p:nvSpPr>
          <p:spPr>
            <a:xfrm>
              <a:off x="1070048" y="1105791"/>
              <a:ext cx="10916" cy="6717"/>
            </a:xfrm>
            <a:custGeom>
              <a:avLst/>
              <a:gdLst/>
              <a:ahLst/>
              <a:cxnLst/>
              <a:rect l="l" t="t" r="r" b="b"/>
              <a:pathLst>
                <a:path w="273" h="168" extrusionOk="0">
                  <a:moveTo>
                    <a:pt x="213" y="0"/>
                  </a:moveTo>
                  <a:cubicBezTo>
                    <a:pt x="203" y="0"/>
                    <a:pt x="194" y="3"/>
                    <a:pt x="185" y="8"/>
                  </a:cubicBezTo>
                  <a:cubicBezTo>
                    <a:pt x="166" y="20"/>
                    <a:pt x="177" y="46"/>
                    <a:pt x="194" y="46"/>
                  </a:cubicBezTo>
                  <a:cubicBezTo>
                    <a:pt x="197" y="46"/>
                    <a:pt x="201" y="45"/>
                    <a:pt x="205" y="43"/>
                  </a:cubicBezTo>
                  <a:lnTo>
                    <a:pt x="205" y="43"/>
                  </a:lnTo>
                  <a:cubicBezTo>
                    <a:pt x="168" y="65"/>
                    <a:pt x="175" y="78"/>
                    <a:pt x="133" y="87"/>
                  </a:cubicBezTo>
                  <a:cubicBezTo>
                    <a:pt x="129" y="88"/>
                    <a:pt x="125" y="88"/>
                    <a:pt x="122" y="88"/>
                  </a:cubicBezTo>
                  <a:cubicBezTo>
                    <a:pt x="110" y="88"/>
                    <a:pt x="98" y="85"/>
                    <a:pt x="86" y="85"/>
                  </a:cubicBezTo>
                  <a:cubicBezTo>
                    <a:pt x="81" y="85"/>
                    <a:pt x="76" y="85"/>
                    <a:pt x="70" y="87"/>
                  </a:cubicBezTo>
                  <a:cubicBezTo>
                    <a:pt x="47" y="93"/>
                    <a:pt x="27" y="104"/>
                    <a:pt x="13" y="121"/>
                  </a:cubicBezTo>
                  <a:cubicBezTo>
                    <a:pt x="1" y="135"/>
                    <a:pt x="13" y="152"/>
                    <a:pt x="27" y="152"/>
                  </a:cubicBezTo>
                  <a:cubicBezTo>
                    <a:pt x="31" y="152"/>
                    <a:pt x="35" y="151"/>
                    <a:pt x="39" y="147"/>
                  </a:cubicBezTo>
                  <a:cubicBezTo>
                    <a:pt x="88" y="100"/>
                    <a:pt x="261" y="167"/>
                    <a:pt x="270" y="62"/>
                  </a:cubicBezTo>
                  <a:cubicBezTo>
                    <a:pt x="273" y="27"/>
                    <a:pt x="244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7" name="Google Shape;717;p19"/>
            <p:cNvSpPr/>
            <p:nvPr/>
          </p:nvSpPr>
          <p:spPr>
            <a:xfrm>
              <a:off x="1836429" y="3587752"/>
              <a:ext cx="8077" cy="12115"/>
            </a:xfrm>
            <a:custGeom>
              <a:avLst/>
              <a:gdLst/>
              <a:ahLst/>
              <a:cxnLst/>
              <a:rect l="l" t="t" r="r" b="b"/>
              <a:pathLst>
                <a:path w="202" h="303" extrusionOk="0">
                  <a:moveTo>
                    <a:pt x="2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62" y="94"/>
                    <a:pt x="121" y="188"/>
                    <a:pt x="181" y="282"/>
                  </a:cubicBezTo>
                  <a:cubicBezTo>
                    <a:pt x="187" y="289"/>
                    <a:pt x="194" y="296"/>
                    <a:pt x="201" y="303"/>
                  </a:cubicBezTo>
                  <a:cubicBezTo>
                    <a:pt x="67" y="81"/>
                    <a:pt x="10" y="1"/>
                    <a:pt x="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8" name="Google Shape;718;p19"/>
            <p:cNvSpPr/>
            <p:nvPr/>
          </p:nvSpPr>
          <p:spPr>
            <a:xfrm>
              <a:off x="3489951" y="2822527"/>
              <a:ext cx="5398" cy="15714"/>
            </a:xfrm>
            <a:custGeom>
              <a:avLst/>
              <a:gdLst/>
              <a:ahLst/>
              <a:cxnLst/>
              <a:rect l="l" t="t" r="r" b="b"/>
              <a:pathLst>
                <a:path w="135" h="393" extrusionOk="0">
                  <a:moveTo>
                    <a:pt x="3" y="1"/>
                  </a:moveTo>
                  <a:cubicBezTo>
                    <a:pt x="1" y="1"/>
                    <a:pt x="3" y="17"/>
                    <a:pt x="10" y="43"/>
                  </a:cubicBezTo>
                  <a:cubicBezTo>
                    <a:pt x="53" y="157"/>
                    <a:pt x="95" y="270"/>
                    <a:pt x="132" y="386"/>
                  </a:cubicBezTo>
                  <a:cubicBezTo>
                    <a:pt x="132" y="388"/>
                    <a:pt x="133" y="389"/>
                    <a:pt x="135" y="392"/>
                  </a:cubicBezTo>
                  <a:cubicBezTo>
                    <a:pt x="45" y="100"/>
                    <a:pt x="8" y="1"/>
                    <a:pt x="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19" name="Google Shape;719;p19"/>
          <p:cNvGrpSpPr/>
          <p:nvPr/>
        </p:nvGrpSpPr>
        <p:grpSpPr>
          <a:xfrm>
            <a:off x="9393094" y="309057"/>
            <a:ext cx="2577244" cy="599776"/>
            <a:chOff x="4801170" y="13068"/>
            <a:chExt cx="1932933" cy="449832"/>
          </a:xfrm>
        </p:grpSpPr>
        <p:sp>
          <p:nvSpPr>
            <p:cNvPr id="720" name="Google Shape;720;p19"/>
            <p:cNvSpPr/>
            <p:nvPr/>
          </p:nvSpPr>
          <p:spPr>
            <a:xfrm>
              <a:off x="6255302" y="206465"/>
              <a:ext cx="6953" cy="4287"/>
            </a:xfrm>
            <a:custGeom>
              <a:avLst/>
              <a:gdLst/>
              <a:ahLst/>
              <a:cxnLst/>
              <a:rect l="l" t="t" r="r" b="b"/>
              <a:pathLst>
                <a:path w="60" h="37" extrusionOk="0">
                  <a:moveTo>
                    <a:pt x="36" y="1"/>
                  </a:moveTo>
                  <a:cubicBezTo>
                    <a:pt x="24" y="13"/>
                    <a:pt x="0" y="13"/>
                    <a:pt x="24" y="25"/>
                  </a:cubicBezTo>
                  <a:cubicBezTo>
                    <a:pt x="24" y="37"/>
                    <a:pt x="36" y="37"/>
                    <a:pt x="48" y="37"/>
                  </a:cubicBezTo>
                  <a:cubicBezTo>
                    <a:pt x="60" y="37"/>
                    <a:pt x="60" y="25"/>
                    <a:pt x="60" y="13"/>
                  </a:cubicBezTo>
                  <a:cubicBezTo>
                    <a:pt x="60" y="1"/>
                    <a:pt x="48" y="1"/>
                    <a:pt x="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1" name="Google Shape;721;p19"/>
            <p:cNvSpPr/>
            <p:nvPr/>
          </p:nvSpPr>
          <p:spPr>
            <a:xfrm>
              <a:off x="5885540" y="18630"/>
              <a:ext cx="37313" cy="33720"/>
            </a:xfrm>
            <a:custGeom>
              <a:avLst/>
              <a:gdLst/>
              <a:ahLst/>
              <a:cxnLst/>
              <a:rect l="l" t="t" r="r" b="b"/>
              <a:pathLst>
                <a:path w="322" h="291" extrusionOk="0">
                  <a:moveTo>
                    <a:pt x="162" y="0"/>
                  </a:moveTo>
                  <a:cubicBezTo>
                    <a:pt x="140" y="0"/>
                    <a:pt x="118" y="5"/>
                    <a:pt x="96" y="14"/>
                  </a:cubicBezTo>
                  <a:cubicBezTo>
                    <a:pt x="24" y="50"/>
                    <a:pt x="0" y="134"/>
                    <a:pt x="24" y="205"/>
                  </a:cubicBezTo>
                  <a:cubicBezTo>
                    <a:pt x="59" y="257"/>
                    <a:pt x="107" y="290"/>
                    <a:pt x="158" y="290"/>
                  </a:cubicBezTo>
                  <a:cubicBezTo>
                    <a:pt x="176" y="290"/>
                    <a:pt x="196" y="286"/>
                    <a:pt x="215" y="276"/>
                  </a:cubicBezTo>
                  <a:cubicBezTo>
                    <a:pt x="298" y="229"/>
                    <a:pt x="322" y="157"/>
                    <a:pt x="298" y="86"/>
                  </a:cubicBezTo>
                  <a:cubicBezTo>
                    <a:pt x="272" y="34"/>
                    <a:pt x="220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2" name="Google Shape;722;p19"/>
            <p:cNvSpPr/>
            <p:nvPr/>
          </p:nvSpPr>
          <p:spPr>
            <a:xfrm>
              <a:off x="6023549" y="379005"/>
              <a:ext cx="53883" cy="48205"/>
            </a:xfrm>
            <a:custGeom>
              <a:avLst/>
              <a:gdLst/>
              <a:ahLst/>
              <a:cxnLst/>
              <a:rect l="l" t="t" r="r" b="b"/>
              <a:pathLst>
                <a:path w="465" h="416" extrusionOk="0">
                  <a:moveTo>
                    <a:pt x="226" y="0"/>
                  </a:moveTo>
                  <a:cubicBezTo>
                    <a:pt x="142" y="0"/>
                    <a:pt x="64" y="48"/>
                    <a:pt x="36" y="131"/>
                  </a:cubicBezTo>
                  <a:cubicBezTo>
                    <a:pt x="0" y="250"/>
                    <a:pt x="60" y="369"/>
                    <a:pt x="167" y="405"/>
                  </a:cubicBezTo>
                  <a:cubicBezTo>
                    <a:pt x="188" y="412"/>
                    <a:pt x="209" y="415"/>
                    <a:pt x="231" y="415"/>
                  </a:cubicBezTo>
                  <a:cubicBezTo>
                    <a:pt x="318" y="415"/>
                    <a:pt x="400" y="360"/>
                    <a:pt x="429" y="274"/>
                  </a:cubicBezTo>
                  <a:cubicBezTo>
                    <a:pt x="464" y="167"/>
                    <a:pt x="417" y="48"/>
                    <a:pt x="298" y="12"/>
                  </a:cubicBezTo>
                  <a:cubicBezTo>
                    <a:pt x="274" y="4"/>
                    <a:pt x="250" y="0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3" name="Google Shape;723;p19"/>
            <p:cNvSpPr/>
            <p:nvPr/>
          </p:nvSpPr>
          <p:spPr>
            <a:xfrm>
              <a:off x="4801170" y="83289"/>
              <a:ext cx="88415" cy="78449"/>
            </a:xfrm>
            <a:custGeom>
              <a:avLst/>
              <a:gdLst/>
              <a:ahLst/>
              <a:cxnLst/>
              <a:rect l="l" t="t" r="r" b="b"/>
              <a:pathLst>
                <a:path w="763" h="677" extrusionOk="0">
                  <a:moveTo>
                    <a:pt x="380" y="0"/>
                  </a:moveTo>
                  <a:cubicBezTo>
                    <a:pt x="335" y="0"/>
                    <a:pt x="291" y="9"/>
                    <a:pt x="250" y="28"/>
                  </a:cubicBezTo>
                  <a:cubicBezTo>
                    <a:pt x="60" y="111"/>
                    <a:pt x="0" y="314"/>
                    <a:pt x="83" y="480"/>
                  </a:cubicBezTo>
                  <a:cubicBezTo>
                    <a:pt x="135" y="610"/>
                    <a:pt x="255" y="677"/>
                    <a:pt x="381" y="677"/>
                  </a:cubicBezTo>
                  <a:cubicBezTo>
                    <a:pt x="429" y="677"/>
                    <a:pt x="478" y="667"/>
                    <a:pt x="524" y="647"/>
                  </a:cubicBezTo>
                  <a:cubicBezTo>
                    <a:pt x="703" y="564"/>
                    <a:pt x="762" y="361"/>
                    <a:pt x="691" y="195"/>
                  </a:cubicBezTo>
                  <a:cubicBezTo>
                    <a:pt x="638" y="72"/>
                    <a:pt x="507" y="0"/>
                    <a:pt x="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4" name="Google Shape;724;p19"/>
            <p:cNvSpPr/>
            <p:nvPr/>
          </p:nvSpPr>
          <p:spPr>
            <a:xfrm>
              <a:off x="5797243" y="220370"/>
              <a:ext cx="64891" cy="56548"/>
            </a:xfrm>
            <a:custGeom>
              <a:avLst/>
              <a:gdLst/>
              <a:ahLst/>
              <a:cxnLst/>
              <a:rect l="l" t="t" r="r" b="b"/>
              <a:pathLst>
                <a:path w="560" h="488" extrusionOk="0">
                  <a:moveTo>
                    <a:pt x="283" y="0"/>
                  </a:moveTo>
                  <a:cubicBezTo>
                    <a:pt x="249" y="0"/>
                    <a:pt x="214" y="8"/>
                    <a:pt x="179" y="24"/>
                  </a:cubicBezTo>
                  <a:cubicBezTo>
                    <a:pt x="60" y="83"/>
                    <a:pt x="0" y="226"/>
                    <a:pt x="60" y="345"/>
                  </a:cubicBezTo>
                  <a:cubicBezTo>
                    <a:pt x="103" y="432"/>
                    <a:pt x="192" y="488"/>
                    <a:pt x="283" y="488"/>
                  </a:cubicBezTo>
                  <a:cubicBezTo>
                    <a:pt x="316" y="488"/>
                    <a:pt x="349" y="480"/>
                    <a:pt x="381" y="464"/>
                  </a:cubicBezTo>
                  <a:cubicBezTo>
                    <a:pt x="500" y="417"/>
                    <a:pt x="560" y="262"/>
                    <a:pt x="500" y="143"/>
                  </a:cubicBezTo>
                  <a:cubicBezTo>
                    <a:pt x="457" y="56"/>
                    <a:pt x="375" y="0"/>
                    <a:pt x="2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5" name="Google Shape;725;p19"/>
            <p:cNvSpPr/>
            <p:nvPr/>
          </p:nvSpPr>
          <p:spPr>
            <a:xfrm>
              <a:off x="6418108" y="321878"/>
              <a:ext cx="89805" cy="81346"/>
            </a:xfrm>
            <a:custGeom>
              <a:avLst/>
              <a:gdLst/>
              <a:ahLst/>
              <a:cxnLst/>
              <a:rect l="l" t="t" r="r" b="b"/>
              <a:pathLst>
                <a:path w="775" h="702" extrusionOk="0">
                  <a:moveTo>
                    <a:pt x="394" y="1"/>
                  </a:moveTo>
                  <a:cubicBezTo>
                    <a:pt x="342" y="1"/>
                    <a:pt x="289" y="13"/>
                    <a:pt x="238" y="41"/>
                  </a:cubicBezTo>
                  <a:cubicBezTo>
                    <a:pt x="60" y="136"/>
                    <a:pt x="0" y="338"/>
                    <a:pt x="72" y="505"/>
                  </a:cubicBezTo>
                  <a:cubicBezTo>
                    <a:pt x="141" y="634"/>
                    <a:pt x="266" y="701"/>
                    <a:pt x="393" y="701"/>
                  </a:cubicBezTo>
                  <a:cubicBezTo>
                    <a:pt x="441" y="701"/>
                    <a:pt x="490" y="691"/>
                    <a:pt x="536" y="672"/>
                  </a:cubicBezTo>
                  <a:cubicBezTo>
                    <a:pt x="715" y="576"/>
                    <a:pt x="774" y="374"/>
                    <a:pt x="703" y="207"/>
                  </a:cubicBezTo>
                  <a:cubicBezTo>
                    <a:pt x="643" y="80"/>
                    <a:pt x="523" y="1"/>
                    <a:pt x="3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6" name="Google Shape;726;p19"/>
            <p:cNvSpPr/>
            <p:nvPr/>
          </p:nvSpPr>
          <p:spPr>
            <a:xfrm>
              <a:off x="5543358" y="408785"/>
              <a:ext cx="33257" cy="27926"/>
            </a:xfrm>
            <a:custGeom>
              <a:avLst/>
              <a:gdLst/>
              <a:ahLst/>
              <a:cxnLst/>
              <a:rect l="l" t="t" r="r" b="b"/>
              <a:pathLst>
                <a:path w="287" h="241" extrusionOk="0">
                  <a:moveTo>
                    <a:pt x="143" y="1"/>
                  </a:moveTo>
                  <a:cubicBezTo>
                    <a:pt x="128" y="1"/>
                    <a:pt x="112" y="2"/>
                    <a:pt x="96" y="5"/>
                  </a:cubicBezTo>
                  <a:cubicBezTo>
                    <a:pt x="36" y="29"/>
                    <a:pt x="1" y="112"/>
                    <a:pt x="36" y="172"/>
                  </a:cubicBezTo>
                  <a:cubicBezTo>
                    <a:pt x="54" y="216"/>
                    <a:pt x="98" y="240"/>
                    <a:pt x="144" y="240"/>
                  </a:cubicBezTo>
                  <a:cubicBezTo>
                    <a:pt x="160" y="240"/>
                    <a:pt x="176" y="237"/>
                    <a:pt x="191" y="231"/>
                  </a:cubicBezTo>
                  <a:cubicBezTo>
                    <a:pt x="251" y="196"/>
                    <a:pt x="286" y="124"/>
                    <a:pt x="251" y="65"/>
                  </a:cubicBezTo>
                  <a:cubicBezTo>
                    <a:pt x="241" y="18"/>
                    <a:pt x="196" y="1"/>
                    <a:pt x="1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7" name="Google Shape;727;p19"/>
            <p:cNvSpPr/>
            <p:nvPr/>
          </p:nvSpPr>
          <p:spPr>
            <a:xfrm>
              <a:off x="5668967" y="433815"/>
              <a:ext cx="33141" cy="29085"/>
            </a:xfrm>
            <a:custGeom>
              <a:avLst/>
              <a:gdLst/>
              <a:ahLst/>
              <a:cxnLst/>
              <a:rect l="l" t="t" r="r" b="b"/>
              <a:pathLst>
                <a:path w="286" h="251" extrusionOk="0">
                  <a:moveTo>
                    <a:pt x="151" y="1"/>
                  </a:moveTo>
                  <a:cubicBezTo>
                    <a:pt x="134" y="1"/>
                    <a:pt x="115" y="5"/>
                    <a:pt x="95" y="15"/>
                  </a:cubicBezTo>
                  <a:cubicBezTo>
                    <a:pt x="36" y="39"/>
                    <a:pt x="0" y="110"/>
                    <a:pt x="36" y="170"/>
                  </a:cubicBezTo>
                  <a:cubicBezTo>
                    <a:pt x="54" y="224"/>
                    <a:pt x="105" y="250"/>
                    <a:pt x="155" y="250"/>
                  </a:cubicBezTo>
                  <a:cubicBezTo>
                    <a:pt x="171" y="250"/>
                    <a:pt x="188" y="247"/>
                    <a:pt x="203" y="241"/>
                  </a:cubicBezTo>
                  <a:cubicBezTo>
                    <a:pt x="262" y="206"/>
                    <a:pt x="286" y="134"/>
                    <a:pt x="262" y="75"/>
                  </a:cubicBezTo>
                  <a:cubicBezTo>
                    <a:pt x="236" y="32"/>
                    <a:pt x="198" y="1"/>
                    <a:pt x="1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8" name="Google Shape;728;p19"/>
            <p:cNvSpPr/>
            <p:nvPr/>
          </p:nvSpPr>
          <p:spPr>
            <a:xfrm>
              <a:off x="5209518" y="356062"/>
              <a:ext cx="49711" cy="43106"/>
            </a:xfrm>
            <a:custGeom>
              <a:avLst/>
              <a:gdLst/>
              <a:ahLst/>
              <a:cxnLst/>
              <a:rect l="l" t="t" r="r" b="b"/>
              <a:pathLst>
                <a:path w="429" h="372" extrusionOk="0">
                  <a:moveTo>
                    <a:pt x="220" y="1"/>
                  </a:moveTo>
                  <a:cubicBezTo>
                    <a:pt x="191" y="1"/>
                    <a:pt x="161" y="6"/>
                    <a:pt x="131" y="19"/>
                  </a:cubicBezTo>
                  <a:cubicBezTo>
                    <a:pt x="36" y="55"/>
                    <a:pt x="0" y="174"/>
                    <a:pt x="36" y="270"/>
                  </a:cubicBezTo>
                  <a:cubicBezTo>
                    <a:pt x="71" y="330"/>
                    <a:pt x="143" y="372"/>
                    <a:pt x="216" y="372"/>
                  </a:cubicBezTo>
                  <a:cubicBezTo>
                    <a:pt x="244" y="372"/>
                    <a:pt x="272" y="366"/>
                    <a:pt x="298" y="353"/>
                  </a:cubicBezTo>
                  <a:cubicBezTo>
                    <a:pt x="381" y="317"/>
                    <a:pt x="429" y="186"/>
                    <a:pt x="381" y="103"/>
                  </a:cubicBezTo>
                  <a:cubicBezTo>
                    <a:pt x="364" y="42"/>
                    <a:pt x="296" y="1"/>
                    <a:pt x="2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9" name="Google Shape;729;p19"/>
            <p:cNvSpPr/>
            <p:nvPr/>
          </p:nvSpPr>
          <p:spPr>
            <a:xfrm>
              <a:off x="6231779" y="259305"/>
              <a:ext cx="27695" cy="24218"/>
            </a:xfrm>
            <a:custGeom>
              <a:avLst/>
              <a:gdLst/>
              <a:ahLst/>
              <a:cxnLst/>
              <a:rect l="l" t="t" r="r" b="b"/>
              <a:pathLst>
                <a:path w="239" h="209" extrusionOk="0">
                  <a:moveTo>
                    <a:pt x="128" y="1"/>
                  </a:moveTo>
                  <a:cubicBezTo>
                    <a:pt x="110" y="1"/>
                    <a:pt x="90" y="8"/>
                    <a:pt x="72" y="21"/>
                  </a:cubicBezTo>
                  <a:cubicBezTo>
                    <a:pt x="25" y="45"/>
                    <a:pt x="1" y="104"/>
                    <a:pt x="25" y="152"/>
                  </a:cubicBezTo>
                  <a:cubicBezTo>
                    <a:pt x="51" y="187"/>
                    <a:pt x="90" y="209"/>
                    <a:pt x="127" y="209"/>
                  </a:cubicBezTo>
                  <a:cubicBezTo>
                    <a:pt x="141" y="209"/>
                    <a:pt x="155" y="206"/>
                    <a:pt x="168" y="200"/>
                  </a:cubicBezTo>
                  <a:cubicBezTo>
                    <a:pt x="203" y="164"/>
                    <a:pt x="239" y="104"/>
                    <a:pt x="203" y="57"/>
                  </a:cubicBezTo>
                  <a:cubicBezTo>
                    <a:pt x="188" y="20"/>
                    <a:pt x="160" y="1"/>
                    <a:pt x="1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0" name="Google Shape;730;p19"/>
            <p:cNvSpPr/>
            <p:nvPr/>
          </p:nvSpPr>
          <p:spPr>
            <a:xfrm>
              <a:off x="6267700" y="126511"/>
              <a:ext cx="15296" cy="12978"/>
            </a:xfrm>
            <a:custGeom>
              <a:avLst/>
              <a:gdLst/>
              <a:ahLst/>
              <a:cxnLst/>
              <a:rect l="l" t="t" r="r" b="b"/>
              <a:pathLst>
                <a:path w="132" h="112" extrusionOk="0">
                  <a:moveTo>
                    <a:pt x="48" y="0"/>
                  </a:moveTo>
                  <a:cubicBezTo>
                    <a:pt x="12" y="12"/>
                    <a:pt x="0" y="48"/>
                    <a:pt x="12" y="72"/>
                  </a:cubicBezTo>
                  <a:cubicBezTo>
                    <a:pt x="30" y="98"/>
                    <a:pt x="48" y="112"/>
                    <a:pt x="71" y="112"/>
                  </a:cubicBezTo>
                  <a:cubicBezTo>
                    <a:pt x="79" y="112"/>
                    <a:pt x="87" y="110"/>
                    <a:pt x="96" y="107"/>
                  </a:cubicBezTo>
                  <a:cubicBezTo>
                    <a:pt x="119" y="95"/>
                    <a:pt x="131" y="60"/>
                    <a:pt x="119" y="36"/>
                  </a:cubicBezTo>
                  <a:cubicBezTo>
                    <a:pt x="108" y="12"/>
                    <a:pt x="72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1" name="Google Shape;731;p19"/>
            <p:cNvSpPr/>
            <p:nvPr/>
          </p:nvSpPr>
          <p:spPr>
            <a:xfrm>
              <a:off x="6133863" y="56174"/>
              <a:ext cx="13905" cy="10892"/>
            </a:xfrm>
            <a:custGeom>
              <a:avLst/>
              <a:gdLst/>
              <a:ahLst/>
              <a:cxnLst/>
              <a:rect l="l" t="t" r="r" b="b"/>
              <a:pathLst>
                <a:path w="120" h="94" extrusionOk="0">
                  <a:moveTo>
                    <a:pt x="36" y="0"/>
                  </a:moveTo>
                  <a:cubicBezTo>
                    <a:pt x="12" y="0"/>
                    <a:pt x="1" y="24"/>
                    <a:pt x="12" y="60"/>
                  </a:cubicBezTo>
                  <a:cubicBezTo>
                    <a:pt x="12" y="76"/>
                    <a:pt x="24" y="93"/>
                    <a:pt x="44" y="93"/>
                  </a:cubicBezTo>
                  <a:cubicBezTo>
                    <a:pt x="52" y="93"/>
                    <a:pt x="61" y="90"/>
                    <a:pt x="72" y="83"/>
                  </a:cubicBezTo>
                  <a:cubicBezTo>
                    <a:pt x="96" y="83"/>
                    <a:pt x="120" y="60"/>
                    <a:pt x="96" y="24"/>
                  </a:cubicBezTo>
                  <a:cubicBezTo>
                    <a:pt x="84" y="0"/>
                    <a:pt x="60" y="0"/>
                    <a:pt x="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2" name="Google Shape;732;p19"/>
            <p:cNvSpPr/>
            <p:nvPr/>
          </p:nvSpPr>
          <p:spPr>
            <a:xfrm>
              <a:off x="5357144" y="13068"/>
              <a:ext cx="33257" cy="28274"/>
            </a:xfrm>
            <a:custGeom>
              <a:avLst/>
              <a:gdLst/>
              <a:ahLst/>
              <a:cxnLst/>
              <a:rect l="l" t="t" r="r" b="b"/>
              <a:pathLst>
                <a:path w="287" h="244" extrusionOk="0">
                  <a:moveTo>
                    <a:pt x="146" y="1"/>
                  </a:moveTo>
                  <a:cubicBezTo>
                    <a:pt x="129" y="1"/>
                    <a:pt x="112" y="5"/>
                    <a:pt x="96" y="15"/>
                  </a:cubicBezTo>
                  <a:cubicBezTo>
                    <a:pt x="36" y="39"/>
                    <a:pt x="0" y="110"/>
                    <a:pt x="36" y="170"/>
                  </a:cubicBezTo>
                  <a:cubicBezTo>
                    <a:pt x="53" y="213"/>
                    <a:pt x="96" y="243"/>
                    <a:pt x="140" y="243"/>
                  </a:cubicBezTo>
                  <a:cubicBezTo>
                    <a:pt x="157" y="243"/>
                    <a:pt x="174" y="239"/>
                    <a:pt x="191" y="229"/>
                  </a:cubicBezTo>
                  <a:cubicBezTo>
                    <a:pt x="250" y="205"/>
                    <a:pt x="286" y="134"/>
                    <a:pt x="250" y="74"/>
                  </a:cubicBezTo>
                  <a:cubicBezTo>
                    <a:pt x="233" y="31"/>
                    <a:pt x="191" y="1"/>
                    <a:pt x="1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3" name="Google Shape;733;p19"/>
            <p:cNvSpPr/>
            <p:nvPr/>
          </p:nvSpPr>
          <p:spPr>
            <a:xfrm>
              <a:off x="5548920" y="106696"/>
              <a:ext cx="34531" cy="31982"/>
            </a:xfrm>
            <a:custGeom>
              <a:avLst/>
              <a:gdLst/>
              <a:ahLst/>
              <a:cxnLst/>
              <a:rect l="l" t="t" r="r" b="b"/>
              <a:pathLst>
                <a:path w="298" h="276" extrusionOk="0">
                  <a:moveTo>
                    <a:pt x="144" y="0"/>
                  </a:moveTo>
                  <a:cubicBezTo>
                    <a:pt x="123" y="0"/>
                    <a:pt x="101" y="6"/>
                    <a:pt x="84" y="16"/>
                  </a:cubicBezTo>
                  <a:cubicBezTo>
                    <a:pt x="24" y="52"/>
                    <a:pt x="0" y="124"/>
                    <a:pt x="24" y="207"/>
                  </a:cubicBezTo>
                  <a:cubicBezTo>
                    <a:pt x="51" y="251"/>
                    <a:pt x="97" y="276"/>
                    <a:pt x="148" y="276"/>
                  </a:cubicBezTo>
                  <a:cubicBezTo>
                    <a:pt x="166" y="276"/>
                    <a:pt x="184" y="273"/>
                    <a:pt x="203" y="266"/>
                  </a:cubicBezTo>
                  <a:cubicBezTo>
                    <a:pt x="262" y="231"/>
                    <a:pt x="298" y="159"/>
                    <a:pt x="262" y="88"/>
                  </a:cubicBezTo>
                  <a:cubicBezTo>
                    <a:pt x="246" y="30"/>
                    <a:pt x="194" y="0"/>
                    <a:pt x="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4" name="Google Shape;734;p19"/>
            <p:cNvSpPr/>
            <p:nvPr/>
          </p:nvSpPr>
          <p:spPr>
            <a:xfrm>
              <a:off x="6717416" y="82362"/>
              <a:ext cx="16686" cy="12283"/>
            </a:xfrm>
            <a:custGeom>
              <a:avLst/>
              <a:gdLst/>
              <a:ahLst/>
              <a:cxnLst/>
              <a:rect l="l" t="t" r="r" b="b"/>
              <a:pathLst>
                <a:path w="144" h="106" extrusionOk="0">
                  <a:moveTo>
                    <a:pt x="48" y="0"/>
                  </a:moveTo>
                  <a:cubicBezTo>
                    <a:pt x="25" y="12"/>
                    <a:pt x="1" y="36"/>
                    <a:pt x="25" y="72"/>
                  </a:cubicBezTo>
                  <a:cubicBezTo>
                    <a:pt x="33" y="89"/>
                    <a:pt x="47" y="105"/>
                    <a:pt x="68" y="105"/>
                  </a:cubicBezTo>
                  <a:cubicBezTo>
                    <a:pt x="76" y="105"/>
                    <a:pt x="86" y="102"/>
                    <a:pt x="96" y="95"/>
                  </a:cubicBezTo>
                  <a:cubicBezTo>
                    <a:pt x="120" y="84"/>
                    <a:pt x="144" y="60"/>
                    <a:pt x="120" y="24"/>
                  </a:cubicBezTo>
                  <a:cubicBezTo>
                    <a:pt x="108" y="0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5" name="Google Shape;735;p19"/>
            <p:cNvSpPr/>
            <p:nvPr/>
          </p:nvSpPr>
          <p:spPr>
            <a:xfrm>
              <a:off x="6557391" y="32883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4" y="1"/>
                  </a:moveTo>
                  <a:cubicBezTo>
                    <a:pt x="64" y="1"/>
                    <a:pt x="55" y="4"/>
                    <a:pt x="48" y="11"/>
                  </a:cubicBezTo>
                  <a:cubicBezTo>
                    <a:pt x="13" y="22"/>
                    <a:pt x="1" y="46"/>
                    <a:pt x="13" y="82"/>
                  </a:cubicBezTo>
                  <a:cubicBezTo>
                    <a:pt x="29" y="99"/>
                    <a:pt x="46" y="116"/>
                    <a:pt x="67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70"/>
                    <a:pt x="120" y="34"/>
                  </a:cubicBezTo>
                  <a:cubicBezTo>
                    <a:pt x="120" y="18"/>
                    <a:pt x="96" y="1"/>
                    <a:pt x="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36" name="Google Shape;736;p19"/>
          <p:cNvGrpSpPr/>
          <p:nvPr/>
        </p:nvGrpSpPr>
        <p:grpSpPr>
          <a:xfrm>
            <a:off x="5453477" y="5352729"/>
            <a:ext cx="6739049" cy="1505167"/>
            <a:chOff x="1321202" y="3526247"/>
            <a:chExt cx="7822763" cy="1617068"/>
          </a:xfrm>
        </p:grpSpPr>
        <p:sp>
          <p:nvSpPr>
            <p:cNvPr id="737" name="Google Shape;737;p19"/>
            <p:cNvSpPr/>
            <p:nvPr/>
          </p:nvSpPr>
          <p:spPr>
            <a:xfrm>
              <a:off x="1321202" y="3526247"/>
              <a:ext cx="7822725" cy="1613015"/>
            </a:xfrm>
            <a:custGeom>
              <a:avLst/>
              <a:gdLst/>
              <a:ahLst/>
              <a:cxnLst/>
              <a:rect l="l" t="t" r="r" b="b"/>
              <a:pathLst>
                <a:path w="67462" h="13920" extrusionOk="0">
                  <a:moveTo>
                    <a:pt x="60681" y="1"/>
                  </a:moveTo>
                  <a:cubicBezTo>
                    <a:pt x="58623" y="1"/>
                    <a:pt x="56591" y="352"/>
                    <a:pt x="54936" y="1179"/>
                  </a:cubicBezTo>
                  <a:cubicBezTo>
                    <a:pt x="50483" y="3370"/>
                    <a:pt x="45828" y="6466"/>
                    <a:pt x="39851" y="7049"/>
                  </a:cubicBezTo>
                  <a:cubicBezTo>
                    <a:pt x="39110" y="7121"/>
                    <a:pt x="38399" y="7151"/>
                    <a:pt x="37706" y="7151"/>
                  </a:cubicBezTo>
                  <a:cubicBezTo>
                    <a:pt x="35422" y="7151"/>
                    <a:pt x="33325" y="6825"/>
                    <a:pt x="30969" y="6597"/>
                  </a:cubicBezTo>
                  <a:cubicBezTo>
                    <a:pt x="28654" y="6365"/>
                    <a:pt x="26459" y="6204"/>
                    <a:pt x="24236" y="6204"/>
                  </a:cubicBezTo>
                  <a:cubicBezTo>
                    <a:pt x="22572" y="6204"/>
                    <a:pt x="20892" y="6294"/>
                    <a:pt x="19134" y="6513"/>
                  </a:cubicBezTo>
                  <a:cubicBezTo>
                    <a:pt x="15086" y="7002"/>
                    <a:pt x="12026" y="7847"/>
                    <a:pt x="9121" y="9585"/>
                  </a:cubicBezTo>
                  <a:cubicBezTo>
                    <a:pt x="7216" y="10740"/>
                    <a:pt x="5311" y="11966"/>
                    <a:pt x="3096" y="12883"/>
                  </a:cubicBezTo>
                  <a:cubicBezTo>
                    <a:pt x="2108" y="13276"/>
                    <a:pt x="1084" y="13621"/>
                    <a:pt x="1" y="13919"/>
                  </a:cubicBezTo>
                  <a:lnTo>
                    <a:pt x="10800" y="13919"/>
                  </a:lnTo>
                  <a:cubicBezTo>
                    <a:pt x="10883" y="13871"/>
                    <a:pt x="10966" y="13848"/>
                    <a:pt x="11038" y="13800"/>
                  </a:cubicBezTo>
                  <a:cubicBezTo>
                    <a:pt x="13407" y="12657"/>
                    <a:pt x="16062" y="10776"/>
                    <a:pt x="19110" y="10419"/>
                  </a:cubicBezTo>
                  <a:cubicBezTo>
                    <a:pt x="20176" y="10294"/>
                    <a:pt x="21236" y="10242"/>
                    <a:pt x="22291" y="10242"/>
                  </a:cubicBezTo>
                  <a:cubicBezTo>
                    <a:pt x="27870" y="10242"/>
                    <a:pt x="33331" y="11702"/>
                    <a:pt x="38905" y="11702"/>
                  </a:cubicBezTo>
                  <a:cubicBezTo>
                    <a:pt x="40456" y="11702"/>
                    <a:pt x="42016" y="11589"/>
                    <a:pt x="43589" y="11300"/>
                  </a:cubicBezTo>
                  <a:cubicBezTo>
                    <a:pt x="47614" y="10561"/>
                    <a:pt x="50662" y="9418"/>
                    <a:pt x="53757" y="7668"/>
                  </a:cubicBezTo>
                  <a:cubicBezTo>
                    <a:pt x="55400" y="6738"/>
                    <a:pt x="56206" y="5837"/>
                    <a:pt x="58427" y="5837"/>
                  </a:cubicBezTo>
                  <a:cubicBezTo>
                    <a:pt x="58621" y="5837"/>
                    <a:pt x="58826" y="5844"/>
                    <a:pt x="59044" y="5859"/>
                  </a:cubicBezTo>
                  <a:cubicBezTo>
                    <a:pt x="61259" y="5989"/>
                    <a:pt x="63626" y="6786"/>
                    <a:pt x="65932" y="6786"/>
                  </a:cubicBezTo>
                  <a:cubicBezTo>
                    <a:pt x="66365" y="6786"/>
                    <a:pt x="66796" y="6758"/>
                    <a:pt x="67223" y="6692"/>
                  </a:cubicBezTo>
                  <a:cubicBezTo>
                    <a:pt x="67319" y="6668"/>
                    <a:pt x="67390" y="6656"/>
                    <a:pt x="67461" y="6644"/>
                  </a:cubicBezTo>
                  <a:lnTo>
                    <a:pt x="67461" y="1537"/>
                  </a:lnTo>
                  <a:cubicBezTo>
                    <a:pt x="65818" y="679"/>
                    <a:pt x="63342" y="108"/>
                    <a:pt x="61615" y="24"/>
                  </a:cubicBezTo>
                  <a:cubicBezTo>
                    <a:pt x="61304" y="9"/>
                    <a:pt x="60992" y="1"/>
                    <a:pt x="606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8" name="Google Shape;738;p19"/>
            <p:cNvSpPr/>
            <p:nvPr/>
          </p:nvSpPr>
          <p:spPr>
            <a:xfrm>
              <a:off x="1959100" y="3762634"/>
              <a:ext cx="7184843" cy="1380680"/>
            </a:xfrm>
            <a:custGeom>
              <a:avLst/>
              <a:gdLst/>
              <a:ahLst/>
              <a:cxnLst/>
              <a:rect l="l" t="t" r="r" b="b"/>
              <a:pathLst>
                <a:path w="61961" h="11915" extrusionOk="0">
                  <a:moveTo>
                    <a:pt x="55567" y="0"/>
                  </a:moveTo>
                  <a:cubicBezTo>
                    <a:pt x="53497" y="0"/>
                    <a:pt x="51436" y="341"/>
                    <a:pt x="49768" y="1175"/>
                  </a:cubicBezTo>
                  <a:cubicBezTo>
                    <a:pt x="45327" y="3366"/>
                    <a:pt x="40660" y="6462"/>
                    <a:pt x="34695" y="7045"/>
                  </a:cubicBezTo>
                  <a:cubicBezTo>
                    <a:pt x="33954" y="7117"/>
                    <a:pt x="33243" y="7147"/>
                    <a:pt x="32548" y="7147"/>
                  </a:cubicBezTo>
                  <a:cubicBezTo>
                    <a:pt x="30262" y="7147"/>
                    <a:pt x="28160" y="6821"/>
                    <a:pt x="25813" y="6593"/>
                  </a:cubicBezTo>
                  <a:cubicBezTo>
                    <a:pt x="23483" y="6367"/>
                    <a:pt x="21275" y="6203"/>
                    <a:pt x="19037" y="6203"/>
                  </a:cubicBezTo>
                  <a:cubicBezTo>
                    <a:pt x="17387" y="6203"/>
                    <a:pt x="15721" y="6292"/>
                    <a:pt x="13978" y="6509"/>
                  </a:cubicBezTo>
                  <a:cubicBezTo>
                    <a:pt x="9930" y="6997"/>
                    <a:pt x="6858" y="7843"/>
                    <a:pt x="3965" y="9593"/>
                  </a:cubicBezTo>
                  <a:cubicBezTo>
                    <a:pt x="2679" y="10355"/>
                    <a:pt x="1381" y="11177"/>
                    <a:pt x="0" y="11915"/>
                  </a:cubicBezTo>
                  <a:lnTo>
                    <a:pt x="9501" y="11915"/>
                  </a:lnTo>
                  <a:cubicBezTo>
                    <a:pt x="10883" y="11224"/>
                    <a:pt x="12371" y="10617"/>
                    <a:pt x="13943" y="10438"/>
                  </a:cubicBezTo>
                  <a:cubicBezTo>
                    <a:pt x="15011" y="10314"/>
                    <a:pt x="16075" y="10261"/>
                    <a:pt x="17134" y="10261"/>
                  </a:cubicBezTo>
                  <a:cubicBezTo>
                    <a:pt x="22714" y="10261"/>
                    <a:pt x="28178" y="11717"/>
                    <a:pt x="33760" y="11717"/>
                  </a:cubicBezTo>
                  <a:cubicBezTo>
                    <a:pt x="35307" y="11717"/>
                    <a:pt x="36863" y="11605"/>
                    <a:pt x="38434" y="11319"/>
                  </a:cubicBezTo>
                  <a:cubicBezTo>
                    <a:pt x="42446" y="10569"/>
                    <a:pt x="45494" y="9438"/>
                    <a:pt x="48590" y="7688"/>
                  </a:cubicBezTo>
                  <a:cubicBezTo>
                    <a:pt x="50233" y="6757"/>
                    <a:pt x="51050" y="5845"/>
                    <a:pt x="53268" y="5845"/>
                  </a:cubicBezTo>
                  <a:cubicBezTo>
                    <a:pt x="53459" y="5845"/>
                    <a:pt x="53662" y="5852"/>
                    <a:pt x="53876" y="5866"/>
                  </a:cubicBezTo>
                  <a:cubicBezTo>
                    <a:pt x="56081" y="6008"/>
                    <a:pt x="58431" y="6794"/>
                    <a:pt x="60738" y="6794"/>
                  </a:cubicBezTo>
                  <a:cubicBezTo>
                    <a:pt x="61148" y="6794"/>
                    <a:pt x="61555" y="6769"/>
                    <a:pt x="61960" y="6712"/>
                  </a:cubicBezTo>
                  <a:lnTo>
                    <a:pt x="61960" y="1354"/>
                  </a:lnTo>
                  <a:cubicBezTo>
                    <a:pt x="60341" y="604"/>
                    <a:pt x="58055" y="92"/>
                    <a:pt x="56448" y="20"/>
                  </a:cubicBezTo>
                  <a:cubicBezTo>
                    <a:pt x="56155" y="7"/>
                    <a:pt x="55860" y="0"/>
                    <a:pt x="55567" y="0"/>
                  </a:cubicBez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9" name="Google Shape;739;p19"/>
            <p:cNvSpPr/>
            <p:nvPr/>
          </p:nvSpPr>
          <p:spPr>
            <a:xfrm>
              <a:off x="2884115" y="4152442"/>
              <a:ext cx="6259850" cy="986813"/>
            </a:xfrm>
            <a:custGeom>
              <a:avLst/>
              <a:gdLst/>
              <a:ahLst/>
              <a:cxnLst/>
              <a:rect l="l" t="t" r="r" b="b"/>
              <a:pathLst>
                <a:path w="53984" h="8516" extrusionOk="0">
                  <a:moveTo>
                    <a:pt x="46657" y="1"/>
                  </a:moveTo>
                  <a:cubicBezTo>
                    <a:pt x="46074" y="1"/>
                    <a:pt x="45488" y="51"/>
                    <a:pt x="44899" y="169"/>
                  </a:cubicBezTo>
                  <a:cubicBezTo>
                    <a:pt x="43542" y="431"/>
                    <a:pt x="42387" y="1407"/>
                    <a:pt x="41470" y="2038"/>
                  </a:cubicBezTo>
                  <a:cubicBezTo>
                    <a:pt x="39232" y="3574"/>
                    <a:pt x="37029" y="4872"/>
                    <a:pt x="33612" y="5336"/>
                  </a:cubicBezTo>
                  <a:cubicBezTo>
                    <a:pt x="32989" y="5416"/>
                    <a:pt x="32472" y="5460"/>
                    <a:pt x="31980" y="5460"/>
                  </a:cubicBezTo>
                  <a:cubicBezTo>
                    <a:pt x="31371" y="5460"/>
                    <a:pt x="30802" y="5392"/>
                    <a:pt x="30123" y="5241"/>
                  </a:cubicBezTo>
                  <a:cubicBezTo>
                    <a:pt x="29750" y="5162"/>
                    <a:pt x="28846" y="5072"/>
                    <a:pt x="27839" y="5072"/>
                  </a:cubicBezTo>
                  <a:cubicBezTo>
                    <a:pt x="26724" y="5072"/>
                    <a:pt x="25482" y="5182"/>
                    <a:pt x="24694" y="5538"/>
                  </a:cubicBezTo>
                  <a:cubicBezTo>
                    <a:pt x="23539" y="6071"/>
                    <a:pt x="22016" y="6265"/>
                    <a:pt x="20469" y="6265"/>
                  </a:cubicBezTo>
                  <a:cubicBezTo>
                    <a:pt x="19146" y="6265"/>
                    <a:pt x="17804" y="6123"/>
                    <a:pt x="16657" y="5931"/>
                  </a:cubicBezTo>
                  <a:cubicBezTo>
                    <a:pt x="14636" y="5589"/>
                    <a:pt x="12849" y="5387"/>
                    <a:pt x="11110" y="5387"/>
                  </a:cubicBezTo>
                  <a:cubicBezTo>
                    <a:pt x="8793" y="5387"/>
                    <a:pt x="6562" y="5746"/>
                    <a:pt x="3977" y="6610"/>
                  </a:cubicBezTo>
                  <a:cubicBezTo>
                    <a:pt x="2417" y="7134"/>
                    <a:pt x="1179" y="7801"/>
                    <a:pt x="0" y="8515"/>
                  </a:cubicBezTo>
                  <a:lnTo>
                    <a:pt x="53983" y="8515"/>
                  </a:lnTo>
                  <a:lnTo>
                    <a:pt x="53983" y="1574"/>
                  </a:lnTo>
                  <a:cubicBezTo>
                    <a:pt x="51696" y="973"/>
                    <a:pt x="49211" y="1"/>
                    <a:pt x="466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40" name="Google Shape;740;p19"/>
          <p:cNvSpPr txBox="1">
            <a:spLocks noGrp="1"/>
          </p:cNvSpPr>
          <p:nvPr>
            <p:ph type="title" idx="2"/>
          </p:nvPr>
        </p:nvSpPr>
        <p:spPr>
          <a:xfrm>
            <a:off x="1083667" y="3689833"/>
            <a:ext cx="27060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41" name="Google Shape;741;p19"/>
          <p:cNvSpPr txBox="1">
            <a:spLocks noGrp="1"/>
          </p:cNvSpPr>
          <p:nvPr>
            <p:ph type="subTitle" idx="1"/>
          </p:nvPr>
        </p:nvSpPr>
        <p:spPr>
          <a:xfrm>
            <a:off x="1083700" y="4116267"/>
            <a:ext cx="2706000" cy="12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742" name="Google Shape;742;p19"/>
          <p:cNvSpPr txBox="1">
            <a:spLocks noGrp="1"/>
          </p:cNvSpPr>
          <p:nvPr>
            <p:ph type="title" idx="3"/>
          </p:nvPr>
        </p:nvSpPr>
        <p:spPr>
          <a:xfrm>
            <a:off x="4743259" y="3689835"/>
            <a:ext cx="27060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43" name="Google Shape;743;p19"/>
          <p:cNvSpPr txBox="1">
            <a:spLocks noGrp="1"/>
          </p:cNvSpPr>
          <p:nvPr>
            <p:ph type="subTitle" idx="4"/>
          </p:nvPr>
        </p:nvSpPr>
        <p:spPr>
          <a:xfrm>
            <a:off x="4743244" y="4116317"/>
            <a:ext cx="2706000" cy="12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744" name="Google Shape;744;p19"/>
          <p:cNvSpPr txBox="1">
            <a:spLocks noGrp="1"/>
          </p:cNvSpPr>
          <p:nvPr>
            <p:ph type="title" idx="5"/>
          </p:nvPr>
        </p:nvSpPr>
        <p:spPr>
          <a:xfrm>
            <a:off x="8402933" y="3689835"/>
            <a:ext cx="27060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45" name="Google Shape;745;p19"/>
          <p:cNvSpPr txBox="1">
            <a:spLocks noGrp="1"/>
          </p:cNvSpPr>
          <p:nvPr>
            <p:ph type="subTitle" idx="6"/>
          </p:nvPr>
        </p:nvSpPr>
        <p:spPr>
          <a:xfrm>
            <a:off x="8402971" y="4116267"/>
            <a:ext cx="2706000" cy="12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7698293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23"/>
          <p:cNvSpPr/>
          <p:nvPr/>
        </p:nvSpPr>
        <p:spPr>
          <a:xfrm rot="3947616">
            <a:off x="11193035" y="3471236"/>
            <a:ext cx="1559719" cy="1275248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76" name="Google Shape;876;p23"/>
          <p:cNvGrpSpPr/>
          <p:nvPr/>
        </p:nvGrpSpPr>
        <p:grpSpPr>
          <a:xfrm>
            <a:off x="11240793" y="2521597"/>
            <a:ext cx="1428299" cy="1128091"/>
            <a:chOff x="4513350" y="1013350"/>
            <a:chExt cx="788825" cy="623025"/>
          </a:xfrm>
        </p:grpSpPr>
        <p:sp>
          <p:nvSpPr>
            <p:cNvPr id="877" name="Google Shape;877;p23"/>
            <p:cNvSpPr/>
            <p:nvPr/>
          </p:nvSpPr>
          <p:spPr>
            <a:xfrm>
              <a:off x="4592525" y="1216500"/>
              <a:ext cx="222075" cy="37900"/>
            </a:xfrm>
            <a:custGeom>
              <a:avLst/>
              <a:gdLst/>
              <a:ahLst/>
              <a:cxnLst/>
              <a:rect l="l" t="t" r="r" b="b"/>
              <a:pathLst>
                <a:path w="8883" h="1516" extrusionOk="0">
                  <a:moveTo>
                    <a:pt x="5216" y="0"/>
                  </a:moveTo>
                  <a:cubicBezTo>
                    <a:pt x="2184" y="0"/>
                    <a:pt x="1" y="1209"/>
                    <a:pt x="1" y="1209"/>
                  </a:cubicBezTo>
                  <a:cubicBezTo>
                    <a:pt x="708" y="1431"/>
                    <a:pt x="1576" y="1516"/>
                    <a:pt x="2489" y="1516"/>
                  </a:cubicBezTo>
                  <a:cubicBezTo>
                    <a:pt x="5448" y="1516"/>
                    <a:pt x="8883" y="626"/>
                    <a:pt x="8883" y="626"/>
                  </a:cubicBezTo>
                  <a:cubicBezTo>
                    <a:pt x="7589" y="167"/>
                    <a:pt x="6344" y="0"/>
                    <a:pt x="521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23"/>
            <p:cNvSpPr/>
            <p:nvPr/>
          </p:nvSpPr>
          <p:spPr>
            <a:xfrm>
              <a:off x="4702350" y="1273800"/>
              <a:ext cx="169700" cy="126825"/>
            </a:xfrm>
            <a:custGeom>
              <a:avLst/>
              <a:gdLst/>
              <a:ahLst/>
              <a:cxnLst/>
              <a:rect l="l" t="t" r="r" b="b"/>
              <a:pathLst>
                <a:path w="6788" h="5073" extrusionOk="0">
                  <a:moveTo>
                    <a:pt x="6788" y="0"/>
                  </a:moveTo>
                  <a:lnTo>
                    <a:pt x="6788" y="0"/>
                  </a:lnTo>
                  <a:cubicBezTo>
                    <a:pt x="1501" y="2417"/>
                    <a:pt x="1" y="5072"/>
                    <a:pt x="1" y="5072"/>
                  </a:cubicBezTo>
                  <a:cubicBezTo>
                    <a:pt x="3835" y="4894"/>
                    <a:pt x="6787" y="1"/>
                    <a:pt x="6788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23"/>
            <p:cNvSpPr/>
            <p:nvPr/>
          </p:nvSpPr>
          <p:spPr>
            <a:xfrm>
              <a:off x="4729450" y="1319350"/>
              <a:ext cx="215825" cy="139925"/>
            </a:xfrm>
            <a:custGeom>
              <a:avLst/>
              <a:gdLst/>
              <a:ahLst/>
              <a:cxnLst/>
              <a:rect l="l" t="t" r="r" b="b"/>
              <a:pathLst>
                <a:path w="8633" h="5597" extrusionOk="0">
                  <a:moveTo>
                    <a:pt x="8632" y="0"/>
                  </a:moveTo>
                  <a:cubicBezTo>
                    <a:pt x="8632" y="0"/>
                    <a:pt x="8632" y="0"/>
                    <a:pt x="8632" y="0"/>
                  </a:cubicBezTo>
                  <a:lnTo>
                    <a:pt x="8632" y="0"/>
                  </a:lnTo>
                  <a:cubicBezTo>
                    <a:pt x="8632" y="0"/>
                    <a:pt x="8632" y="0"/>
                    <a:pt x="8632" y="0"/>
                  </a:cubicBezTo>
                  <a:close/>
                  <a:moveTo>
                    <a:pt x="8632" y="0"/>
                  </a:moveTo>
                  <a:cubicBezTo>
                    <a:pt x="8608" y="10"/>
                    <a:pt x="1568" y="1986"/>
                    <a:pt x="0" y="5596"/>
                  </a:cubicBezTo>
                  <a:cubicBezTo>
                    <a:pt x="0" y="5596"/>
                    <a:pt x="4132" y="3715"/>
                    <a:pt x="8632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0" name="Google Shape;880;p23"/>
            <p:cNvSpPr/>
            <p:nvPr/>
          </p:nvSpPr>
          <p:spPr>
            <a:xfrm>
              <a:off x="4792550" y="1343150"/>
              <a:ext cx="211075" cy="194100"/>
            </a:xfrm>
            <a:custGeom>
              <a:avLst/>
              <a:gdLst/>
              <a:ahLst/>
              <a:cxnLst/>
              <a:rect l="l" t="t" r="r" b="b"/>
              <a:pathLst>
                <a:path w="8443" h="7764" extrusionOk="0">
                  <a:moveTo>
                    <a:pt x="8442" y="1"/>
                  </a:moveTo>
                  <a:lnTo>
                    <a:pt x="8442" y="1"/>
                  </a:lnTo>
                  <a:cubicBezTo>
                    <a:pt x="3346" y="1167"/>
                    <a:pt x="1" y="7763"/>
                    <a:pt x="1" y="7763"/>
                  </a:cubicBezTo>
                  <a:cubicBezTo>
                    <a:pt x="3799" y="6454"/>
                    <a:pt x="8442" y="1"/>
                    <a:pt x="8442" y="1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1" name="Google Shape;881;p23"/>
            <p:cNvSpPr/>
            <p:nvPr/>
          </p:nvSpPr>
          <p:spPr>
            <a:xfrm>
              <a:off x="4513350" y="1013350"/>
              <a:ext cx="788825" cy="623025"/>
            </a:xfrm>
            <a:custGeom>
              <a:avLst/>
              <a:gdLst/>
              <a:ahLst/>
              <a:cxnLst/>
              <a:rect l="l" t="t" r="r" b="b"/>
              <a:pathLst>
                <a:path w="31553" h="24921" extrusionOk="0">
                  <a:moveTo>
                    <a:pt x="7406" y="0"/>
                  </a:moveTo>
                  <a:cubicBezTo>
                    <a:pt x="6763" y="4584"/>
                    <a:pt x="10871" y="7680"/>
                    <a:pt x="11633" y="8204"/>
                  </a:cubicBezTo>
                  <a:cubicBezTo>
                    <a:pt x="11454" y="8144"/>
                    <a:pt x="11276" y="8073"/>
                    <a:pt x="11109" y="8013"/>
                  </a:cubicBezTo>
                  <a:cubicBezTo>
                    <a:pt x="10978" y="7966"/>
                    <a:pt x="10847" y="7918"/>
                    <a:pt x="10716" y="7894"/>
                  </a:cubicBezTo>
                  <a:lnTo>
                    <a:pt x="10573" y="7811"/>
                  </a:lnTo>
                  <a:cubicBezTo>
                    <a:pt x="7109" y="4954"/>
                    <a:pt x="1" y="953"/>
                    <a:pt x="0" y="953"/>
                  </a:cubicBezTo>
                  <a:lnTo>
                    <a:pt x="0" y="953"/>
                  </a:lnTo>
                  <a:cubicBezTo>
                    <a:pt x="1810" y="5537"/>
                    <a:pt x="6728" y="7085"/>
                    <a:pt x="9323" y="7692"/>
                  </a:cubicBezTo>
                  <a:lnTo>
                    <a:pt x="9311" y="7728"/>
                  </a:lnTo>
                  <a:cubicBezTo>
                    <a:pt x="9311" y="7728"/>
                    <a:pt x="9716" y="7859"/>
                    <a:pt x="10430" y="8085"/>
                  </a:cubicBezTo>
                  <a:cubicBezTo>
                    <a:pt x="10609" y="8144"/>
                    <a:pt x="10799" y="8204"/>
                    <a:pt x="11026" y="8275"/>
                  </a:cubicBezTo>
                  <a:cubicBezTo>
                    <a:pt x="11228" y="8371"/>
                    <a:pt x="11454" y="8442"/>
                    <a:pt x="11692" y="8549"/>
                  </a:cubicBezTo>
                  <a:cubicBezTo>
                    <a:pt x="11931" y="8633"/>
                    <a:pt x="12181" y="8740"/>
                    <a:pt x="12454" y="8847"/>
                  </a:cubicBezTo>
                  <a:cubicBezTo>
                    <a:pt x="12585" y="8906"/>
                    <a:pt x="12740" y="8966"/>
                    <a:pt x="12871" y="9037"/>
                  </a:cubicBezTo>
                  <a:cubicBezTo>
                    <a:pt x="8454" y="9716"/>
                    <a:pt x="6013" y="12907"/>
                    <a:pt x="6013" y="12907"/>
                  </a:cubicBezTo>
                  <a:cubicBezTo>
                    <a:pt x="10359" y="11954"/>
                    <a:pt x="12573" y="9680"/>
                    <a:pt x="13050" y="9121"/>
                  </a:cubicBezTo>
                  <a:cubicBezTo>
                    <a:pt x="13121" y="9156"/>
                    <a:pt x="13193" y="9204"/>
                    <a:pt x="13288" y="9228"/>
                  </a:cubicBezTo>
                  <a:cubicBezTo>
                    <a:pt x="13431" y="9299"/>
                    <a:pt x="13586" y="9359"/>
                    <a:pt x="13728" y="9442"/>
                  </a:cubicBezTo>
                  <a:cubicBezTo>
                    <a:pt x="13883" y="9514"/>
                    <a:pt x="14050" y="9573"/>
                    <a:pt x="14193" y="9656"/>
                  </a:cubicBezTo>
                  <a:cubicBezTo>
                    <a:pt x="14490" y="9823"/>
                    <a:pt x="14800" y="9990"/>
                    <a:pt x="15133" y="10168"/>
                  </a:cubicBezTo>
                  <a:cubicBezTo>
                    <a:pt x="15300" y="10252"/>
                    <a:pt x="15455" y="10335"/>
                    <a:pt x="15621" y="10430"/>
                  </a:cubicBezTo>
                  <a:cubicBezTo>
                    <a:pt x="15788" y="10537"/>
                    <a:pt x="15955" y="10633"/>
                    <a:pt x="16110" y="10728"/>
                  </a:cubicBezTo>
                  <a:cubicBezTo>
                    <a:pt x="16276" y="10835"/>
                    <a:pt x="16443" y="10942"/>
                    <a:pt x="16598" y="11026"/>
                  </a:cubicBezTo>
                  <a:cubicBezTo>
                    <a:pt x="16764" y="11133"/>
                    <a:pt x="16943" y="11228"/>
                    <a:pt x="17110" y="11347"/>
                  </a:cubicBezTo>
                  <a:cubicBezTo>
                    <a:pt x="17443" y="11561"/>
                    <a:pt x="17777" y="11788"/>
                    <a:pt x="18110" y="12026"/>
                  </a:cubicBezTo>
                  <a:cubicBezTo>
                    <a:pt x="18193" y="12085"/>
                    <a:pt x="18277" y="12145"/>
                    <a:pt x="18360" y="12204"/>
                  </a:cubicBezTo>
                  <a:lnTo>
                    <a:pt x="18610" y="12395"/>
                  </a:lnTo>
                  <a:cubicBezTo>
                    <a:pt x="18777" y="12514"/>
                    <a:pt x="18943" y="12657"/>
                    <a:pt x="19122" y="12776"/>
                  </a:cubicBezTo>
                  <a:cubicBezTo>
                    <a:pt x="19289" y="12895"/>
                    <a:pt x="19467" y="13026"/>
                    <a:pt x="19622" y="13145"/>
                  </a:cubicBezTo>
                  <a:cubicBezTo>
                    <a:pt x="19789" y="13264"/>
                    <a:pt x="19955" y="13407"/>
                    <a:pt x="20122" y="13550"/>
                  </a:cubicBezTo>
                  <a:lnTo>
                    <a:pt x="21098" y="14347"/>
                  </a:lnTo>
                  <a:cubicBezTo>
                    <a:pt x="21134" y="14383"/>
                    <a:pt x="21158" y="14395"/>
                    <a:pt x="21170" y="14419"/>
                  </a:cubicBezTo>
                  <a:cubicBezTo>
                    <a:pt x="16229" y="16788"/>
                    <a:pt x="12716" y="22896"/>
                    <a:pt x="12716" y="22896"/>
                  </a:cubicBezTo>
                  <a:cubicBezTo>
                    <a:pt x="16550" y="21110"/>
                    <a:pt x="20455" y="15729"/>
                    <a:pt x="21313" y="14526"/>
                  </a:cubicBezTo>
                  <a:cubicBezTo>
                    <a:pt x="21872" y="15038"/>
                    <a:pt x="22456" y="15538"/>
                    <a:pt x="22991" y="16062"/>
                  </a:cubicBezTo>
                  <a:cubicBezTo>
                    <a:pt x="23361" y="16407"/>
                    <a:pt x="23706" y="16764"/>
                    <a:pt x="24063" y="17098"/>
                  </a:cubicBezTo>
                  <a:cubicBezTo>
                    <a:pt x="23063" y="18027"/>
                    <a:pt x="18336" y="22503"/>
                    <a:pt x="18812" y="24920"/>
                  </a:cubicBezTo>
                  <a:cubicBezTo>
                    <a:pt x="18812" y="24920"/>
                    <a:pt x="21682" y="22218"/>
                    <a:pt x="24123" y="17181"/>
                  </a:cubicBezTo>
                  <a:cubicBezTo>
                    <a:pt x="24325" y="17384"/>
                    <a:pt x="24539" y="17598"/>
                    <a:pt x="24730" y="17800"/>
                  </a:cubicBezTo>
                  <a:cubicBezTo>
                    <a:pt x="25016" y="18086"/>
                    <a:pt x="25266" y="18384"/>
                    <a:pt x="25539" y="18669"/>
                  </a:cubicBezTo>
                  <a:cubicBezTo>
                    <a:pt x="25670" y="18800"/>
                    <a:pt x="25801" y="18943"/>
                    <a:pt x="25920" y="19086"/>
                  </a:cubicBezTo>
                  <a:cubicBezTo>
                    <a:pt x="26039" y="19217"/>
                    <a:pt x="26170" y="19360"/>
                    <a:pt x="26289" y="19503"/>
                  </a:cubicBezTo>
                  <a:lnTo>
                    <a:pt x="27004" y="20301"/>
                  </a:lnTo>
                  <a:cubicBezTo>
                    <a:pt x="27230" y="20551"/>
                    <a:pt x="27456" y="20824"/>
                    <a:pt x="27659" y="21063"/>
                  </a:cubicBezTo>
                  <a:cubicBezTo>
                    <a:pt x="27873" y="21301"/>
                    <a:pt x="28064" y="21539"/>
                    <a:pt x="28254" y="21765"/>
                  </a:cubicBezTo>
                  <a:cubicBezTo>
                    <a:pt x="28433" y="21979"/>
                    <a:pt x="28611" y="22206"/>
                    <a:pt x="28778" y="22396"/>
                  </a:cubicBezTo>
                  <a:cubicBezTo>
                    <a:pt x="29111" y="22801"/>
                    <a:pt x="29385" y="23146"/>
                    <a:pt x="29623" y="23444"/>
                  </a:cubicBezTo>
                  <a:cubicBezTo>
                    <a:pt x="30088" y="24027"/>
                    <a:pt x="30361" y="24361"/>
                    <a:pt x="30361" y="24361"/>
                  </a:cubicBezTo>
                  <a:lnTo>
                    <a:pt x="31028" y="23825"/>
                  </a:lnTo>
                  <a:cubicBezTo>
                    <a:pt x="31028" y="23825"/>
                    <a:pt x="30754" y="23503"/>
                    <a:pt x="30266" y="22920"/>
                  </a:cubicBezTo>
                  <a:cubicBezTo>
                    <a:pt x="30028" y="22610"/>
                    <a:pt x="29730" y="22265"/>
                    <a:pt x="29385" y="21860"/>
                  </a:cubicBezTo>
                  <a:cubicBezTo>
                    <a:pt x="29230" y="21670"/>
                    <a:pt x="29028" y="21444"/>
                    <a:pt x="28837" y="21217"/>
                  </a:cubicBezTo>
                  <a:cubicBezTo>
                    <a:pt x="28647" y="21003"/>
                    <a:pt x="28433" y="20777"/>
                    <a:pt x="28230" y="20539"/>
                  </a:cubicBezTo>
                  <a:cubicBezTo>
                    <a:pt x="28016" y="20301"/>
                    <a:pt x="27802" y="20051"/>
                    <a:pt x="27563" y="19801"/>
                  </a:cubicBezTo>
                  <a:cubicBezTo>
                    <a:pt x="27325" y="19539"/>
                    <a:pt x="27087" y="19277"/>
                    <a:pt x="26825" y="19003"/>
                  </a:cubicBezTo>
                  <a:cubicBezTo>
                    <a:pt x="26706" y="18872"/>
                    <a:pt x="26575" y="18741"/>
                    <a:pt x="26444" y="18586"/>
                  </a:cubicBezTo>
                  <a:cubicBezTo>
                    <a:pt x="26313" y="18455"/>
                    <a:pt x="26170" y="18324"/>
                    <a:pt x="26039" y="18169"/>
                  </a:cubicBezTo>
                  <a:cubicBezTo>
                    <a:pt x="25778" y="17884"/>
                    <a:pt x="25492" y="17610"/>
                    <a:pt x="25206" y="17324"/>
                  </a:cubicBezTo>
                  <a:cubicBezTo>
                    <a:pt x="24885" y="17014"/>
                    <a:pt x="24539" y="16681"/>
                    <a:pt x="24194" y="16360"/>
                  </a:cubicBezTo>
                  <a:cubicBezTo>
                    <a:pt x="26754" y="14693"/>
                    <a:pt x="31552" y="5621"/>
                    <a:pt x="31552" y="5620"/>
                  </a:cubicBezTo>
                  <a:lnTo>
                    <a:pt x="31552" y="5620"/>
                  </a:lnTo>
                  <a:cubicBezTo>
                    <a:pt x="27778" y="7382"/>
                    <a:pt x="24682" y="14586"/>
                    <a:pt x="24027" y="16193"/>
                  </a:cubicBezTo>
                  <a:cubicBezTo>
                    <a:pt x="23825" y="16002"/>
                    <a:pt x="23611" y="15800"/>
                    <a:pt x="23396" y="15610"/>
                  </a:cubicBezTo>
                  <a:cubicBezTo>
                    <a:pt x="23194" y="15431"/>
                    <a:pt x="22991" y="15252"/>
                    <a:pt x="22801" y="15074"/>
                  </a:cubicBezTo>
                  <a:cubicBezTo>
                    <a:pt x="25801" y="11716"/>
                    <a:pt x="29790" y="4073"/>
                    <a:pt x="29790" y="4072"/>
                  </a:cubicBezTo>
                  <a:lnTo>
                    <a:pt x="29790" y="4072"/>
                  </a:lnTo>
                  <a:cubicBezTo>
                    <a:pt x="24980" y="7871"/>
                    <a:pt x="23099" y="13157"/>
                    <a:pt x="22575" y="14895"/>
                  </a:cubicBezTo>
                  <a:cubicBezTo>
                    <a:pt x="22206" y="14574"/>
                    <a:pt x="21813" y="14252"/>
                    <a:pt x="21444" y="13931"/>
                  </a:cubicBezTo>
                  <a:cubicBezTo>
                    <a:pt x="21289" y="13812"/>
                    <a:pt x="21146" y="13693"/>
                    <a:pt x="20979" y="13574"/>
                  </a:cubicBezTo>
                  <a:cubicBezTo>
                    <a:pt x="24361" y="10371"/>
                    <a:pt x="26337" y="1727"/>
                    <a:pt x="26337" y="1727"/>
                  </a:cubicBezTo>
                  <a:lnTo>
                    <a:pt x="26337" y="1727"/>
                  </a:lnTo>
                  <a:cubicBezTo>
                    <a:pt x="22753" y="4823"/>
                    <a:pt x="21146" y="11657"/>
                    <a:pt x="20777" y="13407"/>
                  </a:cubicBezTo>
                  <a:cubicBezTo>
                    <a:pt x="20658" y="13324"/>
                    <a:pt x="20539" y="13216"/>
                    <a:pt x="20420" y="13121"/>
                  </a:cubicBezTo>
                  <a:cubicBezTo>
                    <a:pt x="20253" y="12990"/>
                    <a:pt x="20086" y="12859"/>
                    <a:pt x="19908" y="12740"/>
                  </a:cubicBezTo>
                  <a:cubicBezTo>
                    <a:pt x="19729" y="12621"/>
                    <a:pt x="19562" y="12490"/>
                    <a:pt x="19384" y="12371"/>
                  </a:cubicBezTo>
                  <a:cubicBezTo>
                    <a:pt x="19372" y="12347"/>
                    <a:pt x="19348" y="12335"/>
                    <a:pt x="19324" y="12323"/>
                  </a:cubicBezTo>
                  <a:cubicBezTo>
                    <a:pt x="22301" y="7347"/>
                    <a:pt x="22098" y="822"/>
                    <a:pt x="22098" y="822"/>
                  </a:cubicBezTo>
                  <a:lnTo>
                    <a:pt x="22098" y="822"/>
                  </a:lnTo>
                  <a:cubicBezTo>
                    <a:pt x="18943" y="4608"/>
                    <a:pt x="19015" y="10478"/>
                    <a:pt x="19110" y="12157"/>
                  </a:cubicBezTo>
                  <a:cubicBezTo>
                    <a:pt x="19027" y="12097"/>
                    <a:pt x="18943" y="12038"/>
                    <a:pt x="18872" y="12002"/>
                  </a:cubicBezTo>
                  <a:lnTo>
                    <a:pt x="18610" y="11811"/>
                  </a:lnTo>
                  <a:cubicBezTo>
                    <a:pt x="18527" y="11752"/>
                    <a:pt x="18431" y="11704"/>
                    <a:pt x="18348" y="11657"/>
                  </a:cubicBezTo>
                  <a:cubicBezTo>
                    <a:pt x="18229" y="11585"/>
                    <a:pt x="18098" y="11490"/>
                    <a:pt x="17979" y="11419"/>
                  </a:cubicBezTo>
                  <a:cubicBezTo>
                    <a:pt x="19301" y="7097"/>
                    <a:pt x="17836" y="762"/>
                    <a:pt x="17836" y="762"/>
                  </a:cubicBezTo>
                  <a:cubicBezTo>
                    <a:pt x="15633" y="5215"/>
                    <a:pt x="17098" y="9752"/>
                    <a:pt x="17681" y="11228"/>
                  </a:cubicBezTo>
                  <a:cubicBezTo>
                    <a:pt x="17562" y="11145"/>
                    <a:pt x="17443" y="11061"/>
                    <a:pt x="17324" y="10990"/>
                  </a:cubicBezTo>
                  <a:cubicBezTo>
                    <a:pt x="17157" y="10871"/>
                    <a:pt x="16979" y="10776"/>
                    <a:pt x="16800" y="10668"/>
                  </a:cubicBezTo>
                  <a:cubicBezTo>
                    <a:pt x="16622" y="10573"/>
                    <a:pt x="16455" y="10478"/>
                    <a:pt x="16288" y="10371"/>
                  </a:cubicBezTo>
                  <a:cubicBezTo>
                    <a:pt x="16133" y="10276"/>
                    <a:pt x="15967" y="10180"/>
                    <a:pt x="15800" y="10097"/>
                  </a:cubicBezTo>
                  <a:lnTo>
                    <a:pt x="15312" y="9823"/>
                  </a:lnTo>
                  <a:cubicBezTo>
                    <a:pt x="15098" y="9716"/>
                    <a:pt x="14907" y="9621"/>
                    <a:pt x="14705" y="9514"/>
                  </a:cubicBezTo>
                  <a:cubicBezTo>
                    <a:pt x="16205" y="5573"/>
                    <a:pt x="14741" y="406"/>
                    <a:pt x="14740" y="405"/>
                  </a:cubicBezTo>
                  <a:lnTo>
                    <a:pt x="14740" y="405"/>
                  </a:lnTo>
                  <a:cubicBezTo>
                    <a:pt x="13371" y="2275"/>
                    <a:pt x="14264" y="7978"/>
                    <a:pt x="14538" y="9418"/>
                  </a:cubicBezTo>
                  <a:cubicBezTo>
                    <a:pt x="14478" y="9394"/>
                    <a:pt x="14407" y="9359"/>
                    <a:pt x="14348" y="9323"/>
                  </a:cubicBezTo>
                  <a:cubicBezTo>
                    <a:pt x="14193" y="9228"/>
                    <a:pt x="14026" y="9168"/>
                    <a:pt x="13883" y="9109"/>
                  </a:cubicBezTo>
                  <a:cubicBezTo>
                    <a:pt x="13728" y="9037"/>
                    <a:pt x="13586" y="8978"/>
                    <a:pt x="13431" y="8918"/>
                  </a:cubicBezTo>
                  <a:cubicBezTo>
                    <a:pt x="13288" y="8859"/>
                    <a:pt x="13133" y="8787"/>
                    <a:pt x="13002" y="8728"/>
                  </a:cubicBezTo>
                  <a:cubicBezTo>
                    <a:pt x="14728" y="5477"/>
                    <a:pt x="11931" y="1120"/>
                    <a:pt x="11931" y="1120"/>
                  </a:cubicBezTo>
                  <a:lnTo>
                    <a:pt x="11931" y="1120"/>
                  </a:lnTo>
                  <a:cubicBezTo>
                    <a:pt x="10930" y="4227"/>
                    <a:pt x="12764" y="8275"/>
                    <a:pt x="12978" y="8704"/>
                  </a:cubicBezTo>
                  <a:cubicBezTo>
                    <a:pt x="12835" y="8644"/>
                    <a:pt x="12716" y="8585"/>
                    <a:pt x="12585" y="8549"/>
                  </a:cubicBezTo>
                  <a:cubicBezTo>
                    <a:pt x="12300" y="8442"/>
                    <a:pt x="12050" y="8347"/>
                    <a:pt x="11800" y="8263"/>
                  </a:cubicBezTo>
                  <a:cubicBezTo>
                    <a:pt x="11788" y="8263"/>
                    <a:pt x="11752" y="8252"/>
                    <a:pt x="11740" y="8252"/>
                  </a:cubicBezTo>
                  <a:cubicBezTo>
                    <a:pt x="11442" y="6085"/>
                    <a:pt x="7406" y="1"/>
                    <a:pt x="740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82" name="Google Shape;882;p23"/>
          <p:cNvSpPr/>
          <p:nvPr/>
        </p:nvSpPr>
        <p:spPr>
          <a:xfrm rot="9900062">
            <a:off x="-285251" y="4985402"/>
            <a:ext cx="1561237" cy="1321556"/>
          </a:xfrm>
          <a:custGeom>
            <a:avLst/>
            <a:gdLst/>
            <a:ahLst/>
            <a:cxnLst/>
            <a:rect l="l" t="t" r="r" b="b"/>
            <a:pathLst>
              <a:path w="29768" h="25198" extrusionOk="0">
                <a:moveTo>
                  <a:pt x="28706" y="0"/>
                </a:moveTo>
                <a:cubicBezTo>
                  <a:pt x="28706" y="0"/>
                  <a:pt x="28683" y="107"/>
                  <a:pt x="28647" y="286"/>
                </a:cubicBezTo>
                <a:cubicBezTo>
                  <a:pt x="28635" y="369"/>
                  <a:pt x="28611" y="488"/>
                  <a:pt x="28575" y="631"/>
                </a:cubicBezTo>
                <a:cubicBezTo>
                  <a:pt x="28552" y="762"/>
                  <a:pt x="28516" y="905"/>
                  <a:pt x="28456" y="1072"/>
                </a:cubicBezTo>
                <a:cubicBezTo>
                  <a:pt x="28397" y="1238"/>
                  <a:pt x="28337" y="1429"/>
                  <a:pt x="28278" y="1619"/>
                </a:cubicBezTo>
                <a:cubicBezTo>
                  <a:pt x="28218" y="1834"/>
                  <a:pt x="28111" y="2036"/>
                  <a:pt x="28028" y="2262"/>
                </a:cubicBezTo>
                <a:cubicBezTo>
                  <a:pt x="27980" y="2369"/>
                  <a:pt x="27933" y="2477"/>
                  <a:pt x="27897" y="2596"/>
                </a:cubicBezTo>
                <a:cubicBezTo>
                  <a:pt x="26399" y="2354"/>
                  <a:pt x="20976" y="1508"/>
                  <a:pt x="18281" y="1508"/>
                </a:cubicBezTo>
                <a:cubicBezTo>
                  <a:pt x="17119" y="1508"/>
                  <a:pt x="16464" y="1665"/>
                  <a:pt x="16848" y="2096"/>
                </a:cubicBezTo>
                <a:cubicBezTo>
                  <a:pt x="17861" y="3230"/>
                  <a:pt x="22903" y="3406"/>
                  <a:pt x="25750" y="3406"/>
                </a:cubicBezTo>
                <a:cubicBezTo>
                  <a:pt x="26550" y="3406"/>
                  <a:pt x="27176" y="3392"/>
                  <a:pt x="27492" y="3381"/>
                </a:cubicBezTo>
                <a:lnTo>
                  <a:pt x="27492" y="3381"/>
                </a:lnTo>
                <a:cubicBezTo>
                  <a:pt x="27432" y="3501"/>
                  <a:pt x="27361" y="3620"/>
                  <a:pt x="27278" y="3739"/>
                </a:cubicBezTo>
                <a:cubicBezTo>
                  <a:pt x="27123" y="4001"/>
                  <a:pt x="26968" y="4286"/>
                  <a:pt x="26778" y="4560"/>
                </a:cubicBezTo>
                <a:cubicBezTo>
                  <a:pt x="26587" y="4822"/>
                  <a:pt x="26409" y="5120"/>
                  <a:pt x="26182" y="5394"/>
                </a:cubicBezTo>
                <a:cubicBezTo>
                  <a:pt x="25968" y="5667"/>
                  <a:pt x="25754" y="5965"/>
                  <a:pt x="25516" y="6239"/>
                </a:cubicBezTo>
                <a:cubicBezTo>
                  <a:pt x="25397" y="6382"/>
                  <a:pt x="25277" y="6525"/>
                  <a:pt x="25158" y="6668"/>
                </a:cubicBezTo>
                <a:cubicBezTo>
                  <a:pt x="25039" y="6822"/>
                  <a:pt x="24896" y="6953"/>
                  <a:pt x="24765" y="7096"/>
                </a:cubicBezTo>
                <a:cubicBezTo>
                  <a:pt x="24658" y="7215"/>
                  <a:pt x="24563" y="7334"/>
                  <a:pt x="24444" y="7453"/>
                </a:cubicBezTo>
                <a:cubicBezTo>
                  <a:pt x="22451" y="7037"/>
                  <a:pt x="16306" y="5777"/>
                  <a:pt x="13663" y="5777"/>
                </a:cubicBezTo>
                <a:cubicBezTo>
                  <a:pt x="12753" y="5777"/>
                  <a:pt x="12258" y="5926"/>
                  <a:pt x="12490" y="6310"/>
                </a:cubicBezTo>
                <a:cubicBezTo>
                  <a:pt x="13383" y="7787"/>
                  <a:pt x="21360" y="8096"/>
                  <a:pt x="23742" y="8156"/>
                </a:cubicBezTo>
                <a:cubicBezTo>
                  <a:pt x="23515" y="8382"/>
                  <a:pt x="23289" y="8584"/>
                  <a:pt x="23075" y="8799"/>
                </a:cubicBezTo>
                <a:cubicBezTo>
                  <a:pt x="22777" y="9085"/>
                  <a:pt x="22456" y="9346"/>
                  <a:pt x="22158" y="9632"/>
                </a:cubicBezTo>
                <a:cubicBezTo>
                  <a:pt x="21848" y="9894"/>
                  <a:pt x="21539" y="10168"/>
                  <a:pt x="21206" y="10430"/>
                </a:cubicBezTo>
                <a:cubicBezTo>
                  <a:pt x="20717" y="10835"/>
                  <a:pt x="20217" y="11228"/>
                  <a:pt x="19705" y="11597"/>
                </a:cubicBezTo>
                <a:cubicBezTo>
                  <a:pt x="18173" y="10937"/>
                  <a:pt x="11342" y="8009"/>
                  <a:pt x="9539" y="8009"/>
                </a:cubicBezTo>
                <a:cubicBezTo>
                  <a:pt x="9030" y="8009"/>
                  <a:pt x="8921" y="8242"/>
                  <a:pt x="9442" y="8823"/>
                </a:cubicBezTo>
                <a:cubicBezTo>
                  <a:pt x="11204" y="10811"/>
                  <a:pt x="17372" y="11894"/>
                  <a:pt x="18979" y="12144"/>
                </a:cubicBezTo>
                <a:cubicBezTo>
                  <a:pt x="18408" y="12561"/>
                  <a:pt x="17836" y="12954"/>
                  <a:pt x="17276" y="13335"/>
                </a:cubicBezTo>
                <a:cubicBezTo>
                  <a:pt x="16824" y="13645"/>
                  <a:pt x="16372" y="13930"/>
                  <a:pt x="15931" y="14204"/>
                </a:cubicBezTo>
                <a:cubicBezTo>
                  <a:pt x="14714" y="13877"/>
                  <a:pt x="8313" y="12201"/>
                  <a:pt x="6010" y="12201"/>
                </a:cubicBezTo>
                <a:cubicBezTo>
                  <a:pt x="5385" y="12201"/>
                  <a:pt x="5062" y="12325"/>
                  <a:pt x="5227" y="12633"/>
                </a:cubicBezTo>
                <a:cubicBezTo>
                  <a:pt x="5954" y="13990"/>
                  <a:pt x="13276" y="14585"/>
                  <a:pt x="15121" y="14704"/>
                </a:cubicBezTo>
                <a:cubicBezTo>
                  <a:pt x="14598" y="15014"/>
                  <a:pt x="14109" y="15312"/>
                  <a:pt x="13645" y="15573"/>
                </a:cubicBezTo>
                <a:cubicBezTo>
                  <a:pt x="12562" y="16193"/>
                  <a:pt x="11645" y="16681"/>
                  <a:pt x="10990" y="17014"/>
                </a:cubicBezTo>
                <a:cubicBezTo>
                  <a:pt x="9274" y="16537"/>
                  <a:pt x="4757" y="15316"/>
                  <a:pt x="3092" y="15316"/>
                </a:cubicBezTo>
                <a:cubicBezTo>
                  <a:pt x="2469" y="15316"/>
                  <a:pt x="2245" y="15487"/>
                  <a:pt x="2715" y="15931"/>
                </a:cubicBezTo>
                <a:cubicBezTo>
                  <a:pt x="4356" y="17469"/>
                  <a:pt x="8286" y="17610"/>
                  <a:pt x="9787" y="17610"/>
                </a:cubicBezTo>
                <a:cubicBezTo>
                  <a:pt x="9865" y="17610"/>
                  <a:pt x="9937" y="17610"/>
                  <a:pt x="10002" y="17609"/>
                </a:cubicBezTo>
                <a:lnTo>
                  <a:pt x="10061" y="17728"/>
                </a:lnTo>
                <a:cubicBezTo>
                  <a:pt x="8311" y="18443"/>
                  <a:pt x="0" y="21848"/>
                  <a:pt x="1382" y="22265"/>
                </a:cubicBezTo>
                <a:cubicBezTo>
                  <a:pt x="1598" y="22330"/>
                  <a:pt x="1836" y="22360"/>
                  <a:pt x="2092" y="22360"/>
                </a:cubicBezTo>
                <a:cubicBezTo>
                  <a:pt x="5099" y="22360"/>
                  <a:pt x="10490" y="18193"/>
                  <a:pt x="10490" y="18193"/>
                </a:cubicBezTo>
                <a:lnTo>
                  <a:pt x="10490" y="18193"/>
                </a:lnTo>
                <a:cubicBezTo>
                  <a:pt x="10490" y="18193"/>
                  <a:pt x="7895" y="25197"/>
                  <a:pt x="9271" y="25197"/>
                </a:cubicBezTo>
                <a:cubicBezTo>
                  <a:pt x="9406" y="25197"/>
                  <a:pt x="9580" y="25129"/>
                  <a:pt x="9799" y="24979"/>
                </a:cubicBezTo>
                <a:cubicBezTo>
                  <a:pt x="10752" y="24325"/>
                  <a:pt x="11597" y="17657"/>
                  <a:pt x="11657" y="17216"/>
                </a:cubicBezTo>
                <a:cubicBezTo>
                  <a:pt x="12264" y="16907"/>
                  <a:pt x="13026" y="16502"/>
                  <a:pt x="13907" y="16026"/>
                </a:cubicBezTo>
                <a:cubicBezTo>
                  <a:pt x="14348" y="15776"/>
                  <a:pt x="14824" y="15514"/>
                  <a:pt x="15336" y="15216"/>
                </a:cubicBezTo>
                <a:lnTo>
                  <a:pt x="15336" y="15216"/>
                </a:lnTo>
                <a:cubicBezTo>
                  <a:pt x="14228" y="18026"/>
                  <a:pt x="12966" y="24098"/>
                  <a:pt x="13978" y="24444"/>
                </a:cubicBezTo>
                <a:cubicBezTo>
                  <a:pt x="13997" y="24450"/>
                  <a:pt x="14015" y="24452"/>
                  <a:pt x="14033" y="24452"/>
                </a:cubicBezTo>
                <a:cubicBezTo>
                  <a:pt x="14954" y="24452"/>
                  <a:pt x="15852" y="16842"/>
                  <a:pt x="16074" y="14764"/>
                </a:cubicBezTo>
                <a:cubicBezTo>
                  <a:pt x="16562" y="14466"/>
                  <a:pt x="17074" y="14157"/>
                  <a:pt x="17598" y="13811"/>
                </a:cubicBezTo>
                <a:cubicBezTo>
                  <a:pt x="18086" y="13490"/>
                  <a:pt x="18586" y="13156"/>
                  <a:pt x="19098" y="12799"/>
                </a:cubicBezTo>
                <a:lnTo>
                  <a:pt x="19098" y="12799"/>
                </a:lnTo>
                <a:cubicBezTo>
                  <a:pt x="18205" y="14811"/>
                  <a:pt x="15479" y="21241"/>
                  <a:pt x="17145" y="21681"/>
                </a:cubicBezTo>
                <a:cubicBezTo>
                  <a:pt x="17194" y="21694"/>
                  <a:pt x="17243" y="21701"/>
                  <a:pt x="17290" y="21701"/>
                </a:cubicBezTo>
                <a:cubicBezTo>
                  <a:pt x="18934" y="21701"/>
                  <a:pt x="19783" y="14101"/>
                  <a:pt x="19991" y="12180"/>
                </a:cubicBezTo>
                <a:cubicBezTo>
                  <a:pt x="20539" y="11775"/>
                  <a:pt x="21086" y="11359"/>
                  <a:pt x="21622" y="10942"/>
                </a:cubicBezTo>
                <a:lnTo>
                  <a:pt x="22610" y="10132"/>
                </a:lnTo>
                <a:cubicBezTo>
                  <a:pt x="22920" y="9858"/>
                  <a:pt x="23253" y="9585"/>
                  <a:pt x="23551" y="9299"/>
                </a:cubicBezTo>
                <a:lnTo>
                  <a:pt x="24265" y="8632"/>
                </a:lnTo>
                <a:lnTo>
                  <a:pt x="24265" y="8632"/>
                </a:lnTo>
                <a:cubicBezTo>
                  <a:pt x="23134" y="11859"/>
                  <a:pt x="21968" y="19050"/>
                  <a:pt x="23158" y="19383"/>
                </a:cubicBezTo>
                <a:cubicBezTo>
                  <a:pt x="23176" y="19388"/>
                  <a:pt x="23194" y="19391"/>
                  <a:pt x="23212" y="19391"/>
                </a:cubicBezTo>
                <a:cubicBezTo>
                  <a:pt x="24345" y="19391"/>
                  <a:pt x="24981" y="9417"/>
                  <a:pt x="25075" y="7811"/>
                </a:cubicBezTo>
                <a:cubicBezTo>
                  <a:pt x="25158" y="7739"/>
                  <a:pt x="25230" y="7668"/>
                  <a:pt x="25289" y="7596"/>
                </a:cubicBezTo>
                <a:cubicBezTo>
                  <a:pt x="25420" y="7441"/>
                  <a:pt x="25551" y="7311"/>
                  <a:pt x="25694" y="7156"/>
                </a:cubicBezTo>
                <a:cubicBezTo>
                  <a:pt x="25825" y="7013"/>
                  <a:pt x="25944" y="6858"/>
                  <a:pt x="26063" y="6715"/>
                </a:cubicBezTo>
                <a:cubicBezTo>
                  <a:pt x="26313" y="6429"/>
                  <a:pt x="26540" y="6132"/>
                  <a:pt x="26766" y="5834"/>
                </a:cubicBezTo>
                <a:cubicBezTo>
                  <a:pt x="27004" y="5548"/>
                  <a:pt x="27194" y="5251"/>
                  <a:pt x="27385" y="4977"/>
                </a:cubicBezTo>
                <a:cubicBezTo>
                  <a:pt x="27432" y="4917"/>
                  <a:pt x="27480" y="4858"/>
                  <a:pt x="27516" y="4774"/>
                </a:cubicBezTo>
                <a:lnTo>
                  <a:pt x="27516" y="4774"/>
                </a:lnTo>
                <a:cubicBezTo>
                  <a:pt x="27135" y="8584"/>
                  <a:pt x="27397" y="15109"/>
                  <a:pt x="28611" y="15216"/>
                </a:cubicBezTo>
                <a:cubicBezTo>
                  <a:pt x="28617" y="15217"/>
                  <a:pt x="28623" y="15217"/>
                  <a:pt x="28629" y="15217"/>
                </a:cubicBezTo>
                <a:cubicBezTo>
                  <a:pt x="29767" y="15217"/>
                  <a:pt x="28705" y="5940"/>
                  <a:pt x="28385" y="3322"/>
                </a:cubicBezTo>
                <a:lnTo>
                  <a:pt x="28385" y="3310"/>
                </a:lnTo>
                <a:cubicBezTo>
                  <a:pt x="28456" y="3167"/>
                  <a:pt x="28516" y="3048"/>
                  <a:pt x="28575" y="2917"/>
                </a:cubicBezTo>
                <a:cubicBezTo>
                  <a:pt x="28635" y="2786"/>
                  <a:pt x="28683" y="2667"/>
                  <a:pt x="28742" y="2548"/>
                </a:cubicBezTo>
                <a:cubicBezTo>
                  <a:pt x="28849" y="2310"/>
                  <a:pt x="28945" y="2084"/>
                  <a:pt x="29028" y="1857"/>
                </a:cubicBezTo>
                <a:cubicBezTo>
                  <a:pt x="29099" y="1643"/>
                  <a:pt x="29171" y="1441"/>
                  <a:pt x="29230" y="1262"/>
                </a:cubicBezTo>
                <a:cubicBezTo>
                  <a:pt x="29290" y="1084"/>
                  <a:pt x="29337" y="929"/>
                  <a:pt x="29361" y="774"/>
                </a:cubicBezTo>
                <a:cubicBezTo>
                  <a:pt x="29397" y="631"/>
                  <a:pt x="29421" y="512"/>
                  <a:pt x="29457" y="405"/>
                </a:cubicBezTo>
                <a:cubicBezTo>
                  <a:pt x="29504" y="214"/>
                  <a:pt x="29528" y="107"/>
                  <a:pt x="29528" y="107"/>
                </a:cubicBezTo>
                <a:lnTo>
                  <a:pt x="287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3" name="Google Shape;883;p23"/>
          <p:cNvSpPr/>
          <p:nvPr/>
        </p:nvSpPr>
        <p:spPr>
          <a:xfrm rot="9900160">
            <a:off x="-73514" y="5966407"/>
            <a:ext cx="1559772" cy="1275292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67B5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4" name="Google Shape;884;p23"/>
          <p:cNvSpPr/>
          <p:nvPr/>
        </p:nvSpPr>
        <p:spPr>
          <a:xfrm>
            <a:off x="6237105" y="6272001"/>
            <a:ext cx="5954975" cy="585985"/>
          </a:xfrm>
          <a:custGeom>
            <a:avLst/>
            <a:gdLst/>
            <a:ahLst/>
            <a:cxnLst/>
            <a:rect l="l" t="t" r="r" b="b"/>
            <a:pathLst>
              <a:path w="53984" h="8516" extrusionOk="0">
                <a:moveTo>
                  <a:pt x="46657" y="1"/>
                </a:moveTo>
                <a:cubicBezTo>
                  <a:pt x="46074" y="1"/>
                  <a:pt x="45488" y="51"/>
                  <a:pt x="44899" y="169"/>
                </a:cubicBezTo>
                <a:cubicBezTo>
                  <a:pt x="43542" y="431"/>
                  <a:pt x="42387" y="1407"/>
                  <a:pt x="41470" y="2038"/>
                </a:cubicBezTo>
                <a:cubicBezTo>
                  <a:pt x="39232" y="3574"/>
                  <a:pt x="37029" y="4872"/>
                  <a:pt x="33612" y="5336"/>
                </a:cubicBezTo>
                <a:cubicBezTo>
                  <a:pt x="32989" y="5416"/>
                  <a:pt x="32472" y="5460"/>
                  <a:pt x="31980" y="5460"/>
                </a:cubicBezTo>
                <a:cubicBezTo>
                  <a:pt x="31371" y="5460"/>
                  <a:pt x="30802" y="5392"/>
                  <a:pt x="30123" y="5241"/>
                </a:cubicBezTo>
                <a:cubicBezTo>
                  <a:pt x="29750" y="5162"/>
                  <a:pt x="28846" y="5072"/>
                  <a:pt x="27839" y="5072"/>
                </a:cubicBezTo>
                <a:cubicBezTo>
                  <a:pt x="26724" y="5072"/>
                  <a:pt x="25482" y="5182"/>
                  <a:pt x="24694" y="5538"/>
                </a:cubicBezTo>
                <a:cubicBezTo>
                  <a:pt x="23539" y="6071"/>
                  <a:pt x="22016" y="6265"/>
                  <a:pt x="20469" y="6265"/>
                </a:cubicBezTo>
                <a:cubicBezTo>
                  <a:pt x="19146" y="6265"/>
                  <a:pt x="17804" y="6123"/>
                  <a:pt x="16657" y="5931"/>
                </a:cubicBezTo>
                <a:cubicBezTo>
                  <a:pt x="14636" y="5589"/>
                  <a:pt x="12849" y="5387"/>
                  <a:pt x="11110" y="5387"/>
                </a:cubicBezTo>
                <a:cubicBezTo>
                  <a:pt x="8793" y="5387"/>
                  <a:pt x="6562" y="5746"/>
                  <a:pt x="3977" y="6610"/>
                </a:cubicBezTo>
                <a:cubicBezTo>
                  <a:pt x="2417" y="7134"/>
                  <a:pt x="1179" y="7801"/>
                  <a:pt x="0" y="8515"/>
                </a:cubicBezTo>
                <a:lnTo>
                  <a:pt x="53983" y="8515"/>
                </a:lnTo>
                <a:lnTo>
                  <a:pt x="53983" y="1574"/>
                </a:lnTo>
                <a:cubicBezTo>
                  <a:pt x="51696" y="973"/>
                  <a:pt x="49211" y="1"/>
                  <a:pt x="4665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5" name="Google Shape;885;p23"/>
          <p:cNvSpPr/>
          <p:nvPr/>
        </p:nvSpPr>
        <p:spPr>
          <a:xfrm rot="10800000">
            <a:off x="18" y="3"/>
            <a:ext cx="3217316" cy="526796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19944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4"/>
          <p:cNvSpPr/>
          <p:nvPr/>
        </p:nvSpPr>
        <p:spPr>
          <a:xfrm rot="10800000" flipH="1">
            <a:off x="8658109" y="7"/>
            <a:ext cx="3533899" cy="864893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88" name="Google Shape;888;p24"/>
          <p:cNvGrpSpPr/>
          <p:nvPr/>
        </p:nvGrpSpPr>
        <p:grpSpPr>
          <a:xfrm rot="2064314">
            <a:off x="1963209" y="1575062"/>
            <a:ext cx="3663257" cy="3325185"/>
            <a:chOff x="747700" y="1105791"/>
            <a:chExt cx="2747649" cy="2494076"/>
          </a:xfrm>
        </p:grpSpPr>
        <p:sp>
          <p:nvSpPr>
            <p:cNvPr id="889" name="Google Shape;889;p24"/>
            <p:cNvSpPr/>
            <p:nvPr/>
          </p:nvSpPr>
          <p:spPr>
            <a:xfrm>
              <a:off x="1853769" y="1486664"/>
              <a:ext cx="15296" cy="13674"/>
            </a:xfrm>
            <a:custGeom>
              <a:avLst/>
              <a:gdLst/>
              <a:ahLst/>
              <a:cxnLst/>
              <a:rect l="l" t="t" r="r" b="b"/>
              <a:pathLst>
                <a:path w="132" h="118" extrusionOk="0">
                  <a:moveTo>
                    <a:pt x="69" y="1"/>
                  </a:moveTo>
                  <a:cubicBezTo>
                    <a:pt x="61" y="1"/>
                    <a:pt x="54" y="2"/>
                    <a:pt x="48" y="6"/>
                  </a:cubicBezTo>
                  <a:cubicBezTo>
                    <a:pt x="24" y="17"/>
                    <a:pt x="0" y="53"/>
                    <a:pt x="24" y="77"/>
                  </a:cubicBezTo>
                  <a:cubicBezTo>
                    <a:pt x="24" y="104"/>
                    <a:pt x="37" y="117"/>
                    <a:pt x="64" y="117"/>
                  </a:cubicBezTo>
                  <a:cubicBezTo>
                    <a:pt x="73" y="117"/>
                    <a:pt x="84" y="116"/>
                    <a:pt x="96" y="113"/>
                  </a:cubicBezTo>
                  <a:cubicBezTo>
                    <a:pt x="119" y="89"/>
                    <a:pt x="131" y="65"/>
                    <a:pt x="119" y="29"/>
                  </a:cubicBezTo>
                  <a:cubicBezTo>
                    <a:pt x="111" y="12"/>
                    <a:pt x="89" y="1"/>
                    <a:pt x="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0" name="Google Shape;890;p24"/>
            <p:cNvSpPr/>
            <p:nvPr/>
          </p:nvSpPr>
          <p:spPr>
            <a:xfrm>
              <a:off x="2005451" y="1551555"/>
              <a:ext cx="18077" cy="14485"/>
            </a:xfrm>
            <a:custGeom>
              <a:avLst/>
              <a:gdLst/>
              <a:ahLst/>
              <a:cxnLst/>
              <a:rect l="l" t="t" r="r" b="b"/>
              <a:pathLst>
                <a:path w="156" h="125" extrusionOk="0">
                  <a:moveTo>
                    <a:pt x="84" y="1"/>
                  </a:moveTo>
                  <a:cubicBezTo>
                    <a:pt x="77" y="1"/>
                    <a:pt x="69" y="2"/>
                    <a:pt x="60" y="5"/>
                  </a:cubicBezTo>
                  <a:cubicBezTo>
                    <a:pt x="25" y="17"/>
                    <a:pt x="1" y="53"/>
                    <a:pt x="25" y="88"/>
                  </a:cubicBezTo>
                  <a:cubicBezTo>
                    <a:pt x="37" y="112"/>
                    <a:pt x="60" y="124"/>
                    <a:pt x="96" y="124"/>
                  </a:cubicBezTo>
                  <a:cubicBezTo>
                    <a:pt x="144" y="112"/>
                    <a:pt x="156" y="88"/>
                    <a:pt x="144" y="53"/>
                  </a:cubicBezTo>
                  <a:cubicBezTo>
                    <a:pt x="126" y="16"/>
                    <a:pt x="107" y="1"/>
                    <a:pt x="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1" name="Google Shape;891;p24"/>
            <p:cNvSpPr/>
            <p:nvPr/>
          </p:nvSpPr>
          <p:spPr>
            <a:xfrm>
              <a:off x="2956534" y="2220554"/>
              <a:ext cx="34647" cy="31287"/>
            </a:xfrm>
            <a:custGeom>
              <a:avLst/>
              <a:gdLst/>
              <a:ahLst/>
              <a:cxnLst/>
              <a:rect l="l" t="t" r="r" b="b"/>
              <a:pathLst>
                <a:path w="299" h="270" extrusionOk="0">
                  <a:moveTo>
                    <a:pt x="156" y="1"/>
                  </a:moveTo>
                  <a:cubicBezTo>
                    <a:pt x="135" y="1"/>
                    <a:pt x="114" y="6"/>
                    <a:pt x="96" y="17"/>
                  </a:cubicBezTo>
                  <a:cubicBezTo>
                    <a:pt x="36" y="53"/>
                    <a:pt x="0" y="124"/>
                    <a:pt x="36" y="196"/>
                  </a:cubicBezTo>
                  <a:cubicBezTo>
                    <a:pt x="53" y="239"/>
                    <a:pt x="96" y="270"/>
                    <a:pt x="149" y="270"/>
                  </a:cubicBezTo>
                  <a:cubicBezTo>
                    <a:pt x="170" y="270"/>
                    <a:pt x="192" y="265"/>
                    <a:pt x="215" y="255"/>
                  </a:cubicBezTo>
                  <a:cubicBezTo>
                    <a:pt x="274" y="232"/>
                    <a:pt x="298" y="160"/>
                    <a:pt x="274" y="77"/>
                  </a:cubicBezTo>
                  <a:cubicBezTo>
                    <a:pt x="250" y="27"/>
                    <a:pt x="20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2" name="Google Shape;892;p24"/>
            <p:cNvSpPr/>
            <p:nvPr/>
          </p:nvSpPr>
          <p:spPr>
            <a:xfrm>
              <a:off x="3086200" y="2567951"/>
              <a:ext cx="55274" cy="48669"/>
            </a:xfrm>
            <a:custGeom>
              <a:avLst/>
              <a:gdLst/>
              <a:ahLst/>
              <a:cxnLst/>
              <a:rect l="l" t="t" r="r" b="b"/>
              <a:pathLst>
                <a:path w="477" h="420" extrusionOk="0">
                  <a:moveTo>
                    <a:pt x="238" y="1"/>
                  </a:moveTo>
                  <a:cubicBezTo>
                    <a:pt x="207" y="1"/>
                    <a:pt x="175" y="7"/>
                    <a:pt x="143" y="20"/>
                  </a:cubicBezTo>
                  <a:cubicBezTo>
                    <a:pt x="48" y="79"/>
                    <a:pt x="1" y="198"/>
                    <a:pt x="48" y="293"/>
                  </a:cubicBezTo>
                  <a:cubicBezTo>
                    <a:pt x="92" y="372"/>
                    <a:pt x="168" y="419"/>
                    <a:pt x="243" y="419"/>
                  </a:cubicBezTo>
                  <a:cubicBezTo>
                    <a:pt x="270" y="419"/>
                    <a:pt x="297" y="413"/>
                    <a:pt x="322" y="401"/>
                  </a:cubicBezTo>
                  <a:cubicBezTo>
                    <a:pt x="429" y="341"/>
                    <a:pt x="477" y="222"/>
                    <a:pt x="429" y="115"/>
                  </a:cubicBezTo>
                  <a:cubicBezTo>
                    <a:pt x="394" y="45"/>
                    <a:pt x="321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3" name="Google Shape;893;p24"/>
            <p:cNvSpPr/>
            <p:nvPr/>
          </p:nvSpPr>
          <p:spPr>
            <a:xfrm>
              <a:off x="1906579" y="2283012"/>
              <a:ext cx="84359" cy="74973"/>
            </a:xfrm>
            <a:custGeom>
              <a:avLst/>
              <a:gdLst/>
              <a:ahLst/>
              <a:cxnLst/>
              <a:rect l="l" t="t" r="r" b="b"/>
              <a:pathLst>
                <a:path w="728" h="647" extrusionOk="0">
                  <a:moveTo>
                    <a:pt x="376" y="0"/>
                  </a:moveTo>
                  <a:cubicBezTo>
                    <a:pt x="325" y="0"/>
                    <a:pt x="274" y="13"/>
                    <a:pt x="227" y="38"/>
                  </a:cubicBezTo>
                  <a:cubicBezTo>
                    <a:pt x="60" y="109"/>
                    <a:pt x="1" y="300"/>
                    <a:pt x="72" y="467"/>
                  </a:cubicBezTo>
                  <a:cubicBezTo>
                    <a:pt x="122" y="583"/>
                    <a:pt x="235" y="647"/>
                    <a:pt x="352" y="647"/>
                  </a:cubicBezTo>
                  <a:cubicBezTo>
                    <a:pt x="403" y="647"/>
                    <a:pt x="454" y="635"/>
                    <a:pt x="501" y="609"/>
                  </a:cubicBezTo>
                  <a:cubicBezTo>
                    <a:pt x="668" y="538"/>
                    <a:pt x="727" y="347"/>
                    <a:pt x="656" y="181"/>
                  </a:cubicBezTo>
                  <a:cubicBezTo>
                    <a:pt x="606" y="65"/>
                    <a:pt x="492" y="0"/>
                    <a:pt x="3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4" name="Google Shape;894;p24"/>
            <p:cNvSpPr/>
            <p:nvPr/>
          </p:nvSpPr>
          <p:spPr>
            <a:xfrm>
              <a:off x="2415740" y="2941073"/>
              <a:ext cx="62110" cy="54115"/>
            </a:xfrm>
            <a:custGeom>
              <a:avLst/>
              <a:gdLst/>
              <a:ahLst/>
              <a:cxnLst/>
              <a:rect l="l" t="t" r="r" b="b"/>
              <a:pathLst>
                <a:path w="536" h="467" extrusionOk="0">
                  <a:moveTo>
                    <a:pt x="263" y="1"/>
                  </a:moveTo>
                  <a:cubicBezTo>
                    <a:pt x="226" y="1"/>
                    <a:pt x="190" y="9"/>
                    <a:pt x="155" y="26"/>
                  </a:cubicBezTo>
                  <a:cubicBezTo>
                    <a:pt x="60" y="86"/>
                    <a:pt x="0" y="217"/>
                    <a:pt x="60" y="336"/>
                  </a:cubicBezTo>
                  <a:cubicBezTo>
                    <a:pt x="103" y="414"/>
                    <a:pt x="184" y="467"/>
                    <a:pt x="271" y="467"/>
                  </a:cubicBezTo>
                  <a:cubicBezTo>
                    <a:pt x="304" y="467"/>
                    <a:pt x="337" y="459"/>
                    <a:pt x="369" y="443"/>
                  </a:cubicBezTo>
                  <a:cubicBezTo>
                    <a:pt x="476" y="383"/>
                    <a:pt x="536" y="252"/>
                    <a:pt x="476" y="133"/>
                  </a:cubicBezTo>
                  <a:cubicBezTo>
                    <a:pt x="434" y="49"/>
                    <a:pt x="350" y="1"/>
                    <a:pt x="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5" name="Google Shape;895;p24"/>
            <p:cNvSpPr/>
            <p:nvPr/>
          </p:nvSpPr>
          <p:spPr>
            <a:xfrm>
              <a:off x="2625360" y="2598659"/>
              <a:ext cx="31866" cy="25725"/>
            </a:xfrm>
            <a:custGeom>
              <a:avLst/>
              <a:gdLst/>
              <a:ahLst/>
              <a:cxnLst/>
              <a:rect l="l" t="t" r="r" b="b"/>
              <a:pathLst>
                <a:path w="275" h="222" extrusionOk="0">
                  <a:moveTo>
                    <a:pt x="126" y="1"/>
                  </a:moveTo>
                  <a:cubicBezTo>
                    <a:pt x="115" y="1"/>
                    <a:pt x="104" y="2"/>
                    <a:pt x="96" y="5"/>
                  </a:cubicBezTo>
                  <a:cubicBezTo>
                    <a:pt x="37" y="28"/>
                    <a:pt x="1" y="88"/>
                    <a:pt x="37" y="148"/>
                  </a:cubicBezTo>
                  <a:cubicBezTo>
                    <a:pt x="54" y="191"/>
                    <a:pt x="90" y="221"/>
                    <a:pt x="131" y="221"/>
                  </a:cubicBezTo>
                  <a:cubicBezTo>
                    <a:pt x="147" y="221"/>
                    <a:pt x="163" y="217"/>
                    <a:pt x="180" y="207"/>
                  </a:cubicBezTo>
                  <a:cubicBezTo>
                    <a:pt x="239" y="183"/>
                    <a:pt x="275" y="124"/>
                    <a:pt x="239" y="64"/>
                  </a:cubicBezTo>
                  <a:cubicBezTo>
                    <a:pt x="221" y="18"/>
                    <a:pt x="166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6" name="Google Shape;896;p24"/>
            <p:cNvSpPr/>
            <p:nvPr/>
          </p:nvSpPr>
          <p:spPr>
            <a:xfrm>
              <a:off x="2746798" y="2622297"/>
              <a:ext cx="30476" cy="26304"/>
            </a:xfrm>
            <a:custGeom>
              <a:avLst/>
              <a:gdLst/>
              <a:ahLst/>
              <a:cxnLst/>
              <a:rect l="l" t="t" r="r" b="b"/>
              <a:pathLst>
                <a:path w="263" h="227" extrusionOk="0">
                  <a:moveTo>
                    <a:pt x="108" y="1"/>
                  </a:moveTo>
                  <a:cubicBezTo>
                    <a:pt x="100" y="1"/>
                    <a:pt x="92" y="1"/>
                    <a:pt x="84" y="3"/>
                  </a:cubicBezTo>
                  <a:cubicBezTo>
                    <a:pt x="24" y="27"/>
                    <a:pt x="1" y="98"/>
                    <a:pt x="24" y="158"/>
                  </a:cubicBezTo>
                  <a:cubicBezTo>
                    <a:pt x="33" y="202"/>
                    <a:pt x="81" y="227"/>
                    <a:pt x="130" y="227"/>
                  </a:cubicBezTo>
                  <a:cubicBezTo>
                    <a:pt x="147" y="227"/>
                    <a:pt x="164" y="224"/>
                    <a:pt x="179" y="217"/>
                  </a:cubicBezTo>
                  <a:cubicBezTo>
                    <a:pt x="239" y="205"/>
                    <a:pt x="263" y="122"/>
                    <a:pt x="239" y="63"/>
                  </a:cubicBezTo>
                  <a:cubicBezTo>
                    <a:pt x="208" y="32"/>
                    <a:pt x="159" y="1"/>
                    <a:pt x="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7" name="Google Shape;897;p24"/>
            <p:cNvSpPr/>
            <p:nvPr/>
          </p:nvSpPr>
          <p:spPr>
            <a:xfrm>
              <a:off x="2299863" y="2547325"/>
              <a:ext cx="48321" cy="41716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212" y="0"/>
                  </a:moveTo>
                  <a:cubicBezTo>
                    <a:pt x="185" y="0"/>
                    <a:pt x="157" y="6"/>
                    <a:pt x="131" y="19"/>
                  </a:cubicBezTo>
                  <a:cubicBezTo>
                    <a:pt x="48" y="55"/>
                    <a:pt x="0" y="162"/>
                    <a:pt x="48" y="257"/>
                  </a:cubicBezTo>
                  <a:cubicBezTo>
                    <a:pt x="74" y="318"/>
                    <a:pt x="137" y="359"/>
                    <a:pt x="207" y="359"/>
                  </a:cubicBezTo>
                  <a:cubicBezTo>
                    <a:pt x="233" y="359"/>
                    <a:pt x="260" y="354"/>
                    <a:pt x="286" y="341"/>
                  </a:cubicBezTo>
                  <a:cubicBezTo>
                    <a:pt x="369" y="293"/>
                    <a:pt x="417" y="198"/>
                    <a:pt x="369" y="102"/>
                  </a:cubicBezTo>
                  <a:cubicBezTo>
                    <a:pt x="352" y="42"/>
                    <a:pt x="284" y="0"/>
                    <a:pt x="2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8" name="Google Shape;898;p24"/>
            <p:cNvSpPr/>
            <p:nvPr/>
          </p:nvSpPr>
          <p:spPr>
            <a:xfrm>
              <a:off x="3288984" y="2452654"/>
              <a:ext cx="27695" cy="23523"/>
            </a:xfrm>
            <a:custGeom>
              <a:avLst/>
              <a:gdLst/>
              <a:ahLst/>
              <a:cxnLst/>
              <a:rect l="l" t="t" r="r" b="b"/>
              <a:pathLst>
                <a:path w="239" h="203" extrusionOk="0">
                  <a:moveTo>
                    <a:pt x="119" y="0"/>
                  </a:moveTo>
                  <a:cubicBezTo>
                    <a:pt x="106" y="0"/>
                    <a:pt x="94" y="4"/>
                    <a:pt x="84" y="15"/>
                  </a:cubicBezTo>
                  <a:cubicBezTo>
                    <a:pt x="37" y="38"/>
                    <a:pt x="1" y="98"/>
                    <a:pt x="37" y="146"/>
                  </a:cubicBezTo>
                  <a:cubicBezTo>
                    <a:pt x="54" y="180"/>
                    <a:pt x="91" y="202"/>
                    <a:pt x="128" y="202"/>
                  </a:cubicBezTo>
                  <a:cubicBezTo>
                    <a:pt x="141" y="202"/>
                    <a:pt x="155" y="200"/>
                    <a:pt x="168" y="193"/>
                  </a:cubicBezTo>
                  <a:cubicBezTo>
                    <a:pt x="215" y="157"/>
                    <a:pt x="239" y="98"/>
                    <a:pt x="215" y="62"/>
                  </a:cubicBezTo>
                  <a:cubicBezTo>
                    <a:pt x="190" y="28"/>
                    <a:pt x="152" y="0"/>
                    <a:pt x="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9" name="Google Shape;899;p24"/>
            <p:cNvSpPr/>
            <p:nvPr/>
          </p:nvSpPr>
          <p:spPr>
            <a:xfrm>
              <a:off x="3323515" y="2324611"/>
              <a:ext cx="16686" cy="12978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48" y="0"/>
                  </a:moveTo>
                  <a:cubicBezTo>
                    <a:pt x="24" y="12"/>
                    <a:pt x="0" y="48"/>
                    <a:pt x="24" y="72"/>
                  </a:cubicBezTo>
                  <a:cubicBezTo>
                    <a:pt x="33" y="99"/>
                    <a:pt x="49" y="112"/>
                    <a:pt x="71" y="112"/>
                  </a:cubicBezTo>
                  <a:cubicBezTo>
                    <a:pt x="79" y="112"/>
                    <a:pt x="87" y="110"/>
                    <a:pt x="96" y="108"/>
                  </a:cubicBezTo>
                  <a:cubicBezTo>
                    <a:pt x="120" y="96"/>
                    <a:pt x="143" y="60"/>
                    <a:pt x="120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0" name="Google Shape;900;p24"/>
            <p:cNvSpPr/>
            <p:nvPr/>
          </p:nvSpPr>
          <p:spPr>
            <a:xfrm>
              <a:off x="3192459" y="2255665"/>
              <a:ext cx="13905" cy="11588"/>
            </a:xfrm>
            <a:custGeom>
              <a:avLst/>
              <a:gdLst/>
              <a:ahLst/>
              <a:cxnLst/>
              <a:rect l="l" t="t" r="r" b="b"/>
              <a:pathLst>
                <a:path w="120" h="100" extrusionOk="0">
                  <a:moveTo>
                    <a:pt x="48" y="0"/>
                  </a:moveTo>
                  <a:cubicBezTo>
                    <a:pt x="24" y="0"/>
                    <a:pt x="0" y="36"/>
                    <a:pt x="24" y="60"/>
                  </a:cubicBezTo>
                  <a:cubicBezTo>
                    <a:pt x="24" y="86"/>
                    <a:pt x="38" y="100"/>
                    <a:pt x="59" y="100"/>
                  </a:cubicBezTo>
                  <a:cubicBezTo>
                    <a:pt x="67" y="100"/>
                    <a:pt x="75" y="98"/>
                    <a:pt x="84" y="95"/>
                  </a:cubicBezTo>
                  <a:cubicBezTo>
                    <a:pt x="108" y="95"/>
                    <a:pt x="119" y="60"/>
                    <a:pt x="108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24"/>
            <p:cNvSpPr/>
            <p:nvPr/>
          </p:nvSpPr>
          <p:spPr>
            <a:xfrm>
              <a:off x="2589554" y="2128433"/>
              <a:ext cx="34531" cy="30360"/>
            </a:xfrm>
            <a:custGeom>
              <a:avLst/>
              <a:gdLst/>
              <a:ahLst/>
              <a:cxnLst/>
              <a:rect l="l" t="t" r="r" b="b"/>
              <a:pathLst>
                <a:path w="298" h="262" extrusionOk="0">
                  <a:moveTo>
                    <a:pt x="149" y="0"/>
                  </a:moveTo>
                  <a:cubicBezTo>
                    <a:pt x="129" y="0"/>
                    <a:pt x="107" y="5"/>
                    <a:pt x="84" y="15"/>
                  </a:cubicBezTo>
                  <a:cubicBezTo>
                    <a:pt x="24" y="38"/>
                    <a:pt x="0" y="134"/>
                    <a:pt x="24" y="193"/>
                  </a:cubicBezTo>
                  <a:cubicBezTo>
                    <a:pt x="51" y="237"/>
                    <a:pt x="103" y="262"/>
                    <a:pt x="153" y="262"/>
                  </a:cubicBezTo>
                  <a:cubicBezTo>
                    <a:pt x="170" y="262"/>
                    <a:pt x="187" y="259"/>
                    <a:pt x="203" y="253"/>
                  </a:cubicBezTo>
                  <a:cubicBezTo>
                    <a:pt x="262" y="217"/>
                    <a:pt x="298" y="134"/>
                    <a:pt x="262" y="74"/>
                  </a:cubicBezTo>
                  <a:cubicBezTo>
                    <a:pt x="245" y="31"/>
                    <a:pt x="203" y="0"/>
                    <a:pt x="1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24"/>
            <p:cNvSpPr/>
            <p:nvPr/>
          </p:nvSpPr>
          <p:spPr>
            <a:xfrm>
              <a:off x="2050150" y="1989960"/>
              <a:ext cx="49711" cy="43802"/>
            </a:xfrm>
            <a:custGeom>
              <a:avLst/>
              <a:gdLst/>
              <a:ahLst/>
              <a:cxnLst/>
              <a:rect l="l" t="t" r="r" b="b"/>
              <a:pathLst>
                <a:path w="429" h="378" extrusionOk="0">
                  <a:moveTo>
                    <a:pt x="215" y="0"/>
                  </a:moveTo>
                  <a:cubicBezTo>
                    <a:pt x="189" y="0"/>
                    <a:pt x="160" y="6"/>
                    <a:pt x="131" y="19"/>
                  </a:cubicBezTo>
                  <a:cubicBezTo>
                    <a:pt x="36" y="67"/>
                    <a:pt x="0" y="186"/>
                    <a:pt x="36" y="269"/>
                  </a:cubicBezTo>
                  <a:cubicBezTo>
                    <a:pt x="71" y="340"/>
                    <a:pt x="146" y="378"/>
                    <a:pt x="222" y="378"/>
                  </a:cubicBezTo>
                  <a:cubicBezTo>
                    <a:pt x="247" y="378"/>
                    <a:pt x="273" y="373"/>
                    <a:pt x="298" y="364"/>
                  </a:cubicBezTo>
                  <a:cubicBezTo>
                    <a:pt x="381" y="317"/>
                    <a:pt x="429" y="198"/>
                    <a:pt x="381" y="102"/>
                  </a:cubicBezTo>
                  <a:cubicBezTo>
                    <a:pt x="346" y="42"/>
                    <a:pt x="287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24"/>
            <p:cNvSpPr/>
            <p:nvPr/>
          </p:nvSpPr>
          <p:spPr>
            <a:xfrm>
              <a:off x="2443318" y="2214529"/>
              <a:ext cx="30476" cy="27115"/>
            </a:xfrm>
            <a:custGeom>
              <a:avLst/>
              <a:gdLst/>
              <a:ahLst/>
              <a:cxnLst/>
              <a:rect l="l" t="t" r="r" b="b"/>
              <a:pathLst>
                <a:path w="263" h="234" extrusionOk="0">
                  <a:moveTo>
                    <a:pt x="129" y="1"/>
                  </a:moveTo>
                  <a:cubicBezTo>
                    <a:pt x="114" y="1"/>
                    <a:pt x="99" y="4"/>
                    <a:pt x="84" y="10"/>
                  </a:cubicBezTo>
                  <a:cubicBezTo>
                    <a:pt x="24" y="45"/>
                    <a:pt x="0" y="105"/>
                    <a:pt x="24" y="165"/>
                  </a:cubicBezTo>
                  <a:cubicBezTo>
                    <a:pt x="42" y="209"/>
                    <a:pt x="79" y="233"/>
                    <a:pt x="126" y="233"/>
                  </a:cubicBezTo>
                  <a:cubicBezTo>
                    <a:pt x="143" y="233"/>
                    <a:pt x="160" y="230"/>
                    <a:pt x="179" y="224"/>
                  </a:cubicBezTo>
                  <a:cubicBezTo>
                    <a:pt x="238" y="188"/>
                    <a:pt x="262" y="129"/>
                    <a:pt x="238" y="69"/>
                  </a:cubicBezTo>
                  <a:cubicBezTo>
                    <a:pt x="212" y="25"/>
                    <a:pt x="172" y="1"/>
                    <a:pt x="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24"/>
            <p:cNvSpPr/>
            <p:nvPr/>
          </p:nvSpPr>
          <p:spPr>
            <a:xfrm>
              <a:off x="2626750" y="2305260"/>
              <a:ext cx="34647" cy="30708"/>
            </a:xfrm>
            <a:custGeom>
              <a:avLst/>
              <a:gdLst/>
              <a:ahLst/>
              <a:cxnLst/>
              <a:rect l="l" t="t" r="r" b="b"/>
              <a:pathLst>
                <a:path w="299" h="265" extrusionOk="0">
                  <a:moveTo>
                    <a:pt x="163" y="0"/>
                  </a:moveTo>
                  <a:cubicBezTo>
                    <a:pt x="140" y="0"/>
                    <a:pt x="116" y="8"/>
                    <a:pt x="96" y="24"/>
                  </a:cubicBezTo>
                  <a:cubicBezTo>
                    <a:pt x="37" y="48"/>
                    <a:pt x="1" y="132"/>
                    <a:pt x="37" y="191"/>
                  </a:cubicBezTo>
                  <a:cubicBezTo>
                    <a:pt x="54" y="234"/>
                    <a:pt x="109" y="265"/>
                    <a:pt x="160" y="265"/>
                  </a:cubicBezTo>
                  <a:cubicBezTo>
                    <a:pt x="180" y="265"/>
                    <a:pt x="199" y="261"/>
                    <a:pt x="215" y="251"/>
                  </a:cubicBezTo>
                  <a:cubicBezTo>
                    <a:pt x="275" y="227"/>
                    <a:pt x="298" y="144"/>
                    <a:pt x="275" y="84"/>
                  </a:cubicBezTo>
                  <a:cubicBezTo>
                    <a:pt x="251" y="29"/>
                    <a:pt x="207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5" name="Google Shape;905;p24"/>
            <p:cNvSpPr/>
            <p:nvPr/>
          </p:nvSpPr>
          <p:spPr>
            <a:xfrm>
              <a:off x="1215377" y="2841999"/>
              <a:ext cx="2897" cy="4172"/>
            </a:xfrm>
            <a:custGeom>
              <a:avLst/>
              <a:gdLst/>
              <a:ahLst/>
              <a:cxnLst/>
              <a:rect l="l" t="t" r="r" b="b"/>
              <a:pathLst>
                <a:path w="25" h="36" extrusionOk="0">
                  <a:moveTo>
                    <a:pt x="13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" y="36"/>
                    <a:pt x="13" y="36"/>
                    <a:pt x="13" y="36"/>
                  </a:cubicBezTo>
                  <a:cubicBezTo>
                    <a:pt x="25" y="36"/>
                    <a:pt x="25" y="12"/>
                    <a:pt x="25" y="12"/>
                  </a:cubicBezTo>
                  <a:cubicBezTo>
                    <a:pt x="25" y="0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6" name="Google Shape;906;p24"/>
            <p:cNvSpPr/>
            <p:nvPr/>
          </p:nvSpPr>
          <p:spPr>
            <a:xfrm>
              <a:off x="1520363" y="3032384"/>
              <a:ext cx="37313" cy="32562"/>
            </a:xfrm>
            <a:custGeom>
              <a:avLst/>
              <a:gdLst/>
              <a:ahLst/>
              <a:cxnLst/>
              <a:rect l="l" t="t" r="r" b="b"/>
              <a:pathLst>
                <a:path w="322" h="281" extrusionOk="0">
                  <a:moveTo>
                    <a:pt x="169" y="0"/>
                  </a:moveTo>
                  <a:cubicBezTo>
                    <a:pt x="152" y="0"/>
                    <a:pt x="136" y="4"/>
                    <a:pt x="119" y="12"/>
                  </a:cubicBezTo>
                  <a:cubicBezTo>
                    <a:pt x="48" y="36"/>
                    <a:pt x="0" y="119"/>
                    <a:pt x="24" y="191"/>
                  </a:cubicBezTo>
                  <a:cubicBezTo>
                    <a:pt x="53" y="240"/>
                    <a:pt x="106" y="280"/>
                    <a:pt x="164" y="280"/>
                  </a:cubicBezTo>
                  <a:cubicBezTo>
                    <a:pt x="177" y="280"/>
                    <a:pt x="190" y="278"/>
                    <a:pt x="202" y="274"/>
                  </a:cubicBezTo>
                  <a:cubicBezTo>
                    <a:pt x="286" y="250"/>
                    <a:pt x="321" y="179"/>
                    <a:pt x="298" y="95"/>
                  </a:cubicBezTo>
                  <a:cubicBezTo>
                    <a:pt x="270" y="41"/>
                    <a:pt x="22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24"/>
            <p:cNvSpPr/>
            <p:nvPr/>
          </p:nvSpPr>
          <p:spPr>
            <a:xfrm>
              <a:off x="1409933" y="2653816"/>
              <a:ext cx="56664" cy="49480"/>
            </a:xfrm>
            <a:custGeom>
              <a:avLst/>
              <a:gdLst/>
              <a:ahLst/>
              <a:cxnLst/>
              <a:rect l="l" t="t" r="r" b="b"/>
              <a:pathLst>
                <a:path w="489" h="427" extrusionOk="0">
                  <a:moveTo>
                    <a:pt x="255" y="0"/>
                  </a:moveTo>
                  <a:cubicBezTo>
                    <a:pt x="230" y="0"/>
                    <a:pt x="204" y="6"/>
                    <a:pt x="179" y="17"/>
                  </a:cubicBezTo>
                  <a:cubicBezTo>
                    <a:pt x="60" y="64"/>
                    <a:pt x="1" y="184"/>
                    <a:pt x="48" y="291"/>
                  </a:cubicBezTo>
                  <a:cubicBezTo>
                    <a:pt x="68" y="372"/>
                    <a:pt x="158" y="427"/>
                    <a:pt x="257" y="427"/>
                  </a:cubicBezTo>
                  <a:cubicBezTo>
                    <a:pt x="275" y="427"/>
                    <a:pt x="292" y="425"/>
                    <a:pt x="310" y="422"/>
                  </a:cubicBezTo>
                  <a:cubicBezTo>
                    <a:pt x="429" y="374"/>
                    <a:pt x="489" y="255"/>
                    <a:pt x="441" y="148"/>
                  </a:cubicBezTo>
                  <a:cubicBezTo>
                    <a:pt x="414" y="57"/>
                    <a:pt x="337" y="0"/>
                    <a:pt x="2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24"/>
            <p:cNvSpPr/>
            <p:nvPr/>
          </p:nvSpPr>
          <p:spPr>
            <a:xfrm>
              <a:off x="1202978" y="3012221"/>
              <a:ext cx="84243" cy="74857"/>
            </a:xfrm>
            <a:custGeom>
              <a:avLst/>
              <a:gdLst/>
              <a:ahLst/>
              <a:cxnLst/>
              <a:rect l="l" t="t" r="r" b="b"/>
              <a:pathLst>
                <a:path w="727" h="646" extrusionOk="0">
                  <a:moveTo>
                    <a:pt x="362" y="0"/>
                  </a:moveTo>
                  <a:cubicBezTo>
                    <a:pt x="324" y="0"/>
                    <a:pt x="287" y="6"/>
                    <a:pt x="251" y="19"/>
                  </a:cubicBezTo>
                  <a:cubicBezTo>
                    <a:pt x="84" y="79"/>
                    <a:pt x="1" y="269"/>
                    <a:pt x="60" y="436"/>
                  </a:cubicBezTo>
                  <a:cubicBezTo>
                    <a:pt x="107" y="566"/>
                    <a:pt x="233" y="646"/>
                    <a:pt x="366" y="646"/>
                  </a:cubicBezTo>
                  <a:cubicBezTo>
                    <a:pt x="403" y="646"/>
                    <a:pt x="440" y="640"/>
                    <a:pt x="477" y="627"/>
                  </a:cubicBezTo>
                  <a:cubicBezTo>
                    <a:pt x="632" y="567"/>
                    <a:pt x="727" y="377"/>
                    <a:pt x="667" y="210"/>
                  </a:cubicBezTo>
                  <a:cubicBezTo>
                    <a:pt x="621" y="80"/>
                    <a:pt x="494" y="0"/>
                    <a:pt x="3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9" name="Google Shape;909;p24"/>
            <p:cNvSpPr/>
            <p:nvPr/>
          </p:nvSpPr>
          <p:spPr>
            <a:xfrm>
              <a:off x="1447129" y="3088352"/>
              <a:ext cx="55389" cy="49596"/>
            </a:xfrm>
            <a:custGeom>
              <a:avLst/>
              <a:gdLst/>
              <a:ahLst/>
              <a:cxnLst/>
              <a:rect l="l" t="t" r="r" b="b"/>
              <a:pathLst>
                <a:path w="478" h="428" extrusionOk="0">
                  <a:moveTo>
                    <a:pt x="257" y="1"/>
                  </a:moveTo>
                  <a:cubicBezTo>
                    <a:pt x="231" y="1"/>
                    <a:pt x="205" y="6"/>
                    <a:pt x="180" y="17"/>
                  </a:cubicBezTo>
                  <a:cubicBezTo>
                    <a:pt x="61" y="53"/>
                    <a:pt x="1" y="184"/>
                    <a:pt x="49" y="291"/>
                  </a:cubicBezTo>
                  <a:cubicBezTo>
                    <a:pt x="89" y="372"/>
                    <a:pt x="181" y="427"/>
                    <a:pt x="274" y="427"/>
                  </a:cubicBezTo>
                  <a:cubicBezTo>
                    <a:pt x="290" y="427"/>
                    <a:pt x="306" y="426"/>
                    <a:pt x="322" y="422"/>
                  </a:cubicBezTo>
                  <a:cubicBezTo>
                    <a:pt x="442" y="386"/>
                    <a:pt x="477" y="267"/>
                    <a:pt x="453" y="148"/>
                  </a:cubicBezTo>
                  <a:cubicBezTo>
                    <a:pt x="426" y="57"/>
                    <a:pt x="343" y="1"/>
                    <a:pt x="2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0" name="Google Shape;910;p24"/>
            <p:cNvSpPr/>
            <p:nvPr/>
          </p:nvSpPr>
          <p:spPr>
            <a:xfrm>
              <a:off x="1684444" y="3062512"/>
              <a:ext cx="62226" cy="54694"/>
            </a:xfrm>
            <a:custGeom>
              <a:avLst/>
              <a:gdLst/>
              <a:ahLst/>
              <a:cxnLst/>
              <a:rect l="l" t="t" r="r" b="b"/>
              <a:pathLst>
                <a:path w="537" h="472" extrusionOk="0">
                  <a:moveTo>
                    <a:pt x="262" y="0"/>
                  </a:moveTo>
                  <a:cubicBezTo>
                    <a:pt x="238" y="0"/>
                    <a:pt x="215" y="5"/>
                    <a:pt x="191" y="14"/>
                  </a:cubicBezTo>
                  <a:cubicBezTo>
                    <a:pt x="72" y="62"/>
                    <a:pt x="1" y="193"/>
                    <a:pt x="37" y="312"/>
                  </a:cubicBezTo>
                  <a:cubicBezTo>
                    <a:pt x="77" y="413"/>
                    <a:pt x="179" y="472"/>
                    <a:pt x="282" y="472"/>
                  </a:cubicBezTo>
                  <a:cubicBezTo>
                    <a:pt x="299" y="472"/>
                    <a:pt x="317" y="470"/>
                    <a:pt x="334" y="467"/>
                  </a:cubicBezTo>
                  <a:cubicBezTo>
                    <a:pt x="453" y="419"/>
                    <a:pt x="537" y="288"/>
                    <a:pt x="489" y="169"/>
                  </a:cubicBezTo>
                  <a:cubicBezTo>
                    <a:pt x="451" y="73"/>
                    <a:pt x="358" y="0"/>
                    <a:pt x="2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24"/>
            <p:cNvSpPr/>
            <p:nvPr/>
          </p:nvSpPr>
          <p:spPr>
            <a:xfrm>
              <a:off x="1603099" y="2823690"/>
              <a:ext cx="62226" cy="54578"/>
            </a:xfrm>
            <a:custGeom>
              <a:avLst/>
              <a:gdLst/>
              <a:ahLst/>
              <a:cxnLst/>
              <a:rect l="l" t="t" r="r" b="b"/>
              <a:pathLst>
                <a:path w="537" h="471" extrusionOk="0">
                  <a:moveTo>
                    <a:pt x="268" y="0"/>
                  </a:moveTo>
                  <a:cubicBezTo>
                    <a:pt x="242" y="0"/>
                    <a:pt x="216" y="5"/>
                    <a:pt x="191" y="15"/>
                  </a:cubicBezTo>
                  <a:cubicBezTo>
                    <a:pt x="72" y="51"/>
                    <a:pt x="0" y="194"/>
                    <a:pt x="36" y="313"/>
                  </a:cubicBezTo>
                  <a:cubicBezTo>
                    <a:pt x="64" y="407"/>
                    <a:pt x="151" y="471"/>
                    <a:pt x="251" y="471"/>
                  </a:cubicBezTo>
                  <a:cubicBezTo>
                    <a:pt x="278" y="471"/>
                    <a:pt x="306" y="466"/>
                    <a:pt x="334" y="456"/>
                  </a:cubicBezTo>
                  <a:cubicBezTo>
                    <a:pt x="465" y="408"/>
                    <a:pt x="536" y="277"/>
                    <a:pt x="489" y="158"/>
                  </a:cubicBezTo>
                  <a:cubicBezTo>
                    <a:pt x="451" y="65"/>
                    <a:pt x="362" y="0"/>
                    <a:pt x="2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24"/>
            <p:cNvSpPr/>
            <p:nvPr/>
          </p:nvSpPr>
          <p:spPr>
            <a:xfrm>
              <a:off x="991851" y="2636898"/>
              <a:ext cx="87024" cy="76363"/>
            </a:xfrm>
            <a:custGeom>
              <a:avLst/>
              <a:gdLst/>
              <a:ahLst/>
              <a:cxnLst/>
              <a:rect l="l" t="t" r="r" b="b"/>
              <a:pathLst>
                <a:path w="751" h="659" extrusionOk="0">
                  <a:moveTo>
                    <a:pt x="389" y="1"/>
                  </a:moveTo>
                  <a:cubicBezTo>
                    <a:pt x="352" y="1"/>
                    <a:pt x="313" y="7"/>
                    <a:pt x="275" y="20"/>
                  </a:cubicBezTo>
                  <a:cubicBezTo>
                    <a:pt x="96" y="79"/>
                    <a:pt x="1" y="258"/>
                    <a:pt x="60" y="437"/>
                  </a:cubicBezTo>
                  <a:cubicBezTo>
                    <a:pt x="107" y="577"/>
                    <a:pt x="242" y="658"/>
                    <a:pt x="372" y="658"/>
                  </a:cubicBezTo>
                  <a:cubicBezTo>
                    <a:pt x="408" y="658"/>
                    <a:pt x="444" y="652"/>
                    <a:pt x="477" y="639"/>
                  </a:cubicBezTo>
                  <a:cubicBezTo>
                    <a:pt x="656" y="580"/>
                    <a:pt x="751" y="401"/>
                    <a:pt x="691" y="222"/>
                  </a:cubicBezTo>
                  <a:cubicBezTo>
                    <a:pt x="645" y="82"/>
                    <a:pt x="525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3" name="Google Shape;913;p24"/>
            <p:cNvSpPr/>
            <p:nvPr/>
          </p:nvSpPr>
          <p:spPr>
            <a:xfrm>
              <a:off x="1895571" y="2698196"/>
              <a:ext cx="30476" cy="26999"/>
            </a:xfrm>
            <a:custGeom>
              <a:avLst/>
              <a:gdLst/>
              <a:ahLst/>
              <a:cxnLst/>
              <a:rect l="l" t="t" r="r" b="b"/>
              <a:pathLst>
                <a:path w="263" h="233" extrusionOk="0">
                  <a:moveTo>
                    <a:pt x="119" y="1"/>
                  </a:moveTo>
                  <a:cubicBezTo>
                    <a:pt x="111" y="1"/>
                    <a:pt x="103" y="1"/>
                    <a:pt x="96" y="3"/>
                  </a:cubicBezTo>
                  <a:cubicBezTo>
                    <a:pt x="36" y="39"/>
                    <a:pt x="1" y="98"/>
                    <a:pt x="24" y="158"/>
                  </a:cubicBezTo>
                  <a:cubicBezTo>
                    <a:pt x="44" y="207"/>
                    <a:pt x="89" y="232"/>
                    <a:pt x="138" y="232"/>
                  </a:cubicBezTo>
                  <a:cubicBezTo>
                    <a:pt x="147" y="232"/>
                    <a:pt x="157" y="231"/>
                    <a:pt x="167" y="229"/>
                  </a:cubicBezTo>
                  <a:cubicBezTo>
                    <a:pt x="227" y="205"/>
                    <a:pt x="262" y="146"/>
                    <a:pt x="239" y="86"/>
                  </a:cubicBezTo>
                  <a:cubicBezTo>
                    <a:pt x="218" y="34"/>
                    <a:pt x="170" y="1"/>
                    <a:pt x="1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4" name="Google Shape;914;p24"/>
            <p:cNvSpPr/>
            <p:nvPr/>
          </p:nvSpPr>
          <p:spPr>
            <a:xfrm>
              <a:off x="1778304" y="2660884"/>
              <a:ext cx="29085" cy="26884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6" y="0"/>
                  </a:moveTo>
                  <a:cubicBezTo>
                    <a:pt x="116" y="0"/>
                    <a:pt x="106" y="1"/>
                    <a:pt x="96" y="3"/>
                  </a:cubicBezTo>
                  <a:cubicBezTo>
                    <a:pt x="36" y="15"/>
                    <a:pt x="0" y="87"/>
                    <a:pt x="12" y="146"/>
                  </a:cubicBezTo>
                  <a:cubicBezTo>
                    <a:pt x="33" y="198"/>
                    <a:pt x="90" y="232"/>
                    <a:pt x="144" y="232"/>
                  </a:cubicBezTo>
                  <a:cubicBezTo>
                    <a:pt x="152" y="232"/>
                    <a:pt x="159" y="231"/>
                    <a:pt x="167" y="230"/>
                  </a:cubicBezTo>
                  <a:cubicBezTo>
                    <a:pt x="227" y="206"/>
                    <a:pt x="251" y="134"/>
                    <a:pt x="239" y="75"/>
                  </a:cubicBezTo>
                  <a:cubicBezTo>
                    <a:pt x="229" y="25"/>
                    <a:pt x="177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24"/>
            <p:cNvSpPr/>
            <p:nvPr/>
          </p:nvSpPr>
          <p:spPr>
            <a:xfrm>
              <a:off x="1787922" y="2811639"/>
              <a:ext cx="48437" cy="43106"/>
            </a:xfrm>
            <a:custGeom>
              <a:avLst/>
              <a:gdLst/>
              <a:ahLst/>
              <a:cxnLst/>
              <a:rect l="l" t="t" r="r" b="b"/>
              <a:pathLst>
                <a:path w="418" h="372" extrusionOk="0">
                  <a:moveTo>
                    <a:pt x="206" y="0"/>
                  </a:moveTo>
                  <a:cubicBezTo>
                    <a:pt x="186" y="0"/>
                    <a:pt x="165" y="4"/>
                    <a:pt x="144" y="12"/>
                  </a:cubicBezTo>
                  <a:cubicBezTo>
                    <a:pt x="37" y="48"/>
                    <a:pt x="1" y="155"/>
                    <a:pt x="25" y="250"/>
                  </a:cubicBezTo>
                  <a:cubicBezTo>
                    <a:pt x="57" y="325"/>
                    <a:pt x="137" y="371"/>
                    <a:pt x="230" y="371"/>
                  </a:cubicBezTo>
                  <a:cubicBezTo>
                    <a:pt x="241" y="371"/>
                    <a:pt x="252" y="371"/>
                    <a:pt x="263" y="369"/>
                  </a:cubicBezTo>
                  <a:cubicBezTo>
                    <a:pt x="370" y="322"/>
                    <a:pt x="418" y="215"/>
                    <a:pt x="382" y="131"/>
                  </a:cubicBezTo>
                  <a:cubicBezTo>
                    <a:pt x="345" y="48"/>
                    <a:pt x="279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24"/>
            <p:cNvSpPr/>
            <p:nvPr/>
          </p:nvSpPr>
          <p:spPr>
            <a:xfrm>
              <a:off x="1223720" y="2776297"/>
              <a:ext cx="23523" cy="21901"/>
            </a:xfrm>
            <a:custGeom>
              <a:avLst/>
              <a:gdLst/>
              <a:ahLst/>
              <a:cxnLst/>
              <a:rect l="l" t="t" r="r" b="b"/>
              <a:pathLst>
                <a:path w="203" h="189" extrusionOk="0">
                  <a:moveTo>
                    <a:pt x="104" y="0"/>
                  </a:moveTo>
                  <a:cubicBezTo>
                    <a:pt x="93" y="0"/>
                    <a:pt x="82" y="2"/>
                    <a:pt x="72" y="8"/>
                  </a:cubicBezTo>
                  <a:cubicBezTo>
                    <a:pt x="24" y="19"/>
                    <a:pt x="0" y="79"/>
                    <a:pt x="12" y="127"/>
                  </a:cubicBezTo>
                  <a:cubicBezTo>
                    <a:pt x="22" y="158"/>
                    <a:pt x="68" y="189"/>
                    <a:pt x="111" y="189"/>
                  </a:cubicBezTo>
                  <a:cubicBezTo>
                    <a:pt x="118" y="189"/>
                    <a:pt x="125" y="188"/>
                    <a:pt x="131" y="186"/>
                  </a:cubicBezTo>
                  <a:cubicBezTo>
                    <a:pt x="179" y="162"/>
                    <a:pt x="203" y="103"/>
                    <a:pt x="191" y="67"/>
                  </a:cubicBezTo>
                  <a:cubicBezTo>
                    <a:pt x="181" y="30"/>
                    <a:pt x="143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24"/>
            <p:cNvSpPr/>
            <p:nvPr/>
          </p:nvSpPr>
          <p:spPr>
            <a:xfrm>
              <a:off x="1183627" y="2907006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2" y="1"/>
                  </a:moveTo>
                  <a:cubicBezTo>
                    <a:pt x="63" y="1"/>
                    <a:pt x="55" y="4"/>
                    <a:pt x="49" y="11"/>
                  </a:cubicBezTo>
                  <a:cubicBezTo>
                    <a:pt x="13" y="23"/>
                    <a:pt x="1" y="46"/>
                    <a:pt x="13" y="82"/>
                  </a:cubicBezTo>
                  <a:cubicBezTo>
                    <a:pt x="30" y="99"/>
                    <a:pt x="46" y="116"/>
                    <a:pt x="68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58"/>
                    <a:pt x="120" y="34"/>
                  </a:cubicBezTo>
                  <a:cubicBezTo>
                    <a:pt x="112" y="18"/>
                    <a:pt x="91" y="1"/>
                    <a:pt x="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24"/>
            <p:cNvSpPr/>
            <p:nvPr/>
          </p:nvSpPr>
          <p:spPr>
            <a:xfrm>
              <a:off x="1307846" y="2993218"/>
              <a:ext cx="12515" cy="11704"/>
            </a:xfrm>
            <a:custGeom>
              <a:avLst/>
              <a:gdLst/>
              <a:ahLst/>
              <a:cxnLst/>
              <a:rect l="l" t="t" r="r" b="b"/>
              <a:pathLst>
                <a:path w="108" h="101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0" y="41"/>
                    <a:pt x="12" y="64"/>
                  </a:cubicBezTo>
                  <a:cubicBezTo>
                    <a:pt x="36" y="76"/>
                    <a:pt x="60" y="100"/>
                    <a:pt x="72" y="100"/>
                  </a:cubicBezTo>
                  <a:cubicBezTo>
                    <a:pt x="108" y="100"/>
                    <a:pt x="108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9" name="Google Shape;919;p24"/>
            <p:cNvSpPr/>
            <p:nvPr/>
          </p:nvSpPr>
          <p:spPr>
            <a:xfrm>
              <a:off x="1874829" y="3165294"/>
              <a:ext cx="34647" cy="30244"/>
            </a:xfrm>
            <a:custGeom>
              <a:avLst/>
              <a:gdLst/>
              <a:ahLst/>
              <a:cxnLst/>
              <a:rect l="l" t="t" r="r" b="b"/>
              <a:pathLst>
                <a:path w="299" h="261" extrusionOk="0">
                  <a:moveTo>
                    <a:pt x="155" y="1"/>
                  </a:moveTo>
                  <a:cubicBezTo>
                    <a:pt x="139" y="1"/>
                    <a:pt x="123" y="3"/>
                    <a:pt x="108" y="8"/>
                  </a:cubicBezTo>
                  <a:cubicBezTo>
                    <a:pt x="49" y="20"/>
                    <a:pt x="1" y="103"/>
                    <a:pt x="37" y="175"/>
                  </a:cubicBezTo>
                  <a:cubicBezTo>
                    <a:pt x="54" y="227"/>
                    <a:pt x="103" y="260"/>
                    <a:pt x="152" y="260"/>
                  </a:cubicBezTo>
                  <a:cubicBezTo>
                    <a:pt x="170" y="260"/>
                    <a:pt x="187" y="256"/>
                    <a:pt x="203" y="246"/>
                  </a:cubicBezTo>
                  <a:cubicBezTo>
                    <a:pt x="263" y="234"/>
                    <a:pt x="299" y="163"/>
                    <a:pt x="275" y="80"/>
                  </a:cubicBezTo>
                  <a:cubicBezTo>
                    <a:pt x="265" y="33"/>
                    <a:pt x="212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0" name="Google Shape;920;p24"/>
            <p:cNvSpPr/>
            <p:nvPr/>
          </p:nvSpPr>
          <p:spPr>
            <a:xfrm>
              <a:off x="2072166" y="2942695"/>
              <a:ext cx="48437" cy="43454"/>
            </a:xfrm>
            <a:custGeom>
              <a:avLst/>
              <a:gdLst/>
              <a:ahLst/>
              <a:cxnLst/>
              <a:rect l="l" t="t" r="r" b="b"/>
              <a:pathLst>
                <a:path w="418" h="375" extrusionOk="0">
                  <a:moveTo>
                    <a:pt x="214" y="1"/>
                  </a:moveTo>
                  <a:cubicBezTo>
                    <a:pt x="191" y="1"/>
                    <a:pt x="167" y="4"/>
                    <a:pt x="143" y="12"/>
                  </a:cubicBezTo>
                  <a:cubicBezTo>
                    <a:pt x="48" y="36"/>
                    <a:pt x="1" y="143"/>
                    <a:pt x="24" y="250"/>
                  </a:cubicBezTo>
                  <a:cubicBezTo>
                    <a:pt x="65" y="321"/>
                    <a:pt x="148" y="375"/>
                    <a:pt x="223" y="375"/>
                  </a:cubicBezTo>
                  <a:cubicBezTo>
                    <a:pt x="237" y="375"/>
                    <a:pt x="250" y="373"/>
                    <a:pt x="262" y="369"/>
                  </a:cubicBezTo>
                  <a:cubicBezTo>
                    <a:pt x="370" y="334"/>
                    <a:pt x="417" y="238"/>
                    <a:pt x="382" y="131"/>
                  </a:cubicBezTo>
                  <a:cubicBezTo>
                    <a:pt x="363" y="48"/>
                    <a:pt x="294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1" name="Google Shape;921;p24"/>
            <p:cNvSpPr/>
            <p:nvPr/>
          </p:nvSpPr>
          <p:spPr>
            <a:xfrm>
              <a:off x="2033580" y="3100519"/>
              <a:ext cx="30476" cy="26652"/>
            </a:xfrm>
            <a:custGeom>
              <a:avLst/>
              <a:gdLst/>
              <a:ahLst/>
              <a:cxnLst/>
              <a:rect l="l" t="t" r="r" b="b"/>
              <a:pathLst>
                <a:path w="263" h="230" extrusionOk="0">
                  <a:moveTo>
                    <a:pt x="133" y="0"/>
                  </a:moveTo>
                  <a:cubicBezTo>
                    <a:pt x="121" y="0"/>
                    <a:pt x="108" y="2"/>
                    <a:pt x="95" y="8"/>
                  </a:cubicBezTo>
                  <a:cubicBezTo>
                    <a:pt x="36" y="31"/>
                    <a:pt x="0" y="91"/>
                    <a:pt x="24" y="150"/>
                  </a:cubicBezTo>
                  <a:cubicBezTo>
                    <a:pt x="43" y="197"/>
                    <a:pt x="83" y="229"/>
                    <a:pt x="129" y="229"/>
                  </a:cubicBezTo>
                  <a:cubicBezTo>
                    <a:pt x="141" y="229"/>
                    <a:pt x="154" y="227"/>
                    <a:pt x="167" y="222"/>
                  </a:cubicBezTo>
                  <a:cubicBezTo>
                    <a:pt x="226" y="198"/>
                    <a:pt x="262" y="139"/>
                    <a:pt x="238" y="79"/>
                  </a:cubicBezTo>
                  <a:cubicBezTo>
                    <a:pt x="220" y="32"/>
                    <a:pt x="179" y="0"/>
                    <a:pt x="1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2" name="Google Shape;922;p24"/>
            <p:cNvSpPr/>
            <p:nvPr/>
          </p:nvSpPr>
          <p:spPr>
            <a:xfrm>
              <a:off x="1856984" y="2986033"/>
              <a:ext cx="35922" cy="30708"/>
            </a:xfrm>
            <a:custGeom>
              <a:avLst/>
              <a:gdLst/>
              <a:ahLst/>
              <a:cxnLst/>
              <a:rect l="l" t="t" r="r" b="b"/>
              <a:pathLst>
                <a:path w="310" h="265" extrusionOk="0">
                  <a:moveTo>
                    <a:pt x="162" y="0"/>
                  </a:moveTo>
                  <a:cubicBezTo>
                    <a:pt x="148" y="0"/>
                    <a:pt x="134" y="2"/>
                    <a:pt x="119" y="7"/>
                  </a:cubicBezTo>
                  <a:cubicBezTo>
                    <a:pt x="36" y="19"/>
                    <a:pt x="0" y="103"/>
                    <a:pt x="24" y="174"/>
                  </a:cubicBezTo>
                  <a:cubicBezTo>
                    <a:pt x="52" y="231"/>
                    <a:pt x="103" y="265"/>
                    <a:pt x="152" y="265"/>
                  </a:cubicBezTo>
                  <a:cubicBezTo>
                    <a:pt x="165" y="265"/>
                    <a:pt x="178" y="262"/>
                    <a:pt x="191" y="257"/>
                  </a:cubicBezTo>
                  <a:cubicBezTo>
                    <a:pt x="262" y="245"/>
                    <a:pt x="310" y="174"/>
                    <a:pt x="274" y="103"/>
                  </a:cubicBezTo>
                  <a:cubicBezTo>
                    <a:pt x="264" y="36"/>
                    <a:pt x="217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3" name="Google Shape;923;p24"/>
            <p:cNvSpPr/>
            <p:nvPr/>
          </p:nvSpPr>
          <p:spPr>
            <a:xfrm>
              <a:off x="747700" y="2904920"/>
              <a:ext cx="13905" cy="12167"/>
            </a:xfrm>
            <a:custGeom>
              <a:avLst/>
              <a:gdLst/>
              <a:ahLst/>
              <a:cxnLst/>
              <a:rect l="l" t="t" r="r" b="b"/>
              <a:pathLst>
                <a:path w="120" h="105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1" y="41"/>
                    <a:pt x="12" y="64"/>
                  </a:cubicBezTo>
                  <a:cubicBezTo>
                    <a:pt x="12" y="91"/>
                    <a:pt x="32" y="105"/>
                    <a:pt x="53" y="105"/>
                  </a:cubicBezTo>
                  <a:cubicBezTo>
                    <a:pt x="59" y="105"/>
                    <a:pt x="66" y="103"/>
                    <a:pt x="72" y="100"/>
                  </a:cubicBezTo>
                  <a:cubicBezTo>
                    <a:pt x="108" y="100"/>
                    <a:pt x="120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24"/>
            <p:cNvSpPr/>
            <p:nvPr/>
          </p:nvSpPr>
          <p:spPr>
            <a:xfrm>
              <a:off x="893936" y="2967029"/>
              <a:ext cx="15296" cy="13558"/>
            </a:xfrm>
            <a:custGeom>
              <a:avLst/>
              <a:gdLst/>
              <a:ahLst/>
              <a:cxnLst/>
              <a:rect l="l" t="t" r="r" b="b"/>
              <a:pathLst>
                <a:path w="132" h="117" extrusionOk="0">
                  <a:moveTo>
                    <a:pt x="68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28"/>
                    <a:pt x="1" y="52"/>
                    <a:pt x="12" y="88"/>
                  </a:cubicBezTo>
                  <a:cubicBezTo>
                    <a:pt x="30" y="105"/>
                    <a:pt x="47" y="116"/>
                    <a:pt x="69" y="116"/>
                  </a:cubicBezTo>
                  <a:cubicBezTo>
                    <a:pt x="78" y="116"/>
                    <a:pt x="86" y="115"/>
                    <a:pt x="96" y="112"/>
                  </a:cubicBezTo>
                  <a:cubicBezTo>
                    <a:pt x="120" y="100"/>
                    <a:pt x="132" y="64"/>
                    <a:pt x="120" y="40"/>
                  </a:cubicBezTo>
                  <a:cubicBezTo>
                    <a:pt x="111" y="14"/>
                    <a:pt x="88" y="0"/>
                    <a:pt x="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24"/>
            <p:cNvSpPr/>
            <p:nvPr/>
          </p:nvSpPr>
          <p:spPr>
            <a:xfrm>
              <a:off x="1258135" y="3213614"/>
              <a:ext cx="37428" cy="32909"/>
            </a:xfrm>
            <a:custGeom>
              <a:avLst/>
              <a:gdLst/>
              <a:ahLst/>
              <a:cxnLst/>
              <a:rect l="l" t="t" r="r" b="b"/>
              <a:pathLst>
                <a:path w="323" h="284" extrusionOk="0">
                  <a:moveTo>
                    <a:pt x="163" y="1"/>
                  </a:moveTo>
                  <a:cubicBezTo>
                    <a:pt x="149" y="1"/>
                    <a:pt x="134" y="3"/>
                    <a:pt x="120" y="8"/>
                  </a:cubicBezTo>
                  <a:cubicBezTo>
                    <a:pt x="37" y="44"/>
                    <a:pt x="1" y="115"/>
                    <a:pt x="25" y="186"/>
                  </a:cubicBezTo>
                  <a:cubicBezTo>
                    <a:pt x="56" y="249"/>
                    <a:pt x="114" y="284"/>
                    <a:pt x="176" y="284"/>
                  </a:cubicBezTo>
                  <a:cubicBezTo>
                    <a:pt x="185" y="284"/>
                    <a:pt x="194" y="283"/>
                    <a:pt x="203" y="282"/>
                  </a:cubicBezTo>
                  <a:cubicBezTo>
                    <a:pt x="287" y="246"/>
                    <a:pt x="322" y="175"/>
                    <a:pt x="298" y="103"/>
                  </a:cubicBezTo>
                  <a:cubicBezTo>
                    <a:pt x="270" y="37"/>
                    <a:pt x="219" y="1"/>
                    <a:pt x="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24"/>
            <p:cNvSpPr/>
            <p:nvPr/>
          </p:nvSpPr>
          <p:spPr>
            <a:xfrm>
              <a:off x="1070048" y="1105791"/>
              <a:ext cx="10916" cy="6717"/>
            </a:xfrm>
            <a:custGeom>
              <a:avLst/>
              <a:gdLst/>
              <a:ahLst/>
              <a:cxnLst/>
              <a:rect l="l" t="t" r="r" b="b"/>
              <a:pathLst>
                <a:path w="273" h="168" extrusionOk="0">
                  <a:moveTo>
                    <a:pt x="213" y="0"/>
                  </a:moveTo>
                  <a:cubicBezTo>
                    <a:pt x="203" y="0"/>
                    <a:pt x="194" y="3"/>
                    <a:pt x="185" y="8"/>
                  </a:cubicBezTo>
                  <a:cubicBezTo>
                    <a:pt x="166" y="20"/>
                    <a:pt x="177" y="46"/>
                    <a:pt x="194" y="46"/>
                  </a:cubicBezTo>
                  <a:cubicBezTo>
                    <a:pt x="197" y="46"/>
                    <a:pt x="201" y="45"/>
                    <a:pt x="205" y="43"/>
                  </a:cubicBezTo>
                  <a:lnTo>
                    <a:pt x="205" y="43"/>
                  </a:lnTo>
                  <a:cubicBezTo>
                    <a:pt x="168" y="65"/>
                    <a:pt x="175" y="78"/>
                    <a:pt x="133" y="87"/>
                  </a:cubicBezTo>
                  <a:cubicBezTo>
                    <a:pt x="129" y="88"/>
                    <a:pt x="125" y="88"/>
                    <a:pt x="122" y="88"/>
                  </a:cubicBezTo>
                  <a:cubicBezTo>
                    <a:pt x="110" y="88"/>
                    <a:pt x="98" y="85"/>
                    <a:pt x="86" y="85"/>
                  </a:cubicBezTo>
                  <a:cubicBezTo>
                    <a:pt x="81" y="85"/>
                    <a:pt x="76" y="85"/>
                    <a:pt x="70" y="87"/>
                  </a:cubicBezTo>
                  <a:cubicBezTo>
                    <a:pt x="47" y="93"/>
                    <a:pt x="27" y="104"/>
                    <a:pt x="13" y="121"/>
                  </a:cubicBezTo>
                  <a:cubicBezTo>
                    <a:pt x="1" y="135"/>
                    <a:pt x="13" y="152"/>
                    <a:pt x="27" y="152"/>
                  </a:cubicBezTo>
                  <a:cubicBezTo>
                    <a:pt x="31" y="152"/>
                    <a:pt x="35" y="151"/>
                    <a:pt x="39" y="147"/>
                  </a:cubicBezTo>
                  <a:cubicBezTo>
                    <a:pt x="88" y="100"/>
                    <a:pt x="261" y="167"/>
                    <a:pt x="270" y="62"/>
                  </a:cubicBezTo>
                  <a:cubicBezTo>
                    <a:pt x="273" y="27"/>
                    <a:pt x="244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24"/>
            <p:cNvSpPr/>
            <p:nvPr/>
          </p:nvSpPr>
          <p:spPr>
            <a:xfrm>
              <a:off x="1836429" y="3587752"/>
              <a:ext cx="8077" cy="12115"/>
            </a:xfrm>
            <a:custGeom>
              <a:avLst/>
              <a:gdLst/>
              <a:ahLst/>
              <a:cxnLst/>
              <a:rect l="l" t="t" r="r" b="b"/>
              <a:pathLst>
                <a:path w="202" h="303" extrusionOk="0">
                  <a:moveTo>
                    <a:pt x="2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62" y="94"/>
                    <a:pt x="121" y="188"/>
                    <a:pt x="181" y="282"/>
                  </a:cubicBezTo>
                  <a:cubicBezTo>
                    <a:pt x="187" y="289"/>
                    <a:pt x="194" y="296"/>
                    <a:pt x="201" y="303"/>
                  </a:cubicBezTo>
                  <a:cubicBezTo>
                    <a:pt x="67" y="81"/>
                    <a:pt x="10" y="1"/>
                    <a:pt x="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8" name="Google Shape;928;p24"/>
            <p:cNvSpPr/>
            <p:nvPr/>
          </p:nvSpPr>
          <p:spPr>
            <a:xfrm>
              <a:off x="3489951" y="2822527"/>
              <a:ext cx="5398" cy="15714"/>
            </a:xfrm>
            <a:custGeom>
              <a:avLst/>
              <a:gdLst/>
              <a:ahLst/>
              <a:cxnLst/>
              <a:rect l="l" t="t" r="r" b="b"/>
              <a:pathLst>
                <a:path w="135" h="393" extrusionOk="0">
                  <a:moveTo>
                    <a:pt x="3" y="1"/>
                  </a:moveTo>
                  <a:cubicBezTo>
                    <a:pt x="1" y="1"/>
                    <a:pt x="3" y="17"/>
                    <a:pt x="10" y="43"/>
                  </a:cubicBezTo>
                  <a:cubicBezTo>
                    <a:pt x="53" y="157"/>
                    <a:pt x="95" y="270"/>
                    <a:pt x="132" y="386"/>
                  </a:cubicBezTo>
                  <a:cubicBezTo>
                    <a:pt x="132" y="388"/>
                    <a:pt x="133" y="389"/>
                    <a:pt x="135" y="392"/>
                  </a:cubicBezTo>
                  <a:cubicBezTo>
                    <a:pt x="45" y="100"/>
                    <a:pt x="8" y="1"/>
                    <a:pt x="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29" name="Google Shape;929;p24"/>
          <p:cNvGrpSpPr/>
          <p:nvPr/>
        </p:nvGrpSpPr>
        <p:grpSpPr>
          <a:xfrm rot="-9549054">
            <a:off x="7746341" y="3051049"/>
            <a:ext cx="3663449" cy="3325360"/>
            <a:chOff x="747700" y="1105791"/>
            <a:chExt cx="2747649" cy="2494076"/>
          </a:xfrm>
        </p:grpSpPr>
        <p:sp>
          <p:nvSpPr>
            <p:cNvPr id="930" name="Google Shape;930;p24"/>
            <p:cNvSpPr/>
            <p:nvPr/>
          </p:nvSpPr>
          <p:spPr>
            <a:xfrm>
              <a:off x="1853769" y="1486664"/>
              <a:ext cx="15296" cy="13674"/>
            </a:xfrm>
            <a:custGeom>
              <a:avLst/>
              <a:gdLst/>
              <a:ahLst/>
              <a:cxnLst/>
              <a:rect l="l" t="t" r="r" b="b"/>
              <a:pathLst>
                <a:path w="132" h="118" extrusionOk="0">
                  <a:moveTo>
                    <a:pt x="69" y="1"/>
                  </a:moveTo>
                  <a:cubicBezTo>
                    <a:pt x="61" y="1"/>
                    <a:pt x="54" y="2"/>
                    <a:pt x="48" y="6"/>
                  </a:cubicBezTo>
                  <a:cubicBezTo>
                    <a:pt x="24" y="17"/>
                    <a:pt x="0" y="53"/>
                    <a:pt x="24" y="77"/>
                  </a:cubicBezTo>
                  <a:cubicBezTo>
                    <a:pt x="24" y="104"/>
                    <a:pt x="37" y="117"/>
                    <a:pt x="64" y="117"/>
                  </a:cubicBezTo>
                  <a:cubicBezTo>
                    <a:pt x="73" y="117"/>
                    <a:pt x="84" y="116"/>
                    <a:pt x="96" y="113"/>
                  </a:cubicBezTo>
                  <a:cubicBezTo>
                    <a:pt x="119" y="89"/>
                    <a:pt x="131" y="65"/>
                    <a:pt x="119" y="29"/>
                  </a:cubicBezTo>
                  <a:cubicBezTo>
                    <a:pt x="111" y="12"/>
                    <a:pt x="89" y="1"/>
                    <a:pt x="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1" name="Google Shape;931;p24"/>
            <p:cNvSpPr/>
            <p:nvPr/>
          </p:nvSpPr>
          <p:spPr>
            <a:xfrm>
              <a:off x="2005451" y="1551555"/>
              <a:ext cx="18077" cy="14485"/>
            </a:xfrm>
            <a:custGeom>
              <a:avLst/>
              <a:gdLst/>
              <a:ahLst/>
              <a:cxnLst/>
              <a:rect l="l" t="t" r="r" b="b"/>
              <a:pathLst>
                <a:path w="156" h="125" extrusionOk="0">
                  <a:moveTo>
                    <a:pt x="84" y="1"/>
                  </a:moveTo>
                  <a:cubicBezTo>
                    <a:pt x="77" y="1"/>
                    <a:pt x="69" y="2"/>
                    <a:pt x="60" y="5"/>
                  </a:cubicBezTo>
                  <a:cubicBezTo>
                    <a:pt x="25" y="17"/>
                    <a:pt x="1" y="53"/>
                    <a:pt x="25" y="88"/>
                  </a:cubicBezTo>
                  <a:cubicBezTo>
                    <a:pt x="37" y="112"/>
                    <a:pt x="60" y="124"/>
                    <a:pt x="96" y="124"/>
                  </a:cubicBezTo>
                  <a:cubicBezTo>
                    <a:pt x="144" y="112"/>
                    <a:pt x="156" y="88"/>
                    <a:pt x="144" y="53"/>
                  </a:cubicBezTo>
                  <a:cubicBezTo>
                    <a:pt x="126" y="16"/>
                    <a:pt x="107" y="1"/>
                    <a:pt x="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2" name="Google Shape;932;p24"/>
            <p:cNvSpPr/>
            <p:nvPr/>
          </p:nvSpPr>
          <p:spPr>
            <a:xfrm>
              <a:off x="2956534" y="2220554"/>
              <a:ext cx="34647" cy="31287"/>
            </a:xfrm>
            <a:custGeom>
              <a:avLst/>
              <a:gdLst/>
              <a:ahLst/>
              <a:cxnLst/>
              <a:rect l="l" t="t" r="r" b="b"/>
              <a:pathLst>
                <a:path w="299" h="270" extrusionOk="0">
                  <a:moveTo>
                    <a:pt x="156" y="1"/>
                  </a:moveTo>
                  <a:cubicBezTo>
                    <a:pt x="135" y="1"/>
                    <a:pt x="114" y="6"/>
                    <a:pt x="96" y="17"/>
                  </a:cubicBezTo>
                  <a:cubicBezTo>
                    <a:pt x="36" y="53"/>
                    <a:pt x="0" y="124"/>
                    <a:pt x="36" y="196"/>
                  </a:cubicBezTo>
                  <a:cubicBezTo>
                    <a:pt x="53" y="239"/>
                    <a:pt x="96" y="270"/>
                    <a:pt x="149" y="270"/>
                  </a:cubicBezTo>
                  <a:cubicBezTo>
                    <a:pt x="170" y="270"/>
                    <a:pt x="192" y="265"/>
                    <a:pt x="215" y="255"/>
                  </a:cubicBezTo>
                  <a:cubicBezTo>
                    <a:pt x="274" y="232"/>
                    <a:pt x="298" y="160"/>
                    <a:pt x="274" y="77"/>
                  </a:cubicBezTo>
                  <a:cubicBezTo>
                    <a:pt x="250" y="27"/>
                    <a:pt x="20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24"/>
            <p:cNvSpPr/>
            <p:nvPr/>
          </p:nvSpPr>
          <p:spPr>
            <a:xfrm>
              <a:off x="3086200" y="2567951"/>
              <a:ext cx="55274" cy="48669"/>
            </a:xfrm>
            <a:custGeom>
              <a:avLst/>
              <a:gdLst/>
              <a:ahLst/>
              <a:cxnLst/>
              <a:rect l="l" t="t" r="r" b="b"/>
              <a:pathLst>
                <a:path w="477" h="420" extrusionOk="0">
                  <a:moveTo>
                    <a:pt x="238" y="1"/>
                  </a:moveTo>
                  <a:cubicBezTo>
                    <a:pt x="207" y="1"/>
                    <a:pt x="175" y="7"/>
                    <a:pt x="143" y="20"/>
                  </a:cubicBezTo>
                  <a:cubicBezTo>
                    <a:pt x="48" y="79"/>
                    <a:pt x="1" y="198"/>
                    <a:pt x="48" y="293"/>
                  </a:cubicBezTo>
                  <a:cubicBezTo>
                    <a:pt x="92" y="372"/>
                    <a:pt x="168" y="419"/>
                    <a:pt x="243" y="419"/>
                  </a:cubicBezTo>
                  <a:cubicBezTo>
                    <a:pt x="270" y="419"/>
                    <a:pt x="297" y="413"/>
                    <a:pt x="322" y="401"/>
                  </a:cubicBezTo>
                  <a:cubicBezTo>
                    <a:pt x="429" y="341"/>
                    <a:pt x="477" y="222"/>
                    <a:pt x="429" y="115"/>
                  </a:cubicBezTo>
                  <a:cubicBezTo>
                    <a:pt x="394" y="45"/>
                    <a:pt x="321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24"/>
            <p:cNvSpPr/>
            <p:nvPr/>
          </p:nvSpPr>
          <p:spPr>
            <a:xfrm>
              <a:off x="1906579" y="2283012"/>
              <a:ext cx="84359" cy="74973"/>
            </a:xfrm>
            <a:custGeom>
              <a:avLst/>
              <a:gdLst/>
              <a:ahLst/>
              <a:cxnLst/>
              <a:rect l="l" t="t" r="r" b="b"/>
              <a:pathLst>
                <a:path w="728" h="647" extrusionOk="0">
                  <a:moveTo>
                    <a:pt x="376" y="0"/>
                  </a:moveTo>
                  <a:cubicBezTo>
                    <a:pt x="325" y="0"/>
                    <a:pt x="274" y="13"/>
                    <a:pt x="227" y="38"/>
                  </a:cubicBezTo>
                  <a:cubicBezTo>
                    <a:pt x="60" y="109"/>
                    <a:pt x="1" y="300"/>
                    <a:pt x="72" y="467"/>
                  </a:cubicBezTo>
                  <a:cubicBezTo>
                    <a:pt x="122" y="583"/>
                    <a:pt x="235" y="647"/>
                    <a:pt x="352" y="647"/>
                  </a:cubicBezTo>
                  <a:cubicBezTo>
                    <a:pt x="403" y="647"/>
                    <a:pt x="454" y="635"/>
                    <a:pt x="501" y="609"/>
                  </a:cubicBezTo>
                  <a:cubicBezTo>
                    <a:pt x="668" y="538"/>
                    <a:pt x="727" y="347"/>
                    <a:pt x="656" y="181"/>
                  </a:cubicBezTo>
                  <a:cubicBezTo>
                    <a:pt x="606" y="65"/>
                    <a:pt x="492" y="0"/>
                    <a:pt x="3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24"/>
            <p:cNvSpPr/>
            <p:nvPr/>
          </p:nvSpPr>
          <p:spPr>
            <a:xfrm>
              <a:off x="2415740" y="2941073"/>
              <a:ext cx="62110" cy="54115"/>
            </a:xfrm>
            <a:custGeom>
              <a:avLst/>
              <a:gdLst/>
              <a:ahLst/>
              <a:cxnLst/>
              <a:rect l="l" t="t" r="r" b="b"/>
              <a:pathLst>
                <a:path w="536" h="467" extrusionOk="0">
                  <a:moveTo>
                    <a:pt x="263" y="1"/>
                  </a:moveTo>
                  <a:cubicBezTo>
                    <a:pt x="226" y="1"/>
                    <a:pt x="190" y="9"/>
                    <a:pt x="155" y="26"/>
                  </a:cubicBezTo>
                  <a:cubicBezTo>
                    <a:pt x="60" y="86"/>
                    <a:pt x="0" y="217"/>
                    <a:pt x="60" y="336"/>
                  </a:cubicBezTo>
                  <a:cubicBezTo>
                    <a:pt x="103" y="414"/>
                    <a:pt x="184" y="467"/>
                    <a:pt x="271" y="467"/>
                  </a:cubicBezTo>
                  <a:cubicBezTo>
                    <a:pt x="304" y="467"/>
                    <a:pt x="337" y="459"/>
                    <a:pt x="369" y="443"/>
                  </a:cubicBezTo>
                  <a:cubicBezTo>
                    <a:pt x="476" y="383"/>
                    <a:pt x="536" y="252"/>
                    <a:pt x="476" y="133"/>
                  </a:cubicBezTo>
                  <a:cubicBezTo>
                    <a:pt x="434" y="49"/>
                    <a:pt x="350" y="1"/>
                    <a:pt x="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24"/>
            <p:cNvSpPr/>
            <p:nvPr/>
          </p:nvSpPr>
          <p:spPr>
            <a:xfrm>
              <a:off x="2625360" y="2598659"/>
              <a:ext cx="31866" cy="25725"/>
            </a:xfrm>
            <a:custGeom>
              <a:avLst/>
              <a:gdLst/>
              <a:ahLst/>
              <a:cxnLst/>
              <a:rect l="l" t="t" r="r" b="b"/>
              <a:pathLst>
                <a:path w="275" h="222" extrusionOk="0">
                  <a:moveTo>
                    <a:pt x="126" y="1"/>
                  </a:moveTo>
                  <a:cubicBezTo>
                    <a:pt x="115" y="1"/>
                    <a:pt x="104" y="2"/>
                    <a:pt x="96" y="5"/>
                  </a:cubicBezTo>
                  <a:cubicBezTo>
                    <a:pt x="37" y="28"/>
                    <a:pt x="1" y="88"/>
                    <a:pt x="37" y="148"/>
                  </a:cubicBezTo>
                  <a:cubicBezTo>
                    <a:pt x="54" y="191"/>
                    <a:pt x="90" y="221"/>
                    <a:pt x="131" y="221"/>
                  </a:cubicBezTo>
                  <a:cubicBezTo>
                    <a:pt x="147" y="221"/>
                    <a:pt x="163" y="217"/>
                    <a:pt x="180" y="207"/>
                  </a:cubicBezTo>
                  <a:cubicBezTo>
                    <a:pt x="239" y="183"/>
                    <a:pt x="275" y="124"/>
                    <a:pt x="239" y="64"/>
                  </a:cubicBezTo>
                  <a:cubicBezTo>
                    <a:pt x="221" y="18"/>
                    <a:pt x="166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24"/>
            <p:cNvSpPr/>
            <p:nvPr/>
          </p:nvSpPr>
          <p:spPr>
            <a:xfrm>
              <a:off x="2746798" y="2622297"/>
              <a:ext cx="30476" cy="26304"/>
            </a:xfrm>
            <a:custGeom>
              <a:avLst/>
              <a:gdLst/>
              <a:ahLst/>
              <a:cxnLst/>
              <a:rect l="l" t="t" r="r" b="b"/>
              <a:pathLst>
                <a:path w="263" h="227" extrusionOk="0">
                  <a:moveTo>
                    <a:pt x="108" y="1"/>
                  </a:moveTo>
                  <a:cubicBezTo>
                    <a:pt x="100" y="1"/>
                    <a:pt x="92" y="1"/>
                    <a:pt x="84" y="3"/>
                  </a:cubicBezTo>
                  <a:cubicBezTo>
                    <a:pt x="24" y="27"/>
                    <a:pt x="1" y="98"/>
                    <a:pt x="24" y="158"/>
                  </a:cubicBezTo>
                  <a:cubicBezTo>
                    <a:pt x="33" y="202"/>
                    <a:pt x="81" y="227"/>
                    <a:pt x="130" y="227"/>
                  </a:cubicBezTo>
                  <a:cubicBezTo>
                    <a:pt x="147" y="227"/>
                    <a:pt x="164" y="224"/>
                    <a:pt x="179" y="217"/>
                  </a:cubicBezTo>
                  <a:cubicBezTo>
                    <a:pt x="239" y="205"/>
                    <a:pt x="263" y="122"/>
                    <a:pt x="239" y="63"/>
                  </a:cubicBezTo>
                  <a:cubicBezTo>
                    <a:pt x="208" y="32"/>
                    <a:pt x="159" y="1"/>
                    <a:pt x="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24"/>
            <p:cNvSpPr/>
            <p:nvPr/>
          </p:nvSpPr>
          <p:spPr>
            <a:xfrm>
              <a:off x="2299863" y="2547325"/>
              <a:ext cx="48321" cy="41716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212" y="0"/>
                  </a:moveTo>
                  <a:cubicBezTo>
                    <a:pt x="185" y="0"/>
                    <a:pt x="157" y="6"/>
                    <a:pt x="131" y="19"/>
                  </a:cubicBezTo>
                  <a:cubicBezTo>
                    <a:pt x="48" y="55"/>
                    <a:pt x="0" y="162"/>
                    <a:pt x="48" y="257"/>
                  </a:cubicBezTo>
                  <a:cubicBezTo>
                    <a:pt x="74" y="318"/>
                    <a:pt x="137" y="359"/>
                    <a:pt x="207" y="359"/>
                  </a:cubicBezTo>
                  <a:cubicBezTo>
                    <a:pt x="233" y="359"/>
                    <a:pt x="260" y="354"/>
                    <a:pt x="286" y="341"/>
                  </a:cubicBezTo>
                  <a:cubicBezTo>
                    <a:pt x="369" y="293"/>
                    <a:pt x="417" y="198"/>
                    <a:pt x="369" y="102"/>
                  </a:cubicBezTo>
                  <a:cubicBezTo>
                    <a:pt x="352" y="42"/>
                    <a:pt x="284" y="0"/>
                    <a:pt x="2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24"/>
            <p:cNvSpPr/>
            <p:nvPr/>
          </p:nvSpPr>
          <p:spPr>
            <a:xfrm>
              <a:off x="3288984" y="2452654"/>
              <a:ext cx="27695" cy="23523"/>
            </a:xfrm>
            <a:custGeom>
              <a:avLst/>
              <a:gdLst/>
              <a:ahLst/>
              <a:cxnLst/>
              <a:rect l="l" t="t" r="r" b="b"/>
              <a:pathLst>
                <a:path w="239" h="203" extrusionOk="0">
                  <a:moveTo>
                    <a:pt x="119" y="0"/>
                  </a:moveTo>
                  <a:cubicBezTo>
                    <a:pt x="106" y="0"/>
                    <a:pt x="94" y="4"/>
                    <a:pt x="84" y="15"/>
                  </a:cubicBezTo>
                  <a:cubicBezTo>
                    <a:pt x="37" y="38"/>
                    <a:pt x="1" y="98"/>
                    <a:pt x="37" y="146"/>
                  </a:cubicBezTo>
                  <a:cubicBezTo>
                    <a:pt x="54" y="180"/>
                    <a:pt x="91" y="202"/>
                    <a:pt x="128" y="202"/>
                  </a:cubicBezTo>
                  <a:cubicBezTo>
                    <a:pt x="141" y="202"/>
                    <a:pt x="155" y="200"/>
                    <a:pt x="168" y="193"/>
                  </a:cubicBezTo>
                  <a:cubicBezTo>
                    <a:pt x="215" y="157"/>
                    <a:pt x="239" y="98"/>
                    <a:pt x="215" y="62"/>
                  </a:cubicBezTo>
                  <a:cubicBezTo>
                    <a:pt x="190" y="28"/>
                    <a:pt x="152" y="0"/>
                    <a:pt x="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24"/>
            <p:cNvSpPr/>
            <p:nvPr/>
          </p:nvSpPr>
          <p:spPr>
            <a:xfrm>
              <a:off x="3323515" y="2324611"/>
              <a:ext cx="16686" cy="12978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48" y="0"/>
                  </a:moveTo>
                  <a:cubicBezTo>
                    <a:pt x="24" y="12"/>
                    <a:pt x="0" y="48"/>
                    <a:pt x="24" y="72"/>
                  </a:cubicBezTo>
                  <a:cubicBezTo>
                    <a:pt x="33" y="99"/>
                    <a:pt x="49" y="112"/>
                    <a:pt x="71" y="112"/>
                  </a:cubicBezTo>
                  <a:cubicBezTo>
                    <a:pt x="79" y="112"/>
                    <a:pt x="87" y="110"/>
                    <a:pt x="96" y="108"/>
                  </a:cubicBezTo>
                  <a:cubicBezTo>
                    <a:pt x="120" y="96"/>
                    <a:pt x="143" y="60"/>
                    <a:pt x="120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24"/>
            <p:cNvSpPr/>
            <p:nvPr/>
          </p:nvSpPr>
          <p:spPr>
            <a:xfrm>
              <a:off x="3192459" y="2255665"/>
              <a:ext cx="13905" cy="11588"/>
            </a:xfrm>
            <a:custGeom>
              <a:avLst/>
              <a:gdLst/>
              <a:ahLst/>
              <a:cxnLst/>
              <a:rect l="l" t="t" r="r" b="b"/>
              <a:pathLst>
                <a:path w="120" h="100" extrusionOk="0">
                  <a:moveTo>
                    <a:pt x="48" y="0"/>
                  </a:moveTo>
                  <a:cubicBezTo>
                    <a:pt x="24" y="0"/>
                    <a:pt x="0" y="36"/>
                    <a:pt x="24" y="60"/>
                  </a:cubicBezTo>
                  <a:cubicBezTo>
                    <a:pt x="24" y="86"/>
                    <a:pt x="38" y="100"/>
                    <a:pt x="59" y="100"/>
                  </a:cubicBezTo>
                  <a:cubicBezTo>
                    <a:pt x="67" y="100"/>
                    <a:pt x="75" y="98"/>
                    <a:pt x="84" y="95"/>
                  </a:cubicBezTo>
                  <a:cubicBezTo>
                    <a:pt x="108" y="95"/>
                    <a:pt x="119" y="60"/>
                    <a:pt x="108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2" name="Google Shape;942;p24"/>
            <p:cNvSpPr/>
            <p:nvPr/>
          </p:nvSpPr>
          <p:spPr>
            <a:xfrm>
              <a:off x="2589554" y="2128433"/>
              <a:ext cx="34531" cy="30360"/>
            </a:xfrm>
            <a:custGeom>
              <a:avLst/>
              <a:gdLst/>
              <a:ahLst/>
              <a:cxnLst/>
              <a:rect l="l" t="t" r="r" b="b"/>
              <a:pathLst>
                <a:path w="298" h="262" extrusionOk="0">
                  <a:moveTo>
                    <a:pt x="149" y="0"/>
                  </a:moveTo>
                  <a:cubicBezTo>
                    <a:pt x="129" y="0"/>
                    <a:pt x="107" y="5"/>
                    <a:pt x="84" y="15"/>
                  </a:cubicBezTo>
                  <a:cubicBezTo>
                    <a:pt x="24" y="38"/>
                    <a:pt x="0" y="134"/>
                    <a:pt x="24" y="193"/>
                  </a:cubicBezTo>
                  <a:cubicBezTo>
                    <a:pt x="51" y="237"/>
                    <a:pt x="103" y="262"/>
                    <a:pt x="153" y="262"/>
                  </a:cubicBezTo>
                  <a:cubicBezTo>
                    <a:pt x="170" y="262"/>
                    <a:pt x="187" y="259"/>
                    <a:pt x="203" y="253"/>
                  </a:cubicBezTo>
                  <a:cubicBezTo>
                    <a:pt x="262" y="217"/>
                    <a:pt x="298" y="134"/>
                    <a:pt x="262" y="74"/>
                  </a:cubicBezTo>
                  <a:cubicBezTo>
                    <a:pt x="245" y="31"/>
                    <a:pt x="203" y="0"/>
                    <a:pt x="1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3" name="Google Shape;943;p24"/>
            <p:cNvSpPr/>
            <p:nvPr/>
          </p:nvSpPr>
          <p:spPr>
            <a:xfrm>
              <a:off x="2050150" y="1989960"/>
              <a:ext cx="49711" cy="43802"/>
            </a:xfrm>
            <a:custGeom>
              <a:avLst/>
              <a:gdLst/>
              <a:ahLst/>
              <a:cxnLst/>
              <a:rect l="l" t="t" r="r" b="b"/>
              <a:pathLst>
                <a:path w="429" h="378" extrusionOk="0">
                  <a:moveTo>
                    <a:pt x="215" y="0"/>
                  </a:moveTo>
                  <a:cubicBezTo>
                    <a:pt x="189" y="0"/>
                    <a:pt x="160" y="6"/>
                    <a:pt x="131" y="19"/>
                  </a:cubicBezTo>
                  <a:cubicBezTo>
                    <a:pt x="36" y="67"/>
                    <a:pt x="0" y="186"/>
                    <a:pt x="36" y="269"/>
                  </a:cubicBezTo>
                  <a:cubicBezTo>
                    <a:pt x="71" y="340"/>
                    <a:pt x="146" y="378"/>
                    <a:pt x="222" y="378"/>
                  </a:cubicBezTo>
                  <a:cubicBezTo>
                    <a:pt x="247" y="378"/>
                    <a:pt x="273" y="373"/>
                    <a:pt x="298" y="364"/>
                  </a:cubicBezTo>
                  <a:cubicBezTo>
                    <a:pt x="381" y="317"/>
                    <a:pt x="429" y="198"/>
                    <a:pt x="381" y="102"/>
                  </a:cubicBezTo>
                  <a:cubicBezTo>
                    <a:pt x="346" y="42"/>
                    <a:pt x="287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4" name="Google Shape;944;p24"/>
            <p:cNvSpPr/>
            <p:nvPr/>
          </p:nvSpPr>
          <p:spPr>
            <a:xfrm>
              <a:off x="2443318" y="2214529"/>
              <a:ext cx="30476" cy="27115"/>
            </a:xfrm>
            <a:custGeom>
              <a:avLst/>
              <a:gdLst/>
              <a:ahLst/>
              <a:cxnLst/>
              <a:rect l="l" t="t" r="r" b="b"/>
              <a:pathLst>
                <a:path w="263" h="234" extrusionOk="0">
                  <a:moveTo>
                    <a:pt x="129" y="1"/>
                  </a:moveTo>
                  <a:cubicBezTo>
                    <a:pt x="114" y="1"/>
                    <a:pt x="99" y="4"/>
                    <a:pt x="84" y="10"/>
                  </a:cubicBezTo>
                  <a:cubicBezTo>
                    <a:pt x="24" y="45"/>
                    <a:pt x="0" y="105"/>
                    <a:pt x="24" y="165"/>
                  </a:cubicBezTo>
                  <a:cubicBezTo>
                    <a:pt x="42" y="209"/>
                    <a:pt x="79" y="233"/>
                    <a:pt x="126" y="233"/>
                  </a:cubicBezTo>
                  <a:cubicBezTo>
                    <a:pt x="143" y="233"/>
                    <a:pt x="160" y="230"/>
                    <a:pt x="179" y="224"/>
                  </a:cubicBezTo>
                  <a:cubicBezTo>
                    <a:pt x="238" y="188"/>
                    <a:pt x="262" y="129"/>
                    <a:pt x="238" y="69"/>
                  </a:cubicBezTo>
                  <a:cubicBezTo>
                    <a:pt x="212" y="25"/>
                    <a:pt x="172" y="1"/>
                    <a:pt x="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24"/>
            <p:cNvSpPr/>
            <p:nvPr/>
          </p:nvSpPr>
          <p:spPr>
            <a:xfrm>
              <a:off x="2626750" y="2305260"/>
              <a:ext cx="34647" cy="30708"/>
            </a:xfrm>
            <a:custGeom>
              <a:avLst/>
              <a:gdLst/>
              <a:ahLst/>
              <a:cxnLst/>
              <a:rect l="l" t="t" r="r" b="b"/>
              <a:pathLst>
                <a:path w="299" h="265" extrusionOk="0">
                  <a:moveTo>
                    <a:pt x="163" y="0"/>
                  </a:moveTo>
                  <a:cubicBezTo>
                    <a:pt x="140" y="0"/>
                    <a:pt x="116" y="8"/>
                    <a:pt x="96" y="24"/>
                  </a:cubicBezTo>
                  <a:cubicBezTo>
                    <a:pt x="37" y="48"/>
                    <a:pt x="1" y="132"/>
                    <a:pt x="37" y="191"/>
                  </a:cubicBezTo>
                  <a:cubicBezTo>
                    <a:pt x="54" y="234"/>
                    <a:pt x="109" y="265"/>
                    <a:pt x="160" y="265"/>
                  </a:cubicBezTo>
                  <a:cubicBezTo>
                    <a:pt x="180" y="265"/>
                    <a:pt x="199" y="261"/>
                    <a:pt x="215" y="251"/>
                  </a:cubicBezTo>
                  <a:cubicBezTo>
                    <a:pt x="275" y="227"/>
                    <a:pt x="298" y="144"/>
                    <a:pt x="275" y="84"/>
                  </a:cubicBezTo>
                  <a:cubicBezTo>
                    <a:pt x="251" y="29"/>
                    <a:pt x="207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24"/>
            <p:cNvSpPr/>
            <p:nvPr/>
          </p:nvSpPr>
          <p:spPr>
            <a:xfrm>
              <a:off x="1215377" y="2841999"/>
              <a:ext cx="2897" cy="4172"/>
            </a:xfrm>
            <a:custGeom>
              <a:avLst/>
              <a:gdLst/>
              <a:ahLst/>
              <a:cxnLst/>
              <a:rect l="l" t="t" r="r" b="b"/>
              <a:pathLst>
                <a:path w="25" h="36" extrusionOk="0">
                  <a:moveTo>
                    <a:pt x="13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" y="36"/>
                    <a:pt x="13" y="36"/>
                    <a:pt x="13" y="36"/>
                  </a:cubicBezTo>
                  <a:cubicBezTo>
                    <a:pt x="25" y="36"/>
                    <a:pt x="25" y="12"/>
                    <a:pt x="25" y="12"/>
                  </a:cubicBezTo>
                  <a:cubicBezTo>
                    <a:pt x="25" y="0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24"/>
            <p:cNvSpPr/>
            <p:nvPr/>
          </p:nvSpPr>
          <p:spPr>
            <a:xfrm>
              <a:off x="1520363" y="3032384"/>
              <a:ext cx="37313" cy="32562"/>
            </a:xfrm>
            <a:custGeom>
              <a:avLst/>
              <a:gdLst/>
              <a:ahLst/>
              <a:cxnLst/>
              <a:rect l="l" t="t" r="r" b="b"/>
              <a:pathLst>
                <a:path w="322" h="281" extrusionOk="0">
                  <a:moveTo>
                    <a:pt x="169" y="0"/>
                  </a:moveTo>
                  <a:cubicBezTo>
                    <a:pt x="152" y="0"/>
                    <a:pt x="136" y="4"/>
                    <a:pt x="119" y="12"/>
                  </a:cubicBezTo>
                  <a:cubicBezTo>
                    <a:pt x="48" y="36"/>
                    <a:pt x="0" y="119"/>
                    <a:pt x="24" y="191"/>
                  </a:cubicBezTo>
                  <a:cubicBezTo>
                    <a:pt x="53" y="240"/>
                    <a:pt x="106" y="280"/>
                    <a:pt x="164" y="280"/>
                  </a:cubicBezTo>
                  <a:cubicBezTo>
                    <a:pt x="177" y="280"/>
                    <a:pt x="190" y="278"/>
                    <a:pt x="202" y="274"/>
                  </a:cubicBezTo>
                  <a:cubicBezTo>
                    <a:pt x="286" y="250"/>
                    <a:pt x="321" y="179"/>
                    <a:pt x="298" y="95"/>
                  </a:cubicBezTo>
                  <a:cubicBezTo>
                    <a:pt x="270" y="41"/>
                    <a:pt x="22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24"/>
            <p:cNvSpPr/>
            <p:nvPr/>
          </p:nvSpPr>
          <p:spPr>
            <a:xfrm>
              <a:off x="1409933" y="2653816"/>
              <a:ext cx="56664" cy="49480"/>
            </a:xfrm>
            <a:custGeom>
              <a:avLst/>
              <a:gdLst/>
              <a:ahLst/>
              <a:cxnLst/>
              <a:rect l="l" t="t" r="r" b="b"/>
              <a:pathLst>
                <a:path w="489" h="427" extrusionOk="0">
                  <a:moveTo>
                    <a:pt x="255" y="0"/>
                  </a:moveTo>
                  <a:cubicBezTo>
                    <a:pt x="230" y="0"/>
                    <a:pt x="204" y="6"/>
                    <a:pt x="179" y="17"/>
                  </a:cubicBezTo>
                  <a:cubicBezTo>
                    <a:pt x="60" y="64"/>
                    <a:pt x="1" y="184"/>
                    <a:pt x="48" y="291"/>
                  </a:cubicBezTo>
                  <a:cubicBezTo>
                    <a:pt x="68" y="372"/>
                    <a:pt x="158" y="427"/>
                    <a:pt x="257" y="427"/>
                  </a:cubicBezTo>
                  <a:cubicBezTo>
                    <a:pt x="275" y="427"/>
                    <a:pt x="292" y="425"/>
                    <a:pt x="310" y="422"/>
                  </a:cubicBezTo>
                  <a:cubicBezTo>
                    <a:pt x="429" y="374"/>
                    <a:pt x="489" y="255"/>
                    <a:pt x="441" y="148"/>
                  </a:cubicBezTo>
                  <a:cubicBezTo>
                    <a:pt x="414" y="57"/>
                    <a:pt x="337" y="0"/>
                    <a:pt x="2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9" name="Google Shape;949;p24"/>
            <p:cNvSpPr/>
            <p:nvPr/>
          </p:nvSpPr>
          <p:spPr>
            <a:xfrm>
              <a:off x="1202978" y="3012221"/>
              <a:ext cx="84243" cy="74857"/>
            </a:xfrm>
            <a:custGeom>
              <a:avLst/>
              <a:gdLst/>
              <a:ahLst/>
              <a:cxnLst/>
              <a:rect l="l" t="t" r="r" b="b"/>
              <a:pathLst>
                <a:path w="727" h="646" extrusionOk="0">
                  <a:moveTo>
                    <a:pt x="362" y="0"/>
                  </a:moveTo>
                  <a:cubicBezTo>
                    <a:pt x="324" y="0"/>
                    <a:pt x="287" y="6"/>
                    <a:pt x="251" y="19"/>
                  </a:cubicBezTo>
                  <a:cubicBezTo>
                    <a:pt x="84" y="79"/>
                    <a:pt x="1" y="269"/>
                    <a:pt x="60" y="436"/>
                  </a:cubicBezTo>
                  <a:cubicBezTo>
                    <a:pt x="107" y="566"/>
                    <a:pt x="233" y="646"/>
                    <a:pt x="366" y="646"/>
                  </a:cubicBezTo>
                  <a:cubicBezTo>
                    <a:pt x="403" y="646"/>
                    <a:pt x="440" y="640"/>
                    <a:pt x="477" y="627"/>
                  </a:cubicBezTo>
                  <a:cubicBezTo>
                    <a:pt x="632" y="567"/>
                    <a:pt x="727" y="377"/>
                    <a:pt x="667" y="210"/>
                  </a:cubicBezTo>
                  <a:cubicBezTo>
                    <a:pt x="621" y="80"/>
                    <a:pt x="494" y="0"/>
                    <a:pt x="3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0" name="Google Shape;950;p24"/>
            <p:cNvSpPr/>
            <p:nvPr/>
          </p:nvSpPr>
          <p:spPr>
            <a:xfrm>
              <a:off x="1447129" y="3088352"/>
              <a:ext cx="55389" cy="49596"/>
            </a:xfrm>
            <a:custGeom>
              <a:avLst/>
              <a:gdLst/>
              <a:ahLst/>
              <a:cxnLst/>
              <a:rect l="l" t="t" r="r" b="b"/>
              <a:pathLst>
                <a:path w="478" h="428" extrusionOk="0">
                  <a:moveTo>
                    <a:pt x="257" y="1"/>
                  </a:moveTo>
                  <a:cubicBezTo>
                    <a:pt x="231" y="1"/>
                    <a:pt x="205" y="6"/>
                    <a:pt x="180" y="17"/>
                  </a:cubicBezTo>
                  <a:cubicBezTo>
                    <a:pt x="61" y="53"/>
                    <a:pt x="1" y="184"/>
                    <a:pt x="49" y="291"/>
                  </a:cubicBezTo>
                  <a:cubicBezTo>
                    <a:pt x="89" y="372"/>
                    <a:pt x="181" y="427"/>
                    <a:pt x="274" y="427"/>
                  </a:cubicBezTo>
                  <a:cubicBezTo>
                    <a:pt x="290" y="427"/>
                    <a:pt x="306" y="426"/>
                    <a:pt x="322" y="422"/>
                  </a:cubicBezTo>
                  <a:cubicBezTo>
                    <a:pt x="442" y="386"/>
                    <a:pt x="477" y="267"/>
                    <a:pt x="453" y="148"/>
                  </a:cubicBezTo>
                  <a:cubicBezTo>
                    <a:pt x="426" y="57"/>
                    <a:pt x="343" y="1"/>
                    <a:pt x="2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24"/>
            <p:cNvSpPr/>
            <p:nvPr/>
          </p:nvSpPr>
          <p:spPr>
            <a:xfrm>
              <a:off x="1684444" y="3062512"/>
              <a:ext cx="62226" cy="54694"/>
            </a:xfrm>
            <a:custGeom>
              <a:avLst/>
              <a:gdLst/>
              <a:ahLst/>
              <a:cxnLst/>
              <a:rect l="l" t="t" r="r" b="b"/>
              <a:pathLst>
                <a:path w="537" h="472" extrusionOk="0">
                  <a:moveTo>
                    <a:pt x="262" y="0"/>
                  </a:moveTo>
                  <a:cubicBezTo>
                    <a:pt x="238" y="0"/>
                    <a:pt x="215" y="5"/>
                    <a:pt x="191" y="14"/>
                  </a:cubicBezTo>
                  <a:cubicBezTo>
                    <a:pt x="72" y="62"/>
                    <a:pt x="1" y="193"/>
                    <a:pt x="37" y="312"/>
                  </a:cubicBezTo>
                  <a:cubicBezTo>
                    <a:pt x="77" y="413"/>
                    <a:pt x="179" y="472"/>
                    <a:pt x="282" y="472"/>
                  </a:cubicBezTo>
                  <a:cubicBezTo>
                    <a:pt x="299" y="472"/>
                    <a:pt x="317" y="470"/>
                    <a:pt x="334" y="467"/>
                  </a:cubicBezTo>
                  <a:cubicBezTo>
                    <a:pt x="453" y="419"/>
                    <a:pt x="537" y="288"/>
                    <a:pt x="489" y="169"/>
                  </a:cubicBezTo>
                  <a:cubicBezTo>
                    <a:pt x="451" y="73"/>
                    <a:pt x="358" y="0"/>
                    <a:pt x="2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24"/>
            <p:cNvSpPr/>
            <p:nvPr/>
          </p:nvSpPr>
          <p:spPr>
            <a:xfrm>
              <a:off x="1603099" y="2823690"/>
              <a:ext cx="62226" cy="54578"/>
            </a:xfrm>
            <a:custGeom>
              <a:avLst/>
              <a:gdLst/>
              <a:ahLst/>
              <a:cxnLst/>
              <a:rect l="l" t="t" r="r" b="b"/>
              <a:pathLst>
                <a:path w="537" h="471" extrusionOk="0">
                  <a:moveTo>
                    <a:pt x="268" y="0"/>
                  </a:moveTo>
                  <a:cubicBezTo>
                    <a:pt x="242" y="0"/>
                    <a:pt x="216" y="5"/>
                    <a:pt x="191" y="15"/>
                  </a:cubicBezTo>
                  <a:cubicBezTo>
                    <a:pt x="72" y="51"/>
                    <a:pt x="0" y="194"/>
                    <a:pt x="36" y="313"/>
                  </a:cubicBezTo>
                  <a:cubicBezTo>
                    <a:pt x="64" y="407"/>
                    <a:pt x="151" y="471"/>
                    <a:pt x="251" y="471"/>
                  </a:cubicBezTo>
                  <a:cubicBezTo>
                    <a:pt x="278" y="471"/>
                    <a:pt x="306" y="466"/>
                    <a:pt x="334" y="456"/>
                  </a:cubicBezTo>
                  <a:cubicBezTo>
                    <a:pt x="465" y="408"/>
                    <a:pt x="536" y="277"/>
                    <a:pt x="489" y="158"/>
                  </a:cubicBezTo>
                  <a:cubicBezTo>
                    <a:pt x="451" y="65"/>
                    <a:pt x="362" y="0"/>
                    <a:pt x="2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3" name="Google Shape;953;p24"/>
            <p:cNvSpPr/>
            <p:nvPr/>
          </p:nvSpPr>
          <p:spPr>
            <a:xfrm>
              <a:off x="991851" y="2636898"/>
              <a:ext cx="87024" cy="76363"/>
            </a:xfrm>
            <a:custGeom>
              <a:avLst/>
              <a:gdLst/>
              <a:ahLst/>
              <a:cxnLst/>
              <a:rect l="l" t="t" r="r" b="b"/>
              <a:pathLst>
                <a:path w="751" h="659" extrusionOk="0">
                  <a:moveTo>
                    <a:pt x="389" y="1"/>
                  </a:moveTo>
                  <a:cubicBezTo>
                    <a:pt x="352" y="1"/>
                    <a:pt x="313" y="7"/>
                    <a:pt x="275" y="20"/>
                  </a:cubicBezTo>
                  <a:cubicBezTo>
                    <a:pt x="96" y="79"/>
                    <a:pt x="1" y="258"/>
                    <a:pt x="60" y="437"/>
                  </a:cubicBezTo>
                  <a:cubicBezTo>
                    <a:pt x="107" y="577"/>
                    <a:pt x="242" y="658"/>
                    <a:pt x="372" y="658"/>
                  </a:cubicBezTo>
                  <a:cubicBezTo>
                    <a:pt x="408" y="658"/>
                    <a:pt x="444" y="652"/>
                    <a:pt x="477" y="639"/>
                  </a:cubicBezTo>
                  <a:cubicBezTo>
                    <a:pt x="656" y="580"/>
                    <a:pt x="751" y="401"/>
                    <a:pt x="691" y="222"/>
                  </a:cubicBezTo>
                  <a:cubicBezTo>
                    <a:pt x="645" y="82"/>
                    <a:pt x="525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4" name="Google Shape;954;p24"/>
            <p:cNvSpPr/>
            <p:nvPr/>
          </p:nvSpPr>
          <p:spPr>
            <a:xfrm>
              <a:off x="1895571" y="2698196"/>
              <a:ext cx="30476" cy="26999"/>
            </a:xfrm>
            <a:custGeom>
              <a:avLst/>
              <a:gdLst/>
              <a:ahLst/>
              <a:cxnLst/>
              <a:rect l="l" t="t" r="r" b="b"/>
              <a:pathLst>
                <a:path w="263" h="233" extrusionOk="0">
                  <a:moveTo>
                    <a:pt x="119" y="1"/>
                  </a:moveTo>
                  <a:cubicBezTo>
                    <a:pt x="111" y="1"/>
                    <a:pt x="103" y="1"/>
                    <a:pt x="96" y="3"/>
                  </a:cubicBezTo>
                  <a:cubicBezTo>
                    <a:pt x="36" y="39"/>
                    <a:pt x="1" y="98"/>
                    <a:pt x="24" y="158"/>
                  </a:cubicBezTo>
                  <a:cubicBezTo>
                    <a:pt x="44" y="207"/>
                    <a:pt x="89" y="232"/>
                    <a:pt x="138" y="232"/>
                  </a:cubicBezTo>
                  <a:cubicBezTo>
                    <a:pt x="147" y="232"/>
                    <a:pt x="157" y="231"/>
                    <a:pt x="167" y="229"/>
                  </a:cubicBezTo>
                  <a:cubicBezTo>
                    <a:pt x="227" y="205"/>
                    <a:pt x="262" y="146"/>
                    <a:pt x="239" y="86"/>
                  </a:cubicBezTo>
                  <a:cubicBezTo>
                    <a:pt x="218" y="34"/>
                    <a:pt x="170" y="1"/>
                    <a:pt x="1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5" name="Google Shape;955;p24"/>
            <p:cNvSpPr/>
            <p:nvPr/>
          </p:nvSpPr>
          <p:spPr>
            <a:xfrm>
              <a:off x="1778304" y="2660884"/>
              <a:ext cx="29085" cy="26884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6" y="0"/>
                  </a:moveTo>
                  <a:cubicBezTo>
                    <a:pt x="116" y="0"/>
                    <a:pt x="106" y="1"/>
                    <a:pt x="96" y="3"/>
                  </a:cubicBezTo>
                  <a:cubicBezTo>
                    <a:pt x="36" y="15"/>
                    <a:pt x="0" y="87"/>
                    <a:pt x="12" y="146"/>
                  </a:cubicBezTo>
                  <a:cubicBezTo>
                    <a:pt x="33" y="198"/>
                    <a:pt x="90" y="232"/>
                    <a:pt x="144" y="232"/>
                  </a:cubicBezTo>
                  <a:cubicBezTo>
                    <a:pt x="152" y="232"/>
                    <a:pt x="159" y="231"/>
                    <a:pt x="167" y="230"/>
                  </a:cubicBezTo>
                  <a:cubicBezTo>
                    <a:pt x="227" y="206"/>
                    <a:pt x="251" y="134"/>
                    <a:pt x="239" y="75"/>
                  </a:cubicBezTo>
                  <a:cubicBezTo>
                    <a:pt x="229" y="25"/>
                    <a:pt x="177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6" name="Google Shape;956;p24"/>
            <p:cNvSpPr/>
            <p:nvPr/>
          </p:nvSpPr>
          <p:spPr>
            <a:xfrm>
              <a:off x="1787922" y="2811639"/>
              <a:ext cx="48437" cy="43106"/>
            </a:xfrm>
            <a:custGeom>
              <a:avLst/>
              <a:gdLst/>
              <a:ahLst/>
              <a:cxnLst/>
              <a:rect l="l" t="t" r="r" b="b"/>
              <a:pathLst>
                <a:path w="418" h="372" extrusionOk="0">
                  <a:moveTo>
                    <a:pt x="206" y="0"/>
                  </a:moveTo>
                  <a:cubicBezTo>
                    <a:pt x="186" y="0"/>
                    <a:pt x="165" y="4"/>
                    <a:pt x="144" y="12"/>
                  </a:cubicBezTo>
                  <a:cubicBezTo>
                    <a:pt x="37" y="48"/>
                    <a:pt x="1" y="155"/>
                    <a:pt x="25" y="250"/>
                  </a:cubicBezTo>
                  <a:cubicBezTo>
                    <a:pt x="57" y="325"/>
                    <a:pt x="137" y="371"/>
                    <a:pt x="230" y="371"/>
                  </a:cubicBezTo>
                  <a:cubicBezTo>
                    <a:pt x="241" y="371"/>
                    <a:pt x="252" y="371"/>
                    <a:pt x="263" y="369"/>
                  </a:cubicBezTo>
                  <a:cubicBezTo>
                    <a:pt x="370" y="322"/>
                    <a:pt x="418" y="215"/>
                    <a:pt x="382" y="131"/>
                  </a:cubicBezTo>
                  <a:cubicBezTo>
                    <a:pt x="345" y="48"/>
                    <a:pt x="279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7" name="Google Shape;957;p24"/>
            <p:cNvSpPr/>
            <p:nvPr/>
          </p:nvSpPr>
          <p:spPr>
            <a:xfrm>
              <a:off x="1223720" y="2776297"/>
              <a:ext cx="23523" cy="21901"/>
            </a:xfrm>
            <a:custGeom>
              <a:avLst/>
              <a:gdLst/>
              <a:ahLst/>
              <a:cxnLst/>
              <a:rect l="l" t="t" r="r" b="b"/>
              <a:pathLst>
                <a:path w="203" h="189" extrusionOk="0">
                  <a:moveTo>
                    <a:pt x="104" y="0"/>
                  </a:moveTo>
                  <a:cubicBezTo>
                    <a:pt x="93" y="0"/>
                    <a:pt x="82" y="2"/>
                    <a:pt x="72" y="8"/>
                  </a:cubicBezTo>
                  <a:cubicBezTo>
                    <a:pt x="24" y="19"/>
                    <a:pt x="0" y="79"/>
                    <a:pt x="12" y="127"/>
                  </a:cubicBezTo>
                  <a:cubicBezTo>
                    <a:pt x="22" y="158"/>
                    <a:pt x="68" y="189"/>
                    <a:pt x="111" y="189"/>
                  </a:cubicBezTo>
                  <a:cubicBezTo>
                    <a:pt x="118" y="189"/>
                    <a:pt x="125" y="188"/>
                    <a:pt x="131" y="186"/>
                  </a:cubicBezTo>
                  <a:cubicBezTo>
                    <a:pt x="179" y="162"/>
                    <a:pt x="203" y="103"/>
                    <a:pt x="191" y="67"/>
                  </a:cubicBezTo>
                  <a:cubicBezTo>
                    <a:pt x="181" y="30"/>
                    <a:pt x="143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8" name="Google Shape;958;p24"/>
            <p:cNvSpPr/>
            <p:nvPr/>
          </p:nvSpPr>
          <p:spPr>
            <a:xfrm>
              <a:off x="1183627" y="2907006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2" y="1"/>
                  </a:moveTo>
                  <a:cubicBezTo>
                    <a:pt x="63" y="1"/>
                    <a:pt x="55" y="4"/>
                    <a:pt x="49" y="11"/>
                  </a:cubicBezTo>
                  <a:cubicBezTo>
                    <a:pt x="13" y="23"/>
                    <a:pt x="1" y="46"/>
                    <a:pt x="13" y="82"/>
                  </a:cubicBezTo>
                  <a:cubicBezTo>
                    <a:pt x="30" y="99"/>
                    <a:pt x="46" y="116"/>
                    <a:pt x="68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58"/>
                    <a:pt x="120" y="34"/>
                  </a:cubicBezTo>
                  <a:cubicBezTo>
                    <a:pt x="112" y="18"/>
                    <a:pt x="91" y="1"/>
                    <a:pt x="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9" name="Google Shape;959;p24"/>
            <p:cNvSpPr/>
            <p:nvPr/>
          </p:nvSpPr>
          <p:spPr>
            <a:xfrm>
              <a:off x="1307846" y="2993218"/>
              <a:ext cx="12515" cy="11704"/>
            </a:xfrm>
            <a:custGeom>
              <a:avLst/>
              <a:gdLst/>
              <a:ahLst/>
              <a:cxnLst/>
              <a:rect l="l" t="t" r="r" b="b"/>
              <a:pathLst>
                <a:path w="108" h="101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0" y="41"/>
                    <a:pt x="12" y="64"/>
                  </a:cubicBezTo>
                  <a:cubicBezTo>
                    <a:pt x="36" y="76"/>
                    <a:pt x="60" y="100"/>
                    <a:pt x="72" y="100"/>
                  </a:cubicBezTo>
                  <a:cubicBezTo>
                    <a:pt x="108" y="100"/>
                    <a:pt x="108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0" name="Google Shape;960;p24"/>
            <p:cNvSpPr/>
            <p:nvPr/>
          </p:nvSpPr>
          <p:spPr>
            <a:xfrm>
              <a:off x="1874829" y="3165294"/>
              <a:ext cx="34647" cy="30244"/>
            </a:xfrm>
            <a:custGeom>
              <a:avLst/>
              <a:gdLst/>
              <a:ahLst/>
              <a:cxnLst/>
              <a:rect l="l" t="t" r="r" b="b"/>
              <a:pathLst>
                <a:path w="299" h="261" extrusionOk="0">
                  <a:moveTo>
                    <a:pt x="155" y="1"/>
                  </a:moveTo>
                  <a:cubicBezTo>
                    <a:pt x="139" y="1"/>
                    <a:pt x="123" y="3"/>
                    <a:pt x="108" y="8"/>
                  </a:cubicBezTo>
                  <a:cubicBezTo>
                    <a:pt x="49" y="20"/>
                    <a:pt x="1" y="103"/>
                    <a:pt x="37" y="175"/>
                  </a:cubicBezTo>
                  <a:cubicBezTo>
                    <a:pt x="54" y="227"/>
                    <a:pt x="103" y="260"/>
                    <a:pt x="152" y="260"/>
                  </a:cubicBezTo>
                  <a:cubicBezTo>
                    <a:pt x="170" y="260"/>
                    <a:pt x="187" y="256"/>
                    <a:pt x="203" y="246"/>
                  </a:cubicBezTo>
                  <a:cubicBezTo>
                    <a:pt x="263" y="234"/>
                    <a:pt x="299" y="163"/>
                    <a:pt x="275" y="80"/>
                  </a:cubicBezTo>
                  <a:cubicBezTo>
                    <a:pt x="265" y="33"/>
                    <a:pt x="212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1" name="Google Shape;961;p24"/>
            <p:cNvSpPr/>
            <p:nvPr/>
          </p:nvSpPr>
          <p:spPr>
            <a:xfrm>
              <a:off x="2072166" y="2942695"/>
              <a:ext cx="48437" cy="43454"/>
            </a:xfrm>
            <a:custGeom>
              <a:avLst/>
              <a:gdLst/>
              <a:ahLst/>
              <a:cxnLst/>
              <a:rect l="l" t="t" r="r" b="b"/>
              <a:pathLst>
                <a:path w="418" h="375" extrusionOk="0">
                  <a:moveTo>
                    <a:pt x="214" y="1"/>
                  </a:moveTo>
                  <a:cubicBezTo>
                    <a:pt x="191" y="1"/>
                    <a:pt x="167" y="4"/>
                    <a:pt x="143" y="12"/>
                  </a:cubicBezTo>
                  <a:cubicBezTo>
                    <a:pt x="48" y="36"/>
                    <a:pt x="1" y="143"/>
                    <a:pt x="24" y="250"/>
                  </a:cubicBezTo>
                  <a:cubicBezTo>
                    <a:pt x="65" y="321"/>
                    <a:pt x="148" y="375"/>
                    <a:pt x="223" y="375"/>
                  </a:cubicBezTo>
                  <a:cubicBezTo>
                    <a:pt x="237" y="375"/>
                    <a:pt x="250" y="373"/>
                    <a:pt x="262" y="369"/>
                  </a:cubicBezTo>
                  <a:cubicBezTo>
                    <a:pt x="370" y="334"/>
                    <a:pt x="417" y="238"/>
                    <a:pt x="382" y="131"/>
                  </a:cubicBezTo>
                  <a:cubicBezTo>
                    <a:pt x="363" y="48"/>
                    <a:pt x="294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2" name="Google Shape;962;p24"/>
            <p:cNvSpPr/>
            <p:nvPr/>
          </p:nvSpPr>
          <p:spPr>
            <a:xfrm>
              <a:off x="2033580" y="3100519"/>
              <a:ext cx="30476" cy="26652"/>
            </a:xfrm>
            <a:custGeom>
              <a:avLst/>
              <a:gdLst/>
              <a:ahLst/>
              <a:cxnLst/>
              <a:rect l="l" t="t" r="r" b="b"/>
              <a:pathLst>
                <a:path w="263" h="230" extrusionOk="0">
                  <a:moveTo>
                    <a:pt x="133" y="0"/>
                  </a:moveTo>
                  <a:cubicBezTo>
                    <a:pt x="121" y="0"/>
                    <a:pt x="108" y="2"/>
                    <a:pt x="95" y="8"/>
                  </a:cubicBezTo>
                  <a:cubicBezTo>
                    <a:pt x="36" y="31"/>
                    <a:pt x="0" y="91"/>
                    <a:pt x="24" y="150"/>
                  </a:cubicBezTo>
                  <a:cubicBezTo>
                    <a:pt x="43" y="197"/>
                    <a:pt x="83" y="229"/>
                    <a:pt x="129" y="229"/>
                  </a:cubicBezTo>
                  <a:cubicBezTo>
                    <a:pt x="141" y="229"/>
                    <a:pt x="154" y="227"/>
                    <a:pt x="167" y="222"/>
                  </a:cubicBezTo>
                  <a:cubicBezTo>
                    <a:pt x="226" y="198"/>
                    <a:pt x="262" y="139"/>
                    <a:pt x="238" y="79"/>
                  </a:cubicBezTo>
                  <a:cubicBezTo>
                    <a:pt x="220" y="32"/>
                    <a:pt x="179" y="0"/>
                    <a:pt x="1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3" name="Google Shape;963;p24"/>
            <p:cNvSpPr/>
            <p:nvPr/>
          </p:nvSpPr>
          <p:spPr>
            <a:xfrm>
              <a:off x="1856984" y="2986033"/>
              <a:ext cx="35922" cy="30708"/>
            </a:xfrm>
            <a:custGeom>
              <a:avLst/>
              <a:gdLst/>
              <a:ahLst/>
              <a:cxnLst/>
              <a:rect l="l" t="t" r="r" b="b"/>
              <a:pathLst>
                <a:path w="310" h="265" extrusionOk="0">
                  <a:moveTo>
                    <a:pt x="162" y="0"/>
                  </a:moveTo>
                  <a:cubicBezTo>
                    <a:pt x="148" y="0"/>
                    <a:pt x="134" y="2"/>
                    <a:pt x="119" y="7"/>
                  </a:cubicBezTo>
                  <a:cubicBezTo>
                    <a:pt x="36" y="19"/>
                    <a:pt x="0" y="103"/>
                    <a:pt x="24" y="174"/>
                  </a:cubicBezTo>
                  <a:cubicBezTo>
                    <a:pt x="52" y="231"/>
                    <a:pt x="103" y="265"/>
                    <a:pt x="152" y="265"/>
                  </a:cubicBezTo>
                  <a:cubicBezTo>
                    <a:pt x="165" y="265"/>
                    <a:pt x="178" y="262"/>
                    <a:pt x="191" y="257"/>
                  </a:cubicBezTo>
                  <a:cubicBezTo>
                    <a:pt x="262" y="245"/>
                    <a:pt x="310" y="174"/>
                    <a:pt x="274" y="103"/>
                  </a:cubicBezTo>
                  <a:cubicBezTo>
                    <a:pt x="264" y="36"/>
                    <a:pt x="217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24"/>
            <p:cNvSpPr/>
            <p:nvPr/>
          </p:nvSpPr>
          <p:spPr>
            <a:xfrm>
              <a:off x="747700" y="2904920"/>
              <a:ext cx="13905" cy="12167"/>
            </a:xfrm>
            <a:custGeom>
              <a:avLst/>
              <a:gdLst/>
              <a:ahLst/>
              <a:cxnLst/>
              <a:rect l="l" t="t" r="r" b="b"/>
              <a:pathLst>
                <a:path w="120" h="105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1" y="41"/>
                    <a:pt x="12" y="64"/>
                  </a:cubicBezTo>
                  <a:cubicBezTo>
                    <a:pt x="12" y="91"/>
                    <a:pt x="32" y="105"/>
                    <a:pt x="53" y="105"/>
                  </a:cubicBezTo>
                  <a:cubicBezTo>
                    <a:pt x="59" y="105"/>
                    <a:pt x="66" y="103"/>
                    <a:pt x="72" y="100"/>
                  </a:cubicBezTo>
                  <a:cubicBezTo>
                    <a:pt x="108" y="100"/>
                    <a:pt x="120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24"/>
            <p:cNvSpPr/>
            <p:nvPr/>
          </p:nvSpPr>
          <p:spPr>
            <a:xfrm>
              <a:off x="893936" y="2967029"/>
              <a:ext cx="15296" cy="13558"/>
            </a:xfrm>
            <a:custGeom>
              <a:avLst/>
              <a:gdLst/>
              <a:ahLst/>
              <a:cxnLst/>
              <a:rect l="l" t="t" r="r" b="b"/>
              <a:pathLst>
                <a:path w="132" h="117" extrusionOk="0">
                  <a:moveTo>
                    <a:pt x="68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28"/>
                    <a:pt x="1" y="52"/>
                    <a:pt x="12" y="88"/>
                  </a:cubicBezTo>
                  <a:cubicBezTo>
                    <a:pt x="30" y="105"/>
                    <a:pt x="47" y="116"/>
                    <a:pt x="69" y="116"/>
                  </a:cubicBezTo>
                  <a:cubicBezTo>
                    <a:pt x="78" y="116"/>
                    <a:pt x="86" y="115"/>
                    <a:pt x="96" y="112"/>
                  </a:cubicBezTo>
                  <a:cubicBezTo>
                    <a:pt x="120" y="100"/>
                    <a:pt x="132" y="64"/>
                    <a:pt x="120" y="40"/>
                  </a:cubicBezTo>
                  <a:cubicBezTo>
                    <a:pt x="111" y="14"/>
                    <a:pt x="88" y="0"/>
                    <a:pt x="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24"/>
            <p:cNvSpPr/>
            <p:nvPr/>
          </p:nvSpPr>
          <p:spPr>
            <a:xfrm>
              <a:off x="1258135" y="3213614"/>
              <a:ext cx="37428" cy="32909"/>
            </a:xfrm>
            <a:custGeom>
              <a:avLst/>
              <a:gdLst/>
              <a:ahLst/>
              <a:cxnLst/>
              <a:rect l="l" t="t" r="r" b="b"/>
              <a:pathLst>
                <a:path w="323" h="284" extrusionOk="0">
                  <a:moveTo>
                    <a:pt x="163" y="1"/>
                  </a:moveTo>
                  <a:cubicBezTo>
                    <a:pt x="149" y="1"/>
                    <a:pt x="134" y="3"/>
                    <a:pt x="120" y="8"/>
                  </a:cubicBezTo>
                  <a:cubicBezTo>
                    <a:pt x="37" y="44"/>
                    <a:pt x="1" y="115"/>
                    <a:pt x="25" y="186"/>
                  </a:cubicBezTo>
                  <a:cubicBezTo>
                    <a:pt x="56" y="249"/>
                    <a:pt x="114" y="284"/>
                    <a:pt x="176" y="284"/>
                  </a:cubicBezTo>
                  <a:cubicBezTo>
                    <a:pt x="185" y="284"/>
                    <a:pt x="194" y="283"/>
                    <a:pt x="203" y="282"/>
                  </a:cubicBezTo>
                  <a:cubicBezTo>
                    <a:pt x="287" y="246"/>
                    <a:pt x="322" y="175"/>
                    <a:pt x="298" y="103"/>
                  </a:cubicBezTo>
                  <a:cubicBezTo>
                    <a:pt x="270" y="37"/>
                    <a:pt x="219" y="1"/>
                    <a:pt x="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24"/>
            <p:cNvSpPr/>
            <p:nvPr/>
          </p:nvSpPr>
          <p:spPr>
            <a:xfrm>
              <a:off x="1070048" y="1105791"/>
              <a:ext cx="10916" cy="6717"/>
            </a:xfrm>
            <a:custGeom>
              <a:avLst/>
              <a:gdLst/>
              <a:ahLst/>
              <a:cxnLst/>
              <a:rect l="l" t="t" r="r" b="b"/>
              <a:pathLst>
                <a:path w="273" h="168" extrusionOk="0">
                  <a:moveTo>
                    <a:pt x="213" y="0"/>
                  </a:moveTo>
                  <a:cubicBezTo>
                    <a:pt x="203" y="0"/>
                    <a:pt x="194" y="3"/>
                    <a:pt x="185" y="8"/>
                  </a:cubicBezTo>
                  <a:cubicBezTo>
                    <a:pt x="166" y="20"/>
                    <a:pt x="177" y="46"/>
                    <a:pt x="194" y="46"/>
                  </a:cubicBezTo>
                  <a:cubicBezTo>
                    <a:pt x="197" y="46"/>
                    <a:pt x="201" y="45"/>
                    <a:pt x="205" y="43"/>
                  </a:cubicBezTo>
                  <a:lnTo>
                    <a:pt x="205" y="43"/>
                  </a:lnTo>
                  <a:cubicBezTo>
                    <a:pt x="168" y="65"/>
                    <a:pt x="175" y="78"/>
                    <a:pt x="133" y="87"/>
                  </a:cubicBezTo>
                  <a:cubicBezTo>
                    <a:pt x="129" y="88"/>
                    <a:pt x="125" y="88"/>
                    <a:pt x="122" y="88"/>
                  </a:cubicBezTo>
                  <a:cubicBezTo>
                    <a:pt x="110" y="88"/>
                    <a:pt x="98" y="85"/>
                    <a:pt x="86" y="85"/>
                  </a:cubicBezTo>
                  <a:cubicBezTo>
                    <a:pt x="81" y="85"/>
                    <a:pt x="76" y="85"/>
                    <a:pt x="70" y="87"/>
                  </a:cubicBezTo>
                  <a:cubicBezTo>
                    <a:pt x="47" y="93"/>
                    <a:pt x="27" y="104"/>
                    <a:pt x="13" y="121"/>
                  </a:cubicBezTo>
                  <a:cubicBezTo>
                    <a:pt x="1" y="135"/>
                    <a:pt x="13" y="152"/>
                    <a:pt x="27" y="152"/>
                  </a:cubicBezTo>
                  <a:cubicBezTo>
                    <a:pt x="31" y="152"/>
                    <a:pt x="35" y="151"/>
                    <a:pt x="39" y="147"/>
                  </a:cubicBezTo>
                  <a:cubicBezTo>
                    <a:pt x="88" y="100"/>
                    <a:pt x="261" y="167"/>
                    <a:pt x="270" y="62"/>
                  </a:cubicBezTo>
                  <a:cubicBezTo>
                    <a:pt x="273" y="27"/>
                    <a:pt x="244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24"/>
            <p:cNvSpPr/>
            <p:nvPr/>
          </p:nvSpPr>
          <p:spPr>
            <a:xfrm>
              <a:off x="1836429" y="3587752"/>
              <a:ext cx="8077" cy="12115"/>
            </a:xfrm>
            <a:custGeom>
              <a:avLst/>
              <a:gdLst/>
              <a:ahLst/>
              <a:cxnLst/>
              <a:rect l="l" t="t" r="r" b="b"/>
              <a:pathLst>
                <a:path w="202" h="303" extrusionOk="0">
                  <a:moveTo>
                    <a:pt x="2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62" y="94"/>
                    <a:pt x="121" y="188"/>
                    <a:pt x="181" y="282"/>
                  </a:cubicBezTo>
                  <a:cubicBezTo>
                    <a:pt x="187" y="289"/>
                    <a:pt x="194" y="296"/>
                    <a:pt x="201" y="303"/>
                  </a:cubicBezTo>
                  <a:cubicBezTo>
                    <a:pt x="67" y="81"/>
                    <a:pt x="10" y="1"/>
                    <a:pt x="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24"/>
            <p:cNvSpPr/>
            <p:nvPr/>
          </p:nvSpPr>
          <p:spPr>
            <a:xfrm>
              <a:off x="3489951" y="2822527"/>
              <a:ext cx="5398" cy="15714"/>
            </a:xfrm>
            <a:custGeom>
              <a:avLst/>
              <a:gdLst/>
              <a:ahLst/>
              <a:cxnLst/>
              <a:rect l="l" t="t" r="r" b="b"/>
              <a:pathLst>
                <a:path w="135" h="393" extrusionOk="0">
                  <a:moveTo>
                    <a:pt x="3" y="1"/>
                  </a:moveTo>
                  <a:cubicBezTo>
                    <a:pt x="1" y="1"/>
                    <a:pt x="3" y="17"/>
                    <a:pt x="10" y="43"/>
                  </a:cubicBezTo>
                  <a:cubicBezTo>
                    <a:pt x="53" y="157"/>
                    <a:pt x="95" y="270"/>
                    <a:pt x="132" y="386"/>
                  </a:cubicBezTo>
                  <a:cubicBezTo>
                    <a:pt x="132" y="388"/>
                    <a:pt x="133" y="389"/>
                    <a:pt x="135" y="392"/>
                  </a:cubicBezTo>
                  <a:cubicBezTo>
                    <a:pt x="45" y="100"/>
                    <a:pt x="8" y="1"/>
                    <a:pt x="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70" name="Google Shape;970;p24"/>
          <p:cNvGrpSpPr/>
          <p:nvPr/>
        </p:nvGrpSpPr>
        <p:grpSpPr>
          <a:xfrm>
            <a:off x="9080854" y="3995655"/>
            <a:ext cx="543533" cy="581324"/>
            <a:chOff x="2527100" y="1800950"/>
            <a:chExt cx="359575" cy="384575"/>
          </a:xfrm>
        </p:grpSpPr>
        <p:sp>
          <p:nvSpPr>
            <p:cNvPr id="971" name="Google Shape;971;p24"/>
            <p:cNvSpPr/>
            <p:nvPr/>
          </p:nvSpPr>
          <p:spPr>
            <a:xfrm>
              <a:off x="2527100" y="1800950"/>
              <a:ext cx="359575" cy="384575"/>
            </a:xfrm>
            <a:custGeom>
              <a:avLst/>
              <a:gdLst/>
              <a:ahLst/>
              <a:cxnLst/>
              <a:rect l="l" t="t" r="r" b="b"/>
              <a:pathLst>
                <a:path w="14383" h="15383" extrusionOk="0">
                  <a:moveTo>
                    <a:pt x="8911" y="0"/>
                  </a:moveTo>
                  <a:cubicBezTo>
                    <a:pt x="8909" y="0"/>
                    <a:pt x="8907" y="0"/>
                    <a:pt x="8906" y="0"/>
                  </a:cubicBezTo>
                  <a:cubicBezTo>
                    <a:pt x="8192" y="36"/>
                    <a:pt x="5441" y="3596"/>
                    <a:pt x="5096" y="3691"/>
                  </a:cubicBezTo>
                  <a:cubicBezTo>
                    <a:pt x="4405" y="3906"/>
                    <a:pt x="357" y="3667"/>
                    <a:pt x="179" y="4501"/>
                  </a:cubicBezTo>
                  <a:cubicBezTo>
                    <a:pt x="0" y="5322"/>
                    <a:pt x="2250" y="8347"/>
                    <a:pt x="2322" y="8680"/>
                  </a:cubicBezTo>
                  <a:cubicBezTo>
                    <a:pt x="2393" y="9013"/>
                    <a:pt x="1357" y="12978"/>
                    <a:pt x="1798" y="13550"/>
                  </a:cubicBezTo>
                  <a:cubicBezTo>
                    <a:pt x="1841" y="13603"/>
                    <a:pt x="1909" y="13627"/>
                    <a:pt x="1998" y="13627"/>
                  </a:cubicBezTo>
                  <a:cubicBezTo>
                    <a:pt x="2794" y="13627"/>
                    <a:pt x="5239" y="11695"/>
                    <a:pt x="5892" y="11695"/>
                  </a:cubicBezTo>
                  <a:cubicBezTo>
                    <a:pt x="5931" y="11695"/>
                    <a:pt x="5963" y="11702"/>
                    <a:pt x="5989" y="11716"/>
                  </a:cubicBezTo>
                  <a:cubicBezTo>
                    <a:pt x="6455" y="11978"/>
                    <a:pt x="9238" y="15382"/>
                    <a:pt x="9848" y="15382"/>
                  </a:cubicBezTo>
                  <a:cubicBezTo>
                    <a:pt x="9876" y="15382"/>
                    <a:pt x="9899" y="15375"/>
                    <a:pt x="9918" y="15359"/>
                  </a:cubicBezTo>
                  <a:cubicBezTo>
                    <a:pt x="10323" y="15026"/>
                    <a:pt x="10597" y="10942"/>
                    <a:pt x="10751" y="10537"/>
                  </a:cubicBezTo>
                  <a:cubicBezTo>
                    <a:pt x="10894" y="10144"/>
                    <a:pt x="13859" y="9382"/>
                    <a:pt x="14097" y="8323"/>
                  </a:cubicBezTo>
                  <a:cubicBezTo>
                    <a:pt x="14383" y="7120"/>
                    <a:pt x="10311" y="5049"/>
                    <a:pt x="10073" y="4560"/>
                  </a:cubicBezTo>
                  <a:cubicBezTo>
                    <a:pt x="9835" y="4074"/>
                    <a:pt x="9444" y="0"/>
                    <a:pt x="89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24"/>
            <p:cNvSpPr/>
            <p:nvPr/>
          </p:nvSpPr>
          <p:spPr>
            <a:xfrm>
              <a:off x="2564900" y="1928650"/>
              <a:ext cx="66400" cy="30075"/>
            </a:xfrm>
            <a:custGeom>
              <a:avLst/>
              <a:gdLst/>
              <a:ahLst/>
              <a:cxnLst/>
              <a:rect l="l" t="t" r="r" b="b"/>
              <a:pathLst>
                <a:path w="2656" h="1203" extrusionOk="0">
                  <a:moveTo>
                    <a:pt x="131" y="0"/>
                  </a:moveTo>
                  <a:cubicBezTo>
                    <a:pt x="84" y="0"/>
                    <a:pt x="36" y="12"/>
                    <a:pt x="36" y="60"/>
                  </a:cubicBezTo>
                  <a:cubicBezTo>
                    <a:pt x="0" y="119"/>
                    <a:pt x="24" y="179"/>
                    <a:pt x="60" y="214"/>
                  </a:cubicBezTo>
                  <a:cubicBezTo>
                    <a:pt x="60" y="214"/>
                    <a:pt x="214" y="298"/>
                    <a:pt x="441" y="417"/>
                  </a:cubicBezTo>
                  <a:cubicBezTo>
                    <a:pt x="655" y="536"/>
                    <a:pt x="953" y="667"/>
                    <a:pt x="1274" y="810"/>
                  </a:cubicBezTo>
                  <a:cubicBezTo>
                    <a:pt x="1429" y="845"/>
                    <a:pt x="1584" y="905"/>
                    <a:pt x="1727" y="965"/>
                  </a:cubicBezTo>
                  <a:cubicBezTo>
                    <a:pt x="1881" y="1024"/>
                    <a:pt x="2012" y="1060"/>
                    <a:pt x="2131" y="1107"/>
                  </a:cubicBezTo>
                  <a:cubicBezTo>
                    <a:pt x="2370" y="1179"/>
                    <a:pt x="2536" y="1203"/>
                    <a:pt x="2536" y="1203"/>
                  </a:cubicBezTo>
                  <a:cubicBezTo>
                    <a:pt x="2584" y="1203"/>
                    <a:pt x="2631" y="1191"/>
                    <a:pt x="2643" y="1143"/>
                  </a:cubicBezTo>
                  <a:cubicBezTo>
                    <a:pt x="2655" y="1084"/>
                    <a:pt x="2643" y="1024"/>
                    <a:pt x="2596" y="1000"/>
                  </a:cubicBezTo>
                  <a:cubicBezTo>
                    <a:pt x="2596" y="1000"/>
                    <a:pt x="2453" y="905"/>
                    <a:pt x="2227" y="786"/>
                  </a:cubicBezTo>
                  <a:cubicBezTo>
                    <a:pt x="2108" y="726"/>
                    <a:pt x="1989" y="655"/>
                    <a:pt x="1834" y="595"/>
                  </a:cubicBezTo>
                  <a:cubicBezTo>
                    <a:pt x="1703" y="536"/>
                    <a:pt x="1536" y="476"/>
                    <a:pt x="1393" y="405"/>
                  </a:cubicBezTo>
                  <a:cubicBezTo>
                    <a:pt x="1084" y="286"/>
                    <a:pt x="762" y="179"/>
                    <a:pt x="524" y="107"/>
                  </a:cubicBezTo>
                  <a:cubicBezTo>
                    <a:pt x="286" y="36"/>
                    <a:pt x="131" y="0"/>
                    <a:pt x="1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3" name="Google Shape;973;p24"/>
            <p:cNvSpPr/>
            <p:nvPr/>
          </p:nvSpPr>
          <p:spPr>
            <a:xfrm>
              <a:off x="2716100" y="1836550"/>
              <a:ext cx="31275" cy="100850"/>
            </a:xfrm>
            <a:custGeom>
              <a:avLst/>
              <a:gdLst/>
              <a:ahLst/>
              <a:cxnLst/>
              <a:rect l="l" t="t" r="r" b="b"/>
              <a:pathLst>
                <a:path w="1251" h="4034" extrusionOk="0">
                  <a:moveTo>
                    <a:pt x="1117" y="1"/>
                  </a:moveTo>
                  <a:cubicBezTo>
                    <a:pt x="1083" y="1"/>
                    <a:pt x="1043" y="18"/>
                    <a:pt x="1024" y="65"/>
                  </a:cubicBezTo>
                  <a:cubicBezTo>
                    <a:pt x="1024" y="65"/>
                    <a:pt x="941" y="291"/>
                    <a:pt x="822" y="648"/>
                  </a:cubicBezTo>
                  <a:cubicBezTo>
                    <a:pt x="703" y="1005"/>
                    <a:pt x="572" y="1481"/>
                    <a:pt x="429" y="1958"/>
                  </a:cubicBezTo>
                  <a:cubicBezTo>
                    <a:pt x="370" y="2208"/>
                    <a:pt x="310" y="2446"/>
                    <a:pt x="251" y="2672"/>
                  </a:cubicBezTo>
                  <a:cubicBezTo>
                    <a:pt x="215" y="2898"/>
                    <a:pt x="167" y="3113"/>
                    <a:pt x="120" y="3291"/>
                  </a:cubicBezTo>
                  <a:cubicBezTo>
                    <a:pt x="48" y="3648"/>
                    <a:pt x="1" y="3910"/>
                    <a:pt x="1" y="3910"/>
                  </a:cubicBezTo>
                  <a:cubicBezTo>
                    <a:pt x="1" y="3946"/>
                    <a:pt x="12" y="4006"/>
                    <a:pt x="60" y="4029"/>
                  </a:cubicBezTo>
                  <a:cubicBezTo>
                    <a:pt x="71" y="4032"/>
                    <a:pt x="82" y="4034"/>
                    <a:pt x="93" y="4034"/>
                  </a:cubicBezTo>
                  <a:cubicBezTo>
                    <a:pt x="132" y="4034"/>
                    <a:pt x="170" y="4016"/>
                    <a:pt x="179" y="3970"/>
                  </a:cubicBezTo>
                  <a:cubicBezTo>
                    <a:pt x="179" y="3970"/>
                    <a:pt x="274" y="3744"/>
                    <a:pt x="393" y="3386"/>
                  </a:cubicBezTo>
                  <a:cubicBezTo>
                    <a:pt x="453" y="3208"/>
                    <a:pt x="524" y="3005"/>
                    <a:pt x="584" y="2779"/>
                  </a:cubicBezTo>
                  <a:cubicBezTo>
                    <a:pt x="655" y="2553"/>
                    <a:pt x="715" y="2315"/>
                    <a:pt x="786" y="2077"/>
                  </a:cubicBezTo>
                  <a:cubicBezTo>
                    <a:pt x="929" y="1589"/>
                    <a:pt x="1048" y="1112"/>
                    <a:pt x="1120" y="743"/>
                  </a:cubicBezTo>
                  <a:cubicBezTo>
                    <a:pt x="1191" y="374"/>
                    <a:pt x="1239" y="124"/>
                    <a:pt x="1239" y="124"/>
                  </a:cubicBezTo>
                  <a:cubicBezTo>
                    <a:pt x="1251" y="88"/>
                    <a:pt x="1227" y="41"/>
                    <a:pt x="1144" y="5"/>
                  </a:cubicBezTo>
                  <a:cubicBezTo>
                    <a:pt x="1136" y="2"/>
                    <a:pt x="1126" y="1"/>
                    <a:pt x="11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4" name="Google Shape;974;p24"/>
            <p:cNvSpPr/>
            <p:nvPr/>
          </p:nvSpPr>
          <p:spPr>
            <a:xfrm>
              <a:off x="2594950" y="2035050"/>
              <a:ext cx="67000" cy="67075"/>
            </a:xfrm>
            <a:custGeom>
              <a:avLst/>
              <a:gdLst/>
              <a:ahLst/>
              <a:cxnLst/>
              <a:rect l="l" t="t" r="r" b="b"/>
              <a:pathLst>
                <a:path w="2680" h="2683" extrusionOk="0">
                  <a:moveTo>
                    <a:pt x="2560" y="1"/>
                  </a:moveTo>
                  <a:cubicBezTo>
                    <a:pt x="2542" y="1"/>
                    <a:pt x="2525" y="6"/>
                    <a:pt x="2513" y="18"/>
                  </a:cubicBezTo>
                  <a:cubicBezTo>
                    <a:pt x="2513" y="18"/>
                    <a:pt x="2346" y="149"/>
                    <a:pt x="2096" y="376"/>
                  </a:cubicBezTo>
                  <a:cubicBezTo>
                    <a:pt x="1977" y="483"/>
                    <a:pt x="1822" y="602"/>
                    <a:pt x="1679" y="745"/>
                  </a:cubicBezTo>
                  <a:cubicBezTo>
                    <a:pt x="1525" y="876"/>
                    <a:pt x="1382" y="1042"/>
                    <a:pt x="1215" y="1197"/>
                  </a:cubicBezTo>
                  <a:cubicBezTo>
                    <a:pt x="906" y="1507"/>
                    <a:pt x="608" y="1828"/>
                    <a:pt x="382" y="2090"/>
                  </a:cubicBezTo>
                  <a:cubicBezTo>
                    <a:pt x="155" y="2340"/>
                    <a:pt x="25" y="2519"/>
                    <a:pt x="25" y="2519"/>
                  </a:cubicBezTo>
                  <a:cubicBezTo>
                    <a:pt x="13" y="2543"/>
                    <a:pt x="1" y="2602"/>
                    <a:pt x="25" y="2638"/>
                  </a:cubicBezTo>
                  <a:cubicBezTo>
                    <a:pt x="39" y="2667"/>
                    <a:pt x="71" y="2682"/>
                    <a:pt x="102" y="2682"/>
                  </a:cubicBezTo>
                  <a:cubicBezTo>
                    <a:pt x="122" y="2682"/>
                    <a:pt x="141" y="2676"/>
                    <a:pt x="155" y="2662"/>
                  </a:cubicBezTo>
                  <a:cubicBezTo>
                    <a:pt x="155" y="2662"/>
                    <a:pt x="322" y="2543"/>
                    <a:pt x="572" y="2328"/>
                  </a:cubicBezTo>
                  <a:cubicBezTo>
                    <a:pt x="810" y="2102"/>
                    <a:pt x="1144" y="1804"/>
                    <a:pt x="1453" y="1495"/>
                  </a:cubicBezTo>
                  <a:cubicBezTo>
                    <a:pt x="1596" y="1340"/>
                    <a:pt x="1751" y="1173"/>
                    <a:pt x="1894" y="1030"/>
                  </a:cubicBezTo>
                  <a:cubicBezTo>
                    <a:pt x="2049" y="876"/>
                    <a:pt x="2168" y="733"/>
                    <a:pt x="2287" y="614"/>
                  </a:cubicBezTo>
                  <a:cubicBezTo>
                    <a:pt x="2513" y="364"/>
                    <a:pt x="2644" y="185"/>
                    <a:pt x="2644" y="185"/>
                  </a:cubicBezTo>
                  <a:cubicBezTo>
                    <a:pt x="2656" y="138"/>
                    <a:pt x="2680" y="90"/>
                    <a:pt x="2644" y="42"/>
                  </a:cubicBezTo>
                  <a:cubicBezTo>
                    <a:pt x="2628" y="19"/>
                    <a:pt x="2593" y="1"/>
                    <a:pt x="25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5" name="Google Shape;975;p24"/>
            <p:cNvSpPr/>
            <p:nvPr/>
          </p:nvSpPr>
          <p:spPr>
            <a:xfrm>
              <a:off x="2731275" y="2042350"/>
              <a:ext cx="26225" cy="82775"/>
            </a:xfrm>
            <a:custGeom>
              <a:avLst/>
              <a:gdLst/>
              <a:ahLst/>
              <a:cxnLst/>
              <a:rect l="l" t="t" r="r" b="b"/>
              <a:pathLst>
                <a:path w="1049" h="3311" extrusionOk="0">
                  <a:moveTo>
                    <a:pt x="72" y="0"/>
                  </a:moveTo>
                  <a:cubicBezTo>
                    <a:pt x="36" y="0"/>
                    <a:pt x="1" y="72"/>
                    <a:pt x="1" y="131"/>
                  </a:cubicBezTo>
                  <a:cubicBezTo>
                    <a:pt x="1" y="131"/>
                    <a:pt x="36" y="334"/>
                    <a:pt x="96" y="631"/>
                  </a:cubicBezTo>
                  <a:cubicBezTo>
                    <a:pt x="156" y="929"/>
                    <a:pt x="239" y="1334"/>
                    <a:pt x="346" y="1715"/>
                  </a:cubicBezTo>
                  <a:cubicBezTo>
                    <a:pt x="406" y="1917"/>
                    <a:pt x="465" y="2108"/>
                    <a:pt x="513" y="2286"/>
                  </a:cubicBezTo>
                  <a:cubicBezTo>
                    <a:pt x="572" y="2465"/>
                    <a:pt x="632" y="2632"/>
                    <a:pt x="679" y="2774"/>
                  </a:cubicBezTo>
                  <a:cubicBezTo>
                    <a:pt x="775" y="3060"/>
                    <a:pt x="858" y="3251"/>
                    <a:pt x="858" y="3251"/>
                  </a:cubicBezTo>
                  <a:cubicBezTo>
                    <a:pt x="870" y="3298"/>
                    <a:pt x="918" y="3310"/>
                    <a:pt x="953" y="3310"/>
                  </a:cubicBezTo>
                  <a:cubicBezTo>
                    <a:pt x="1001" y="3310"/>
                    <a:pt x="1049" y="3251"/>
                    <a:pt x="1037" y="3191"/>
                  </a:cubicBezTo>
                  <a:cubicBezTo>
                    <a:pt x="1037" y="3191"/>
                    <a:pt x="1001" y="2989"/>
                    <a:pt x="941" y="2691"/>
                  </a:cubicBezTo>
                  <a:cubicBezTo>
                    <a:pt x="918" y="2536"/>
                    <a:pt x="882" y="2358"/>
                    <a:pt x="834" y="2179"/>
                  </a:cubicBezTo>
                  <a:lnTo>
                    <a:pt x="703" y="1596"/>
                  </a:lnTo>
                  <a:cubicBezTo>
                    <a:pt x="596" y="1215"/>
                    <a:pt x="501" y="822"/>
                    <a:pt x="394" y="548"/>
                  </a:cubicBezTo>
                  <a:cubicBezTo>
                    <a:pt x="287" y="250"/>
                    <a:pt x="215" y="72"/>
                    <a:pt x="215" y="72"/>
                  </a:cubicBezTo>
                  <a:cubicBezTo>
                    <a:pt x="203" y="36"/>
                    <a:pt x="156" y="0"/>
                    <a:pt x="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6" name="Google Shape;976;p24"/>
            <p:cNvSpPr/>
            <p:nvPr/>
          </p:nvSpPr>
          <p:spPr>
            <a:xfrm>
              <a:off x="2779800" y="2000675"/>
              <a:ext cx="64325" cy="11150"/>
            </a:xfrm>
            <a:custGeom>
              <a:avLst/>
              <a:gdLst/>
              <a:ahLst/>
              <a:cxnLst/>
              <a:rect l="l" t="t" r="r" b="b"/>
              <a:pathLst>
                <a:path w="2573" h="446" extrusionOk="0">
                  <a:moveTo>
                    <a:pt x="1727" y="0"/>
                  </a:moveTo>
                  <a:cubicBezTo>
                    <a:pt x="1572" y="0"/>
                    <a:pt x="1429" y="24"/>
                    <a:pt x="1274" y="24"/>
                  </a:cubicBezTo>
                  <a:cubicBezTo>
                    <a:pt x="977" y="36"/>
                    <a:pt x="679" y="60"/>
                    <a:pt x="465" y="108"/>
                  </a:cubicBezTo>
                  <a:cubicBezTo>
                    <a:pt x="239" y="143"/>
                    <a:pt x="84" y="179"/>
                    <a:pt x="84" y="179"/>
                  </a:cubicBezTo>
                  <a:cubicBezTo>
                    <a:pt x="48" y="203"/>
                    <a:pt x="12" y="227"/>
                    <a:pt x="0" y="286"/>
                  </a:cubicBezTo>
                  <a:cubicBezTo>
                    <a:pt x="0" y="346"/>
                    <a:pt x="24" y="393"/>
                    <a:pt x="84" y="405"/>
                  </a:cubicBezTo>
                  <a:cubicBezTo>
                    <a:pt x="84" y="405"/>
                    <a:pt x="239" y="417"/>
                    <a:pt x="465" y="441"/>
                  </a:cubicBezTo>
                  <a:cubicBezTo>
                    <a:pt x="529" y="444"/>
                    <a:pt x="597" y="446"/>
                    <a:pt x="668" y="446"/>
                  </a:cubicBezTo>
                  <a:cubicBezTo>
                    <a:pt x="862" y="446"/>
                    <a:pt x="1080" y="435"/>
                    <a:pt x="1298" y="417"/>
                  </a:cubicBezTo>
                  <a:cubicBezTo>
                    <a:pt x="1441" y="405"/>
                    <a:pt x="1608" y="393"/>
                    <a:pt x="1739" y="381"/>
                  </a:cubicBezTo>
                  <a:cubicBezTo>
                    <a:pt x="1894" y="358"/>
                    <a:pt x="2013" y="334"/>
                    <a:pt x="2132" y="322"/>
                  </a:cubicBezTo>
                  <a:cubicBezTo>
                    <a:pt x="2346" y="286"/>
                    <a:pt x="2501" y="239"/>
                    <a:pt x="2501" y="239"/>
                  </a:cubicBezTo>
                  <a:cubicBezTo>
                    <a:pt x="2548" y="239"/>
                    <a:pt x="2572" y="203"/>
                    <a:pt x="2572" y="155"/>
                  </a:cubicBezTo>
                  <a:cubicBezTo>
                    <a:pt x="2572" y="96"/>
                    <a:pt x="2525" y="48"/>
                    <a:pt x="2489" y="36"/>
                  </a:cubicBezTo>
                  <a:cubicBezTo>
                    <a:pt x="2489" y="36"/>
                    <a:pt x="2334" y="24"/>
                    <a:pt x="21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77" name="Google Shape;977;p24"/>
          <p:cNvGrpSpPr/>
          <p:nvPr/>
        </p:nvGrpSpPr>
        <p:grpSpPr>
          <a:xfrm>
            <a:off x="-67" y="3717334"/>
            <a:ext cx="12383333" cy="3140420"/>
            <a:chOff x="-50" y="2788000"/>
            <a:chExt cx="9287500" cy="2355315"/>
          </a:xfrm>
        </p:grpSpPr>
        <p:sp>
          <p:nvSpPr>
            <p:cNvPr id="978" name="Google Shape;978;p24"/>
            <p:cNvSpPr/>
            <p:nvPr/>
          </p:nvSpPr>
          <p:spPr>
            <a:xfrm>
              <a:off x="-50" y="2788000"/>
              <a:ext cx="9287500" cy="1942455"/>
            </a:xfrm>
            <a:custGeom>
              <a:avLst/>
              <a:gdLst/>
              <a:ahLst/>
              <a:cxnLst/>
              <a:rect l="l" t="t" r="r" b="b"/>
              <a:pathLst>
                <a:path w="80094" h="16763" extrusionOk="0">
                  <a:moveTo>
                    <a:pt x="6243" y="1"/>
                  </a:moveTo>
                  <a:cubicBezTo>
                    <a:pt x="5631" y="1"/>
                    <a:pt x="5015" y="38"/>
                    <a:pt x="4406" y="109"/>
                  </a:cubicBezTo>
                  <a:cubicBezTo>
                    <a:pt x="3096" y="276"/>
                    <a:pt x="1393" y="800"/>
                    <a:pt x="0" y="1526"/>
                  </a:cubicBezTo>
                  <a:lnTo>
                    <a:pt x="0" y="7741"/>
                  </a:lnTo>
                  <a:cubicBezTo>
                    <a:pt x="194" y="7757"/>
                    <a:pt x="387" y="7764"/>
                    <a:pt x="580" y="7764"/>
                  </a:cubicBezTo>
                  <a:cubicBezTo>
                    <a:pt x="2986" y="7764"/>
                    <a:pt x="5338" y="6607"/>
                    <a:pt x="7608" y="6276"/>
                  </a:cubicBezTo>
                  <a:cubicBezTo>
                    <a:pt x="7987" y="6220"/>
                    <a:pt x="8329" y="6194"/>
                    <a:pt x="8642" y="6194"/>
                  </a:cubicBezTo>
                  <a:cubicBezTo>
                    <a:pt x="10453" y="6194"/>
                    <a:pt x="11334" y="7055"/>
                    <a:pt x="12907" y="7908"/>
                  </a:cubicBezTo>
                  <a:cubicBezTo>
                    <a:pt x="16098" y="9622"/>
                    <a:pt x="19157" y="10646"/>
                    <a:pt x="23122" y="11182"/>
                  </a:cubicBezTo>
                  <a:cubicBezTo>
                    <a:pt x="24092" y="11315"/>
                    <a:pt x="25048" y="11373"/>
                    <a:pt x="25994" y="11373"/>
                  </a:cubicBezTo>
                  <a:cubicBezTo>
                    <a:pt x="32544" y="11373"/>
                    <a:pt x="38574" y="8580"/>
                    <a:pt x="45139" y="8580"/>
                  </a:cubicBezTo>
                  <a:cubicBezTo>
                    <a:pt x="45592" y="8580"/>
                    <a:pt x="46048" y="8594"/>
                    <a:pt x="46506" y="8622"/>
                  </a:cubicBezTo>
                  <a:cubicBezTo>
                    <a:pt x="49459" y="8801"/>
                    <a:pt x="52245" y="10682"/>
                    <a:pt x="54662" y="11765"/>
                  </a:cubicBezTo>
                  <a:cubicBezTo>
                    <a:pt x="57841" y="13206"/>
                    <a:pt x="60972" y="14516"/>
                    <a:pt x="64806" y="14908"/>
                  </a:cubicBezTo>
                  <a:cubicBezTo>
                    <a:pt x="66932" y="15126"/>
                    <a:pt x="74349" y="16762"/>
                    <a:pt x="77358" y="16762"/>
                  </a:cubicBezTo>
                  <a:cubicBezTo>
                    <a:pt x="77635" y="16762"/>
                    <a:pt x="77875" y="16748"/>
                    <a:pt x="78070" y="16718"/>
                  </a:cubicBezTo>
                  <a:cubicBezTo>
                    <a:pt x="80094" y="16409"/>
                    <a:pt x="76998" y="13361"/>
                    <a:pt x="76772" y="11765"/>
                  </a:cubicBezTo>
                  <a:cubicBezTo>
                    <a:pt x="76009" y="12137"/>
                    <a:pt x="75049" y="12243"/>
                    <a:pt x="74072" y="12243"/>
                  </a:cubicBezTo>
                  <a:cubicBezTo>
                    <a:pt x="73236" y="12243"/>
                    <a:pt x="72387" y="12165"/>
                    <a:pt x="71640" y="12110"/>
                  </a:cubicBezTo>
                  <a:cubicBezTo>
                    <a:pt x="68378" y="11884"/>
                    <a:pt x="65056" y="11313"/>
                    <a:pt x="62175" y="10229"/>
                  </a:cubicBezTo>
                  <a:cubicBezTo>
                    <a:pt x="59924" y="9384"/>
                    <a:pt x="57948" y="8158"/>
                    <a:pt x="55960" y="7050"/>
                  </a:cubicBezTo>
                  <a:cubicBezTo>
                    <a:pt x="52959" y="5348"/>
                    <a:pt x="49911" y="4621"/>
                    <a:pt x="45958" y="4348"/>
                  </a:cubicBezTo>
                  <a:cubicBezTo>
                    <a:pt x="45165" y="4296"/>
                    <a:pt x="44390" y="4271"/>
                    <a:pt x="43629" y="4271"/>
                  </a:cubicBezTo>
                  <a:cubicBezTo>
                    <a:pt x="40555" y="4271"/>
                    <a:pt x="37697" y="4668"/>
                    <a:pt x="34624" y="5241"/>
                  </a:cubicBezTo>
                  <a:cubicBezTo>
                    <a:pt x="31986" y="5727"/>
                    <a:pt x="29721" y="6331"/>
                    <a:pt x="26999" y="6331"/>
                  </a:cubicBezTo>
                  <a:cubicBezTo>
                    <a:pt x="26724" y="6331"/>
                    <a:pt x="26444" y="6325"/>
                    <a:pt x="26158" y="6312"/>
                  </a:cubicBezTo>
                  <a:cubicBezTo>
                    <a:pt x="20360" y="6098"/>
                    <a:pt x="15502" y="3026"/>
                    <a:pt x="10954" y="931"/>
                  </a:cubicBezTo>
                  <a:cubicBezTo>
                    <a:pt x="9536" y="278"/>
                    <a:pt x="7902" y="1"/>
                    <a:pt x="6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9" name="Google Shape;979;p24"/>
            <p:cNvSpPr/>
            <p:nvPr/>
          </p:nvSpPr>
          <p:spPr>
            <a:xfrm>
              <a:off x="-50" y="3046056"/>
              <a:ext cx="8918871" cy="1754501"/>
            </a:xfrm>
            <a:custGeom>
              <a:avLst/>
              <a:gdLst/>
              <a:ahLst/>
              <a:cxnLst/>
              <a:rect l="l" t="t" r="r" b="b"/>
              <a:pathLst>
                <a:path w="76915" h="15141" extrusionOk="0">
                  <a:moveTo>
                    <a:pt x="6169" y="0"/>
                  </a:moveTo>
                  <a:cubicBezTo>
                    <a:pt x="5558" y="0"/>
                    <a:pt x="4944" y="38"/>
                    <a:pt x="4334" y="108"/>
                  </a:cubicBezTo>
                  <a:cubicBezTo>
                    <a:pt x="3060" y="275"/>
                    <a:pt x="1370" y="787"/>
                    <a:pt x="0" y="1478"/>
                  </a:cubicBezTo>
                  <a:lnTo>
                    <a:pt x="0" y="7752"/>
                  </a:lnTo>
                  <a:cubicBezTo>
                    <a:pt x="164" y="7764"/>
                    <a:pt x="327" y="7769"/>
                    <a:pt x="490" y="7769"/>
                  </a:cubicBezTo>
                  <a:cubicBezTo>
                    <a:pt x="2902" y="7769"/>
                    <a:pt x="5251" y="6599"/>
                    <a:pt x="7537" y="6276"/>
                  </a:cubicBezTo>
                  <a:cubicBezTo>
                    <a:pt x="7906" y="6223"/>
                    <a:pt x="8240" y="6198"/>
                    <a:pt x="8548" y="6198"/>
                  </a:cubicBezTo>
                  <a:cubicBezTo>
                    <a:pt x="10374" y="6198"/>
                    <a:pt x="11256" y="7063"/>
                    <a:pt x="12835" y="7919"/>
                  </a:cubicBezTo>
                  <a:cubicBezTo>
                    <a:pt x="16014" y="9622"/>
                    <a:pt x="19086" y="10657"/>
                    <a:pt x="23039" y="11193"/>
                  </a:cubicBezTo>
                  <a:cubicBezTo>
                    <a:pt x="24000" y="11324"/>
                    <a:pt x="24947" y="11381"/>
                    <a:pt x="25884" y="11381"/>
                  </a:cubicBezTo>
                  <a:cubicBezTo>
                    <a:pt x="32436" y="11381"/>
                    <a:pt x="38473" y="8590"/>
                    <a:pt x="45027" y="8590"/>
                  </a:cubicBezTo>
                  <a:cubicBezTo>
                    <a:pt x="45489" y="8590"/>
                    <a:pt x="45955" y="8604"/>
                    <a:pt x="46423" y="8633"/>
                  </a:cubicBezTo>
                  <a:cubicBezTo>
                    <a:pt x="49387" y="8812"/>
                    <a:pt x="52174" y="10681"/>
                    <a:pt x="54579" y="11765"/>
                  </a:cubicBezTo>
                  <a:cubicBezTo>
                    <a:pt x="57769" y="13217"/>
                    <a:pt x="60889" y="14527"/>
                    <a:pt x="64735" y="14908"/>
                  </a:cubicBezTo>
                  <a:cubicBezTo>
                    <a:pt x="66030" y="15041"/>
                    <a:pt x="67373" y="15140"/>
                    <a:pt x="68711" y="15140"/>
                  </a:cubicBezTo>
                  <a:cubicBezTo>
                    <a:pt x="69771" y="15140"/>
                    <a:pt x="70828" y="15078"/>
                    <a:pt x="71855" y="14920"/>
                  </a:cubicBezTo>
                  <a:cubicBezTo>
                    <a:pt x="73891" y="14610"/>
                    <a:pt x="76915" y="13360"/>
                    <a:pt x="76712" y="11765"/>
                  </a:cubicBezTo>
                  <a:lnTo>
                    <a:pt x="76712" y="11765"/>
                  </a:lnTo>
                  <a:cubicBezTo>
                    <a:pt x="75954" y="12137"/>
                    <a:pt x="75005" y="12242"/>
                    <a:pt x="74039" y="12242"/>
                  </a:cubicBezTo>
                  <a:cubicBezTo>
                    <a:pt x="73184" y="12242"/>
                    <a:pt x="72317" y="12160"/>
                    <a:pt x="71557" y="12110"/>
                  </a:cubicBezTo>
                  <a:cubicBezTo>
                    <a:pt x="68306" y="11884"/>
                    <a:pt x="64985" y="11324"/>
                    <a:pt x="62091" y="10229"/>
                  </a:cubicBezTo>
                  <a:cubicBezTo>
                    <a:pt x="59853" y="9383"/>
                    <a:pt x="57865" y="8169"/>
                    <a:pt x="55888" y="7050"/>
                  </a:cubicBezTo>
                  <a:cubicBezTo>
                    <a:pt x="52888" y="5359"/>
                    <a:pt x="49828" y="4621"/>
                    <a:pt x="45887" y="4359"/>
                  </a:cubicBezTo>
                  <a:cubicBezTo>
                    <a:pt x="45081" y="4304"/>
                    <a:pt x="44295" y="4278"/>
                    <a:pt x="43523" y="4278"/>
                  </a:cubicBezTo>
                  <a:cubicBezTo>
                    <a:pt x="40462" y="4278"/>
                    <a:pt x="37614" y="4682"/>
                    <a:pt x="34552" y="5252"/>
                  </a:cubicBezTo>
                  <a:cubicBezTo>
                    <a:pt x="31898" y="5741"/>
                    <a:pt x="29622" y="6340"/>
                    <a:pt x="26870" y="6340"/>
                  </a:cubicBezTo>
                  <a:cubicBezTo>
                    <a:pt x="26609" y="6340"/>
                    <a:pt x="26345" y="6335"/>
                    <a:pt x="26075" y="6324"/>
                  </a:cubicBezTo>
                  <a:cubicBezTo>
                    <a:pt x="20289" y="6097"/>
                    <a:pt x="15419" y="3025"/>
                    <a:pt x="10883" y="930"/>
                  </a:cubicBezTo>
                  <a:cubicBezTo>
                    <a:pt x="9456" y="278"/>
                    <a:pt x="7826" y="0"/>
                    <a:pt x="6169" y="0"/>
                  </a:cubicBez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0" name="Google Shape;980;p24"/>
            <p:cNvSpPr/>
            <p:nvPr/>
          </p:nvSpPr>
          <p:spPr>
            <a:xfrm>
              <a:off x="1342" y="3468541"/>
              <a:ext cx="9141162" cy="1670722"/>
            </a:xfrm>
            <a:custGeom>
              <a:avLst/>
              <a:gdLst/>
              <a:ahLst/>
              <a:cxnLst/>
              <a:rect l="l" t="t" r="r" b="b"/>
              <a:pathLst>
                <a:path w="78832" h="14418" extrusionOk="0">
                  <a:moveTo>
                    <a:pt x="7078" y="1"/>
                  </a:moveTo>
                  <a:cubicBezTo>
                    <a:pt x="4536" y="1"/>
                    <a:pt x="2195" y="1220"/>
                    <a:pt x="0" y="2094"/>
                  </a:cubicBezTo>
                  <a:lnTo>
                    <a:pt x="0" y="14417"/>
                  </a:lnTo>
                  <a:lnTo>
                    <a:pt x="78415" y="14417"/>
                  </a:lnTo>
                  <a:cubicBezTo>
                    <a:pt x="78486" y="12810"/>
                    <a:pt x="78832" y="11119"/>
                    <a:pt x="77772" y="9714"/>
                  </a:cubicBezTo>
                  <a:cubicBezTo>
                    <a:pt x="76379" y="9726"/>
                    <a:pt x="74902" y="10321"/>
                    <a:pt x="73474" y="10476"/>
                  </a:cubicBezTo>
                  <a:cubicBezTo>
                    <a:pt x="72200" y="10596"/>
                    <a:pt x="70956" y="10641"/>
                    <a:pt x="69715" y="10641"/>
                  </a:cubicBezTo>
                  <a:cubicBezTo>
                    <a:pt x="68243" y="10641"/>
                    <a:pt x="66776" y="10577"/>
                    <a:pt x="65270" y="10500"/>
                  </a:cubicBezTo>
                  <a:cubicBezTo>
                    <a:pt x="61591" y="10333"/>
                    <a:pt x="57948" y="9535"/>
                    <a:pt x="55162" y="7916"/>
                  </a:cubicBezTo>
                  <a:cubicBezTo>
                    <a:pt x="52924" y="6607"/>
                    <a:pt x="51054" y="5225"/>
                    <a:pt x="48256" y="4392"/>
                  </a:cubicBezTo>
                  <a:cubicBezTo>
                    <a:pt x="46141" y="3759"/>
                    <a:pt x="44300" y="3478"/>
                    <a:pt x="42489" y="3478"/>
                  </a:cubicBezTo>
                  <a:cubicBezTo>
                    <a:pt x="40415" y="3478"/>
                    <a:pt x="38381" y="3846"/>
                    <a:pt x="36017" y="4475"/>
                  </a:cubicBezTo>
                  <a:cubicBezTo>
                    <a:pt x="34654" y="4828"/>
                    <a:pt x="32986" y="5117"/>
                    <a:pt x="31400" y="5117"/>
                  </a:cubicBezTo>
                  <a:cubicBezTo>
                    <a:pt x="30256" y="5117"/>
                    <a:pt x="29155" y="4967"/>
                    <a:pt x="28242" y="4583"/>
                  </a:cubicBezTo>
                  <a:cubicBezTo>
                    <a:pt x="27653" y="4332"/>
                    <a:pt x="26839" y="4244"/>
                    <a:pt x="26022" y="4244"/>
                  </a:cubicBezTo>
                  <a:cubicBezTo>
                    <a:pt x="24739" y="4244"/>
                    <a:pt x="23447" y="4461"/>
                    <a:pt x="23003" y="4606"/>
                  </a:cubicBezTo>
                  <a:cubicBezTo>
                    <a:pt x="22185" y="4879"/>
                    <a:pt x="21525" y="4987"/>
                    <a:pt x="20718" y="4987"/>
                  </a:cubicBezTo>
                  <a:cubicBezTo>
                    <a:pt x="20398" y="4987"/>
                    <a:pt x="20055" y="4970"/>
                    <a:pt x="19669" y="4940"/>
                  </a:cubicBezTo>
                  <a:cubicBezTo>
                    <a:pt x="16336" y="4666"/>
                    <a:pt x="14062" y="3404"/>
                    <a:pt x="11728" y="1892"/>
                  </a:cubicBezTo>
                  <a:cubicBezTo>
                    <a:pt x="10752" y="1261"/>
                    <a:pt x="9549" y="284"/>
                    <a:pt x="8192" y="82"/>
                  </a:cubicBezTo>
                  <a:cubicBezTo>
                    <a:pt x="7816" y="26"/>
                    <a:pt x="7445" y="1"/>
                    <a:pt x="7078" y="1"/>
                  </a:cubicBezTo>
                  <a:close/>
                </a:path>
              </a:pathLst>
            </a:custGeom>
            <a:solidFill>
              <a:srgbClr val="8FC7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1" name="Google Shape;981;p24"/>
            <p:cNvSpPr/>
            <p:nvPr/>
          </p:nvSpPr>
          <p:spPr>
            <a:xfrm>
              <a:off x="1342" y="3992649"/>
              <a:ext cx="7175102" cy="1146608"/>
            </a:xfrm>
            <a:custGeom>
              <a:avLst/>
              <a:gdLst/>
              <a:ahLst/>
              <a:cxnLst/>
              <a:rect l="l" t="t" r="r" b="b"/>
              <a:pathLst>
                <a:path w="61877" h="9895" extrusionOk="0">
                  <a:moveTo>
                    <a:pt x="8517" y="0"/>
                  </a:moveTo>
                  <a:cubicBezTo>
                    <a:pt x="5407" y="0"/>
                    <a:pt x="2585" y="1831"/>
                    <a:pt x="0" y="2607"/>
                  </a:cubicBezTo>
                  <a:lnTo>
                    <a:pt x="0" y="9894"/>
                  </a:lnTo>
                  <a:lnTo>
                    <a:pt x="61877" y="9894"/>
                  </a:lnTo>
                  <a:cubicBezTo>
                    <a:pt x="59960" y="9465"/>
                    <a:pt x="58162" y="8822"/>
                    <a:pt x="56614" y="7918"/>
                  </a:cubicBezTo>
                  <a:cubicBezTo>
                    <a:pt x="54364" y="6608"/>
                    <a:pt x="52495" y="5215"/>
                    <a:pt x="49709" y="4393"/>
                  </a:cubicBezTo>
                  <a:cubicBezTo>
                    <a:pt x="47588" y="3760"/>
                    <a:pt x="45744" y="3480"/>
                    <a:pt x="43931" y="3480"/>
                  </a:cubicBezTo>
                  <a:cubicBezTo>
                    <a:pt x="41856" y="3480"/>
                    <a:pt x="39821" y="3848"/>
                    <a:pt x="37457" y="4477"/>
                  </a:cubicBezTo>
                  <a:cubicBezTo>
                    <a:pt x="36101" y="4830"/>
                    <a:pt x="34432" y="5118"/>
                    <a:pt x="32844" y="5118"/>
                  </a:cubicBezTo>
                  <a:cubicBezTo>
                    <a:pt x="31699" y="5118"/>
                    <a:pt x="30595" y="4968"/>
                    <a:pt x="29683" y="4584"/>
                  </a:cubicBezTo>
                  <a:cubicBezTo>
                    <a:pt x="29094" y="4334"/>
                    <a:pt x="28282" y="4246"/>
                    <a:pt x="27466" y="4246"/>
                  </a:cubicBezTo>
                  <a:cubicBezTo>
                    <a:pt x="26185" y="4246"/>
                    <a:pt x="24895" y="4462"/>
                    <a:pt x="24444" y="4608"/>
                  </a:cubicBezTo>
                  <a:cubicBezTo>
                    <a:pt x="23622" y="4882"/>
                    <a:pt x="22960" y="4983"/>
                    <a:pt x="22148" y="4983"/>
                  </a:cubicBezTo>
                  <a:cubicBezTo>
                    <a:pt x="21831" y="4983"/>
                    <a:pt x="21491" y="4968"/>
                    <a:pt x="21110" y="4941"/>
                  </a:cubicBezTo>
                  <a:cubicBezTo>
                    <a:pt x="17776" y="4667"/>
                    <a:pt x="15502" y="3405"/>
                    <a:pt x="13169" y="1893"/>
                  </a:cubicBezTo>
                  <a:cubicBezTo>
                    <a:pt x="12204" y="1262"/>
                    <a:pt x="10990" y="274"/>
                    <a:pt x="9644" y="83"/>
                  </a:cubicBezTo>
                  <a:cubicBezTo>
                    <a:pt x="9264" y="26"/>
                    <a:pt x="8889" y="0"/>
                    <a:pt x="8517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2" name="Google Shape;982;p24"/>
            <p:cNvSpPr/>
            <p:nvPr/>
          </p:nvSpPr>
          <p:spPr>
            <a:xfrm>
              <a:off x="1321202" y="3526247"/>
              <a:ext cx="7822725" cy="1613015"/>
            </a:xfrm>
            <a:custGeom>
              <a:avLst/>
              <a:gdLst/>
              <a:ahLst/>
              <a:cxnLst/>
              <a:rect l="l" t="t" r="r" b="b"/>
              <a:pathLst>
                <a:path w="67462" h="13920" extrusionOk="0">
                  <a:moveTo>
                    <a:pt x="60681" y="1"/>
                  </a:moveTo>
                  <a:cubicBezTo>
                    <a:pt x="58623" y="1"/>
                    <a:pt x="56591" y="352"/>
                    <a:pt x="54936" y="1179"/>
                  </a:cubicBezTo>
                  <a:cubicBezTo>
                    <a:pt x="50483" y="3370"/>
                    <a:pt x="45828" y="6466"/>
                    <a:pt x="39851" y="7049"/>
                  </a:cubicBezTo>
                  <a:cubicBezTo>
                    <a:pt x="39110" y="7121"/>
                    <a:pt x="38399" y="7151"/>
                    <a:pt x="37706" y="7151"/>
                  </a:cubicBezTo>
                  <a:cubicBezTo>
                    <a:pt x="35422" y="7151"/>
                    <a:pt x="33325" y="6825"/>
                    <a:pt x="30969" y="6597"/>
                  </a:cubicBezTo>
                  <a:cubicBezTo>
                    <a:pt x="28654" y="6365"/>
                    <a:pt x="26459" y="6204"/>
                    <a:pt x="24236" y="6204"/>
                  </a:cubicBezTo>
                  <a:cubicBezTo>
                    <a:pt x="22572" y="6204"/>
                    <a:pt x="20892" y="6294"/>
                    <a:pt x="19134" y="6513"/>
                  </a:cubicBezTo>
                  <a:cubicBezTo>
                    <a:pt x="15086" y="7002"/>
                    <a:pt x="12026" y="7847"/>
                    <a:pt x="9121" y="9585"/>
                  </a:cubicBezTo>
                  <a:cubicBezTo>
                    <a:pt x="7216" y="10740"/>
                    <a:pt x="5311" y="11966"/>
                    <a:pt x="3096" y="12883"/>
                  </a:cubicBezTo>
                  <a:cubicBezTo>
                    <a:pt x="2108" y="13276"/>
                    <a:pt x="1084" y="13621"/>
                    <a:pt x="1" y="13919"/>
                  </a:cubicBezTo>
                  <a:lnTo>
                    <a:pt x="10800" y="13919"/>
                  </a:lnTo>
                  <a:cubicBezTo>
                    <a:pt x="10883" y="13871"/>
                    <a:pt x="10966" y="13848"/>
                    <a:pt x="11038" y="13800"/>
                  </a:cubicBezTo>
                  <a:cubicBezTo>
                    <a:pt x="13407" y="12657"/>
                    <a:pt x="16062" y="10776"/>
                    <a:pt x="19110" y="10419"/>
                  </a:cubicBezTo>
                  <a:cubicBezTo>
                    <a:pt x="20176" y="10294"/>
                    <a:pt x="21236" y="10242"/>
                    <a:pt x="22291" y="10242"/>
                  </a:cubicBezTo>
                  <a:cubicBezTo>
                    <a:pt x="27870" y="10242"/>
                    <a:pt x="33331" y="11702"/>
                    <a:pt x="38905" y="11702"/>
                  </a:cubicBezTo>
                  <a:cubicBezTo>
                    <a:pt x="40456" y="11702"/>
                    <a:pt x="42016" y="11589"/>
                    <a:pt x="43589" y="11300"/>
                  </a:cubicBezTo>
                  <a:cubicBezTo>
                    <a:pt x="47614" y="10561"/>
                    <a:pt x="50662" y="9418"/>
                    <a:pt x="53757" y="7668"/>
                  </a:cubicBezTo>
                  <a:cubicBezTo>
                    <a:pt x="55400" y="6738"/>
                    <a:pt x="56206" y="5837"/>
                    <a:pt x="58427" y="5837"/>
                  </a:cubicBezTo>
                  <a:cubicBezTo>
                    <a:pt x="58621" y="5837"/>
                    <a:pt x="58826" y="5844"/>
                    <a:pt x="59044" y="5859"/>
                  </a:cubicBezTo>
                  <a:cubicBezTo>
                    <a:pt x="61259" y="5989"/>
                    <a:pt x="63626" y="6786"/>
                    <a:pt x="65932" y="6786"/>
                  </a:cubicBezTo>
                  <a:cubicBezTo>
                    <a:pt x="66365" y="6786"/>
                    <a:pt x="66796" y="6758"/>
                    <a:pt x="67223" y="6692"/>
                  </a:cubicBezTo>
                  <a:cubicBezTo>
                    <a:pt x="67319" y="6668"/>
                    <a:pt x="67390" y="6656"/>
                    <a:pt x="67461" y="6644"/>
                  </a:cubicBezTo>
                  <a:lnTo>
                    <a:pt x="67461" y="1537"/>
                  </a:lnTo>
                  <a:cubicBezTo>
                    <a:pt x="65818" y="679"/>
                    <a:pt x="63342" y="108"/>
                    <a:pt x="61615" y="24"/>
                  </a:cubicBezTo>
                  <a:cubicBezTo>
                    <a:pt x="61304" y="9"/>
                    <a:pt x="60992" y="1"/>
                    <a:pt x="606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3" name="Google Shape;983;p24"/>
            <p:cNvSpPr/>
            <p:nvPr/>
          </p:nvSpPr>
          <p:spPr>
            <a:xfrm>
              <a:off x="1959100" y="3762634"/>
              <a:ext cx="7184843" cy="1380680"/>
            </a:xfrm>
            <a:custGeom>
              <a:avLst/>
              <a:gdLst/>
              <a:ahLst/>
              <a:cxnLst/>
              <a:rect l="l" t="t" r="r" b="b"/>
              <a:pathLst>
                <a:path w="61961" h="11915" extrusionOk="0">
                  <a:moveTo>
                    <a:pt x="55567" y="0"/>
                  </a:moveTo>
                  <a:cubicBezTo>
                    <a:pt x="53497" y="0"/>
                    <a:pt x="51436" y="341"/>
                    <a:pt x="49768" y="1175"/>
                  </a:cubicBezTo>
                  <a:cubicBezTo>
                    <a:pt x="45327" y="3366"/>
                    <a:pt x="40660" y="6462"/>
                    <a:pt x="34695" y="7045"/>
                  </a:cubicBezTo>
                  <a:cubicBezTo>
                    <a:pt x="33954" y="7117"/>
                    <a:pt x="33243" y="7147"/>
                    <a:pt x="32548" y="7147"/>
                  </a:cubicBezTo>
                  <a:cubicBezTo>
                    <a:pt x="30262" y="7147"/>
                    <a:pt x="28160" y="6821"/>
                    <a:pt x="25813" y="6593"/>
                  </a:cubicBezTo>
                  <a:cubicBezTo>
                    <a:pt x="23483" y="6367"/>
                    <a:pt x="21275" y="6203"/>
                    <a:pt x="19037" y="6203"/>
                  </a:cubicBezTo>
                  <a:cubicBezTo>
                    <a:pt x="17387" y="6203"/>
                    <a:pt x="15721" y="6292"/>
                    <a:pt x="13978" y="6509"/>
                  </a:cubicBezTo>
                  <a:cubicBezTo>
                    <a:pt x="9930" y="6997"/>
                    <a:pt x="6858" y="7843"/>
                    <a:pt x="3965" y="9593"/>
                  </a:cubicBezTo>
                  <a:cubicBezTo>
                    <a:pt x="2679" y="10355"/>
                    <a:pt x="1381" y="11177"/>
                    <a:pt x="0" y="11915"/>
                  </a:cubicBezTo>
                  <a:lnTo>
                    <a:pt x="9501" y="11915"/>
                  </a:lnTo>
                  <a:cubicBezTo>
                    <a:pt x="10883" y="11224"/>
                    <a:pt x="12371" y="10617"/>
                    <a:pt x="13943" y="10438"/>
                  </a:cubicBezTo>
                  <a:cubicBezTo>
                    <a:pt x="15011" y="10314"/>
                    <a:pt x="16075" y="10261"/>
                    <a:pt x="17134" y="10261"/>
                  </a:cubicBezTo>
                  <a:cubicBezTo>
                    <a:pt x="22714" y="10261"/>
                    <a:pt x="28178" y="11717"/>
                    <a:pt x="33760" y="11717"/>
                  </a:cubicBezTo>
                  <a:cubicBezTo>
                    <a:pt x="35307" y="11717"/>
                    <a:pt x="36863" y="11605"/>
                    <a:pt x="38434" y="11319"/>
                  </a:cubicBezTo>
                  <a:cubicBezTo>
                    <a:pt x="42446" y="10569"/>
                    <a:pt x="45494" y="9438"/>
                    <a:pt x="48590" y="7688"/>
                  </a:cubicBezTo>
                  <a:cubicBezTo>
                    <a:pt x="50233" y="6757"/>
                    <a:pt x="51050" y="5845"/>
                    <a:pt x="53268" y="5845"/>
                  </a:cubicBezTo>
                  <a:cubicBezTo>
                    <a:pt x="53459" y="5845"/>
                    <a:pt x="53662" y="5852"/>
                    <a:pt x="53876" y="5866"/>
                  </a:cubicBezTo>
                  <a:cubicBezTo>
                    <a:pt x="56081" y="6008"/>
                    <a:pt x="58431" y="6794"/>
                    <a:pt x="60738" y="6794"/>
                  </a:cubicBezTo>
                  <a:cubicBezTo>
                    <a:pt x="61148" y="6794"/>
                    <a:pt x="61555" y="6769"/>
                    <a:pt x="61960" y="6712"/>
                  </a:cubicBezTo>
                  <a:lnTo>
                    <a:pt x="61960" y="1354"/>
                  </a:lnTo>
                  <a:cubicBezTo>
                    <a:pt x="60341" y="604"/>
                    <a:pt x="58055" y="92"/>
                    <a:pt x="56448" y="20"/>
                  </a:cubicBezTo>
                  <a:cubicBezTo>
                    <a:pt x="56155" y="7"/>
                    <a:pt x="55860" y="0"/>
                    <a:pt x="55567" y="0"/>
                  </a:cubicBez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4" name="Google Shape;984;p24"/>
            <p:cNvSpPr/>
            <p:nvPr/>
          </p:nvSpPr>
          <p:spPr>
            <a:xfrm>
              <a:off x="2884115" y="4152442"/>
              <a:ext cx="6259850" cy="986813"/>
            </a:xfrm>
            <a:custGeom>
              <a:avLst/>
              <a:gdLst/>
              <a:ahLst/>
              <a:cxnLst/>
              <a:rect l="l" t="t" r="r" b="b"/>
              <a:pathLst>
                <a:path w="53984" h="8516" extrusionOk="0">
                  <a:moveTo>
                    <a:pt x="46657" y="1"/>
                  </a:moveTo>
                  <a:cubicBezTo>
                    <a:pt x="46074" y="1"/>
                    <a:pt x="45488" y="51"/>
                    <a:pt x="44899" y="169"/>
                  </a:cubicBezTo>
                  <a:cubicBezTo>
                    <a:pt x="43542" y="431"/>
                    <a:pt x="42387" y="1407"/>
                    <a:pt x="41470" y="2038"/>
                  </a:cubicBezTo>
                  <a:cubicBezTo>
                    <a:pt x="39232" y="3574"/>
                    <a:pt x="37029" y="4872"/>
                    <a:pt x="33612" y="5336"/>
                  </a:cubicBezTo>
                  <a:cubicBezTo>
                    <a:pt x="32989" y="5416"/>
                    <a:pt x="32472" y="5460"/>
                    <a:pt x="31980" y="5460"/>
                  </a:cubicBezTo>
                  <a:cubicBezTo>
                    <a:pt x="31371" y="5460"/>
                    <a:pt x="30802" y="5392"/>
                    <a:pt x="30123" y="5241"/>
                  </a:cubicBezTo>
                  <a:cubicBezTo>
                    <a:pt x="29750" y="5162"/>
                    <a:pt x="28846" y="5072"/>
                    <a:pt x="27839" y="5072"/>
                  </a:cubicBezTo>
                  <a:cubicBezTo>
                    <a:pt x="26724" y="5072"/>
                    <a:pt x="25482" y="5182"/>
                    <a:pt x="24694" y="5538"/>
                  </a:cubicBezTo>
                  <a:cubicBezTo>
                    <a:pt x="23539" y="6071"/>
                    <a:pt x="22016" y="6265"/>
                    <a:pt x="20469" y="6265"/>
                  </a:cubicBezTo>
                  <a:cubicBezTo>
                    <a:pt x="19146" y="6265"/>
                    <a:pt x="17804" y="6123"/>
                    <a:pt x="16657" y="5931"/>
                  </a:cubicBezTo>
                  <a:cubicBezTo>
                    <a:pt x="14636" y="5589"/>
                    <a:pt x="12849" y="5387"/>
                    <a:pt x="11110" y="5387"/>
                  </a:cubicBezTo>
                  <a:cubicBezTo>
                    <a:pt x="8793" y="5387"/>
                    <a:pt x="6562" y="5746"/>
                    <a:pt x="3977" y="6610"/>
                  </a:cubicBezTo>
                  <a:cubicBezTo>
                    <a:pt x="2417" y="7134"/>
                    <a:pt x="1179" y="7801"/>
                    <a:pt x="0" y="8515"/>
                  </a:cubicBezTo>
                  <a:lnTo>
                    <a:pt x="53983" y="8515"/>
                  </a:lnTo>
                  <a:lnTo>
                    <a:pt x="53983" y="1574"/>
                  </a:lnTo>
                  <a:cubicBezTo>
                    <a:pt x="51696" y="973"/>
                    <a:pt x="49211" y="1"/>
                    <a:pt x="46657" y="1"/>
                  </a:cubicBezTo>
                  <a:close/>
                </a:path>
              </a:pathLst>
            </a:custGeom>
            <a:solidFill>
              <a:srgbClr val="8FC7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5" name="Google Shape;985;p24"/>
            <p:cNvSpPr/>
            <p:nvPr/>
          </p:nvSpPr>
          <p:spPr>
            <a:xfrm>
              <a:off x="7046743" y="4629040"/>
              <a:ext cx="2097323" cy="511483"/>
            </a:xfrm>
            <a:custGeom>
              <a:avLst/>
              <a:gdLst/>
              <a:ahLst/>
              <a:cxnLst/>
              <a:rect l="l" t="t" r="r" b="b"/>
              <a:pathLst>
                <a:path w="18087" h="4414" extrusionOk="0">
                  <a:moveTo>
                    <a:pt x="9433" y="1"/>
                  </a:moveTo>
                  <a:cubicBezTo>
                    <a:pt x="8856" y="1"/>
                    <a:pt x="8275" y="50"/>
                    <a:pt x="7692" y="163"/>
                  </a:cubicBezTo>
                  <a:cubicBezTo>
                    <a:pt x="6323" y="425"/>
                    <a:pt x="5180" y="1402"/>
                    <a:pt x="4263" y="2033"/>
                  </a:cubicBezTo>
                  <a:cubicBezTo>
                    <a:pt x="2918" y="2961"/>
                    <a:pt x="1584" y="3795"/>
                    <a:pt x="1" y="4414"/>
                  </a:cubicBezTo>
                  <a:lnTo>
                    <a:pt x="18086" y="4414"/>
                  </a:lnTo>
                  <a:lnTo>
                    <a:pt x="18086" y="4402"/>
                  </a:lnTo>
                  <a:lnTo>
                    <a:pt x="18086" y="1878"/>
                  </a:lnTo>
                  <a:cubicBezTo>
                    <a:pt x="15443" y="1377"/>
                    <a:pt x="12488" y="1"/>
                    <a:pt x="9433" y="1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116707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5F4D351-C933-486B-8FB8-D203631FE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11D8-1B63-41DE-8053-2443E5DE1F4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D9D7975-C911-40B9-8981-9E506F41E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414E982-FD2B-4D71-A65E-CA90F9F8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23E7F-353C-46D4-9EEF-880CD187F1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78122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CA0E369-2E96-4329-876C-3BFCF8479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09A5F-844D-40D8-8D89-2D5FADEB769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4D7F27D-1B3A-4751-A450-3313D92B2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074C7A5-01D4-4574-9865-F2A085A4D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5026EF-01A3-4FFD-92B9-C3495FCB06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44536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9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图片 11">
            <a:extLst>
              <a:ext uri="{FF2B5EF4-FFF2-40B4-BE49-F238E27FC236}">
                <a16:creationId xmlns:a16="http://schemas.microsoft.com/office/drawing/2014/main" xmlns="" id="{4C60B4DE-0F0B-46E2-8AA1-50B6F1248B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89" b="29586"/>
          <a:stretch/>
        </p:blipFill>
        <p:spPr>
          <a:xfrm>
            <a:off x="-1" y="1"/>
            <a:ext cx="12192001" cy="7140067"/>
          </a:xfrm>
          <a:prstGeom prst="rect">
            <a:avLst/>
          </a:prstGeom>
        </p:spPr>
      </p:pic>
      <p:pic>
        <p:nvPicPr>
          <p:cNvPr id="8" name="图片 19">
            <a:extLst>
              <a:ext uri="{FF2B5EF4-FFF2-40B4-BE49-F238E27FC236}">
                <a16:creationId xmlns:a16="http://schemas.microsoft.com/office/drawing/2014/main" xmlns="" id="{0F7EDF4A-38BF-4F11-A320-C27F6E6FF9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72" y="35822"/>
            <a:ext cx="9071429" cy="2335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70686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DA1E312-A10D-4A6A-A8DB-0DFC5B8BA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C20AC-3AB2-4A18-B05E-92A369D4AEA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B08F08B-CF67-4C4F-A561-38D53C87B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F8352B4-9AD5-4700-B524-2CDB90135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CCBA6-0F8B-4239-A705-577458057A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003112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FD31B813-B540-498A-B27E-47889130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67957-552F-410A-8F1E-31E33CB5843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E48BA4B4-451E-401B-9CC4-5EAEF81A3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7232ED11-F307-40B0-916A-F614CFE9E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856D8-F636-4E81-B748-B869FFC88C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492566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="" xmlns:a16="http://schemas.microsoft.com/office/drawing/2014/main" id="{7D9AFAF1-0A32-42A7-9E06-D47FE573A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A09BC-B4E9-49A5-9138-D0B64E8CF9B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59AC3F5C-9329-4858-8012-B1B195BD8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EBB06798-52D7-4B36-855B-3FCED99C8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BC6E1-E4D8-42C2-BABA-D041798922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14635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="" xmlns:a16="http://schemas.microsoft.com/office/drawing/2014/main" id="{101396AF-A01E-4C6A-9678-C58A95FAD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24310-4BB3-4C67-8777-739C83E43D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="" xmlns:a16="http://schemas.microsoft.com/office/drawing/2014/main" id="{E87382A0-5FB9-40AC-8490-F3F2605E7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="" xmlns:a16="http://schemas.microsoft.com/office/drawing/2014/main" id="{B872E714-8BDD-4896-87EF-018B5B4B2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69008-C441-40BB-8055-CFF990B31B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419337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="" xmlns:a16="http://schemas.microsoft.com/office/drawing/2014/main" id="{37FB9B09-6338-478A-BF9E-6C43D90A4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5E41E3-22AA-4E24-BDF2-18F2ED583CB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="" xmlns:a16="http://schemas.microsoft.com/office/drawing/2014/main" id="{0357CFC8-41D6-4557-9BA2-8D2321044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="" xmlns:a16="http://schemas.microsoft.com/office/drawing/2014/main" id="{44C8FC37-7EF5-4F97-9953-E737B063F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DC3CF-A4A8-422A-80B9-2C85A54A5E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159633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031908DC-13AC-498A-A030-3CEAA49A3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D111BA-112D-49BE-9B10-16E14A590B6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962CCA7E-E706-4760-93C1-A619321E6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ECAC1581-9EF5-4085-A24F-0FECA6950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2C5EC-D184-4638-9A58-C38D05ED818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584393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EAED328D-B60B-40FD-816F-D6CFDF567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6D739-4B50-499D-8952-5A87B169902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5B2A421-2207-4B9C-A629-BDAAC1617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C83E50E5-CEB9-4628-A3AC-23AD9C4CA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5A943-3E90-43FD-8A8F-6235B93D4B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546653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4FD14E3-C628-4BC6-87E2-93433D920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FFEA9-8713-455A-B840-E6B8DDD46A7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4C45176-6D40-4E2D-A2F4-266809252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D65EC1D-48E3-443E-8C00-2AB1CEDAA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923AE-D102-40CF-A917-71A07BA5B2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821399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6F378E9-DC31-4159-BA85-910ADF59F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44BAE-2D3F-4396-9160-21AA7246838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908AA55-D163-44F5-8311-CFBF821F0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A8495D7-3EB0-444E-81CE-C11F0C6AE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2C6C7-566B-4CBB-8915-570B1EDE17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896643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90552" y="103189"/>
            <a:ext cx="10991849" cy="5953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7">
            <a:extLst>
              <a:ext uri="{FF2B5EF4-FFF2-40B4-BE49-F238E27FC236}">
                <a16:creationId xmlns="" xmlns:a16="http://schemas.microsoft.com/office/drawing/2014/main" id="{C9D6F4F5-6118-4A47-9F02-F5B2B0C818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48">
            <a:extLst>
              <a:ext uri="{FF2B5EF4-FFF2-40B4-BE49-F238E27FC236}">
                <a16:creationId xmlns="" xmlns:a16="http://schemas.microsoft.com/office/drawing/2014/main" id="{D83EC73B-41BF-4FEE-8262-17FED23842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49">
            <a:extLst>
              <a:ext uri="{FF2B5EF4-FFF2-40B4-BE49-F238E27FC236}">
                <a16:creationId xmlns="" xmlns:a16="http://schemas.microsoft.com/office/drawing/2014/main" id="{FE17A766-5B9A-4165-939A-2D8A6002FC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52E1C-5E70-4E41-8673-382955D25A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178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r="13582"/>
          <a:stretch/>
        </p:blipFill>
        <p:spPr>
          <a:xfrm>
            <a:off x="5" y="2864"/>
            <a:ext cx="12191999" cy="6858595"/>
          </a:xfrm>
          <a:prstGeom prst="rect">
            <a:avLst/>
          </a:prstGeom>
        </p:spPr>
      </p:pic>
      <p:sp>
        <p:nvSpPr>
          <p:cNvPr id="8" name="矩形: 圆角 20">
            <a:extLst>
              <a:ext uri="{FF2B5EF4-FFF2-40B4-BE49-F238E27FC236}">
                <a16:creationId xmlns:a16="http://schemas.microsoft.com/office/drawing/2014/main" xmlns="" id="{47118E00-203A-4E78-AC85-4C87806898CA}"/>
              </a:ext>
            </a:extLst>
          </p:cNvPr>
          <p:cNvSpPr/>
          <p:nvPr userDrawn="1"/>
        </p:nvSpPr>
        <p:spPr>
          <a:xfrm>
            <a:off x="2535237" y="195960"/>
            <a:ext cx="9599947" cy="5775517"/>
          </a:xfrm>
          <a:prstGeom prst="roundRect">
            <a:avLst>
              <a:gd name="adj" fmla="val 3058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3939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b="32970"/>
          <a:stretch/>
        </p:blipFill>
        <p:spPr>
          <a:xfrm>
            <a:off x="0" y="21022"/>
            <a:ext cx="12192000" cy="683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9622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9245"/>
            <a:ext cx="12192000" cy="755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0470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9245"/>
            <a:ext cx="12192000" cy="7557247"/>
          </a:xfrm>
          <a:prstGeom prst="rect">
            <a:avLst/>
          </a:prstGeom>
        </p:spPr>
      </p:pic>
      <p:sp>
        <p:nvSpPr>
          <p:cNvPr id="11" name="矩形: 圆角 20">
            <a:extLst>
              <a:ext uri="{FF2B5EF4-FFF2-40B4-BE49-F238E27FC236}">
                <a16:creationId xmlns:a16="http://schemas.microsoft.com/office/drawing/2014/main" xmlns="" id="{47118E00-203A-4E78-AC85-4C87806898CA}"/>
              </a:ext>
            </a:extLst>
          </p:cNvPr>
          <p:cNvSpPr/>
          <p:nvPr userDrawn="1"/>
        </p:nvSpPr>
        <p:spPr>
          <a:xfrm>
            <a:off x="2535237" y="195956"/>
            <a:ext cx="9599947" cy="5801432"/>
          </a:xfrm>
          <a:prstGeom prst="roundRect">
            <a:avLst>
              <a:gd name="adj" fmla="val 3058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0129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1537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8622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019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327970B-8984-4EB9-9950-AD6AFBB18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C7F9F494-FB6C-4D92-B10D-8B52B4F75D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86433999-5566-46C6-9EA2-C38F5ED18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2022/11/4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2E3EA24-5E66-44D5-86FA-BA02F0D3F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08117BB-41E5-463D-ADCE-29F6D2A39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6638638"/>
      </p:ext>
    </p:extLst>
  </p:cSld>
  <p:clrMapOvr>
    <a:masterClrMapping/>
  </p:clrMapOvr>
  <p:transition spd="slow" advClick="0" advTm="0">
    <p:comb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445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9130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7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3043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10672238" y="0"/>
            <a:ext cx="1519767" cy="6858000"/>
          </a:xfrm>
          <a:prstGeom prst="rect">
            <a:avLst/>
          </a:prstGeom>
          <a:solidFill>
            <a:schemeClr val="bg2">
              <a:alpha val="39999"/>
            </a:schemeClr>
          </a:solidFill>
          <a:ln>
            <a:noFill/>
          </a:ln>
          <a:effectLst/>
        </p:spPr>
        <p:txBody>
          <a:bodyPr wrap="none" lIns="91436" tIns="45718" rIns="91436" bIns="45718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0" y="4638680"/>
            <a:ext cx="12192000" cy="2219325"/>
          </a:xfrm>
          <a:prstGeom prst="rect">
            <a:avLst/>
          </a:prstGeom>
          <a:solidFill>
            <a:schemeClr val="folHlink">
              <a:alpha val="30980"/>
            </a:schemeClr>
          </a:solidFill>
          <a:ln>
            <a:noFill/>
          </a:ln>
          <a:effectLst/>
        </p:spPr>
        <p:txBody>
          <a:bodyPr wrap="none" lIns="91436" tIns="45718" rIns="91436" bIns="45718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gray">
          <a:xfrm>
            <a:off x="0" y="2149480"/>
            <a:ext cx="12192000" cy="249872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wrap="none" lIns="91436" tIns="45718" rIns="91436" bIns="45718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7" name="Freeform 20"/>
          <p:cNvSpPr>
            <a:spLocks/>
          </p:cNvSpPr>
          <p:nvPr/>
        </p:nvSpPr>
        <p:spPr bwMode="gray">
          <a:xfrm>
            <a:off x="-12700" y="2138363"/>
            <a:ext cx="10687051" cy="2271712"/>
          </a:xfrm>
          <a:custGeom>
            <a:avLst/>
            <a:gdLst>
              <a:gd name="T0" fmla="*/ 0 w 5049"/>
              <a:gd name="T1" fmla="*/ 0 h 1471"/>
              <a:gd name="T2" fmla="*/ 2147483646 w 5049"/>
              <a:gd name="T3" fmla="*/ 2147483646 h 1471"/>
              <a:gd name="T4" fmla="*/ 2147483646 w 5049"/>
              <a:gd name="T5" fmla="*/ 2147483646 h 1471"/>
              <a:gd name="T6" fmla="*/ 0 w 5049"/>
              <a:gd name="T7" fmla="*/ 2147483646 h 1471"/>
              <a:gd name="T8" fmla="*/ 0 w 5049"/>
              <a:gd name="T9" fmla="*/ 0 h 14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049" h="1471">
                <a:moveTo>
                  <a:pt x="0" y="0"/>
                </a:moveTo>
                <a:lnTo>
                  <a:pt x="5049" y="2"/>
                </a:lnTo>
                <a:lnTo>
                  <a:pt x="5048" y="1458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solidFill>
            <a:schemeClr val="folHlink">
              <a:alpha val="7294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3366"/>
                  </a:outerShdw>
                </a:effectLst>
              </a14:hiddenEffects>
            </a:ext>
          </a:extLst>
        </p:spPr>
        <p:txBody>
          <a:bodyPr lIns="91436" tIns="45718" rIns="91436" bIns="45718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3366"/>
              </a:solidFill>
              <a:latin typeface="Arial" pitchFamily="34" charset="0"/>
            </a:endParaRPr>
          </a:p>
        </p:txBody>
      </p:sp>
      <p:sp>
        <p:nvSpPr>
          <p:cNvPr id="8" name="AutoShape 21"/>
          <p:cNvSpPr>
            <a:spLocks noChangeArrowheads="1"/>
          </p:cNvSpPr>
          <p:nvPr/>
        </p:nvSpPr>
        <p:spPr bwMode="gray">
          <a:xfrm>
            <a:off x="10261600" y="5943600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lIns="91436" tIns="45718" rIns="91436" bIns="45718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9" name="AutoShape 22"/>
          <p:cNvSpPr>
            <a:spLocks noChangeArrowheads="1"/>
          </p:cNvSpPr>
          <p:nvPr/>
        </p:nvSpPr>
        <p:spPr bwMode="gray">
          <a:xfrm>
            <a:off x="10972800" y="5638800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lIns="91436" tIns="45718" rIns="91436" bIns="45718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10" name="AutoShape 23"/>
          <p:cNvSpPr>
            <a:spLocks noChangeArrowheads="1"/>
          </p:cNvSpPr>
          <p:nvPr/>
        </p:nvSpPr>
        <p:spPr bwMode="gray">
          <a:xfrm>
            <a:off x="10960100" y="6229351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lIns="91436" tIns="45718" rIns="91436" bIns="45718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grpSp>
        <p:nvGrpSpPr>
          <p:cNvPr id="11" name="Group 116"/>
          <p:cNvGrpSpPr>
            <a:grpSpLocks/>
          </p:cNvGrpSpPr>
          <p:nvPr/>
        </p:nvGrpSpPr>
        <p:grpSpPr bwMode="auto">
          <a:xfrm>
            <a:off x="254000" y="2324102"/>
            <a:ext cx="4368800" cy="3314700"/>
            <a:chOff x="120" y="1464"/>
            <a:chExt cx="2064" cy="2088"/>
          </a:xfrm>
        </p:grpSpPr>
        <p:sp>
          <p:nvSpPr>
            <p:cNvPr id="12" name="AutoShape 113" descr="gdd01"/>
            <p:cNvSpPr>
              <a:spLocks noChangeArrowheads="1"/>
            </p:cNvSpPr>
            <p:nvPr userDrawn="1"/>
          </p:nvSpPr>
          <p:spPr bwMode="gray">
            <a:xfrm>
              <a:off x="120" y="1992"/>
              <a:ext cx="1104" cy="1008"/>
            </a:xfrm>
            <a:prstGeom prst="hexagon">
              <a:avLst>
                <a:gd name="adj" fmla="val 27381"/>
                <a:gd name="vf" fmla="val 115470"/>
              </a:avLst>
            </a:prstGeom>
            <a:blipFill dpi="0" rotWithShape="1">
              <a:blip r:embed="rId2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ko-KR" altLang="en-US">
                <a:solidFill>
                  <a:srgbClr val="003366"/>
                </a:solidFill>
                <a:latin typeface="Times New Roman" panose="02020603050405020304" pitchFamily="18" charset="0"/>
                <a:ea typeface="Gulim" panose="020B0600000101010101" pitchFamily="34" charset="-127"/>
              </a:endParaRPr>
            </a:p>
          </p:txBody>
        </p:sp>
        <p:sp>
          <p:nvSpPr>
            <p:cNvPr id="13" name="AutoShape 114" descr="gdd04"/>
            <p:cNvSpPr>
              <a:spLocks noChangeArrowheads="1"/>
            </p:cNvSpPr>
            <p:nvPr userDrawn="1"/>
          </p:nvSpPr>
          <p:spPr bwMode="gray">
            <a:xfrm>
              <a:off x="1032" y="1464"/>
              <a:ext cx="1152" cy="1008"/>
            </a:xfrm>
            <a:prstGeom prst="hexagon">
              <a:avLst>
                <a:gd name="adj" fmla="val 28571"/>
                <a:gd name="vf" fmla="val 115470"/>
              </a:avLst>
            </a:prstGeom>
            <a:blipFill dpi="0" rotWithShape="1">
              <a:blip r:embed="rId3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ko-KR" altLang="en-US">
                <a:solidFill>
                  <a:srgbClr val="003366"/>
                </a:solidFill>
                <a:latin typeface="Times New Roman" panose="02020603050405020304" pitchFamily="18" charset="0"/>
                <a:ea typeface="Gulim" panose="020B0600000101010101" pitchFamily="34" charset="-127"/>
              </a:endParaRPr>
            </a:p>
          </p:txBody>
        </p:sp>
        <p:sp>
          <p:nvSpPr>
            <p:cNvPr id="14" name="AutoShape 115" descr="gdd03"/>
            <p:cNvSpPr>
              <a:spLocks noChangeArrowheads="1"/>
            </p:cNvSpPr>
            <p:nvPr userDrawn="1"/>
          </p:nvSpPr>
          <p:spPr bwMode="gray">
            <a:xfrm>
              <a:off x="1008" y="2544"/>
              <a:ext cx="1152" cy="1008"/>
            </a:xfrm>
            <a:prstGeom prst="hexagon">
              <a:avLst>
                <a:gd name="adj" fmla="val 28571"/>
                <a:gd name="vf" fmla="val 115470"/>
              </a:avLst>
            </a:prstGeom>
            <a:blipFill dpi="0" rotWithShape="1">
              <a:blip r:embed="rId4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ko-KR" altLang="en-US">
                <a:solidFill>
                  <a:srgbClr val="003366"/>
                </a:solidFill>
                <a:latin typeface="Times New Roman" panose="02020603050405020304" pitchFamily="18" charset="0"/>
                <a:ea typeface="Gulim" panose="020B0600000101010101" pitchFamily="34" charset="-127"/>
              </a:endParaRPr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1524000" y="990606"/>
            <a:ext cx="8940800" cy="1012825"/>
          </a:xfrm>
        </p:spPr>
        <p:txBody>
          <a:bodyPr/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4673600" y="2971800"/>
            <a:ext cx="5791200" cy="6858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470400" y="6553200"/>
            <a:ext cx="2844800" cy="152400"/>
          </a:xfrm>
        </p:spPr>
        <p:txBody>
          <a:bodyPr/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5086C2"/>
              </a:solidFill>
            </a:endParaRPr>
          </a:p>
        </p:txBody>
      </p:sp>
      <p:sp>
        <p:nvSpPr>
          <p:cNvPr id="1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06400" y="6477000"/>
            <a:ext cx="3454400" cy="228600"/>
          </a:xfrm>
        </p:spPr>
        <p:txBody>
          <a:bodyPr/>
          <a:lstStyle>
            <a:lvl1pPr algn="ctr">
              <a:defRPr sz="12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>
              <a:solidFill>
                <a:srgbClr val="5086C2"/>
              </a:solidFill>
            </a:endParaRPr>
          </a:p>
        </p:txBody>
      </p:sp>
      <p:sp>
        <p:nvSpPr>
          <p:cNvPr id="1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0947400" y="6467480"/>
            <a:ext cx="711200" cy="244475"/>
          </a:xfrm>
        </p:spPr>
        <p:txBody>
          <a:bodyPr/>
          <a:lstStyle>
            <a:lvl1pPr>
              <a:defRPr sz="1200">
                <a:latin typeface="Arial" pitchFamily="34" charset="0"/>
              </a:defRPr>
            </a:lvl1pPr>
          </a:lstStyle>
          <a:p>
            <a:fld id="{D6448C1B-3C53-4B80-B96C-9B4E68D9F98C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0474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3468" y="6"/>
            <a:ext cx="1388533" cy="148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48EF00-1801-4BB7-99E3-296C7D8494D7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2542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8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178" indent="0">
              <a:buNone/>
              <a:defRPr sz="2000"/>
            </a:lvl2pPr>
            <a:lvl3pPr marL="914354" indent="0">
              <a:buNone/>
              <a:defRPr sz="1900"/>
            </a:lvl3pPr>
            <a:lvl4pPr marL="1371532" indent="0">
              <a:buNone/>
              <a:defRPr sz="1600"/>
            </a:lvl4pPr>
            <a:lvl5pPr marL="1828709" indent="0">
              <a:buNone/>
              <a:defRPr sz="1600"/>
            </a:lvl5pPr>
            <a:lvl6pPr marL="2285886" indent="0">
              <a:buNone/>
              <a:defRPr sz="1600"/>
            </a:lvl6pPr>
            <a:lvl7pPr marL="2743062" indent="0">
              <a:buNone/>
              <a:defRPr sz="1600"/>
            </a:lvl7pPr>
            <a:lvl8pPr marL="3200240" indent="0">
              <a:buNone/>
              <a:defRPr sz="1600"/>
            </a:lvl8pPr>
            <a:lvl9pPr marL="3657418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7A3FBC-5B22-40C2-9AF9-422C41A6CE6F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1194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076325"/>
            <a:ext cx="5384800" cy="5248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076325"/>
            <a:ext cx="5384800" cy="5248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B6275D-EE26-4FAA-8611-17A49188D869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6799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2306EE-31B6-4E39-97E5-C9BFCEAA9EBF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7596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610121-23D8-440B-8DDD-21172C2C4A89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749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4E880D-FF0D-4CB8-BC5A-49890DA2DE2E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429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2B05D99-4D2B-4DEB-A745-2ADF0EDFB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9C48B2F-1725-4F68-BD79-B9D04B72C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7C482FE-4616-46CB-9839-D3A1B8896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2022/11/4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6D6D4DF-DFDA-4FFB-8C04-AC62898D6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D8C8C29-3EE1-4032-A1E4-4ADEF42FA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7571154"/>
      </p:ext>
    </p:extLst>
  </p:cSld>
  <p:clrMapOvr>
    <a:masterClrMapping/>
  </p:clrMapOvr>
  <p:transition spd="slow" advClick="0" advTm="0">
    <p:comb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22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3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22" y="2057402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58AD0B-92A6-4695-9E6C-CD81BE9292F0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4712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22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3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22" y="2057402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CC3876-1824-4AB8-A8BD-1A76E6A48D01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2270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EA1E47-C63A-401A-9572-C8A0D8BEDAE3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3109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381000"/>
            <a:ext cx="274320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02640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CC6C6C-6B07-451C-95EB-BE26BB38103E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8377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81005"/>
            <a:ext cx="8940800" cy="563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076325"/>
            <a:ext cx="10972800" cy="5248275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DEB414-8B77-4E1F-A469-ACC35602A280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7440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81005"/>
            <a:ext cx="8940800" cy="563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09600" y="1076325"/>
            <a:ext cx="10972800" cy="5248275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09BA90-FB50-44D6-B2A6-116686DFE456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0964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仅标题">
  <p:cSld name="仅标题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3" descr="cdc42615100be655bf1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768672" y="-491309"/>
            <a:ext cx="1600519" cy="1600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3" descr="cdc42615100be655bf1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9829" y="-82304"/>
            <a:ext cx="2482923" cy="24829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8328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空白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104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仅标题">
  <p:cSld name="1_仅标题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276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458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B47F0B1-8B32-43F8-830A-6DDC0EBEA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57B6B5CE-3A8B-4BF1-B8F8-D120C99A6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34031EFE-52BF-481D-B5BC-0093CA2749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8E9DDA75-F972-4447-9048-57CD47650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2022/11/4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29E1FA1B-10A8-4114-9F5C-AA5C5B5B5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6B13A9DD-1C26-470E-883A-CD09FD3C5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2080763"/>
      </p:ext>
    </p:extLst>
  </p:cSld>
  <p:clrMapOvr>
    <a:masterClrMapping/>
  </p:clrMapOvr>
  <p:transition spd="slow" advClick="0" advTm="0">
    <p:comb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629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仅标题">
  <p:cSld name="仅标题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3" descr="cdc42615100be655bf1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768672" y="-491309"/>
            <a:ext cx="1600519" cy="1600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3" descr="cdc42615100be655bf1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9829" y="-82304"/>
            <a:ext cx="2482923" cy="24829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465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空白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927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仅标题">
  <p:cSld name="1_仅标题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004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5143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2574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769472F-0C84-4AB9-81C8-9C5D491AD3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955C81CE-D5D6-4442-B0AD-CDEE6EB2AF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9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849FD8BA-B8F8-4C32-99B2-070889532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CB0DBD0-2309-47C5-BEE8-9E59FE23B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2BBBDA4-CE72-490E-8C16-11EB5E80E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6048" y="0"/>
            <a:ext cx="1146048" cy="114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57320562"/>
      </p:ext>
    </p:extLst>
  </p:cSld>
  <p:clrMapOvr>
    <a:masterClrMapping/>
  </p:clrMapOvr>
  <p:transition spd="slow" advClick="0" advTm="0">
    <p:comb/>
  </p:transition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327970B-8984-4EB9-9950-AD6AFBB18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C7F9F494-FB6C-4D92-B10D-8B52B4F75D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86433999-5566-46C6-9EA2-C38F5ED18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2E3EA24-5E66-44D5-86FA-BA02F0D3F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08117BB-41E5-463D-ADCE-29F6D2A39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303214"/>
      </p:ext>
    </p:extLst>
  </p:cSld>
  <p:clrMapOvr>
    <a:masterClrMapping/>
  </p:clrMapOvr>
  <p:transition spd="slow" advClick="0" advTm="0">
    <p:comb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2B05D99-4D2B-4DEB-A745-2ADF0EDFB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9C48B2F-1725-4F68-BD79-B9D04B72C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7C482FE-4616-46CB-9839-D3A1B8896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6D6D4DF-DFDA-4FFB-8C04-AC62898D6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D8C8C29-3EE1-4032-A1E4-4ADEF42FA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533998"/>
      </p:ext>
    </p:extLst>
  </p:cSld>
  <p:clrMapOvr>
    <a:masterClrMapping/>
  </p:clrMapOvr>
  <p:transition spd="slow" advClick="0" advTm="0">
    <p:comb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B47F0B1-8B32-43F8-830A-6DDC0EBEA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57B6B5CE-3A8B-4BF1-B8F8-D120C99A6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34031EFE-52BF-481D-B5BC-0093CA2749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8E9DDA75-F972-4447-9048-57CD47650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29E1FA1B-10A8-4114-9F5C-AA5C5B5B5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6B13A9DD-1C26-470E-883A-CD09FD3C5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70995"/>
      </p:ext>
    </p:extLst>
  </p:cSld>
  <p:clrMapOvr>
    <a:masterClrMapping/>
  </p:clrMapOvr>
  <p:transition spd="slow" advClick="0" advTm="0"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C53B7FF4-03B7-4989-89D6-6CD3D9F60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BE78F398-5C28-46B2-871C-50276F13B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CC9C4D05-A9C9-4ED6-AADA-9089F8A478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E33CF136-15DB-4B17-9879-0338B058E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CD571A35-3CA7-46D7-BE89-124A02762B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A3C349A7-AB1C-4088-AC8B-5DBF8912A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2022/11/4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9BFAEE8-F773-4E9C-945E-6F8976B80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43B984B1-51E7-43FD-9041-DD917A940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128632"/>
      </p:ext>
    </p:extLst>
  </p:cSld>
  <p:clrMapOvr>
    <a:masterClrMapping/>
  </p:clrMapOvr>
  <p:transition spd="slow" advClick="0" advTm="0">
    <p:comb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C53B7FF4-03B7-4989-89D6-6CD3D9F60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BE78F398-5C28-46B2-871C-50276F13B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CC9C4D05-A9C9-4ED6-AADA-9089F8A478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E33CF136-15DB-4B17-9879-0338B058E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CD571A35-3CA7-46D7-BE89-124A02762B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A3C349A7-AB1C-4088-AC8B-5DBF8912A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9BFAEE8-F773-4E9C-945E-6F8976B80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43B984B1-51E7-43FD-9041-DD917A940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614244"/>
      </p:ext>
    </p:extLst>
  </p:cSld>
  <p:clrMapOvr>
    <a:masterClrMapping/>
  </p:clrMapOvr>
  <p:transition spd="slow" advClick="0" advTm="0">
    <p:comb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AE362D7-D356-4970-B224-425A5B43C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02CC922F-AB54-46AA-ADE7-3425B7E4C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52830E62-D3F0-46F9-A969-2DEA5A03A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2C24E622-9BAE-4894-9EF0-11FA84C1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811893"/>
      </p:ext>
    </p:extLst>
  </p:cSld>
  <p:clrMapOvr>
    <a:masterClrMapping/>
  </p:clrMapOvr>
  <p:transition spd="slow" advClick="0" advTm="0">
    <p:comb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CB5294E5-7639-402B-AC09-00B731267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244476C3-4FD6-41A1-B494-AED481EA9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F37F52CA-C544-466D-830D-AF5F2EC99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41225"/>
      </p:ext>
    </p:extLst>
  </p:cSld>
  <p:clrMapOvr>
    <a:masterClrMapping/>
  </p:clrMapOvr>
  <p:transition spd="slow" advClick="0" advTm="0">
    <p:comb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7CF0281-F2DD-4CE3-81C3-8EEFB2652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411B6FB1-9639-45EA-BEB1-6FA24BBE1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E600FABA-B2E1-4F54-ACD0-75B6C061DD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37792927-1515-4ACA-8541-7A0CFD02A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23C91BA-F04D-46BE-9EC9-748124F79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B1956219-61B3-4CFB-BB10-1108BAC83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593816"/>
      </p:ext>
    </p:extLst>
  </p:cSld>
  <p:clrMapOvr>
    <a:masterClrMapping/>
  </p:clrMapOvr>
  <p:transition spd="slow" advClick="0" advTm="0">
    <p:comb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C9FC42EC-F471-4B1B-B172-C8ACE3ABB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25E63430-DC7A-4189-8357-47F6C863A5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C6CDA0E7-345C-46DF-95AD-4EB0F73B2C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C9B1E2AA-B126-4883-ADC4-21392D94E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C4ACEB8C-3C37-4D6E-8104-B5EDC25DD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DEA14999-680A-4273-B70A-993C0D5AD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264877"/>
      </p:ext>
    </p:extLst>
  </p:cSld>
  <p:clrMapOvr>
    <a:masterClrMapping/>
  </p:clrMapOvr>
  <p:transition spd="slow" advClick="0" advTm="0">
    <p:comb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3006F35-1B38-445C-AE37-0EAF7A11A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1E90C809-1891-455C-9812-A88D4AD596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0EBE9C6-BEC6-4119-BAF9-1E00A1A29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B9E0321-72E2-4A92-B3B7-4BD57B6E3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B078843C-47A4-4EA3-8094-6358B4D79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401226"/>
      </p:ext>
    </p:extLst>
  </p:cSld>
  <p:clrMapOvr>
    <a:masterClrMapping/>
  </p:clrMapOvr>
  <p:transition spd="slow" advClick="0" advTm="0">
    <p:comb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CE80305A-404F-4A43-8E61-01B616A823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A5BF6D88-3149-43B2-8B3E-7AD8CA6258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7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B79920AC-0EEF-4DC3-9496-F69422911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B082D29-B912-4AE5-B320-DD7610EDC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FFECCDD-21E5-4841-A79E-E45281AB3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751986"/>
      </p:ext>
    </p:extLst>
  </p:cSld>
  <p:clrMapOvr>
    <a:masterClrMapping/>
  </p:clrMapOvr>
  <p:transition spd="slow" advClick="0" advTm="0">
    <p:comb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仅标题">
  <p:cSld name="仅标题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3" descr="cdc42615100be655bf1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768672" y="-491309"/>
            <a:ext cx="1600519" cy="1600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3" descr="cdc42615100be655bf1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9829" y="-82304"/>
            <a:ext cx="2482923" cy="24829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7248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空白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6272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仅标题">
  <p:cSld name="1_仅标题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084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AE362D7-D356-4970-B224-425A5B43C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02CC922F-AB54-46AA-ADE7-3425B7E4C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2022/11/4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52830E62-D3F0-46F9-A969-2DEA5A03A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2C24E622-9BAE-4894-9EF0-11FA84C1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8011885"/>
      </p:ext>
    </p:extLst>
  </p:cSld>
  <p:clrMapOvr>
    <a:masterClrMapping/>
  </p:clrMapOvr>
  <p:transition spd="slow" advClick="0" advTm="0">
    <p:comb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369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8513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仅标题">
  <p:cSld name="仅标题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3" descr="cdc42615100be655bf1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768672" y="-491309"/>
            <a:ext cx="1600519" cy="1600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3" descr="cdc42615100be655bf1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9829" y="-82304"/>
            <a:ext cx="2482923" cy="24829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0898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空白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4978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仅标题">
  <p:cSld name="1_仅标题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70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586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0670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9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图片 11">
            <a:extLst>
              <a:ext uri="{FF2B5EF4-FFF2-40B4-BE49-F238E27FC236}">
                <a16:creationId xmlns:a16="http://schemas.microsoft.com/office/drawing/2014/main" xmlns="" id="{4C60B4DE-0F0B-46E2-8AA1-50B6F1248B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89" b="29586"/>
          <a:stretch/>
        </p:blipFill>
        <p:spPr>
          <a:xfrm>
            <a:off x="-1" y="1"/>
            <a:ext cx="12192001" cy="7140067"/>
          </a:xfrm>
          <a:prstGeom prst="rect">
            <a:avLst/>
          </a:prstGeom>
        </p:spPr>
      </p:pic>
      <p:pic>
        <p:nvPicPr>
          <p:cNvPr id="8" name="图片 19">
            <a:extLst>
              <a:ext uri="{FF2B5EF4-FFF2-40B4-BE49-F238E27FC236}">
                <a16:creationId xmlns:a16="http://schemas.microsoft.com/office/drawing/2014/main" xmlns="" id="{0F7EDF4A-38BF-4F11-A320-C27F6E6FF9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72" y="35822"/>
            <a:ext cx="9071429" cy="2335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9777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r="13582"/>
          <a:stretch/>
        </p:blipFill>
        <p:spPr>
          <a:xfrm>
            <a:off x="5" y="2864"/>
            <a:ext cx="12191999" cy="6858595"/>
          </a:xfrm>
          <a:prstGeom prst="rect">
            <a:avLst/>
          </a:prstGeom>
        </p:spPr>
      </p:pic>
      <p:sp>
        <p:nvSpPr>
          <p:cNvPr id="8" name="矩形: 圆角 20">
            <a:extLst>
              <a:ext uri="{FF2B5EF4-FFF2-40B4-BE49-F238E27FC236}">
                <a16:creationId xmlns:a16="http://schemas.microsoft.com/office/drawing/2014/main" xmlns="" id="{47118E00-203A-4E78-AC85-4C87806898CA}"/>
              </a:ext>
            </a:extLst>
          </p:cNvPr>
          <p:cNvSpPr/>
          <p:nvPr userDrawn="1"/>
        </p:nvSpPr>
        <p:spPr>
          <a:xfrm>
            <a:off x="2535237" y="195960"/>
            <a:ext cx="9599947" cy="5775517"/>
          </a:xfrm>
          <a:prstGeom prst="roundRect">
            <a:avLst>
              <a:gd name="adj" fmla="val 3058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35190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b="32970"/>
          <a:stretch/>
        </p:blipFill>
        <p:spPr>
          <a:xfrm>
            <a:off x="0" y="21022"/>
            <a:ext cx="12192000" cy="683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317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CB5294E5-7639-402B-AC09-00B731267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2022/11/4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244476C3-4FD6-41A1-B494-AED481EA9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F37F52CA-C544-466D-830D-AF5F2EC99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5095698"/>
      </p:ext>
    </p:extLst>
  </p:cSld>
  <p:clrMapOvr>
    <a:masterClrMapping/>
  </p:clrMapOvr>
  <p:transition spd="slow" advClick="0" advTm="0">
    <p:comb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9245"/>
            <a:ext cx="12192000" cy="755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74524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9245"/>
            <a:ext cx="12192000" cy="7557247"/>
          </a:xfrm>
          <a:prstGeom prst="rect">
            <a:avLst/>
          </a:prstGeom>
        </p:spPr>
      </p:pic>
      <p:sp>
        <p:nvSpPr>
          <p:cNvPr id="11" name="矩形: 圆角 20">
            <a:extLst>
              <a:ext uri="{FF2B5EF4-FFF2-40B4-BE49-F238E27FC236}">
                <a16:creationId xmlns:a16="http://schemas.microsoft.com/office/drawing/2014/main" xmlns="" id="{47118E00-203A-4E78-AC85-4C87806898CA}"/>
              </a:ext>
            </a:extLst>
          </p:cNvPr>
          <p:cNvSpPr/>
          <p:nvPr userDrawn="1"/>
        </p:nvSpPr>
        <p:spPr>
          <a:xfrm>
            <a:off x="2535237" y="195956"/>
            <a:ext cx="9599947" cy="5801432"/>
          </a:xfrm>
          <a:prstGeom prst="roundRect">
            <a:avLst>
              <a:gd name="adj" fmla="val 3058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9951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75044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74439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71571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56866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24841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7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80492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9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83169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273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7CF0281-F2DD-4CE3-81C3-8EEFB2652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411B6FB1-9639-45EA-BEB1-6FA24BBE1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E600FABA-B2E1-4F54-ACD0-75B6C061DD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37792927-1515-4ACA-8541-7A0CFD02A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2022/11/4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23C91BA-F04D-46BE-9EC9-748124F79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B1956219-61B3-4CFB-BB10-1108BAC83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5103049"/>
      </p:ext>
    </p:extLst>
  </p:cSld>
  <p:clrMapOvr>
    <a:masterClrMapping/>
  </p:clrMapOvr>
  <p:transition spd="slow" advClick="0" advTm="0">
    <p:comb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59148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58366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18781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77686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27436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93240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96449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64245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900" cy="581183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7"/>
            <a:ext cx="7734300" cy="581183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49426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288861" y="1228151"/>
            <a:ext cx="6554000" cy="27368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8000">
                <a:latin typeface="Neucha"/>
                <a:ea typeface="Neucha"/>
                <a:cs typeface="Neucha"/>
                <a:sym typeface="Neuch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5259061" y="4490184"/>
            <a:ext cx="4613600" cy="10568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55424" y="445134"/>
            <a:ext cx="11119721" cy="5857033"/>
          </a:xfrm>
          <a:custGeom>
            <a:avLst/>
            <a:gdLst/>
            <a:ahLst/>
            <a:cxnLst/>
            <a:rect l="l" t="t" r="r" b="b"/>
            <a:pathLst>
              <a:path w="255098" h="175711" extrusionOk="0">
                <a:moveTo>
                  <a:pt x="253462" y="1094"/>
                </a:moveTo>
                <a:cubicBezTo>
                  <a:pt x="253723" y="1094"/>
                  <a:pt x="253968" y="1281"/>
                  <a:pt x="253968" y="1540"/>
                </a:cubicBezTo>
                <a:cubicBezTo>
                  <a:pt x="254078" y="2339"/>
                  <a:pt x="253858" y="3028"/>
                  <a:pt x="253169" y="3497"/>
                </a:cubicBezTo>
                <a:cubicBezTo>
                  <a:pt x="252701" y="3717"/>
                  <a:pt x="252232" y="3938"/>
                  <a:pt x="251543" y="3938"/>
                </a:cubicBezTo>
                <a:cubicBezTo>
                  <a:pt x="251543" y="2560"/>
                  <a:pt x="252232" y="1761"/>
                  <a:pt x="253169" y="1182"/>
                </a:cubicBezTo>
                <a:cubicBezTo>
                  <a:pt x="253261" y="1121"/>
                  <a:pt x="253362" y="1094"/>
                  <a:pt x="253462" y="1094"/>
                </a:cubicBezTo>
                <a:close/>
                <a:moveTo>
                  <a:pt x="2286" y="6209"/>
                </a:moveTo>
                <a:cubicBezTo>
                  <a:pt x="2454" y="6209"/>
                  <a:pt x="2608" y="6263"/>
                  <a:pt x="2756" y="6362"/>
                </a:cubicBezTo>
                <a:cubicBezTo>
                  <a:pt x="3555" y="6831"/>
                  <a:pt x="4134" y="7520"/>
                  <a:pt x="4355" y="8649"/>
                </a:cubicBezTo>
                <a:lnTo>
                  <a:pt x="2068" y="8649"/>
                </a:lnTo>
                <a:cubicBezTo>
                  <a:pt x="1599" y="8649"/>
                  <a:pt x="1268" y="8429"/>
                  <a:pt x="1158" y="7960"/>
                </a:cubicBezTo>
                <a:cubicBezTo>
                  <a:pt x="1048" y="7520"/>
                  <a:pt x="1158" y="6831"/>
                  <a:pt x="1599" y="6473"/>
                </a:cubicBezTo>
                <a:cubicBezTo>
                  <a:pt x="1857" y="6291"/>
                  <a:pt x="2081" y="6209"/>
                  <a:pt x="2286" y="6209"/>
                </a:cubicBezTo>
                <a:close/>
                <a:moveTo>
                  <a:pt x="249146" y="169263"/>
                </a:moveTo>
                <a:cubicBezTo>
                  <a:pt x="250166" y="169263"/>
                  <a:pt x="251103" y="169511"/>
                  <a:pt x="251902" y="170090"/>
                </a:cubicBezTo>
                <a:cubicBezTo>
                  <a:pt x="252701" y="170531"/>
                  <a:pt x="252811" y="171908"/>
                  <a:pt x="252232" y="172845"/>
                </a:cubicBezTo>
                <a:cubicBezTo>
                  <a:pt x="252012" y="173065"/>
                  <a:pt x="251791" y="173396"/>
                  <a:pt x="251433" y="173534"/>
                </a:cubicBezTo>
                <a:cubicBezTo>
                  <a:pt x="251142" y="173735"/>
                  <a:pt x="250837" y="173833"/>
                  <a:pt x="250548" y="173833"/>
                </a:cubicBezTo>
                <a:cubicBezTo>
                  <a:pt x="250045" y="173833"/>
                  <a:pt x="249594" y="173533"/>
                  <a:pt x="249367" y="172955"/>
                </a:cubicBezTo>
                <a:cubicBezTo>
                  <a:pt x="249036" y="171798"/>
                  <a:pt x="248788" y="170531"/>
                  <a:pt x="249146" y="169263"/>
                </a:cubicBezTo>
                <a:close/>
                <a:moveTo>
                  <a:pt x="253495" y="0"/>
                </a:moveTo>
                <a:cubicBezTo>
                  <a:pt x="253206" y="0"/>
                  <a:pt x="252897" y="86"/>
                  <a:pt x="252591" y="273"/>
                </a:cubicBezTo>
                <a:cubicBezTo>
                  <a:pt x="251791" y="741"/>
                  <a:pt x="250965" y="1320"/>
                  <a:pt x="250634" y="2229"/>
                </a:cubicBezTo>
                <a:lnTo>
                  <a:pt x="249587" y="4626"/>
                </a:lnTo>
                <a:cubicBezTo>
                  <a:pt x="247410" y="4985"/>
                  <a:pt x="245123" y="5315"/>
                  <a:pt x="242947" y="5563"/>
                </a:cubicBezTo>
                <a:cubicBezTo>
                  <a:pt x="241321" y="5784"/>
                  <a:pt x="239833" y="6004"/>
                  <a:pt x="238345" y="6362"/>
                </a:cubicBezTo>
                <a:cubicBezTo>
                  <a:pt x="236389" y="6693"/>
                  <a:pt x="234432" y="7161"/>
                  <a:pt x="232504" y="7272"/>
                </a:cubicBezTo>
                <a:cubicBezTo>
                  <a:pt x="230768" y="7520"/>
                  <a:pt x="229169" y="7740"/>
                  <a:pt x="227682" y="8208"/>
                </a:cubicBezTo>
                <a:cubicBezTo>
                  <a:pt x="226524" y="8429"/>
                  <a:pt x="225477" y="8429"/>
                  <a:pt x="224347" y="8429"/>
                </a:cubicBezTo>
                <a:lnTo>
                  <a:pt x="214455" y="8429"/>
                </a:lnTo>
                <a:cubicBezTo>
                  <a:pt x="213078" y="8374"/>
                  <a:pt x="211673" y="8374"/>
                  <a:pt x="210253" y="8374"/>
                </a:cubicBezTo>
                <a:cubicBezTo>
                  <a:pt x="208834" y="8374"/>
                  <a:pt x="207402" y="8374"/>
                  <a:pt x="205969" y="8319"/>
                </a:cubicBezTo>
                <a:cubicBezTo>
                  <a:pt x="202304" y="8071"/>
                  <a:pt x="198750" y="7960"/>
                  <a:pt x="195057" y="7960"/>
                </a:cubicBezTo>
                <a:cubicBezTo>
                  <a:pt x="193239" y="7960"/>
                  <a:pt x="191393" y="8071"/>
                  <a:pt x="189546" y="8071"/>
                </a:cubicBezTo>
                <a:cubicBezTo>
                  <a:pt x="184394" y="7960"/>
                  <a:pt x="179214" y="7850"/>
                  <a:pt x="174171" y="7740"/>
                </a:cubicBezTo>
                <a:cubicBezTo>
                  <a:pt x="171746" y="7740"/>
                  <a:pt x="169459" y="7630"/>
                  <a:pt x="167062" y="7382"/>
                </a:cubicBezTo>
                <a:cubicBezTo>
                  <a:pt x="162681" y="6941"/>
                  <a:pt x="158217" y="6583"/>
                  <a:pt x="153836" y="6362"/>
                </a:cubicBezTo>
                <a:cubicBezTo>
                  <a:pt x="151659" y="6362"/>
                  <a:pt x="149483" y="6252"/>
                  <a:pt x="147306" y="6142"/>
                </a:cubicBezTo>
                <a:cubicBezTo>
                  <a:pt x="144661" y="5894"/>
                  <a:pt x="142015" y="5784"/>
                  <a:pt x="139370" y="5673"/>
                </a:cubicBezTo>
                <a:cubicBezTo>
                  <a:pt x="136174" y="5453"/>
                  <a:pt x="132950" y="5315"/>
                  <a:pt x="129726" y="5095"/>
                </a:cubicBezTo>
                <a:cubicBezTo>
                  <a:pt x="128271" y="5002"/>
                  <a:pt x="126795" y="4968"/>
                  <a:pt x="125308" y="4968"/>
                </a:cubicBezTo>
                <a:cubicBezTo>
                  <a:pt x="123277" y="4968"/>
                  <a:pt x="121225" y="5031"/>
                  <a:pt x="119173" y="5095"/>
                </a:cubicBezTo>
                <a:lnTo>
                  <a:pt x="113772" y="5095"/>
                </a:lnTo>
                <a:cubicBezTo>
                  <a:pt x="110108" y="4985"/>
                  <a:pt x="106305" y="4764"/>
                  <a:pt x="102530" y="4626"/>
                </a:cubicBezTo>
                <a:cubicBezTo>
                  <a:pt x="99775" y="4626"/>
                  <a:pt x="97019" y="4764"/>
                  <a:pt x="94154" y="4874"/>
                </a:cubicBezTo>
                <a:lnTo>
                  <a:pt x="83931" y="4874"/>
                </a:lnTo>
                <a:cubicBezTo>
                  <a:pt x="82572" y="4923"/>
                  <a:pt x="81219" y="4971"/>
                  <a:pt x="79856" y="4971"/>
                </a:cubicBezTo>
                <a:cubicBezTo>
                  <a:pt x="78098" y="4971"/>
                  <a:pt x="76324" y="4890"/>
                  <a:pt x="74508" y="4626"/>
                </a:cubicBezTo>
                <a:lnTo>
                  <a:pt x="73819" y="4626"/>
                </a:lnTo>
                <a:cubicBezTo>
                  <a:pt x="73383" y="4612"/>
                  <a:pt x="72949" y="4606"/>
                  <a:pt x="72518" y="4606"/>
                </a:cubicBezTo>
                <a:cubicBezTo>
                  <a:pt x="69647" y="4606"/>
                  <a:pt x="66853" y="4889"/>
                  <a:pt x="63954" y="4985"/>
                </a:cubicBezTo>
                <a:cubicBezTo>
                  <a:pt x="59931" y="5205"/>
                  <a:pt x="56019" y="5673"/>
                  <a:pt x="52023" y="5784"/>
                </a:cubicBezTo>
                <a:cubicBezTo>
                  <a:pt x="48201" y="5967"/>
                  <a:pt x="44378" y="6169"/>
                  <a:pt x="40571" y="6169"/>
                </a:cubicBezTo>
                <a:cubicBezTo>
                  <a:pt x="39796" y="6169"/>
                  <a:pt x="39020" y="6161"/>
                  <a:pt x="38246" y="6142"/>
                </a:cubicBezTo>
                <a:cubicBezTo>
                  <a:pt x="37089" y="6142"/>
                  <a:pt x="36042" y="6142"/>
                  <a:pt x="34912" y="6252"/>
                </a:cubicBezTo>
                <a:cubicBezTo>
                  <a:pt x="31688" y="6362"/>
                  <a:pt x="28602" y="6362"/>
                  <a:pt x="25378" y="6583"/>
                </a:cubicBezTo>
                <a:cubicBezTo>
                  <a:pt x="22843" y="6831"/>
                  <a:pt x="20336" y="6941"/>
                  <a:pt x="17911" y="7382"/>
                </a:cubicBezTo>
                <a:cubicBezTo>
                  <a:pt x="16313" y="7740"/>
                  <a:pt x="14687" y="7960"/>
                  <a:pt x="13199" y="8071"/>
                </a:cubicBezTo>
                <a:cubicBezTo>
                  <a:pt x="11491" y="8208"/>
                  <a:pt x="9755" y="8319"/>
                  <a:pt x="8157" y="8760"/>
                </a:cubicBezTo>
                <a:cubicBezTo>
                  <a:pt x="7746" y="8944"/>
                  <a:pt x="7334" y="9004"/>
                  <a:pt x="6919" y="9004"/>
                </a:cubicBezTo>
                <a:cubicBezTo>
                  <a:pt x="6528" y="9004"/>
                  <a:pt x="6133" y="8951"/>
                  <a:pt x="5732" y="8897"/>
                </a:cubicBezTo>
                <a:lnTo>
                  <a:pt x="5402" y="8208"/>
                </a:lnTo>
                <a:cubicBezTo>
                  <a:pt x="4933" y="7520"/>
                  <a:pt x="4492" y="6693"/>
                  <a:pt x="3803" y="6004"/>
                </a:cubicBezTo>
                <a:cubicBezTo>
                  <a:pt x="3431" y="5572"/>
                  <a:pt x="2890" y="5374"/>
                  <a:pt x="2363" y="5374"/>
                </a:cubicBezTo>
                <a:cubicBezTo>
                  <a:pt x="1914" y="5374"/>
                  <a:pt x="1475" y="5518"/>
                  <a:pt x="1158" y="5784"/>
                </a:cubicBezTo>
                <a:cubicBezTo>
                  <a:pt x="359" y="6362"/>
                  <a:pt x="1" y="7740"/>
                  <a:pt x="469" y="8649"/>
                </a:cubicBezTo>
                <a:cubicBezTo>
                  <a:pt x="690" y="9008"/>
                  <a:pt x="1048" y="9338"/>
                  <a:pt x="1379" y="9338"/>
                </a:cubicBezTo>
                <a:cubicBezTo>
                  <a:pt x="1957" y="9448"/>
                  <a:pt x="2536" y="9448"/>
                  <a:pt x="2977" y="9448"/>
                </a:cubicBezTo>
                <a:cubicBezTo>
                  <a:pt x="3555" y="9448"/>
                  <a:pt x="4134" y="9448"/>
                  <a:pt x="4713" y="9807"/>
                </a:cubicBezTo>
                <a:cubicBezTo>
                  <a:pt x="4823" y="10275"/>
                  <a:pt x="5043" y="10826"/>
                  <a:pt x="5043" y="11295"/>
                </a:cubicBezTo>
                <a:cubicBezTo>
                  <a:pt x="5181" y="12672"/>
                  <a:pt x="5291" y="14050"/>
                  <a:pt x="5291" y="15428"/>
                </a:cubicBezTo>
                <a:cubicBezTo>
                  <a:pt x="5402" y="17384"/>
                  <a:pt x="5291" y="19340"/>
                  <a:pt x="5291" y="21297"/>
                </a:cubicBezTo>
                <a:cubicBezTo>
                  <a:pt x="5181" y="26339"/>
                  <a:pt x="4823" y="31492"/>
                  <a:pt x="4244" y="36562"/>
                </a:cubicBezTo>
                <a:cubicBezTo>
                  <a:pt x="4024" y="38050"/>
                  <a:pt x="3803" y="39427"/>
                  <a:pt x="3666" y="40805"/>
                </a:cubicBezTo>
                <a:cubicBezTo>
                  <a:pt x="3225" y="44470"/>
                  <a:pt x="2756" y="48272"/>
                  <a:pt x="2426" y="51937"/>
                </a:cubicBezTo>
                <a:cubicBezTo>
                  <a:pt x="2068" y="54913"/>
                  <a:pt x="1847" y="57916"/>
                  <a:pt x="1737" y="61002"/>
                </a:cubicBezTo>
                <a:cubicBezTo>
                  <a:pt x="1489" y="63868"/>
                  <a:pt x="1489" y="66871"/>
                  <a:pt x="1379" y="69847"/>
                </a:cubicBezTo>
                <a:cubicBezTo>
                  <a:pt x="1268" y="73181"/>
                  <a:pt x="1158" y="76515"/>
                  <a:pt x="1048" y="79960"/>
                </a:cubicBezTo>
                <a:cubicBezTo>
                  <a:pt x="910" y="84313"/>
                  <a:pt x="910" y="88667"/>
                  <a:pt x="910" y="93048"/>
                </a:cubicBezTo>
                <a:cubicBezTo>
                  <a:pt x="910" y="97760"/>
                  <a:pt x="800" y="102444"/>
                  <a:pt x="469" y="107156"/>
                </a:cubicBezTo>
                <a:cubicBezTo>
                  <a:pt x="221" y="109222"/>
                  <a:pt x="359" y="111289"/>
                  <a:pt x="359" y="113355"/>
                </a:cubicBezTo>
                <a:cubicBezTo>
                  <a:pt x="359" y="113466"/>
                  <a:pt x="469" y="113603"/>
                  <a:pt x="469" y="113714"/>
                </a:cubicBezTo>
                <a:cubicBezTo>
                  <a:pt x="800" y="113934"/>
                  <a:pt x="1048" y="114044"/>
                  <a:pt x="1268" y="114044"/>
                </a:cubicBezTo>
                <a:cubicBezTo>
                  <a:pt x="1847" y="113824"/>
                  <a:pt x="1847" y="113355"/>
                  <a:pt x="1847" y="113025"/>
                </a:cubicBezTo>
                <a:cubicBezTo>
                  <a:pt x="1957" y="111757"/>
                  <a:pt x="1957" y="110490"/>
                  <a:pt x="2068" y="109222"/>
                </a:cubicBezTo>
                <a:cubicBezTo>
                  <a:pt x="2068" y="108313"/>
                  <a:pt x="2178" y="107514"/>
                  <a:pt x="2178" y="106715"/>
                </a:cubicBezTo>
                <a:cubicBezTo>
                  <a:pt x="2288" y="103711"/>
                  <a:pt x="2178" y="100736"/>
                  <a:pt x="2288" y="97760"/>
                </a:cubicBezTo>
                <a:cubicBezTo>
                  <a:pt x="2426" y="91780"/>
                  <a:pt x="2426" y="85911"/>
                  <a:pt x="2288" y="79960"/>
                </a:cubicBezTo>
                <a:cubicBezTo>
                  <a:pt x="2288" y="77315"/>
                  <a:pt x="2178" y="74780"/>
                  <a:pt x="2288" y="72134"/>
                </a:cubicBezTo>
                <a:cubicBezTo>
                  <a:pt x="2426" y="68470"/>
                  <a:pt x="2756" y="64805"/>
                  <a:pt x="2867" y="61113"/>
                </a:cubicBezTo>
                <a:cubicBezTo>
                  <a:pt x="2977" y="61002"/>
                  <a:pt x="2977" y="61002"/>
                  <a:pt x="2977" y="60892"/>
                </a:cubicBezTo>
                <a:cubicBezTo>
                  <a:pt x="3335" y="56759"/>
                  <a:pt x="3666" y="52626"/>
                  <a:pt x="4134" y="48493"/>
                </a:cubicBezTo>
                <a:cubicBezTo>
                  <a:pt x="4492" y="44718"/>
                  <a:pt x="4933" y="41026"/>
                  <a:pt x="5512" y="37361"/>
                </a:cubicBezTo>
                <a:cubicBezTo>
                  <a:pt x="6201" y="32759"/>
                  <a:pt x="6669" y="28296"/>
                  <a:pt x="6669" y="23694"/>
                </a:cubicBezTo>
                <a:lnTo>
                  <a:pt x="6669" y="20470"/>
                </a:lnTo>
                <a:cubicBezTo>
                  <a:pt x="6779" y="17164"/>
                  <a:pt x="6669" y="13719"/>
                  <a:pt x="6090" y="10385"/>
                </a:cubicBezTo>
                <a:cubicBezTo>
                  <a:pt x="5980" y="10275"/>
                  <a:pt x="6090" y="10137"/>
                  <a:pt x="6090" y="10027"/>
                </a:cubicBezTo>
                <a:cubicBezTo>
                  <a:pt x="7248" y="9807"/>
                  <a:pt x="8267" y="9586"/>
                  <a:pt x="9425" y="9338"/>
                </a:cubicBezTo>
                <a:lnTo>
                  <a:pt x="12180" y="9008"/>
                </a:lnTo>
                <a:cubicBezTo>
                  <a:pt x="13778" y="8760"/>
                  <a:pt x="15376" y="8649"/>
                  <a:pt x="16892" y="8429"/>
                </a:cubicBezTo>
                <a:cubicBezTo>
                  <a:pt x="19179" y="8208"/>
                  <a:pt x="21355" y="7740"/>
                  <a:pt x="23532" y="7630"/>
                </a:cubicBezTo>
                <a:cubicBezTo>
                  <a:pt x="25268" y="7630"/>
                  <a:pt x="26977" y="7520"/>
                  <a:pt x="28712" y="7382"/>
                </a:cubicBezTo>
                <a:cubicBezTo>
                  <a:pt x="31110" y="7382"/>
                  <a:pt x="33645" y="7161"/>
                  <a:pt x="36042" y="7051"/>
                </a:cubicBezTo>
                <a:cubicBezTo>
                  <a:pt x="36878" y="7026"/>
                  <a:pt x="37719" y="7018"/>
                  <a:pt x="38563" y="7018"/>
                </a:cubicBezTo>
                <a:cubicBezTo>
                  <a:pt x="40069" y="7018"/>
                  <a:pt x="41587" y="7044"/>
                  <a:pt x="43112" y="7044"/>
                </a:cubicBezTo>
                <a:cubicBezTo>
                  <a:pt x="44506" y="7044"/>
                  <a:pt x="45907" y="7022"/>
                  <a:pt x="47312" y="6941"/>
                </a:cubicBezTo>
                <a:cubicBezTo>
                  <a:pt x="51886" y="6583"/>
                  <a:pt x="56597" y="6473"/>
                  <a:pt x="61309" y="6252"/>
                </a:cubicBezTo>
                <a:cubicBezTo>
                  <a:pt x="63954" y="6004"/>
                  <a:pt x="66600" y="5784"/>
                  <a:pt x="69245" y="5673"/>
                </a:cubicBezTo>
                <a:cubicBezTo>
                  <a:pt x="70154" y="5618"/>
                  <a:pt x="71070" y="5591"/>
                  <a:pt x="71990" y="5591"/>
                </a:cubicBezTo>
                <a:cubicBezTo>
                  <a:pt x="72909" y="5591"/>
                  <a:pt x="73833" y="5618"/>
                  <a:pt x="74756" y="5673"/>
                </a:cubicBezTo>
                <a:cubicBezTo>
                  <a:pt x="76932" y="5894"/>
                  <a:pt x="79109" y="5894"/>
                  <a:pt x="81176" y="5894"/>
                </a:cubicBezTo>
                <a:cubicBezTo>
                  <a:pt x="87706" y="5784"/>
                  <a:pt x="94264" y="5673"/>
                  <a:pt x="100684" y="5673"/>
                </a:cubicBezTo>
                <a:cubicBezTo>
                  <a:pt x="101277" y="5658"/>
                  <a:pt x="101870" y="5651"/>
                  <a:pt x="102463" y="5651"/>
                </a:cubicBezTo>
                <a:cubicBezTo>
                  <a:pt x="106117" y="5651"/>
                  <a:pt x="109775" y="5909"/>
                  <a:pt x="113331" y="6004"/>
                </a:cubicBezTo>
                <a:cubicBezTo>
                  <a:pt x="114094" y="6050"/>
                  <a:pt x="114844" y="6065"/>
                  <a:pt x="115586" y="6065"/>
                </a:cubicBezTo>
                <a:cubicBezTo>
                  <a:pt x="117070" y="6065"/>
                  <a:pt x="118521" y="6004"/>
                  <a:pt x="119972" y="6004"/>
                </a:cubicBezTo>
                <a:cubicBezTo>
                  <a:pt x="121882" y="6004"/>
                  <a:pt x="123805" y="5955"/>
                  <a:pt x="125724" y="5955"/>
                </a:cubicBezTo>
                <a:cubicBezTo>
                  <a:pt x="126683" y="5955"/>
                  <a:pt x="127641" y="5967"/>
                  <a:pt x="128597" y="6004"/>
                </a:cubicBezTo>
                <a:cubicBezTo>
                  <a:pt x="131242" y="6142"/>
                  <a:pt x="133997" y="6362"/>
                  <a:pt x="136753" y="6473"/>
                </a:cubicBezTo>
                <a:cubicBezTo>
                  <a:pt x="139728" y="6693"/>
                  <a:pt x="142704" y="6693"/>
                  <a:pt x="145818" y="6941"/>
                </a:cubicBezTo>
                <a:cubicBezTo>
                  <a:pt x="148573" y="7051"/>
                  <a:pt x="151439" y="7272"/>
                  <a:pt x="154305" y="7382"/>
                </a:cubicBezTo>
                <a:cubicBezTo>
                  <a:pt x="156729" y="7520"/>
                  <a:pt x="159237" y="7630"/>
                  <a:pt x="161772" y="7850"/>
                </a:cubicBezTo>
                <a:cubicBezTo>
                  <a:pt x="163039" y="7960"/>
                  <a:pt x="164417" y="8071"/>
                  <a:pt x="165795" y="8208"/>
                </a:cubicBezTo>
                <a:cubicBezTo>
                  <a:pt x="167861" y="8429"/>
                  <a:pt x="169928" y="8539"/>
                  <a:pt x="171994" y="8649"/>
                </a:cubicBezTo>
                <a:cubicBezTo>
                  <a:pt x="174860" y="8760"/>
                  <a:pt x="177616" y="8760"/>
                  <a:pt x="180481" y="8897"/>
                </a:cubicBezTo>
                <a:cubicBezTo>
                  <a:pt x="184835" y="8897"/>
                  <a:pt x="189106" y="8897"/>
                  <a:pt x="193349" y="9008"/>
                </a:cubicBezTo>
                <a:cubicBezTo>
                  <a:pt x="194874" y="9008"/>
                  <a:pt x="196398" y="8959"/>
                  <a:pt x="197964" y="8959"/>
                </a:cubicBezTo>
                <a:cubicBezTo>
                  <a:pt x="198747" y="8959"/>
                  <a:pt x="199539" y="8971"/>
                  <a:pt x="200348" y="9008"/>
                </a:cubicBezTo>
                <a:cubicBezTo>
                  <a:pt x="203213" y="9118"/>
                  <a:pt x="206189" y="9228"/>
                  <a:pt x="209193" y="9338"/>
                </a:cubicBezTo>
                <a:cubicBezTo>
                  <a:pt x="214125" y="9338"/>
                  <a:pt x="219167" y="9338"/>
                  <a:pt x="224237" y="9448"/>
                </a:cubicBezTo>
                <a:cubicBezTo>
                  <a:pt x="225835" y="9448"/>
                  <a:pt x="227323" y="9338"/>
                  <a:pt x="228921" y="8897"/>
                </a:cubicBezTo>
                <a:cubicBezTo>
                  <a:pt x="229858" y="8649"/>
                  <a:pt x="230768" y="8539"/>
                  <a:pt x="231677" y="8429"/>
                </a:cubicBezTo>
                <a:cubicBezTo>
                  <a:pt x="233633" y="8071"/>
                  <a:pt x="235590" y="7850"/>
                  <a:pt x="237436" y="7520"/>
                </a:cubicBezTo>
                <a:cubicBezTo>
                  <a:pt x="238924" y="7272"/>
                  <a:pt x="240412" y="7051"/>
                  <a:pt x="241789" y="6831"/>
                </a:cubicBezTo>
                <a:cubicBezTo>
                  <a:pt x="242947" y="6583"/>
                  <a:pt x="244076" y="6473"/>
                  <a:pt x="245234" y="6252"/>
                </a:cubicBezTo>
                <a:cubicBezTo>
                  <a:pt x="246722" y="6004"/>
                  <a:pt x="248099" y="5784"/>
                  <a:pt x="249477" y="5673"/>
                </a:cubicBezTo>
                <a:cubicBezTo>
                  <a:pt x="249587" y="5784"/>
                  <a:pt x="249725" y="6004"/>
                  <a:pt x="249725" y="6142"/>
                </a:cubicBezTo>
                <a:cubicBezTo>
                  <a:pt x="249587" y="9448"/>
                  <a:pt x="249587" y="12893"/>
                  <a:pt x="249367" y="16227"/>
                </a:cubicBezTo>
                <a:cubicBezTo>
                  <a:pt x="249036" y="20470"/>
                  <a:pt x="248788" y="24741"/>
                  <a:pt x="248678" y="28984"/>
                </a:cubicBezTo>
                <a:cubicBezTo>
                  <a:pt x="248568" y="33558"/>
                  <a:pt x="248568" y="38160"/>
                  <a:pt x="248457" y="42761"/>
                </a:cubicBezTo>
                <a:lnTo>
                  <a:pt x="248457" y="50229"/>
                </a:lnTo>
                <a:cubicBezTo>
                  <a:pt x="248347" y="54114"/>
                  <a:pt x="248209" y="57916"/>
                  <a:pt x="248209" y="61801"/>
                </a:cubicBezTo>
                <a:cubicBezTo>
                  <a:pt x="248209" y="64226"/>
                  <a:pt x="248099" y="66623"/>
                  <a:pt x="248099" y="69048"/>
                </a:cubicBezTo>
                <a:cubicBezTo>
                  <a:pt x="248209" y="72024"/>
                  <a:pt x="248347" y="75027"/>
                  <a:pt x="248209" y="77893"/>
                </a:cubicBezTo>
                <a:cubicBezTo>
                  <a:pt x="248209" y="80869"/>
                  <a:pt x="248099" y="83983"/>
                  <a:pt x="248099" y="86958"/>
                </a:cubicBezTo>
                <a:cubicBezTo>
                  <a:pt x="247989" y="94536"/>
                  <a:pt x="247989" y="102113"/>
                  <a:pt x="247989" y="109691"/>
                </a:cubicBezTo>
                <a:cubicBezTo>
                  <a:pt x="247989" y="110600"/>
                  <a:pt x="247989" y="111399"/>
                  <a:pt x="247879" y="112226"/>
                </a:cubicBezTo>
                <a:cubicBezTo>
                  <a:pt x="247658" y="120244"/>
                  <a:pt x="247521" y="128290"/>
                  <a:pt x="247658" y="136336"/>
                </a:cubicBezTo>
                <a:cubicBezTo>
                  <a:pt x="247658" y="144933"/>
                  <a:pt x="247658" y="153667"/>
                  <a:pt x="248099" y="162264"/>
                </a:cubicBezTo>
                <a:cubicBezTo>
                  <a:pt x="248099" y="164110"/>
                  <a:pt x="247879" y="165819"/>
                  <a:pt x="247521" y="167665"/>
                </a:cubicBezTo>
                <a:cubicBezTo>
                  <a:pt x="246969" y="167775"/>
                  <a:pt x="246501" y="167885"/>
                  <a:pt x="245922" y="168023"/>
                </a:cubicBezTo>
                <a:cubicBezTo>
                  <a:pt x="244324" y="168243"/>
                  <a:pt x="242588" y="168464"/>
                  <a:pt x="240990" y="168712"/>
                </a:cubicBezTo>
                <a:cubicBezTo>
                  <a:pt x="239723" y="168932"/>
                  <a:pt x="238565" y="169153"/>
                  <a:pt x="237326" y="169263"/>
                </a:cubicBezTo>
                <a:cubicBezTo>
                  <a:pt x="235700" y="169511"/>
                  <a:pt x="234102" y="169621"/>
                  <a:pt x="232504" y="169731"/>
                </a:cubicBezTo>
                <a:cubicBezTo>
                  <a:pt x="230547" y="169842"/>
                  <a:pt x="228591" y="170090"/>
                  <a:pt x="226634" y="170200"/>
                </a:cubicBezTo>
                <a:cubicBezTo>
                  <a:pt x="224347" y="170420"/>
                  <a:pt x="222171" y="170531"/>
                  <a:pt x="219856" y="170641"/>
                </a:cubicBezTo>
                <a:cubicBezTo>
                  <a:pt x="214703" y="170999"/>
                  <a:pt x="209634" y="171330"/>
                  <a:pt x="204481" y="171467"/>
                </a:cubicBezTo>
                <a:cubicBezTo>
                  <a:pt x="202304" y="171578"/>
                  <a:pt x="200238" y="171578"/>
                  <a:pt x="198061" y="171578"/>
                </a:cubicBezTo>
                <a:cubicBezTo>
                  <a:pt x="194727" y="171798"/>
                  <a:pt x="191393" y="172018"/>
                  <a:pt x="188059" y="172156"/>
                </a:cubicBezTo>
                <a:cubicBezTo>
                  <a:pt x="185193" y="172266"/>
                  <a:pt x="182327" y="172377"/>
                  <a:pt x="179572" y="172377"/>
                </a:cubicBezTo>
                <a:cubicBezTo>
                  <a:pt x="173813" y="172487"/>
                  <a:pt x="168192" y="172597"/>
                  <a:pt x="162571" y="172707"/>
                </a:cubicBezTo>
                <a:cubicBezTo>
                  <a:pt x="160504" y="172707"/>
                  <a:pt x="158438" y="172845"/>
                  <a:pt x="156371" y="172845"/>
                </a:cubicBezTo>
                <a:cubicBezTo>
                  <a:pt x="153558" y="173014"/>
                  <a:pt x="150729" y="173248"/>
                  <a:pt x="147908" y="173248"/>
                </a:cubicBezTo>
                <a:cubicBezTo>
                  <a:pt x="147054" y="173248"/>
                  <a:pt x="146201" y="173227"/>
                  <a:pt x="145350" y="173176"/>
                </a:cubicBezTo>
                <a:cubicBezTo>
                  <a:pt x="144263" y="173125"/>
                  <a:pt x="143171" y="173103"/>
                  <a:pt x="142075" y="173103"/>
                </a:cubicBezTo>
                <a:cubicBezTo>
                  <a:pt x="138420" y="173103"/>
                  <a:pt x="134729" y="173343"/>
                  <a:pt x="131104" y="173534"/>
                </a:cubicBezTo>
                <a:cubicBezTo>
                  <a:pt x="127549" y="173644"/>
                  <a:pt x="123995" y="173865"/>
                  <a:pt x="120330" y="174085"/>
                </a:cubicBezTo>
                <a:cubicBezTo>
                  <a:pt x="118016" y="174223"/>
                  <a:pt x="115729" y="174223"/>
                  <a:pt x="113442" y="174443"/>
                </a:cubicBezTo>
                <a:cubicBezTo>
                  <a:pt x="110821" y="174653"/>
                  <a:pt x="108201" y="174730"/>
                  <a:pt x="105581" y="174730"/>
                </a:cubicBezTo>
                <a:cubicBezTo>
                  <a:pt x="104068" y="174730"/>
                  <a:pt x="102555" y="174704"/>
                  <a:pt x="101042" y="174664"/>
                </a:cubicBezTo>
                <a:lnTo>
                  <a:pt x="93685" y="174664"/>
                </a:lnTo>
                <a:cubicBezTo>
                  <a:pt x="92597" y="174664"/>
                  <a:pt x="91509" y="174691"/>
                  <a:pt x="90420" y="174691"/>
                </a:cubicBezTo>
                <a:cubicBezTo>
                  <a:pt x="89332" y="174691"/>
                  <a:pt x="88243" y="174664"/>
                  <a:pt x="87155" y="174553"/>
                </a:cubicBezTo>
                <a:cubicBezTo>
                  <a:pt x="85777" y="174443"/>
                  <a:pt x="84400" y="174333"/>
                  <a:pt x="83022" y="174223"/>
                </a:cubicBezTo>
                <a:lnTo>
                  <a:pt x="83022" y="174223"/>
                </a:lnTo>
                <a:cubicBezTo>
                  <a:pt x="83132" y="174664"/>
                  <a:pt x="83132" y="175022"/>
                  <a:pt x="83242" y="175352"/>
                </a:cubicBezTo>
                <a:lnTo>
                  <a:pt x="85639" y="175352"/>
                </a:lnTo>
                <a:cubicBezTo>
                  <a:pt x="87844" y="175600"/>
                  <a:pt x="90021" y="175600"/>
                  <a:pt x="92087" y="175600"/>
                </a:cubicBezTo>
                <a:cubicBezTo>
                  <a:pt x="95283" y="175600"/>
                  <a:pt x="98507" y="175711"/>
                  <a:pt x="101731" y="175711"/>
                </a:cubicBezTo>
                <a:lnTo>
                  <a:pt x="104239" y="175711"/>
                </a:lnTo>
                <a:cubicBezTo>
                  <a:pt x="108510" y="175711"/>
                  <a:pt x="112753" y="175463"/>
                  <a:pt x="116996" y="175242"/>
                </a:cubicBezTo>
                <a:cubicBezTo>
                  <a:pt x="119283" y="175132"/>
                  <a:pt x="121708" y="175022"/>
                  <a:pt x="124105" y="174912"/>
                </a:cubicBezTo>
                <a:cubicBezTo>
                  <a:pt x="128018" y="174664"/>
                  <a:pt x="131931" y="174443"/>
                  <a:pt x="135816" y="174333"/>
                </a:cubicBezTo>
                <a:cubicBezTo>
                  <a:pt x="137903" y="174183"/>
                  <a:pt x="140031" y="174083"/>
                  <a:pt x="142182" y="174083"/>
                </a:cubicBezTo>
                <a:cubicBezTo>
                  <a:pt x="143579" y="174083"/>
                  <a:pt x="144986" y="174125"/>
                  <a:pt x="146397" y="174223"/>
                </a:cubicBezTo>
                <a:cubicBezTo>
                  <a:pt x="146773" y="174260"/>
                  <a:pt x="147153" y="174272"/>
                  <a:pt x="147534" y="174272"/>
                </a:cubicBezTo>
                <a:cubicBezTo>
                  <a:pt x="148298" y="174272"/>
                  <a:pt x="149069" y="174223"/>
                  <a:pt x="149841" y="174223"/>
                </a:cubicBezTo>
                <a:cubicBezTo>
                  <a:pt x="154663" y="173975"/>
                  <a:pt x="159485" y="173644"/>
                  <a:pt x="164307" y="173644"/>
                </a:cubicBezTo>
                <a:lnTo>
                  <a:pt x="170727" y="173644"/>
                </a:lnTo>
                <a:cubicBezTo>
                  <a:pt x="174860" y="173534"/>
                  <a:pt x="178993" y="173396"/>
                  <a:pt x="183126" y="173286"/>
                </a:cubicBezTo>
                <a:cubicBezTo>
                  <a:pt x="185992" y="173176"/>
                  <a:pt x="188858" y="173065"/>
                  <a:pt x="191723" y="172955"/>
                </a:cubicBezTo>
                <a:cubicBezTo>
                  <a:pt x="194616" y="172845"/>
                  <a:pt x="197372" y="172597"/>
                  <a:pt x="200127" y="172487"/>
                </a:cubicBezTo>
                <a:cubicBezTo>
                  <a:pt x="202414" y="172487"/>
                  <a:pt x="204591" y="172487"/>
                  <a:pt x="206768" y="172377"/>
                </a:cubicBezTo>
                <a:cubicBezTo>
                  <a:pt x="211480" y="172156"/>
                  <a:pt x="216191" y="171798"/>
                  <a:pt x="220903" y="171578"/>
                </a:cubicBezTo>
                <a:cubicBezTo>
                  <a:pt x="225725" y="171330"/>
                  <a:pt x="230657" y="170889"/>
                  <a:pt x="235479" y="170420"/>
                </a:cubicBezTo>
                <a:cubicBezTo>
                  <a:pt x="237656" y="170310"/>
                  <a:pt x="239723" y="169842"/>
                  <a:pt x="241789" y="169511"/>
                </a:cubicBezTo>
                <a:cubicBezTo>
                  <a:pt x="242947" y="169401"/>
                  <a:pt x="244076" y="169153"/>
                  <a:pt x="245234" y="168932"/>
                </a:cubicBezTo>
                <a:cubicBezTo>
                  <a:pt x="245922" y="168932"/>
                  <a:pt x="246611" y="168932"/>
                  <a:pt x="247300" y="169153"/>
                </a:cubicBezTo>
                <a:cubicBezTo>
                  <a:pt x="247410" y="169842"/>
                  <a:pt x="247521" y="170531"/>
                  <a:pt x="247521" y="171109"/>
                </a:cubicBezTo>
                <a:cubicBezTo>
                  <a:pt x="247521" y="172487"/>
                  <a:pt x="248209" y="173286"/>
                  <a:pt x="249146" y="174085"/>
                </a:cubicBezTo>
                <a:cubicBezTo>
                  <a:pt x="249620" y="174483"/>
                  <a:pt x="250145" y="174659"/>
                  <a:pt x="250651" y="174659"/>
                </a:cubicBezTo>
                <a:cubicBezTo>
                  <a:pt x="250881" y="174659"/>
                  <a:pt x="251107" y="174622"/>
                  <a:pt x="251323" y="174553"/>
                </a:cubicBezTo>
                <a:cubicBezTo>
                  <a:pt x="252343" y="174085"/>
                  <a:pt x="253169" y="173396"/>
                  <a:pt x="253390" y="172266"/>
                </a:cubicBezTo>
                <a:cubicBezTo>
                  <a:pt x="253610" y="170999"/>
                  <a:pt x="253279" y="169952"/>
                  <a:pt x="252232" y="169263"/>
                </a:cubicBezTo>
                <a:cubicBezTo>
                  <a:pt x="251654" y="168822"/>
                  <a:pt x="250965" y="168574"/>
                  <a:pt x="250276" y="168243"/>
                </a:cubicBezTo>
                <a:cubicBezTo>
                  <a:pt x="249945" y="168023"/>
                  <a:pt x="249587" y="167885"/>
                  <a:pt x="249256" y="167775"/>
                </a:cubicBezTo>
                <a:cubicBezTo>
                  <a:pt x="249256" y="163532"/>
                  <a:pt x="249146" y="159399"/>
                  <a:pt x="249146" y="155376"/>
                </a:cubicBezTo>
                <a:lnTo>
                  <a:pt x="249146" y="142866"/>
                </a:lnTo>
                <a:cubicBezTo>
                  <a:pt x="249036" y="138733"/>
                  <a:pt x="248898" y="134710"/>
                  <a:pt x="248898" y="130577"/>
                </a:cubicBezTo>
                <a:cubicBezTo>
                  <a:pt x="249036" y="125645"/>
                  <a:pt x="249036" y="120712"/>
                  <a:pt x="249146" y="115780"/>
                </a:cubicBezTo>
                <a:cubicBezTo>
                  <a:pt x="249146" y="114981"/>
                  <a:pt x="249036" y="114155"/>
                  <a:pt x="249036" y="113355"/>
                </a:cubicBezTo>
                <a:cubicBezTo>
                  <a:pt x="249146" y="109581"/>
                  <a:pt x="249146" y="105778"/>
                  <a:pt x="249256" y="102003"/>
                </a:cubicBezTo>
                <a:lnTo>
                  <a:pt x="249256" y="97512"/>
                </a:lnTo>
                <a:lnTo>
                  <a:pt x="249256" y="88116"/>
                </a:lnTo>
                <a:cubicBezTo>
                  <a:pt x="249256" y="86159"/>
                  <a:pt x="249256" y="84203"/>
                  <a:pt x="249367" y="82357"/>
                </a:cubicBezTo>
                <a:cubicBezTo>
                  <a:pt x="249367" y="80070"/>
                  <a:pt x="249477" y="77783"/>
                  <a:pt x="249477" y="75579"/>
                </a:cubicBezTo>
                <a:cubicBezTo>
                  <a:pt x="249587" y="73071"/>
                  <a:pt x="249587" y="70536"/>
                  <a:pt x="249725" y="68001"/>
                </a:cubicBezTo>
                <a:cubicBezTo>
                  <a:pt x="249835" y="63069"/>
                  <a:pt x="249945" y="58137"/>
                  <a:pt x="250056" y="53205"/>
                </a:cubicBezTo>
                <a:cubicBezTo>
                  <a:pt x="250166" y="50449"/>
                  <a:pt x="250166" y="47583"/>
                  <a:pt x="250276" y="44718"/>
                </a:cubicBezTo>
                <a:cubicBezTo>
                  <a:pt x="250414" y="40695"/>
                  <a:pt x="250744" y="36672"/>
                  <a:pt x="250855" y="32649"/>
                </a:cubicBezTo>
                <a:cubicBezTo>
                  <a:pt x="250965" y="30004"/>
                  <a:pt x="251213" y="27248"/>
                  <a:pt x="251213" y="24603"/>
                </a:cubicBezTo>
                <a:cubicBezTo>
                  <a:pt x="251323" y="20828"/>
                  <a:pt x="251433" y="17026"/>
                  <a:pt x="251433" y="13251"/>
                </a:cubicBezTo>
                <a:lnTo>
                  <a:pt x="251433" y="5315"/>
                </a:lnTo>
                <a:cubicBezTo>
                  <a:pt x="252122" y="4985"/>
                  <a:pt x="252811" y="4764"/>
                  <a:pt x="253390" y="4406"/>
                </a:cubicBezTo>
                <a:cubicBezTo>
                  <a:pt x="254547" y="3827"/>
                  <a:pt x="255098" y="2808"/>
                  <a:pt x="254988" y="1540"/>
                </a:cubicBezTo>
                <a:cubicBezTo>
                  <a:pt x="254907" y="617"/>
                  <a:pt x="254271" y="0"/>
                  <a:pt x="25349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516855" y="4778401"/>
            <a:ext cx="1071900" cy="1591033"/>
          </a:xfrm>
          <a:custGeom>
            <a:avLst/>
            <a:gdLst/>
            <a:ahLst/>
            <a:cxnLst/>
            <a:rect l="l" t="t" r="r" b="b"/>
            <a:pathLst>
              <a:path w="32157" h="47731" extrusionOk="0">
                <a:moveTo>
                  <a:pt x="3693" y="42489"/>
                </a:moveTo>
                <a:cubicBezTo>
                  <a:pt x="3803" y="43398"/>
                  <a:pt x="3583" y="44225"/>
                  <a:pt x="3225" y="45134"/>
                </a:cubicBezTo>
                <a:cubicBezTo>
                  <a:pt x="3004" y="45602"/>
                  <a:pt x="2756" y="45713"/>
                  <a:pt x="1957" y="45823"/>
                </a:cubicBezTo>
                <a:cubicBezTo>
                  <a:pt x="1847" y="45465"/>
                  <a:pt x="1737" y="45134"/>
                  <a:pt x="1737" y="44776"/>
                </a:cubicBezTo>
                <a:cubicBezTo>
                  <a:pt x="1626" y="43398"/>
                  <a:pt x="1957" y="42957"/>
                  <a:pt x="3445" y="42489"/>
                </a:cubicBezTo>
                <a:close/>
                <a:moveTo>
                  <a:pt x="2067" y="0"/>
                </a:moveTo>
                <a:cubicBezTo>
                  <a:pt x="1957" y="0"/>
                  <a:pt x="1847" y="248"/>
                  <a:pt x="1847" y="358"/>
                </a:cubicBezTo>
                <a:lnTo>
                  <a:pt x="1847" y="2893"/>
                </a:lnTo>
                <a:cubicBezTo>
                  <a:pt x="1847" y="4492"/>
                  <a:pt x="1737" y="6090"/>
                  <a:pt x="1847" y="7826"/>
                </a:cubicBezTo>
                <a:cubicBezTo>
                  <a:pt x="2067" y="11711"/>
                  <a:pt x="2315" y="15734"/>
                  <a:pt x="2536" y="19757"/>
                </a:cubicBezTo>
                <a:cubicBezTo>
                  <a:pt x="2756" y="22402"/>
                  <a:pt x="2894" y="25047"/>
                  <a:pt x="3225" y="27692"/>
                </a:cubicBezTo>
                <a:cubicBezTo>
                  <a:pt x="3693" y="31688"/>
                  <a:pt x="3803" y="35711"/>
                  <a:pt x="3803" y="39844"/>
                </a:cubicBezTo>
                <a:cubicBezTo>
                  <a:pt x="3803" y="40202"/>
                  <a:pt x="3693" y="40643"/>
                  <a:pt x="3693" y="41111"/>
                </a:cubicBezTo>
                <a:cubicBezTo>
                  <a:pt x="3225" y="41221"/>
                  <a:pt x="2756" y="41332"/>
                  <a:pt x="2315" y="41580"/>
                </a:cubicBezTo>
                <a:cubicBezTo>
                  <a:pt x="1737" y="41800"/>
                  <a:pt x="1158" y="42268"/>
                  <a:pt x="938" y="42957"/>
                </a:cubicBezTo>
                <a:cubicBezTo>
                  <a:pt x="827" y="43288"/>
                  <a:pt x="690" y="43536"/>
                  <a:pt x="469" y="43867"/>
                </a:cubicBezTo>
                <a:cubicBezTo>
                  <a:pt x="1" y="44776"/>
                  <a:pt x="249" y="45823"/>
                  <a:pt x="690" y="46732"/>
                </a:cubicBezTo>
                <a:cubicBezTo>
                  <a:pt x="1102" y="47360"/>
                  <a:pt x="1852" y="47730"/>
                  <a:pt x="2558" y="47730"/>
                </a:cubicBezTo>
                <a:cubicBezTo>
                  <a:pt x="3030" y="47730"/>
                  <a:pt x="3483" y="47565"/>
                  <a:pt x="3803" y="47201"/>
                </a:cubicBezTo>
                <a:cubicBezTo>
                  <a:pt x="4024" y="46980"/>
                  <a:pt x="4272" y="46732"/>
                  <a:pt x="4382" y="46402"/>
                </a:cubicBezTo>
                <a:cubicBezTo>
                  <a:pt x="4712" y="45602"/>
                  <a:pt x="4960" y="44776"/>
                  <a:pt x="5291" y="43867"/>
                </a:cubicBezTo>
                <a:cubicBezTo>
                  <a:pt x="5401" y="43398"/>
                  <a:pt x="5512" y="42957"/>
                  <a:pt x="5649" y="42599"/>
                </a:cubicBezTo>
                <a:lnTo>
                  <a:pt x="9094" y="42599"/>
                </a:lnTo>
                <a:cubicBezTo>
                  <a:pt x="9645" y="42599"/>
                  <a:pt x="10223" y="42709"/>
                  <a:pt x="10802" y="42847"/>
                </a:cubicBezTo>
                <a:cubicBezTo>
                  <a:pt x="12180" y="42957"/>
                  <a:pt x="13557" y="43178"/>
                  <a:pt x="15045" y="43398"/>
                </a:cubicBezTo>
                <a:cubicBezTo>
                  <a:pt x="16423" y="43536"/>
                  <a:pt x="17911" y="43646"/>
                  <a:pt x="19426" y="43867"/>
                </a:cubicBezTo>
                <a:cubicBezTo>
                  <a:pt x="23091" y="44445"/>
                  <a:pt x="26756" y="45024"/>
                  <a:pt x="30558" y="45465"/>
                </a:cubicBezTo>
                <a:cubicBezTo>
                  <a:pt x="30657" y="45506"/>
                  <a:pt x="30759" y="45522"/>
                  <a:pt x="30861" y="45522"/>
                </a:cubicBezTo>
                <a:cubicBezTo>
                  <a:pt x="31101" y="45522"/>
                  <a:pt x="31346" y="45432"/>
                  <a:pt x="31578" y="45354"/>
                </a:cubicBezTo>
                <a:cubicBezTo>
                  <a:pt x="31826" y="45354"/>
                  <a:pt x="32156" y="45244"/>
                  <a:pt x="32046" y="44776"/>
                </a:cubicBezTo>
                <a:cubicBezTo>
                  <a:pt x="31826" y="44776"/>
                  <a:pt x="31688" y="44666"/>
                  <a:pt x="31468" y="44666"/>
                </a:cubicBezTo>
                <a:cubicBezTo>
                  <a:pt x="29759" y="44445"/>
                  <a:pt x="28134" y="44087"/>
                  <a:pt x="26425" y="43867"/>
                </a:cubicBezTo>
                <a:cubicBezTo>
                  <a:pt x="24000" y="43536"/>
                  <a:pt x="21493" y="43178"/>
                  <a:pt x="18958" y="42709"/>
                </a:cubicBezTo>
                <a:cubicBezTo>
                  <a:pt x="17002" y="42379"/>
                  <a:pt x="15045" y="42158"/>
                  <a:pt x="13089" y="41690"/>
                </a:cubicBezTo>
                <a:cubicBezTo>
                  <a:pt x="11270" y="41221"/>
                  <a:pt x="9534" y="41001"/>
                  <a:pt x="7716" y="41001"/>
                </a:cubicBezTo>
                <a:cubicBezTo>
                  <a:pt x="7137" y="41001"/>
                  <a:pt x="6448" y="40891"/>
                  <a:pt x="5649" y="40780"/>
                </a:cubicBezTo>
                <a:lnTo>
                  <a:pt x="5649" y="38714"/>
                </a:lnTo>
                <a:cubicBezTo>
                  <a:pt x="5649" y="35711"/>
                  <a:pt x="5760" y="32735"/>
                  <a:pt x="5291" y="29759"/>
                </a:cubicBezTo>
                <a:cubicBezTo>
                  <a:pt x="5181" y="28381"/>
                  <a:pt x="5071" y="27114"/>
                  <a:pt x="4960" y="25846"/>
                </a:cubicBezTo>
                <a:cubicBezTo>
                  <a:pt x="4823" y="24248"/>
                  <a:pt x="4602" y="22622"/>
                  <a:pt x="4492" y="21134"/>
                </a:cubicBezTo>
                <a:cubicBezTo>
                  <a:pt x="4272" y="19288"/>
                  <a:pt x="3913" y="17470"/>
                  <a:pt x="3803" y="15623"/>
                </a:cubicBezTo>
                <a:cubicBezTo>
                  <a:pt x="3583" y="12400"/>
                  <a:pt x="3445" y="9203"/>
                  <a:pt x="3335" y="5979"/>
                </a:cubicBezTo>
                <a:cubicBezTo>
                  <a:pt x="3335" y="4133"/>
                  <a:pt x="3114" y="2425"/>
                  <a:pt x="2756" y="579"/>
                </a:cubicBezTo>
                <a:cubicBezTo>
                  <a:pt x="2756" y="469"/>
                  <a:pt x="2756" y="248"/>
                  <a:pt x="2646" y="248"/>
                </a:cubicBezTo>
                <a:cubicBezTo>
                  <a:pt x="2425" y="138"/>
                  <a:pt x="2315" y="0"/>
                  <a:pt x="20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5087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C9FC42EC-F471-4B1B-B172-C8ACE3ABB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25E63430-DC7A-4189-8357-47F6C863A5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C6CDA0E7-345C-46DF-95AD-4EB0F73B2C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C9B1E2AA-B126-4883-ADC4-21392D94E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2022/11/4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C4ACEB8C-3C37-4D6E-8104-B5EDC25DD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DEA14999-680A-4273-B70A-993C0D5AD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3189848"/>
      </p:ext>
    </p:extLst>
  </p:cSld>
  <p:clrMapOvr>
    <a:masterClrMapping/>
  </p:clrMapOvr>
  <p:transition spd="slow" advClick="0" advTm="0">
    <p:comb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7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7148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marL="609585" lvl="0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 sz="1500"/>
            </a:lvl1pPr>
            <a:lvl2pPr marL="1219170" lvl="1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828754" lvl="2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2438339" lvl="3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3047924" lvl="4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3657509" lvl="5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4267093" lvl="6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4876678" lvl="7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5486263" lvl="8" indent="-4233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19" name="Google Shape;19;p4"/>
          <p:cNvGrpSpPr/>
          <p:nvPr/>
        </p:nvGrpSpPr>
        <p:grpSpPr>
          <a:xfrm rot="10800000" flipH="1">
            <a:off x="9995702" y="1071306"/>
            <a:ext cx="1699665" cy="4789660"/>
            <a:chOff x="7213226" y="1070179"/>
            <a:chExt cx="1274749" cy="3592245"/>
          </a:xfrm>
        </p:grpSpPr>
        <p:sp>
          <p:nvSpPr>
            <p:cNvPr id="20" name="Google Shape;20;p4"/>
            <p:cNvSpPr/>
            <p:nvPr/>
          </p:nvSpPr>
          <p:spPr>
            <a:xfrm rot="-5400000">
              <a:off x="6611428" y="2850851"/>
              <a:ext cx="3592245" cy="30900"/>
            </a:xfrm>
            <a:custGeom>
              <a:avLst/>
              <a:gdLst/>
              <a:ahLst/>
              <a:cxnLst/>
              <a:rect l="l" t="t" r="r" b="b"/>
              <a:pathLst>
                <a:path w="43919" h="1236" extrusionOk="0">
                  <a:moveTo>
                    <a:pt x="27110" y="1"/>
                  </a:moveTo>
                  <a:cubicBezTo>
                    <a:pt x="24215" y="1"/>
                    <a:pt x="21301" y="1"/>
                    <a:pt x="18386" y="80"/>
                  </a:cubicBezTo>
                  <a:cubicBezTo>
                    <a:pt x="15551" y="260"/>
                    <a:pt x="12816" y="500"/>
                    <a:pt x="9982" y="679"/>
                  </a:cubicBezTo>
                  <a:cubicBezTo>
                    <a:pt x="8476" y="791"/>
                    <a:pt x="6966" y="868"/>
                    <a:pt x="5464" y="868"/>
                  </a:cubicBezTo>
                  <a:cubicBezTo>
                    <a:pt x="3740" y="868"/>
                    <a:pt x="2025" y="766"/>
                    <a:pt x="340" y="500"/>
                  </a:cubicBezTo>
                  <a:cubicBezTo>
                    <a:pt x="80" y="500"/>
                    <a:pt x="0" y="759"/>
                    <a:pt x="260" y="839"/>
                  </a:cubicBezTo>
                  <a:cubicBezTo>
                    <a:pt x="1991" y="1129"/>
                    <a:pt x="3739" y="1236"/>
                    <a:pt x="5495" y="1236"/>
                  </a:cubicBezTo>
                  <a:cubicBezTo>
                    <a:pt x="9306" y="1236"/>
                    <a:pt x="13156" y="732"/>
                    <a:pt x="16969" y="500"/>
                  </a:cubicBezTo>
                  <a:cubicBezTo>
                    <a:pt x="19492" y="355"/>
                    <a:pt x="22036" y="309"/>
                    <a:pt x="24582" y="309"/>
                  </a:cubicBezTo>
                  <a:cubicBezTo>
                    <a:pt x="27655" y="309"/>
                    <a:pt x="30731" y="376"/>
                    <a:pt x="33778" y="420"/>
                  </a:cubicBezTo>
                  <a:lnTo>
                    <a:pt x="43679" y="420"/>
                  </a:lnTo>
                  <a:cubicBezTo>
                    <a:pt x="43919" y="420"/>
                    <a:pt x="43919" y="80"/>
                    <a:pt x="43679" y="80"/>
                  </a:cubicBezTo>
                  <a:cubicBezTo>
                    <a:pt x="38189" y="80"/>
                    <a:pt x="32600" y="1"/>
                    <a:pt x="2711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4"/>
            <p:cNvSpPr/>
            <p:nvPr/>
          </p:nvSpPr>
          <p:spPr>
            <a:xfrm rot="10800000">
              <a:off x="7213226" y="4603453"/>
              <a:ext cx="1274749" cy="30900"/>
            </a:xfrm>
            <a:custGeom>
              <a:avLst/>
              <a:gdLst/>
              <a:ahLst/>
              <a:cxnLst/>
              <a:rect l="l" t="t" r="r" b="b"/>
              <a:pathLst>
                <a:path w="43919" h="1236" extrusionOk="0">
                  <a:moveTo>
                    <a:pt x="27110" y="1"/>
                  </a:moveTo>
                  <a:cubicBezTo>
                    <a:pt x="24215" y="1"/>
                    <a:pt x="21301" y="1"/>
                    <a:pt x="18386" y="80"/>
                  </a:cubicBezTo>
                  <a:cubicBezTo>
                    <a:pt x="15551" y="260"/>
                    <a:pt x="12816" y="500"/>
                    <a:pt x="9982" y="679"/>
                  </a:cubicBezTo>
                  <a:cubicBezTo>
                    <a:pt x="8476" y="791"/>
                    <a:pt x="6966" y="868"/>
                    <a:pt x="5464" y="868"/>
                  </a:cubicBezTo>
                  <a:cubicBezTo>
                    <a:pt x="3740" y="868"/>
                    <a:pt x="2025" y="766"/>
                    <a:pt x="340" y="500"/>
                  </a:cubicBezTo>
                  <a:cubicBezTo>
                    <a:pt x="80" y="500"/>
                    <a:pt x="0" y="759"/>
                    <a:pt x="260" y="839"/>
                  </a:cubicBezTo>
                  <a:cubicBezTo>
                    <a:pt x="1991" y="1129"/>
                    <a:pt x="3739" y="1236"/>
                    <a:pt x="5495" y="1236"/>
                  </a:cubicBezTo>
                  <a:cubicBezTo>
                    <a:pt x="9306" y="1236"/>
                    <a:pt x="13156" y="732"/>
                    <a:pt x="16969" y="500"/>
                  </a:cubicBezTo>
                  <a:cubicBezTo>
                    <a:pt x="19492" y="355"/>
                    <a:pt x="22036" y="309"/>
                    <a:pt x="24582" y="309"/>
                  </a:cubicBezTo>
                  <a:cubicBezTo>
                    <a:pt x="27655" y="309"/>
                    <a:pt x="30731" y="376"/>
                    <a:pt x="33778" y="420"/>
                  </a:cubicBezTo>
                  <a:lnTo>
                    <a:pt x="43679" y="420"/>
                  </a:lnTo>
                  <a:cubicBezTo>
                    <a:pt x="43919" y="420"/>
                    <a:pt x="43919" y="80"/>
                    <a:pt x="43679" y="80"/>
                  </a:cubicBezTo>
                  <a:cubicBezTo>
                    <a:pt x="38189" y="80"/>
                    <a:pt x="32600" y="1"/>
                    <a:pt x="2711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" name="Google Shape;22;p4"/>
          <p:cNvGrpSpPr/>
          <p:nvPr/>
        </p:nvGrpSpPr>
        <p:grpSpPr>
          <a:xfrm rot="10800000" flipH="1">
            <a:off x="496629" y="1071306"/>
            <a:ext cx="1534676" cy="4789660"/>
            <a:chOff x="639296" y="1070179"/>
            <a:chExt cx="1151007" cy="3592245"/>
          </a:xfrm>
        </p:grpSpPr>
        <p:sp>
          <p:nvSpPr>
            <p:cNvPr id="23" name="Google Shape;23;p4"/>
            <p:cNvSpPr/>
            <p:nvPr/>
          </p:nvSpPr>
          <p:spPr>
            <a:xfrm rot="-5400000">
              <a:off x="-1084772" y="2850851"/>
              <a:ext cx="3592245" cy="30900"/>
            </a:xfrm>
            <a:custGeom>
              <a:avLst/>
              <a:gdLst/>
              <a:ahLst/>
              <a:cxnLst/>
              <a:rect l="l" t="t" r="r" b="b"/>
              <a:pathLst>
                <a:path w="43919" h="1236" extrusionOk="0">
                  <a:moveTo>
                    <a:pt x="27110" y="1"/>
                  </a:moveTo>
                  <a:cubicBezTo>
                    <a:pt x="24215" y="1"/>
                    <a:pt x="21301" y="1"/>
                    <a:pt x="18386" y="80"/>
                  </a:cubicBezTo>
                  <a:cubicBezTo>
                    <a:pt x="15551" y="260"/>
                    <a:pt x="12816" y="500"/>
                    <a:pt x="9982" y="679"/>
                  </a:cubicBezTo>
                  <a:cubicBezTo>
                    <a:pt x="8476" y="791"/>
                    <a:pt x="6966" y="868"/>
                    <a:pt x="5464" y="868"/>
                  </a:cubicBezTo>
                  <a:cubicBezTo>
                    <a:pt x="3740" y="868"/>
                    <a:pt x="2025" y="766"/>
                    <a:pt x="340" y="500"/>
                  </a:cubicBezTo>
                  <a:cubicBezTo>
                    <a:pt x="80" y="500"/>
                    <a:pt x="0" y="759"/>
                    <a:pt x="260" y="839"/>
                  </a:cubicBezTo>
                  <a:cubicBezTo>
                    <a:pt x="1991" y="1129"/>
                    <a:pt x="3739" y="1236"/>
                    <a:pt x="5495" y="1236"/>
                  </a:cubicBezTo>
                  <a:cubicBezTo>
                    <a:pt x="9306" y="1236"/>
                    <a:pt x="13156" y="732"/>
                    <a:pt x="16969" y="500"/>
                  </a:cubicBezTo>
                  <a:cubicBezTo>
                    <a:pt x="19492" y="355"/>
                    <a:pt x="22036" y="309"/>
                    <a:pt x="24582" y="309"/>
                  </a:cubicBezTo>
                  <a:cubicBezTo>
                    <a:pt x="27655" y="309"/>
                    <a:pt x="30731" y="376"/>
                    <a:pt x="33778" y="420"/>
                  </a:cubicBezTo>
                  <a:lnTo>
                    <a:pt x="43679" y="420"/>
                  </a:lnTo>
                  <a:cubicBezTo>
                    <a:pt x="43919" y="420"/>
                    <a:pt x="43919" y="80"/>
                    <a:pt x="43679" y="80"/>
                  </a:cubicBezTo>
                  <a:cubicBezTo>
                    <a:pt x="38189" y="80"/>
                    <a:pt x="32600" y="1"/>
                    <a:pt x="2711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4"/>
            <p:cNvSpPr/>
            <p:nvPr/>
          </p:nvSpPr>
          <p:spPr>
            <a:xfrm rot="10800000">
              <a:off x="639296" y="4603453"/>
              <a:ext cx="1151007" cy="30900"/>
            </a:xfrm>
            <a:custGeom>
              <a:avLst/>
              <a:gdLst/>
              <a:ahLst/>
              <a:cxnLst/>
              <a:rect l="l" t="t" r="r" b="b"/>
              <a:pathLst>
                <a:path w="43919" h="1236" extrusionOk="0">
                  <a:moveTo>
                    <a:pt x="27110" y="1"/>
                  </a:moveTo>
                  <a:cubicBezTo>
                    <a:pt x="24215" y="1"/>
                    <a:pt x="21301" y="1"/>
                    <a:pt x="18386" y="80"/>
                  </a:cubicBezTo>
                  <a:cubicBezTo>
                    <a:pt x="15551" y="260"/>
                    <a:pt x="12816" y="500"/>
                    <a:pt x="9982" y="679"/>
                  </a:cubicBezTo>
                  <a:cubicBezTo>
                    <a:pt x="8476" y="791"/>
                    <a:pt x="6966" y="868"/>
                    <a:pt x="5464" y="868"/>
                  </a:cubicBezTo>
                  <a:cubicBezTo>
                    <a:pt x="3740" y="868"/>
                    <a:pt x="2025" y="766"/>
                    <a:pt x="340" y="500"/>
                  </a:cubicBezTo>
                  <a:cubicBezTo>
                    <a:pt x="80" y="500"/>
                    <a:pt x="0" y="759"/>
                    <a:pt x="260" y="839"/>
                  </a:cubicBezTo>
                  <a:cubicBezTo>
                    <a:pt x="1991" y="1129"/>
                    <a:pt x="3739" y="1236"/>
                    <a:pt x="5495" y="1236"/>
                  </a:cubicBezTo>
                  <a:cubicBezTo>
                    <a:pt x="9306" y="1236"/>
                    <a:pt x="13156" y="732"/>
                    <a:pt x="16969" y="500"/>
                  </a:cubicBezTo>
                  <a:cubicBezTo>
                    <a:pt x="19492" y="355"/>
                    <a:pt x="22036" y="309"/>
                    <a:pt x="24582" y="309"/>
                  </a:cubicBezTo>
                  <a:cubicBezTo>
                    <a:pt x="27655" y="309"/>
                    <a:pt x="30731" y="376"/>
                    <a:pt x="33778" y="420"/>
                  </a:cubicBezTo>
                  <a:lnTo>
                    <a:pt x="43679" y="420"/>
                  </a:lnTo>
                  <a:cubicBezTo>
                    <a:pt x="43919" y="420"/>
                    <a:pt x="43919" y="80"/>
                    <a:pt x="43679" y="80"/>
                  </a:cubicBezTo>
                  <a:cubicBezTo>
                    <a:pt x="38189" y="80"/>
                    <a:pt x="32600" y="1"/>
                    <a:pt x="2711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5" name="Google Shape;25;p4"/>
          <p:cNvGrpSpPr/>
          <p:nvPr/>
        </p:nvGrpSpPr>
        <p:grpSpPr>
          <a:xfrm rot="-614926">
            <a:off x="9628030" y="5788293"/>
            <a:ext cx="1881127" cy="1011027"/>
            <a:chOff x="5522156" y="3959976"/>
            <a:chExt cx="1734768" cy="932364"/>
          </a:xfrm>
        </p:grpSpPr>
        <p:sp>
          <p:nvSpPr>
            <p:cNvPr id="26" name="Google Shape;26;p4"/>
            <p:cNvSpPr/>
            <p:nvPr/>
          </p:nvSpPr>
          <p:spPr>
            <a:xfrm>
              <a:off x="6102291" y="4417302"/>
              <a:ext cx="210798" cy="258327"/>
            </a:xfrm>
            <a:custGeom>
              <a:avLst/>
              <a:gdLst/>
              <a:ahLst/>
              <a:cxnLst/>
              <a:rect l="l" t="t" r="r" b="b"/>
              <a:pathLst>
                <a:path w="7664" h="9392" extrusionOk="0">
                  <a:moveTo>
                    <a:pt x="4344" y="0"/>
                  </a:moveTo>
                  <a:cubicBezTo>
                    <a:pt x="2752" y="955"/>
                    <a:pt x="1228" y="2183"/>
                    <a:pt x="0" y="3593"/>
                  </a:cubicBezTo>
                  <a:cubicBezTo>
                    <a:pt x="2752" y="5208"/>
                    <a:pt x="5299" y="7209"/>
                    <a:pt x="7664" y="9392"/>
                  </a:cubicBezTo>
                  <a:cubicBezTo>
                    <a:pt x="6345" y="6435"/>
                    <a:pt x="5390" y="3411"/>
                    <a:pt x="4730" y="387"/>
                  </a:cubicBezTo>
                  <a:lnTo>
                    <a:pt x="43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27;p4"/>
            <p:cNvSpPr/>
            <p:nvPr/>
          </p:nvSpPr>
          <p:spPr>
            <a:xfrm>
              <a:off x="5620046" y="4015756"/>
              <a:ext cx="573589" cy="544792"/>
            </a:xfrm>
            <a:custGeom>
              <a:avLst/>
              <a:gdLst/>
              <a:ahLst/>
              <a:cxnLst/>
              <a:rect l="l" t="t" r="r" b="b"/>
              <a:pathLst>
                <a:path w="20854" h="19807" extrusionOk="0">
                  <a:moveTo>
                    <a:pt x="183" y="0"/>
                  </a:moveTo>
                  <a:lnTo>
                    <a:pt x="1" y="387"/>
                  </a:lnTo>
                  <a:cubicBezTo>
                    <a:pt x="295" y="581"/>
                    <a:pt x="590" y="775"/>
                    <a:pt x="884" y="969"/>
                  </a:cubicBezTo>
                  <a:lnTo>
                    <a:pt x="884" y="969"/>
                  </a:lnTo>
                  <a:cubicBezTo>
                    <a:pt x="652" y="645"/>
                    <a:pt x="418" y="322"/>
                    <a:pt x="183" y="0"/>
                  </a:cubicBezTo>
                  <a:close/>
                  <a:moveTo>
                    <a:pt x="884" y="969"/>
                  </a:moveTo>
                  <a:cubicBezTo>
                    <a:pt x="5254" y="7038"/>
                    <a:pt x="9298" y="13330"/>
                    <a:pt x="13076" y="19807"/>
                  </a:cubicBezTo>
                  <a:cubicBezTo>
                    <a:pt x="16010" y="18010"/>
                    <a:pt x="18670" y="15554"/>
                    <a:pt x="20853" y="12712"/>
                  </a:cubicBezTo>
                  <a:cubicBezTo>
                    <a:pt x="13960" y="9080"/>
                    <a:pt x="7337" y="5199"/>
                    <a:pt x="884" y="96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4"/>
            <p:cNvSpPr/>
            <p:nvPr/>
          </p:nvSpPr>
          <p:spPr>
            <a:xfrm>
              <a:off x="5603048" y="4000189"/>
              <a:ext cx="608713" cy="576945"/>
            </a:xfrm>
            <a:custGeom>
              <a:avLst/>
              <a:gdLst/>
              <a:ahLst/>
              <a:cxnLst/>
              <a:rect l="l" t="t" r="r" b="b"/>
              <a:pathLst>
                <a:path w="22131" h="20976" extrusionOk="0">
                  <a:moveTo>
                    <a:pt x="3732" y="3651"/>
                  </a:moveTo>
                  <a:cubicBezTo>
                    <a:pt x="9190" y="7147"/>
                    <a:pt x="14777" y="10436"/>
                    <a:pt x="20554" y="13434"/>
                  </a:cubicBezTo>
                  <a:lnTo>
                    <a:pt x="20554" y="13434"/>
                  </a:lnTo>
                  <a:cubicBezTo>
                    <a:pt x="18655" y="15845"/>
                    <a:pt x="16462" y="17942"/>
                    <a:pt x="13878" y="19596"/>
                  </a:cubicBezTo>
                  <a:lnTo>
                    <a:pt x="13878" y="19596"/>
                  </a:lnTo>
                  <a:cubicBezTo>
                    <a:pt x="10681" y="14143"/>
                    <a:pt x="7295" y="8809"/>
                    <a:pt x="3732" y="3651"/>
                  </a:cubicBezTo>
                  <a:close/>
                  <a:moveTo>
                    <a:pt x="839" y="0"/>
                  </a:moveTo>
                  <a:cubicBezTo>
                    <a:pt x="551" y="0"/>
                    <a:pt x="286" y="207"/>
                    <a:pt x="246" y="488"/>
                  </a:cubicBezTo>
                  <a:lnTo>
                    <a:pt x="246" y="488"/>
                  </a:lnTo>
                  <a:cubicBezTo>
                    <a:pt x="44" y="734"/>
                    <a:pt x="1" y="1159"/>
                    <a:pt x="323" y="1430"/>
                  </a:cubicBezTo>
                  <a:cubicBezTo>
                    <a:pt x="578" y="1599"/>
                    <a:pt x="834" y="1768"/>
                    <a:pt x="1089" y="1936"/>
                  </a:cubicBezTo>
                  <a:lnTo>
                    <a:pt x="1089" y="1936"/>
                  </a:lnTo>
                  <a:cubicBezTo>
                    <a:pt x="5362" y="7954"/>
                    <a:pt x="9461" y="14230"/>
                    <a:pt x="13217" y="20668"/>
                  </a:cubicBezTo>
                  <a:cubicBezTo>
                    <a:pt x="13285" y="20873"/>
                    <a:pt x="13520" y="20975"/>
                    <a:pt x="13748" y="20975"/>
                  </a:cubicBezTo>
                  <a:cubicBezTo>
                    <a:pt x="13824" y="20975"/>
                    <a:pt x="13899" y="20964"/>
                    <a:pt x="13967" y="20941"/>
                  </a:cubicBezTo>
                  <a:cubicBezTo>
                    <a:pt x="17014" y="18963"/>
                    <a:pt x="19652" y="16484"/>
                    <a:pt x="21926" y="13551"/>
                  </a:cubicBezTo>
                  <a:cubicBezTo>
                    <a:pt x="22131" y="13369"/>
                    <a:pt x="21926" y="12891"/>
                    <a:pt x="21744" y="12800"/>
                  </a:cubicBezTo>
                  <a:cubicBezTo>
                    <a:pt x="14907" y="9198"/>
                    <a:pt x="8335" y="5351"/>
                    <a:pt x="1933" y="1083"/>
                  </a:cubicBezTo>
                  <a:lnTo>
                    <a:pt x="1933" y="1083"/>
                  </a:lnTo>
                  <a:cubicBezTo>
                    <a:pt x="1746" y="819"/>
                    <a:pt x="1558" y="556"/>
                    <a:pt x="1369" y="293"/>
                  </a:cubicBezTo>
                  <a:cubicBezTo>
                    <a:pt x="1219" y="86"/>
                    <a:pt x="1024" y="0"/>
                    <a:pt x="839" y="0"/>
                  </a:cubicBezTo>
                  <a:close/>
                </a:path>
              </a:pathLst>
            </a:custGeom>
            <a:solidFill>
              <a:srgbClr val="F9E3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29;p4"/>
            <p:cNvSpPr/>
            <p:nvPr/>
          </p:nvSpPr>
          <p:spPr>
            <a:xfrm>
              <a:off x="5833980" y="4039521"/>
              <a:ext cx="698022" cy="190170"/>
            </a:xfrm>
            <a:custGeom>
              <a:avLst/>
              <a:gdLst/>
              <a:ahLst/>
              <a:cxnLst/>
              <a:rect l="l" t="t" r="r" b="b"/>
              <a:pathLst>
                <a:path w="25378" h="6914" extrusionOk="0">
                  <a:moveTo>
                    <a:pt x="0" y="0"/>
                  </a:moveTo>
                  <a:lnTo>
                    <a:pt x="0" y="0"/>
                  </a:lnTo>
                  <a:cubicBezTo>
                    <a:pt x="6526" y="2274"/>
                    <a:pt x="13075" y="4548"/>
                    <a:pt x="19693" y="6822"/>
                  </a:cubicBezTo>
                  <a:lnTo>
                    <a:pt x="20557" y="6913"/>
                  </a:lnTo>
                  <a:cubicBezTo>
                    <a:pt x="22262" y="6436"/>
                    <a:pt x="23877" y="5594"/>
                    <a:pt x="25378" y="4639"/>
                  </a:cubicBezTo>
                  <a:cubicBezTo>
                    <a:pt x="16941" y="2752"/>
                    <a:pt x="8527" y="1137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;p4"/>
            <p:cNvSpPr/>
            <p:nvPr/>
          </p:nvSpPr>
          <p:spPr>
            <a:xfrm>
              <a:off x="5522156" y="3959976"/>
              <a:ext cx="1103666" cy="742800"/>
            </a:xfrm>
            <a:custGeom>
              <a:avLst/>
              <a:gdLst/>
              <a:ahLst/>
              <a:cxnLst/>
              <a:rect l="l" t="t" r="r" b="b"/>
              <a:pathLst>
                <a:path w="40126" h="27006" extrusionOk="0">
                  <a:moveTo>
                    <a:pt x="3264" y="1096"/>
                  </a:moveTo>
                  <a:cubicBezTo>
                    <a:pt x="15316" y="2597"/>
                    <a:pt x="27141" y="4871"/>
                    <a:pt x="38989" y="7827"/>
                  </a:cubicBezTo>
                  <a:cubicBezTo>
                    <a:pt x="36919" y="8850"/>
                    <a:pt x="34736" y="9714"/>
                    <a:pt x="32462" y="10283"/>
                  </a:cubicBezTo>
                  <a:lnTo>
                    <a:pt x="32258" y="10465"/>
                  </a:lnTo>
                  <a:cubicBezTo>
                    <a:pt x="32167" y="10465"/>
                    <a:pt x="32076" y="10556"/>
                    <a:pt x="31985" y="10760"/>
                  </a:cubicBezTo>
                  <a:cubicBezTo>
                    <a:pt x="26868" y="9146"/>
                    <a:pt x="21843" y="7440"/>
                    <a:pt x="16726" y="5735"/>
                  </a:cubicBezTo>
                  <a:cubicBezTo>
                    <a:pt x="12269" y="4211"/>
                    <a:pt x="7539" y="2983"/>
                    <a:pt x="3264" y="1096"/>
                  </a:cubicBezTo>
                  <a:close/>
                  <a:moveTo>
                    <a:pt x="6493" y="2983"/>
                  </a:moveTo>
                  <a:lnTo>
                    <a:pt x="6493" y="2983"/>
                  </a:lnTo>
                  <a:cubicBezTo>
                    <a:pt x="9632" y="4120"/>
                    <a:pt x="12838" y="4984"/>
                    <a:pt x="15885" y="6008"/>
                  </a:cubicBezTo>
                  <a:cubicBezTo>
                    <a:pt x="21183" y="7827"/>
                    <a:pt x="26482" y="9532"/>
                    <a:pt x="31803" y="11329"/>
                  </a:cubicBezTo>
                  <a:lnTo>
                    <a:pt x="31894" y="11329"/>
                  </a:lnTo>
                  <a:cubicBezTo>
                    <a:pt x="30939" y="15968"/>
                    <a:pt x="30188" y="20698"/>
                    <a:pt x="29529" y="25336"/>
                  </a:cubicBezTo>
                  <a:cubicBezTo>
                    <a:pt x="29142" y="21744"/>
                    <a:pt x="28483" y="18151"/>
                    <a:pt x="27619" y="14649"/>
                  </a:cubicBezTo>
                  <a:cubicBezTo>
                    <a:pt x="27823" y="14535"/>
                    <a:pt x="27823" y="14262"/>
                    <a:pt x="27619" y="14171"/>
                  </a:cubicBezTo>
                  <a:cubicBezTo>
                    <a:pt x="20706" y="10283"/>
                    <a:pt x="13702" y="6485"/>
                    <a:pt x="6493" y="2983"/>
                  </a:cubicBezTo>
                  <a:close/>
                  <a:moveTo>
                    <a:pt x="1377" y="1096"/>
                  </a:moveTo>
                  <a:lnTo>
                    <a:pt x="1377" y="1096"/>
                  </a:lnTo>
                  <a:cubicBezTo>
                    <a:pt x="10086" y="5257"/>
                    <a:pt x="18614" y="9714"/>
                    <a:pt x="27050" y="14444"/>
                  </a:cubicBezTo>
                  <a:lnTo>
                    <a:pt x="27050" y="14649"/>
                  </a:lnTo>
                  <a:cubicBezTo>
                    <a:pt x="28005" y="18515"/>
                    <a:pt x="28665" y="22403"/>
                    <a:pt x="29051" y="26292"/>
                  </a:cubicBezTo>
                  <a:cubicBezTo>
                    <a:pt x="26573" y="24109"/>
                    <a:pt x="24026" y="22039"/>
                    <a:pt x="21365" y="20129"/>
                  </a:cubicBezTo>
                  <a:cubicBezTo>
                    <a:pt x="21310" y="20101"/>
                    <a:pt x="21255" y="20089"/>
                    <a:pt x="21205" y="20089"/>
                  </a:cubicBezTo>
                  <a:cubicBezTo>
                    <a:pt x="21178" y="20089"/>
                    <a:pt x="21152" y="20092"/>
                    <a:pt x="21128" y="20099"/>
                  </a:cubicBezTo>
                  <a:lnTo>
                    <a:pt x="21128" y="20099"/>
                  </a:lnTo>
                  <a:cubicBezTo>
                    <a:pt x="22789" y="18505"/>
                    <a:pt x="24544" y="17006"/>
                    <a:pt x="26391" y="15581"/>
                  </a:cubicBezTo>
                  <a:cubicBezTo>
                    <a:pt x="26631" y="15433"/>
                    <a:pt x="26481" y="15031"/>
                    <a:pt x="26209" y="15031"/>
                  </a:cubicBezTo>
                  <a:cubicBezTo>
                    <a:pt x="26146" y="15031"/>
                    <a:pt x="26077" y="15052"/>
                    <a:pt x="26004" y="15104"/>
                  </a:cubicBezTo>
                  <a:cubicBezTo>
                    <a:pt x="23457" y="17105"/>
                    <a:pt x="20888" y="19379"/>
                    <a:pt x="18614" y="21744"/>
                  </a:cubicBezTo>
                  <a:cubicBezTo>
                    <a:pt x="18045" y="22403"/>
                    <a:pt x="17477" y="23062"/>
                    <a:pt x="16817" y="23745"/>
                  </a:cubicBezTo>
                  <a:cubicBezTo>
                    <a:pt x="16560" y="23974"/>
                    <a:pt x="16381" y="24072"/>
                    <a:pt x="16243" y="24072"/>
                  </a:cubicBezTo>
                  <a:cubicBezTo>
                    <a:pt x="15931" y="24072"/>
                    <a:pt x="15830" y="23571"/>
                    <a:pt x="15498" y="22972"/>
                  </a:cubicBezTo>
                  <a:cubicBezTo>
                    <a:pt x="14634" y="21266"/>
                    <a:pt x="13702" y="19561"/>
                    <a:pt x="12747" y="17855"/>
                  </a:cubicBezTo>
                  <a:cubicBezTo>
                    <a:pt x="9427" y="11988"/>
                    <a:pt x="5538" y="6394"/>
                    <a:pt x="1377" y="1096"/>
                  </a:cubicBezTo>
                  <a:close/>
                  <a:moveTo>
                    <a:pt x="376" y="1"/>
                  </a:moveTo>
                  <a:cubicBezTo>
                    <a:pt x="154" y="1"/>
                    <a:pt x="1" y="287"/>
                    <a:pt x="149" y="527"/>
                  </a:cubicBezTo>
                  <a:cubicBezTo>
                    <a:pt x="6311" y="8100"/>
                    <a:pt x="11610" y="16354"/>
                    <a:pt x="15976" y="25064"/>
                  </a:cubicBezTo>
                  <a:cubicBezTo>
                    <a:pt x="16029" y="25170"/>
                    <a:pt x="16114" y="25214"/>
                    <a:pt x="16216" y="25214"/>
                  </a:cubicBezTo>
                  <a:cubicBezTo>
                    <a:pt x="16288" y="25214"/>
                    <a:pt x="16369" y="25192"/>
                    <a:pt x="16453" y="25155"/>
                  </a:cubicBezTo>
                  <a:cubicBezTo>
                    <a:pt x="17857" y="23436"/>
                    <a:pt x="19348" y="21822"/>
                    <a:pt x="20925" y="20294"/>
                  </a:cubicBezTo>
                  <a:lnTo>
                    <a:pt x="20925" y="20294"/>
                  </a:lnTo>
                  <a:cubicBezTo>
                    <a:pt x="20885" y="20419"/>
                    <a:pt x="20923" y="20578"/>
                    <a:pt x="21092" y="20698"/>
                  </a:cubicBezTo>
                  <a:cubicBezTo>
                    <a:pt x="23730" y="22608"/>
                    <a:pt x="26391" y="24677"/>
                    <a:pt x="28847" y="26860"/>
                  </a:cubicBezTo>
                  <a:cubicBezTo>
                    <a:pt x="28960" y="26951"/>
                    <a:pt x="29051" y="26951"/>
                    <a:pt x="29142" y="26951"/>
                  </a:cubicBezTo>
                  <a:cubicBezTo>
                    <a:pt x="29209" y="26984"/>
                    <a:pt x="29291" y="27005"/>
                    <a:pt x="29368" y="27005"/>
                  </a:cubicBezTo>
                  <a:cubicBezTo>
                    <a:pt x="29501" y="27005"/>
                    <a:pt x="29620" y="26942"/>
                    <a:pt x="29620" y="26769"/>
                  </a:cubicBezTo>
                  <a:cubicBezTo>
                    <a:pt x="29620" y="26473"/>
                    <a:pt x="29529" y="26201"/>
                    <a:pt x="29529" y="25905"/>
                  </a:cubicBezTo>
                  <a:lnTo>
                    <a:pt x="29529" y="25905"/>
                  </a:lnTo>
                  <a:cubicBezTo>
                    <a:pt x="29612" y="25998"/>
                    <a:pt x="29713" y="26049"/>
                    <a:pt x="29799" y="26049"/>
                  </a:cubicBezTo>
                  <a:cubicBezTo>
                    <a:pt x="29902" y="26049"/>
                    <a:pt x="29984" y="25975"/>
                    <a:pt x="29984" y="25814"/>
                  </a:cubicBezTo>
                  <a:cubicBezTo>
                    <a:pt x="30757" y="20788"/>
                    <a:pt x="31598" y="15877"/>
                    <a:pt x="32553" y="10851"/>
                  </a:cubicBezTo>
                  <a:lnTo>
                    <a:pt x="32644" y="10851"/>
                  </a:lnTo>
                  <a:cubicBezTo>
                    <a:pt x="35214" y="10192"/>
                    <a:pt x="37579" y="9146"/>
                    <a:pt x="39944" y="7918"/>
                  </a:cubicBezTo>
                  <a:cubicBezTo>
                    <a:pt x="40126" y="7827"/>
                    <a:pt x="40126" y="7440"/>
                    <a:pt x="39853" y="7440"/>
                  </a:cubicBezTo>
                  <a:cubicBezTo>
                    <a:pt x="27050" y="4211"/>
                    <a:pt x="14066" y="1846"/>
                    <a:pt x="990" y="232"/>
                  </a:cubicBezTo>
                  <a:lnTo>
                    <a:pt x="899" y="232"/>
                  </a:lnTo>
                  <a:cubicBezTo>
                    <a:pt x="808" y="141"/>
                    <a:pt x="626" y="141"/>
                    <a:pt x="536" y="50"/>
                  </a:cubicBezTo>
                  <a:cubicBezTo>
                    <a:pt x="481" y="16"/>
                    <a:pt x="426" y="1"/>
                    <a:pt x="3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4"/>
            <p:cNvSpPr/>
            <p:nvPr/>
          </p:nvSpPr>
          <p:spPr>
            <a:xfrm>
              <a:off x="6330775" y="4255930"/>
              <a:ext cx="926148" cy="636411"/>
            </a:xfrm>
            <a:custGeom>
              <a:avLst/>
              <a:gdLst/>
              <a:ahLst/>
              <a:cxnLst/>
              <a:rect l="l" t="t" r="r" b="b"/>
              <a:pathLst>
                <a:path w="33672" h="23138" extrusionOk="0">
                  <a:moveTo>
                    <a:pt x="14058" y="9512"/>
                  </a:moveTo>
                  <a:cubicBezTo>
                    <a:pt x="14604" y="9512"/>
                    <a:pt x="15128" y="9791"/>
                    <a:pt x="15570" y="10233"/>
                  </a:cubicBezTo>
                  <a:cubicBezTo>
                    <a:pt x="16412" y="11075"/>
                    <a:pt x="16980" y="12212"/>
                    <a:pt x="17185" y="13439"/>
                  </a:cubicBezTo>
                  <a:cubicBezTo>
                    <a:pt x="17458" y="14486"/>
                    <a:pt x="17367" y="15622"/>
                    <a:pt x="17185" y="16669"/>
                  </a:cubicBezTo>
                  <a:cubicBezTo>
                    <a:pt x="15184" y="16100"/>
                    <a:pt x="13478" y="14781"/>
                    <a:pt x="12728" y="12689"/>
                  </a:cubicBezTo>
                  <a:cubicBezTo>
                    <a:pt x="12523" y="11939"/>
                    <a:pt x="12250" y="10597"/>
                    <a:pt x="12819" y="10028"/>
                  </a:cubicBezTo>
                  <a:cubicBezTo>
                    <a:pt x="13228" y="9668"/>
                    <a:pt x="13649" y="9512"/>
                    <a:pt x="14058" y="9512"/>
                  </a:cubicBezTo>
                  <a:close/>
                  <a:moveTo>
                    <a:pt x="33387" y="0"/>
                  </a:moveTo>
                  <a:cubicBezTo>
                    <a:pt x="33245" y="0"/>
                    <a:pt x="33103" y="91"/>
                    <a:pt x="33103" y="273"/>
                  </a:cubicBezTo>
                  <a:cubicBezTo>
                    <a:pt x="32421" y="5481"/>
                    <a:pt x="31284" y="10984"/>
                    <a:pt x="27213" y="14576"/>
                  </a:cubicBezTo>
                  <a:cubicBezTo>
                    <a:pt x="25450" y="16128"/>
                    <a:pt x="22660" y="17106"/>
                    <a:pt x="19948" y="17106"/>
                  </a:cubicBezTo>
                  <a:cubicBezTo>
                    <a:pt x="19163" y="17106"/>
                    <a:pt x="18385" y="17024"/>
                    <a:pt x="17640" y="16850"/>
                  </a:cubicBezTo>
                  <a:cubicBezTo>
                    <a:pt x="18208" y="14872"/>
                    <a:pt x="17935" y="12689"/>
                    <a:pt x="16798" y="10893"/>
                  </a:cubicBezTo>
                  <a:cubicBezTo>
                    <a:pt x="16188" y="9968"/>
                    <a:pt x="15066" y="8666"/>
                    <a:pt x="13897" y="8666"/>
                  </a:cubicBezTo>
                  <a:cubicBezTo>
                    <a:pt x="13629" y="8666"/>
                    <a:pt x="13359" y="8735"/>
                    <a:pt x="13092" y="8891"/>
                  </a:cubicBezTo>
                  <a:cubicBezTo>
                    <a:pt x="11500" y="10028"/>
                    <a:pt x="11864" y="12416"/>
                    <a:pt x="12728" y="13826"/>
                  </a:cubicBezTo>
                  <a:cubicBezTo>
                    <a:pt x="13660" y="15441"/>
                    <a:pt x="15275" y="16578"/>
                    <a:pt x="16980" y="17146"/>
                  </a:cubicBezTo>
                  <a:cubicBezTo>
                    <a:pt x="16503" y="18670"/>
                    <a:pt x="15570" y="19989"/>
                    <a:pt x="14229" y="20944"/>
                  </a:cubicBezTo>
                  <a:cubicBezTo>
                    <a:pt x="12638" y="22065"/>
                    <a:pt x="10898" y="22563"/>
                    <a:pt x="9165" y="22563"/>
                  </a:cubicBezTo>
                  <a:cubicBezTo>
                    <a:pt x="5942" y="22563"/>
                    <a:pt x="2744" y="20839"/>
                    <a:pt x="585" y="18192"/>
                  </a:cubicBezTo>
                  <a:cubicBezTo>
                    <a:pt x="538" y="18117"/>
                    <a:pt x="473" y="18086"/>
                    <a:pt x="406" y="18086"/>
                  </a:cubicBezTo>
                  <a:cubicBezTo>
                    <a:pt x="210" y="18086"/>
                    <a:pt x="1" y="18352"/>
                    <a:pt x="221" y="18556"/>
                  </a:cubicBezTo>
                  <a:cubicBezTo>
                    <a:pt x="2412" y="21291"/>
                    <a:pt x="5695" y="23137"/>
                    <a:pt x="9095" y="23137"/>
                  </a:cubicBezTo>
                  <a:cubicBezTo>
                    <a:pt x="10529" y="23137"/>
                    <a:pt x="11984" y="22809"/>
                    <a:pt x="13387" y="22081"/>
                  </a:cubicBezTo>
                  <a:cubicBezTo>
                    <a:pt x="15366" y="21126"/>
                    <a:pt x="16798" y="19329"/>
                    <a:pt x="17549" y="17328"/>
                  </a:cubicBezTo>
                  <a:cubicBezTo>
                    <a:pt x="18486" y="17560"/>
                    <a:pt x="19468" y="17677"/>
                    <a:pt x="20446" y="17677"/>
                  </a:cubicBezTo>
                  <a:cubicBezTo>
                    <a:pt x="22246" y="17677"/>
                    <a:pt x="24035" y="17282"/>
                    <a:pt x="25508" y="16487"/>
                  </a:cubicBezTo>
                  <a:cubicBezTo>
                    <a:pt x="31284" y="13258"/>
                    <a:pt x="32898" y="6345"/>
                    <a:pt x="33671" y="273"/>
                  </a:cubicBezTo>
                  <a:cubicBezTo>
                    <a:pt x="33671" y="91"/>
                    <a:pt x="33529" y="0"/>
                    <a:pt x="333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355257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7"/>
          <p:cNvSpPr txBox="1">
            <a:spLocks noGrp="1"/>
          </p:cNvSpPr>
          <p:nvPr>
            <p:ph type="subTitle" idx="1"/>
          </p:nvPr>
        </p:nvSpPr>
        <p:spPr>
          <a:xfrm>
            <a:off x="4157600" y="2953400"/>
            <a:ext cx="3876800" cy="951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7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0" name="Google Shape;60;p7"/>
          <p:cNvGrpSpPr/>
          <p:nvPr/>
        </p:nvGrpSpPr>
        <p:grpSpPr>
          <a:xfrm>
            <a:off x="9617636" y="1376106"/>
            <a:ext cx="1699665" cy="4789660"/>
            <a:chOff x="7213226" y="1070179"/>
            <a:chExt cx="1274749" cy="3592245"/>
          </a:xfrm>
        </p:grpSpPr>
        <p:sp>
          <p:nvSpPr>
            <p:cNvPr id="61" name="Google Shape;61;p7"/>
            <p:cNvSpPr/>
            <p:nvPr/>
          </p:nvSpPr>
          <p:spPr>
            <a:xfrm rot="-5400000">
              <a:off x="6611428" y="2850851"/>
              <a:ext cx="3592245" cy="30900"/>
            </a:xfrm>
            <a:custGeom>
              <a:avLst/>
              <a:gdLst/>
              <a:ahLst/>
              <a:cxnLst/>
              <a:rect l="l" t="t" r="r" b="b"/>
              <a:pathLst>
                <a:path w="43919" h="1236" extrusionOk="0">
                  <a:moveTo>
                    <a:pt x="27110" y="1"/>
                  </a:moveTo>
                  <a:cubicBezTo>
                    <a:pt x="24215" y="1"/>
                    <a:pt x="21301" y="1"/>
                    <a:pt x="18386" y="80"/>
                  </a:cubicBezTo>
                  <a:cubicBezTo>
                    <a:pt x="15551" y="260"/>
                    <a:pt x="12816" y="500"/>
                    <a:pt x="9982" y="679"/>
                  </a:cubicBezTo>
                  <a:cubicBezTo>
                    <a:pt x="8476" y="791"/>
                    <a:pt x="6966" y="868"/>
                    <a:pt x="5464" y="868"/>
                  </a:cubicBezTo>
                  <a:cubicBezTo>
                    <a:pt x="3740" y="868"/>
                    <a:pt x="2025" y="766"/>
                    <a:pt x="340" y="500"/>
                  </a:cubicBezTo>
                  <a:cubicBezTo>
                    <a:pt x="80" y="500"/>
                    <a:pt x="0" y="759"/>
                    <a:pt x="260" y="839"/>
                  </a:cubicBezTo>
                  <a:cubicBezTo>
                    <a:pt x="1991" y="1129"/>
                    <a:pt x="3739" y="1236"/>
                    <a:pt x="5495" y="1236"/>
                  </a:cubicBezTo>
                  <a:cubicBezTo>
                    <a:pt x="9306" y="1236"/>
                    <a:pt x="13156" y="732"/>
                    <a:pt x="16969" y="500"/>
                  </a:cubicBezTo>
                  <a:cubicBezTo>
                    <a:pt x="19492" y="355"/>
                    <a:pt x="22036" y="309"/>
                    <a:pt x="24582" y="309"/>
                  </a:cubicBezTo>
                  <a:cubicBezTo>
                    <a:pt x="27655" y="309"/>
                    <a:pt x="30731" y="376"/>
                    <a:pt x="33778" y="420"/>
                  </a:cubicBezTo>
                  <a:lnTo>
                    <a:pt x="43679" y="420"/>
                  </a:lnTo>
                  <a:cubicBezTo>
                    <a:pt x="43919" y="420"/>
                    <a:pt x="43919" y="80"/>
                    <a:pt x="43679" y="80"/>
                  </a:cubicBezTo>
                  <a:cubicBezTo>
                    <a:pt x="38189" y="80"/>
                    <a:pt x="32600" y="1"/>
                    <a:pt x="2711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7"/>
            <p:cNvSpPr/>
            <p:nvPr/>
          </p:nvSpPr>
          <p:spPr>
            <a:xfrm rot="10800000">
              <a:off x="7213226" y="4603453"/>
              <a:ext cx="1274749" cy="30900"/>
            </a:xfrm>
            <a:custGeom>
              <a:avLst/>
              <a:gdLst/>
              <a:ahLst/>
              <a:cxnLst/>
              <a:rect l="l" t="t" r="r" b="b"/>
              <a:pathLst>
                <a:path w="43919" h="1236" extrusionOk="0">
                  <a:moveTo>
                    <a:pt x="27110" y="1"/>
                  </a:moveTo>
                  <a:cubicBezTo>
                    <a:pt x="24215" y="1"/>
                    <a:pt x="21301" y="1"/>
                    <a:pt x="18386" y="80"/>
                  </a:cubicBezTo>
                  <a:cubicBezTo>
                    <a:pt x="15551" y="260"/>
                    <a:pt x="12816" y="500"/>
                    <a:pt x="9982" y="679"/>
                  </a:cubicBezTo>
                  <a:cubicBezTo>
                    <a:pt x="8476" y="791"/>
                    <a:pt x="6966" y="868"/>
                    <a:pt x="5464" y="868"/>
                  </a:cubicBezTo>
                  <a:cubicBezTo>
                    <a:pt x="3740" y="868"/>
                    <a:pt x="2025" y="766"/>
                    <a:pt x="340" y="500"/>
                  </a:cubicBezTo>
                  <a:cubicBezTo>
                    <a:pt x="80" y="500"/>
                    <a:pt x="0" y="759"/>
                    <a:pt x="260" y="839"/>
                  </a:cubicBezTo>
                  <a:cubicBezTo>
                    <a:pt x="1991" y="1129"/>
                    <a:pt x="3739" y="1236"/>
                    <a:pt x="5495" y="1236"/>
                  </a:cubicBezTo>
                  <a:cubicBezTo>
                    <a:pt x="9306" y="1236"/>
                    <a:pt x="13156" y="732"/>
                    <a:pt x="16969" y="500"/>
                  </a:cubicBezTo>
                  <a:cubicBezTo>
                    <a:pt x="19492" y="355"/>
                    <a:pt x="22036" y="309"/>
                    <a:pt x="24582" y="309"/>
                  </a:cubicBezTo>
                  <a:cubicBezTo>
                    <a:pt x="27655" y="309"/>
                    <a:pt x="30731" y="376"/>
                    <a:pt x="33778" y="420"/>
                  </a:cubicBezTo>
                  <a:lnTo>
                    <a:pt x="43679" y="420"/>
                  </a:lnTo>
                  <a:cubicBezTo>
                    <a:pt x="43919" y="420"/>
                    <a:pt x="43919" y="80"/>
                    <a:pt x="43679" y="80"/>
                  </a:cubicBezTo>
                  <a:cubicBezTo>
                    <a:pt x="38189" y="80"/>
                    <a:pt x="32600" y="1"/>
                    <a:pt x="2711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3" name="Google Shape;63;p7"/>
          <p:cNvGrpSpPr/>
          <p:nvPr/>
        </p:nvGrpSpPr>
        <p:grpSpPr>
          <a:xfrm>
            <a:off x="852395" y="1376106"/>
            <a:ext cx="1534676" cy="4789660"/>
            <a:chOff x="639296" y="1070179"/>
            <a:chExt cx="1151007" cy="3592245"/>
          </a:xfrm>
        </p:grpSpPr>
        <p:sp>
          <p:nvSpPr>
            <p:cNvPr id="64" name="Google Shape;64;p7"/>
            <p:cNvSpPr/>
            <p:nvPr/>
          </p:nvSpPr>
          <p:spPr>
            <a:xfrm rot="-5400000">
              <a:off x="-1084772" y="2850851"/>
              <a:ext cx="3592245" cy="30900"/>
            </a:xfrm>
            <a:custGeom>
              <a:avLst/>
              <a:gdLst/>
              <a:ahLst/>
              <a:cxnLst/>
              <a:rect l="l" t="t" r="r" b="b"/>
              <a:pathLst>
                <a:path w="43919" h="1236" extrusionOk="0">
                  <a:moveTo>
                    <a:pt x="27110" y="1"/>
                  </a:moveTo>
                  <a:cubicBezTo>
                    <a:pt x="24215" y="1"/>
                    <a:pt x="21301" y="1"/>
                    <a:pt x="18386" y="80"/>
                  </a:cubicBezTo>
                  <a:cubicBezTo>
                    <a:pt x="15551" y="260"/>
                    <a:pt x="12816" y="500"/>
                    <a:pt x="9982" y="679"/>
                  </a:cubicBezTo>
                  <a:cubicBezTo>
                    <a:pt x="8476" y="791"/>
                    <a:pt x="6966" y="868"/>
                    <a:pt x="5464" y="868"/>
                  </a:cubicBezTo>
                  <a:cubicBezTo>
                    <a:pt x="3740" y="868"/>
                    <a:pt x="2025" y="766"/>
                    <a:pt x="340" y="500"/>
                  </a:cubicBezTo>
                  <a:cubicBezTo>
                    <a:pt x="80" y="500"/>
                    <a:pt x="0" y="759"/>
                    <a:pt x="260" y="839"/>
                  </a:cubicBezTo>
                  <a:cubicBezTo>
                    <a:pt x="1991" y="1129"/>
                    <a:pt x="3739" y="1236"/>
                    <a:pt x="5495" y="1236"/>
                  </a:cubicBezTo>
                  <a:cubicBezTo>
                    <a:pt x="9306" y="1236"/>
                    <a:pt x="13156" y="732"/>
                    <a:pt x="16969" y="500"/>
                  </a:cubicBezTo>
                  <a:cubicBezTo>
                    <a:pt x="19492" y="355"/>
                    <a:pt x="22036" y="309"/>
                    <a:pt x="24582" y="309"/>
                  </a:cubicBezTo>
                  <a:cubicBezTo>
                    <a:pt x="27655" y="309"/>
                    <a:pt x="30731" y="376"/>
                    <a:pt x="33778" y="420"/>
                  </a:cubicBezTo>
                  <a:lnTo>
                    <a:pt x="43679" y="420"/>
                  </a:lnTo>
                  <a:cubicBezTo>
                    <a:pt x="43919" y="420"/>
                    <a:pt x="43919" y="80"/>
                    <a:pt x="43679" y="80"/>
                  </a:cubicBezTo>
                  <a:cubicBezTo>
                    <a:pt x="38189" y="80"/>
                    <a:pt x="32600" y="1"/>
                    <a:pt x="2711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65;p7"/>
            <p:cNvSpPr/>
            <p:nvPr/>
          </p:nvSpPr>
          <p:spPr>
            <a:xfrm rot="10800000">
              <a:off x="639296" y="4603453"/>
              <a:ext cx="1151007" cy="30900"/>
            </a:xfrm>
            <a:custGeom>
              <a:avLst/>
              <a:gdLst/>
              <a:ahLst/>
              <a:cxnLst/>
              <a:rect l="l" t="t" r="r" b="b"/>
              <a:pathLst>
                <a:path w="43919" h="1236" extrusionOk="0">
                  <a:moveTo>
                    <a:pt x="27110" y="1"/>
                  </a:moveTo>
                  <a:cubicBezTo>
                    <a:pt x="24215" y="1"/>
                    <a:pt x="21301" y="1"/>
                    <a:pt x="18386" y="80"/>
                  </a:cubicBezTo>
                  <a:cubicBezTo>
                    <a:pt x="15551" y="260"/>
                    <a:pt x="12816" y="500"/>
                    <a:pt x="9982" y="679"/>
                  </a:cubicBezTo>
                  <a:cubicBezTo>
                    <a:pt x="8476" y="791"/>
                    <a:pt x="6966" y="868"/>
                    <a:pt x="5464" y="868"/>
                  </a:cubicBezTo>
                  <a:cubicBezTo>
                    <a:pt x="3740" y="868"/>
                    <a:pt x="2025" y="766"/>
                    <a:pt x="340" y="500"/>
                  </a:cubicBezTo>
                  <a:cubicBezTo>
                    <a:pt x="80" y="500"/>
                    <a:pt x="0" y="759"/>
                    <a:pt x="260" y="839"/>
                  </a:cubicBezTo>
                  <a:cubicBezTo>
                    <a:pt x="1991" y="1129"/>
                    <a:pt x="3739" y="1236"/>
                    <a:pt x="5495" y="1236"/>
                  </a:cubicBezTo>
                  <a:cubicBezTo>
                    <a:pt x="9306" y="1236"/>
                    <a:pt x="13156" y="732"/>
                    <a:pt x="16969" y="500"/>
                  </a:cubicBezTo>
                  <a:cubicBezTo>
                    <a:pt x="19492" y="355"/>
                    <a:pt x="22036" y="309"/>
                    <a:pt x="24582" y="309"/>
                  </a:cubicBezTo>
                  <a:cubicBezTo>
                    <a:pt x="27655" y="309"/>
                    <a:pt x="30731" y="376"/>
                    <a:pt x="33778" y="420"/>
                  </a:cubicBezTo>
                  <a:lnTo>
                    <a:pt x="43679" y="420"/>
                  </a:lnTo>
                  <a:cubicBezTo>
                    <a:pt x="43919" y="420"/>
                    <a:pt x="43919" y="80"/>
                    <a:pt x="43679" y="80"/>
                  </a:cubicBezTo>
                  <a:cubicBezTo>
                    <a:pt x="38189" y="80"/>
                    <a:pt x="32600" y="1"/>
                    <a:pt x="2711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759176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8"/>
          <p:cNvSpPr txBox="1">
            <a:spLocks noGrp="1"/>
          </p:cNvSpPr>
          <p:nvPr>
            <p:ph type="title"/>
          </p:nvPr>
        </p:nvSpPr>
        <p:spPr>
          <a:xfrm>
            <a:off x="1850800" y="600200"/>
            <a:ext cx="8490400" cy="5454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1246961" y="584201"/>
            <a:ext cx="9698079" cy="5765857"/>
          </a:xfrm>
          <a:custGeom>
            <a:avLst/>
            <a:gdLst/>
            <a:ahLst/>
            <a:cxnLst/>
            <a:rect l="l" t="t" r="r" b="b"/>
            <a:pathLst>
              <a:path w="115435" h="76342" extrusionOk="0">
                <a:moveTo>
                  <a:pt x="69014" y="1"/>
                </a:moveTo>
                <a:cubicBezTo>
                  <a:pt x="66329" y="1"/>
                  <a:pt x="63728" y="354"/>
                  <a:pt x="61180" y="1802"/>
                </a:cubicBezTo>
                <a:cubicBezTo>
                  <a:pt x="59297" y="2887"/>
                  <a:pt x="57701" y="4323"/>
                  <a:pt x="56265" y="5919"/>
                </a:cubicBezTo>
                <a:cubicBezTo>
                  <a:pt x="55180" y="7131"/>
                  <a:pt x="54127" y="9110"/>
                  <a:pt x="52786" y="10195"/>
                </a:cubicBezTo>
                <a:cubicBezTo>
                  <a:pt x="52276" y="9110"/>
                  <a:pt x="52116" y="7801"/>
                  <a:pt x="51318" y="6716"/>
                </a:cubicBezTo>
                <a:cubicBezTo>
                  <a:pt x="50680" y="5791"/>
                  <a:pt x="49882" y="5121"/>
                  <a:pt x="48925" y="4610"/>
                </a:cubicBezTo>
                <a:cubicBezTo>
                  <a:pt x="46148" y="2887"/>
                  <a:pt x="42701" y="2216"/>
                  <a:pt x="39510" y="2216"/>
                </a:cubicBezTo>
                <a:cubicBezTo>
                  <a:pt x="34053" y="2216"/>
                  <a:pt x="28180" y="3812"/>
                  <a:pt x="28053" y="10195"/>
                </a:cubicBezTo>
                <a:cubicBezTo>
                  <a:pt x="28053" y="10658"/>
                  <a:pt x="28388" y="10889"/>
                  <a:pt x="28723" y="10889"/>
                </a:cubicBezTo>
                <a:cubicBezTo>
                  <a:pt x="29058" y="10889"/>
                  <a:pt x="29393" y="10658"/>
                  <a:pt x="29393" y="10195"/>
                </a:cubicBezTo>
                <a:cubicBezTo>
                  <a:pt x="29521" y="7004"/>
                  <a:pt x="30989" y="5121"/>
                  <a:pt x="34053" y="4195"/>
                </a:cubicBezTo>
                <a:cubicBezTo>
                  <a:pt x="35815" y="3674"/>
                  <a:pt x="37732" y="3481"/>
                  <a:pt x="39623" y="3481"/>
                </a:cubicBezTo>
                <a:cubicBezTo>
                  <a:pt x="40163" y="3481"/>
                  <a:pt x="40701" y="3497"/>
                  <a:pt x="41233" y="3525"/>
                </a:cubicBezTo>
                <a:cubicBezTo>
                  <a:pt x="43882" y="3812"/>
                  <a:pt x="46818" y="4610"/>
                  <a:pt x="48925" y="6206"/>
                </a:cubicBezTo>
                <a:cubicBezTo>
                  <a:pt x="50935" y="7674"/>
                  <a:pt x="50808" y="9653"/>
                  <a:pt x="51988" y="11663"/>
                </a:cubicBezTo>
                <a:cubicBezTo>
                  <a:pt x="52067" y="11821"/>
                  <a:pt x="52256" y="11930"/>
                  <a:pt x="52479" y="11930"/>
                </a:cubicBezTo>
                <a:cubicBezTo>
                  <a:pt x="52617" y="11930"/>
                  <a:pt x="52768" y="11888"/>
                  <a:pt x="52914" y="11791"/>
                </a:cubicBezTo>
                <a:cubicBezTo>
                  <a:pt x="53712" y="11248"/>
                  <a:pt x="54254" y="10578"/>
                  <a:pt x="54797" y="9780"/>
                </a:cubicBezTo>
                <a:cubicBezTo>
                  <a:pt x="55978" y="8312"/>
                  <a:pt x="57191" y="6876"/>
                  <a:pt x="58499" y="5663"/>
                </a:cubicBezTo>
                <a:cubicBezTo>
                  <a:pt x="61673" y="2640"/>
                  <a:pt x="64933" y="1278"/>
                  <a:pt x="69227" y="1278"/>
                </a:cubicBezTo>
                <a:cubicBezTo>
                  <a:pt x="69467" y="1278"/>
                  <a:pt x="69710" y="1282"/>
                  <a:pt x="69956" y="1291"/>
                </a:cubicBezTo>
                <a:cubicBezTo>
                  <a:pt x="73531" y="1419"/>
                  <a:pt x="77392" y="1546"/>
                  <a:pt x="80839" y="2599"/>
                </a:cubicBezTo>
                <a:cubicBezTo>
                  <a:pt x="82977" y="3270"/>
                  <a:pt x="85626" y="4323"/>
                  <a:pt x="86967" y="6206"/>
                </a:cubicBezTo>
                <a:cubicBezTo>
                  <a:pt x="88307" y="8184"/>
                  <a:pt x="87509" y="10067"/>
                  <a:pt x="87637" y="12174"/>
                </a:cubicBezTo>
                <a:cubicBezTo>
                  <a:pt x="87637" y="12533"/>
                  <a:pt x="87924" y="12869"/>
                  <a:pt x="88271" y="12869"/>
                </a:cubicBezTo>
                <a:cubicBezTo>
                  <a:pt x="88325" y="12869"/>
                  <a:pt x="88379" y="12861"/>
                  <a:pt x="88435" y="12844"/>
                </a:cubicBezTo>
                <a:cubicBezTo>
                  <a:pt x="89464" y="12621"/>
                  <a:pt x="90421" y="12278"/>
                  <a:pt x="91431" y="12278"/>
                </a:cubicBezTo>
                <a:cubicBezTo>
                  <a:pt x="91580" y="12278"/>
                  <a:pt x="91730" y="12285"/>
                  <a:pt x="91881" y="12301"/>
                </a:cubicBezTo>
                <a:cubicBezTo>
                  <a:pt x="94147" y="12589"/>
                  <a:pt x="95073" y="14695"/>
                  <a:pt x="94403" y="16706"/>
                </a:cubicBezTo>
                <a:cubicBezTo>
                  <a:pt x="94147" y="17759"/>
                  <a:pt x="92679" y="19227"/>
                  <a:pt x="93605" y="20152"/>
                </a:cubicBezTo>
                <a:cubicBezTo>
                  <a:pt x="94093" y="20625"/>
                  <a:pt x="94989" y="20723"/>
                  <a:pt x="95889" y="20723"/>
                </a:cubicBezTo>
                <a:cubicBezTo>
                  <a:pt x="96531" y="20723"/>
                  <a:pt x="97176" y="20673"/>
                  <a:pt x="97676" y="20673"/>
                </a:cubicBezTo>
                <a:cubicBezTo>
                  <a:pt x="97849" y="20673"/>
                  <a:pt x="98004" y="20679"/>
                  <a:pt x="98137" y="20695"/>
                </a:cubicBezTo>
                <a:cubicBezTo>
                  <a:pt x="101328" y="21237"/>
                  <a:pt x="104519" y="22546"/>
                  <a:pt x="106913" y="24557"/>
                </a:cubicBezTo>
                <a:cubicBezTo>
                  <a:pt x="111030" y="28131"/>
                  <a:pt x="114094" y="31993"/>
                  <a:pt x="113424" y="37833"/>
                </a:cubicBezTo>
                <a:cubicBezTo>
                  <a:pt x="113168" y="40897"/>
                  <a:pt x="112243" y="43960"/>
                  <a:pt x="110360" y="46482"/>
                </a:cubicBezTo>
                <a:cubicBezTo>
                  <a:pt x="109307" y="47822"/>
                  <a:pt x="108253" y="48205"/>
                  <a:pt x="106785" y="48620"/>
                </a:cubicBezTo>
                <a:cubicBezTo>
                  <a:pt x="105988" y="48748"/>
                  <a:pt x="105573" y="49003"/>
                  <a:pt x="104934" y="49546"/>
                </a:cubicBezTo>
                <a:cubicBezTo>
                  <a:pt x="104775" y="49673"/>
                  <a:pt x="104647" y="50088"/>
                  <a:pt x="104775" y="50343"/>
                </a:cubicBezTo>
                <a:cubicBezTo>
                  <a:pt x="105988" y="51939"/>
                  <a:pt x="107328" y="52992"/>
                  <a:pt x="107328" y="55131"/>
                </a:cubicBezTo>
                <a:cubicBezTo>
                  <a:pt x="107456" y="57269"/>
                  <a:pt x="105860" y="58865"/>
                  <a:pt x="104647" y="60460"/>
                </a:cubicBezTo>
                <a:cubicBezTo>
                  <a:pt x="102126" y="63779"/>
                  <a:pt x="98934" y="66045"/>
                  <a:pt x="95200" y="67896"/>
                </a:cubicBezTo>
                <a:cubicBezTo>
                  <a:pt x="91626" y="69747"/>
                  <a:pt x="87764" y="70545"/>
                  <a:pt x="83775" y="70545"/>
                </a:cubicBezTo>
                <a:cubicBezTo>
                  <a:pt x="79786" y="70545"/>
                  <a:pt x="74999" y="70162"/>
                  <a:pt x="73275" y="65918"/>
                </a:cubicBezTo>
                <a:cubicBezTo>
                  <a:pt x="73153" y="65597"/>
                  <a:pt x="72841" y="65430"/>
                  <a:pt x="72549" y="65430"/>
                </a:cubicBezTo>
                <a:cubicBezTo>
                  <a:pt x="72230" y="65430"/>
                  <a:pt x="71935" y="65629"/>
                  <a:pt x="71935" y="66045"/>
                </a:cubicBezTo>
                <a:cubicBezTo>
                  <a:pt x="71680" y="72013"/>
                  <a:pt x="63286" y="74694"/>
                  <a:pt x="58371" y="74949"/>
                </a:cubicBezTo>
                <a:cubicBezTo>
                  <a:pt x="58133" y="74961"/>
                  <a:pt x="57893" y="74968"/>
                  <a:pt x="57653" y="74968"/>
                </a:cubicBezTo>
                <a:cubicBezTo>
                  <a:pt x="55351" y="74968"/>
                  <a:pt x="52975" y="74411"/>
                  <a:pt x="50808" y="73226"/>
                </a:cubicBezTo>
                <a:cubicBezTo>
                  <a:pt x="48127" y="71758"/>
                  <a:pt x="46946" y="69907"/>
                  <a:pt x="46403" y="66971"/>
                </a:cubicBezTo>
                <a:cubicBezTo>
                  <a:pt x="46403" y="66657"/>
                  <a:pt x="46179" y="66524"/>
                  <a:pt x="45916" y="66524"/>
                </a:cubicBezTo>
                <a:cubicBezTo>
                  <a:pt x="45724" y="66524"/>
                  <a:pt x="45512" y="66594"/>
                  <a:pt x="45350" y="66715"/>
                </a:cubicBezTo>
                <a:cubicBezTo>
                  <a:pt x="44552" y="67354"/>
                  <a:pt x="44138" y="68152"/>
                  <a:pt x="43627" y="68822"/>
                </a:cubicBezTo>
                <a:cubicBezTo>
                  <a:pt x="42542" y="70545"/>
                  <a:pt x="41233" y="71758"/>
                  <a:pt x="39510" y="72683"/>
                </a:cubicBezTo>
                <a:cubicBezTo>
                  <a:pt x="37741" y="73592"/>
                  <a:pt x="35849" y="73901"/>
                  <a:pt x="33924" y="73901"/>
                </a:cubicBezTo>
                <a:cubicBezTo>
                  <a:pt x="31926" y="73901"/>
                  <a:pt x="29892" y="73567"/>
                  <a:pt x="27925" y="73226"/>
                </a:cubicBezTo>
                <a:cubicBezTo>
                  <a:pt x="25149" y="72683"/>
                  <a:pt x="22212" y="72013"/>
                  <a:pt x="19691" y="70418"/>
                </a:cubicBezTo>
                <a:cubicBezTo>
                  <a:pt x="18095" y="69237"/>
                  <a:pt x="16627" y="67769"/>
                  <a:pt x="15702" y="66045"/>
                </a:cubicBezTo>
                <a:cubicBezTo>
                  <a:pt x="14362" y="64035"/>
                  <a:pt x="14362" y="62311"/>
                  <a:pt x="14776" y="60045"/>
                </a:cubicBezTo>
                <a:cubicBezTo>
                  <a:pt x="14877" y="59642"/>
                  <a:pt x="14559" y="59298"/>
                  <a:pt x="14153" y="59298"/>
                </a:cubicBezTo>
                <a:cubicBezTo>
                  <a:pt x="14046" y="59298"/>
                  <a:pt x="13932" y="59322"/>
                  <a:pt x="13819" y="59375"/>
                </a:cubicBezTo>
                <a:cubicBezTo>
                  <a:pt x="13298" y="59617"/>
                  <a:pt x="12715" y="59762"/>
                  <a:pt x="12167" y="59762"/>
                </a:cubicBezTo>
                <a:cubicBezTo>
                  <a:pt x="10904" y="59762"/>
                  <a:pt x="9828" y="58991"/>
                  <a:pt x="10117" y="56854"/>
                </a:cubicBezTo>
                <a:cubicBezTo>
                  <a:pt x="10117" y="56056"/>
                  <a:pt x="10500" y="55131"/>
                  <a:pt x="10628" y="54460"/>
                </a:cubicBezTo>
                <a:cubicBezTo>
                  <a:pt x="10855" y="54055"/>
                  <a:pt x="10480" y="53549"/>
                  <a:pt x="10045" y="53549"/>
                </a:cubicBezTo>
                <a:cubicBezTo>
                  <a:pt x="9931" y="53549"/>
                  <a:pt x="9814" y="53583"/>
                  <a:pt x="9702" y="53662"/>
                </a:cubicBezTo>
                <a:cubicBezTo>
                  <a:pt x="8862" y="54255"/>
                  <a:pt x="8108" y="54511"/>
                  <a:pt x="7466" y="54511"/>
                </a:cubicBezTo>
                <a:cubicBezTo>
                  <a:pt x="5375" y="54511"/>
                  <a:pt x="4462" y="51799"/>
                  <a:pt x="5585" y="49163"/>
                </a:cubicBezTo>
                <a:cubicBezTo>
                  <a:pt x="6383" y="47024"/>
                  <a:pt x="8234" y="45971"/>
                  <a:pt x="9702" y="44375"/>
                </a:cubicBezTo>
                <a:cubicBezTo>
                  <a:pt x="9989" y="43960"/>
                  <a:pt x="9989" y="43418"/>
                  <a:pt x="9574" y="43163"/>
                </a:cubicBezTo>
                <a:cubicBezTo>
                  <a:pt x="7436" y="42109"/>
                  <a:pt x="5202" y="41567"/>
                  <a:pt x="3734" y="39588"/>
                </a:cubicBezTo>
                <a:cubicBezTo>
                  <a:pt x="2011" y="37322"/>
                  <a:pt x="1340" y="34386"/>
                  <a:pt x="2011" y="31737"/>
                </a:cubicBezTo>
                <a:cubicBezTo>
                  <a:pt x="3319" y="25865"/>
                  <a:pt x="9319" y="22961"/>
                  <a:pt x="14904" y="22674"/>
                </a:cubicBezTo>
                <a:cubicBezTo>
                  <a:pt x="15702" y="22674"/>
                  <a:pt x="15702" y="21493"/>
                  <a:pt x="14904" y="21493"/>
                </a:cubicBezTo>
                <a:cubicBezTo>
                  <a:pt x="12893" y="21493"/>
                  <a:pt x="10915" y="19227"/>
                  <a:pt x="10372" y="17503"/>
                </a:cubicBezTo>
                <a:cubicBezTo>
                  <a:pt x="9830" y="14855"/>
                  <a:pt x="11713" y="12589"/>
                  <a:pt x="13979" y="11504"/>
                </a:cubicBezTo>
                <a:cubicBezTo>
                  <a:pt x="15569" y="10653"/>
                  <a:pt x="17413" y="10216"/>
                  <a:pt x="19252" y="10216"/>
                </a:cubicBezTo>
                <a:cubicBezTo>
                  <a:pt x="21694" y="10216"/>
                  <a:pt x="24126" y="10987"/>
                  <a:pt x="25946" y="12589"/>
                </a:cubicBezTo>
                <a:cubicBezTo>
                  <a:pt x="26005" y="12647"/>
                  <a:pt x="26071" y="12672"/>
                  <a:pt x="26134" y="12672"/>
                </a:cubicBezTo>
                <a:cubicBezTo>
                  <a:pt x="26344" y="12672"/>
                  <a:pt x="26526" y="12395"/>
                  <a:pt x="26329" y="12174"/>
                </a:cubicBezTo>
                <a:cubicBezTo>
                  <a:pt x="24395" y="10319"/>
                  <a:pt x="21530" y="9353"/>
                  <a:pt x="18668" y="9353"/>
                </a:cubicBezTo>
                <a:cubicBezTo>
                  <a:pt x="15818" y="9353"/>
                  <a:pt x="12969" y="10311"/>
                  <a:pt x="11042" y="12301"/>
                </a:cubicBezTo>
                <a:cubicBezTo>
                  <a:pt x="9447" y="14057"/>
                  <a:pt x="8521" y="16833"/>
                  <a:pt x="9574" y="18972"/>
                </a:cubicBezTo>
                <a:cubicBezTo>
                  <a:pt x="10245" y="20025"/>
                  <a:pt x="11170" y="21078"/>
                  <a:pt x="12223" y="21748"/>
                </a:cubicBezTo>
                <a:cubicBezTo>
                  <a:pt x="7053" y="22833"/>
                  <a:pt x="2011" y="25865"/>
                  <a:pt x="670" y="31322"/>
                </a:cubicBezTo>
                <a:cubicBezTo>
                  <a:pt x="0" y="33844"/>
                  <a:pt x="543" y="36652"/>
                  <a:pt x="1723" y="39046"/>
                </a:cubicBezTo>
                <a:cubicBezTo>
                  <a:pt x="3191" y="41822"/>
                  <a:pt x="5585" y="42780"/>
                  <a:pt x="8106" y="43960"/>
                </a:cubicBezTo>
                <a:cubicBezTo>
                  <a:pt x="5713" y="46609"/>
                  <a:pt x="2936" y="49003"/>
                  <a:pt x="3606" y="52992"/>
                </a:cubicBezTo>
                <a:cubicBezTo>
                  <a:pt x="3734" y="54333"/>
                  <a:pt x="4660" y="55131"/>
                  <a:pt x="5840" y="55673"/>
                </a:cubicBezTo>
                <a:cubicBezTo>
                  <a:pt x="6404" y="55910"/>
                  <a:pt x="6906" y="56010"/>
                  <a:pt x="7374" y="56010"/>
                </a:cubicBezTo>
                <a:cubicBezTo>
                  <a:pt x="7914" y="56010"/>
                  <a:pt x="8409" y="55878"/>
                  <a:pt x="8904" y="55673"/>
                </a:cubicBezTo>
                <a:lnTo>
                  <a:pt x="8904" y="55673"/>
                </a:lnTo>
                <a:cubicBezTo>
                  <a:pt x="8521" y="57396"/>
                  <a:pt x="8106" y="59120"/>
                  <a:pt x="9319" y="60460"/>
                </a:cubicBezTo>
                <a:cubicBezTo>
                  <a:pt x="9906" y="61118"/>
                  <a:pt x="10661" y="61370"/>
                  <a:pt x="11447" y="61370"/>
                </a:cubicBezTo>
                <a:cubicBezTo>
                  <a:pt x="12071" y="61370"/>
                  <a:pt x="12715" y="61211"/>
                  <a:pt x="13308" y="60971"/>
                </a:cubicBezTo>
                <a:lnTo>
                  <a:pt x="13308" y="60971"/>
                </a:lnTo>
                <a:cubicBezTo>
                  <a:pt x="13021" y="64322"/>
                  <a:pt x="13979" y="66715"/>
                  <a:pt x="16500" y="69364"/>
                </a:cubicBezTo>
                <a:cubicBezTo>
                  <a:pt x="19021" y="72013"/>
                  <a:pt x="22468" y="73354"/>
                  <a:pt x="26074" y="74152"/>
                </a:cubicBezTo>
                <a:cubicBezTo>
                  <a:pt x="28511" y="74677"/>
                  <a:pt x="31363" y="75313"/>
                  <a:pt x="34092" y="75313"/>
                </a:cubicBezTo>
                <a:cubicBezTo>
                  <a:pt x="35509" y="75313"/>
                  <a:pt x="36894" y="75141"/>
                  <a:pt x="38170" y="74694"/>
                </a:cubicBezTo>
                <a:cubicBezTo>
                  <a:pt x="39765" y="74152"/>
                  <a:pt x="41489" y="73226"/>
                  <a:pt x="42701" y="72141"/>
                </a:cubicBezTo>
                <a:cubicBezTo>
                  <a:pt x="43755" y="71088"/>
                  <a:pt x="44552" y="69620"/>
                  <a:pt x="45478" y="68567"/>
                </a:cubicBezTo>
                <a:cubicBezTo>
                  <a:pt x="46021" y="70960"/>
                  <a:pt x="47201" y="72556"/>
                  <a:pt x="49467" y="74024"/>
                </a:cubicBezTo>
                <a:cubicBezTo>
                  <a:pt x="52006" y="75624"/>
                  <a:pt x="54926" y="76342"/>
                  <a:pt x="57816" y="76342"/>
                </a:cubicBezTo>
                <a:cubicBezTo>
                  <a:pt x="58268" y="76342"/>
                  <a:pt x="58720" y="76324"/>
                  <a:pt x="59169" y="76290"/>
                </a:cubicBezTo>
                <a:cubicBezTo>
                  <a:pt x="64244" y="75747"/>
                  <a:pt x="71265" y="73226"/>
                  <a:pt x="73020" y="68024"/>
                </a:cubicBezTo>
                <a:cubicBezTo>
                  <a:pt x="75237" y="71056"/>
                  <a:pt x="79256" y="72118"/>
                  <a:pt x="83370" y="72118"/>
                </a:cubicBezTo>
                <a:cubicBezTo>
                  <a:pt x="86661" y="72118"/>
                  <a:pt x="90013" y="71439"/>
                  <a:pt x="92552" y="70545"/>
                </a:cubicBezTo>
                <a:cubicBezTo>
                  <a:pt x="96413" y="69237"/>
                  <a:pt x="100530" y="66971"/>
                  <a:pt x="103466" y="64035"/>
                </a:cubicBezTo>
                <a:cubicBezTo>
                  <a:pt x="105860" y="61513"/>
                  <a:pt x="109179" y="58067"/>
                  <a:pt x="108636" y="54333"/>
                </a:cubicBezTo>
                <a:cubicBezTo>
                  <a:pt x="108509" y="53280"/>
                  <a:pt x="106785" y="50758"/>
                  <a:pt x="106913" y="50216"/>
                </a:cubicBezTo>
                <a:cubicBezTo>
                  <a:pt x="107168" y="49546"/>
                  <a:pt x="108381" y="49673"/>
                  <a:pt x="108924" y="49546"/>
                </a:cubicBezTo>
                <a:cubicBezTo>
                  <a:pt x="109721" y="49163"/>
                  <a:pt x="110360" y="48620"/>
                  <a:pt x="110902" y="47950"/>
                </a:cubicBezTo>
                <a:cubicBezTo>
                  <a:pt x="113551" y="45014"/>
                  <a:pt x="114636" y="40769"/>
                  <a:pt x="114892" y="36907"/>
                </a:cubicBezTo>
                <a:cubicBezTo>
                  <a:pt x="115434" y="28673"/>
                  <a:pt x="108381" y="22546"/>
                  <a:pt x="101200" y="20152"/>
                </a:cubicBezTo>
                <a:cubicBezTo>
                  <a:pt x="100147" y="19769"/>
                  <a:pt x="98934" y="19482"/>
                  <a:pt x="97881" y="19354"/>
                </a:cubicBezTo>
                <a:cubicBezTo>
                  <a:pt x="97339" y="19227"/>
                  <a:pt x="96796" y="19227"/>
                  <a:pt x="96286" y="19227"/>
                </a:cubicBezTo>
                <a:cubicBezTo>
                  <a:pt x="95900" y="19227"/>
                  <a:pt x="95635" y="19259"/>
                  <a:pt x="95460" y="19259"/>
                </a:cubicBezTo>
                <a:cubicBezTo>
                  <a:pt x="95142" y="19259"/>
                  <a:pt x="95118" y="19153"/>
                  <a:pt x="95200" y="18557"/>
                </a:cubicBezTo>
                <a:cubicBezTo>
                  <a:pt x="95200" y="17089"/>
                  <a:pt x="96541" y="15652"/>
                  <a:pt x="96158" y="13897"/>
                </a:cubicBezTo>
                <a:cubicBezTo>
                  <a:pt x="95871" y="12461"/>
                  <a:pt x="94690" y="11504"/>
                  <a:pt x="93222" y="11121"/>
                </a:cubicBezTo>
                <a:cubicBezTo>
                  <a:pt x="92623" y="10976"/>
                  <a:pt x="92101" y="10917"/>
                  <a:pt x="91614" y="10917"/>
                </a:cubicBezTo>
                <a:cubicBezTo>
                  <a:pt x="90702" y="10917"/>
                  <a:pt x="89914" y="11126"/>
                  <a:pt x="88977" y="11376"/>
                </a:cubicBezTo>
                <a:cubicBezTo>
                  <a:pt x="88977" y="9780"/>
                  <a:pt x="89488" y="8599"/>
                  <a:pt x="88818" y="7004"/>
                </a:cubicBezTo>
                <a:cubicBezTo>
                  <a:pt x="88179" y="5280"/>
                  <a:pt x="86967" y="4067"/>
                  <a:pt x="85499" y="3142"/>
                </a:cubicBezTo>
                <a:cubicBezTo>
                  <a:pt x="81924" y="1004"/>
                  <a:pt x="77807" y="493"/>
                  <a:pt x="73658" y="206"/>
                </a:cubicBezTo>
                <a:cubicBezTo>
                  <a:pt x="72079" y="114"/>
                  <a:pt x="70533" y="1"/>
                  <a:pt x="690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877808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"/>
          <p:cNvSpPr txBox="1">
            <a:spLocks noGrp="1"/>
          </p:cNvSpPr>
          <p:nvPr>
            <p:ph type="title"/>
          </p:nvPr>
        </p:nvSpPr>
        <p:spPr>
          <a:xfrm>
            <a:off x="2228800" y="2332300"/>
            <a:ext cx="7734400" cy="1122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1" name="Google Shape;71;p9"/>
          <p:cNvSpPr txBox="1">
            <a:spLocks noGrp="1"/>
          </p:cNvSpPr>
          <p:nvPr>
            <p:ph type="subTitle" idx="1"/>
          </p:nvPr>
        </p:nvSpPr>
        <p:spPr>
          <a:xfrm>
            <a:off x="2368600" y="3678133"/>
            <a:ext cx="7454800" cy="611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900765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"/>
          <p:cNvSpPr txBox="1">
            <a:spLocks noGrp="1"/>
          </p:cNvSpPr>
          <p:nvPr>
            <p:ph type="title"/>
          </p:nvPr>
        </p:nvSpPr>
        <p:spPr>
          <a:xfrm>
            <a:off x="960000" y="2546400"/>
            <a:ext cx="4213200" cy="17652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440196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/>
          <p:nvPr/>
        </p:nvSpPr>
        <p:spPr>
          <a:xfrm>
            <a:off x="863558" y="587258"/>
            <a:ext cx="10464887" cy="5683485"/>
          </a:xfrm>
          <a:custGeom>
            <a:avLst/>
            <a:gdLst/>
            <a:ahLst/>
            <a:cxnLst/>
            <a:rect l="l" t="t" r="r" b="b"/>
            <a:pathLst>
              <a:path w="190791" h="112034" extrusionOk="0">
                <a:moveTo>
                  <a:pt x="118634" y="1"/>
                </a:moveTo>
                <a:cubicBezTo>
                  <a:pt x="63946" y="1"/>
                  <a:pt x="4565" y="2490"/>
                  <a:pt x="4565" y="2490"/>
                </a:cubicBezTo>
                <a:cubicBezTo>
                  <a:pt x="1" y="39595"/>
                  <a:pt x="4565" y="107727"/>
                  <a:pt x="4565" y="107727"/>
                </a:cubicBezTo>
                <a:cubicBezTo>
                  <a:pt x="27314" y="110957"/>
                  <a:pt x="55405" y="112034"/>
                  <a:pt x="82749" y="112034"/>
                </a:cubicBezTo>
                <a:cubicBezTo>
                  <a:pt x="137437" y="112034"/>
                  <a:pt x="189138" y="107727"/>
                  <a:pt x="189138" y="107727"/>
                </a:cubicBezTo>
                <a:cubicBezTo>
                  <a:pt x="190790" y="82412"/>
                  <a:pt x="189138" y="2490"/>
                  <a:pt x="189138" y="2490"/>
                </a:cubicBezTo>
                <a:cubicBezTo>
                  <a:pt x="172149" y="623"/>
                  <a:pt x="145978" y="1"/>
                  <a:pt x="118634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6" name="Google Shape;76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2077967"/>
            <a:ext cx="8768000" cy="20148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>
            <a:spLocks noGrp="1"/>
          </p:cNvSpPr>
          <p:nvPr>
            <p:ph type="subTitle" idx="1"/>
          </p:nvPr>
        </p:nvSpPr>
        <p:spPr>
          <a:xfrm>
            <a:off x="1712000" y="4092833"/>
            <a:ext cx="8768000" cy="951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71328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295772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Title and text 6"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19"/>
          <p:cNvSpPr txBox="1">
            <a:spLocks noGrp="1"/>
          </p:cNvSpPr>
          <p:nvPr>
            <p:ph type="title"/>
          </p:nvPr>
        </p:nvSpPr>
        <p:spPr>
          <a:xfrm>
            <a:off x="2629400" y="1443233"/>
            <a:ext cx="6933200" cy="1122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8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26" name="Google Shape;726;p19"/>
          <p:cNvSpPr txBox="1">
            <a:spLocks noGrp="1"/>
          </p:cNvSpPr>
          <p:nvPr>
            <p:ph type="subTitle" idx="1"/>
          </p:nvPr>
        </p:nvSpPr>
        <p:spPr>
          <a:xfrm>
            <a:off x="3189200" y="3319455"/>
            <a:ext cx="5813600" cy="951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4700">
                <a:solidFill>
                  <a:schemeClr val="accent4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27" name="Google Shape;727;p19"/>
          <p:cNvSpPr txBox="1">
            <a:spLocks noGrp="1"/>
          </p:cNvSpPr>
          <p:nvPr>
            <p:ph type="subTitle" idx="2"/>
          </p:nvPr>
        </p:nvSpPr>
        <p:spPr>
          <a:xfrm>
            <a:off x="3189200" y="4490851"/>
            <a:ext cx="5813600" cy="951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9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28" name="Google Shape;728;p19"/>
          <p:cNvSpPr txBox="1">
            <a:spLocks noGrp="1"/>
          </p:cNvSpPr>
          <p:nvPr>
            <p:ph type="subTitle" idx="3"/>
          </p:nvPr>
        </p:nvSpPr>
        <p:spPr>
          <a:xfrm>
            <a:off x="3189200" y="2560459"/>
            <a:ext cx="5813600" cy="5388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9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grpSp>
        <p:nvGrpSpPr>
          <p:cNvPr id="729" name="Google Shape;729;p19"/>
          <p:cNvGrpSpPr/>
          <p:nvPr/>
        </p:nvGrpSpPr>
        <p:grpSpPr>
          <a:xfrm>
            <a:off x="11318569" y="2626643"/>
            <a:ext cx="540468" cy="808132"/>
            <a:chOff x="6268551" y="2194670"/>
            <a:chExt cx="405351" cy="606099"/>
          </a:xfrm>
        </p:grpSpPr>
        <p:sp>
          <p:nvSpPr>
            <p:cNvPr id="730" name="Google Shape;730;p19"/>
            <p:cNvSpPr/>
            <p:nvPr/>
          </p:nvSpPr>
          <p:spPr>
            <a:xfrm>
              <a:off x="6268551" y="2194670"/>
              <a:ext cx="405351" cy="606099"/>
            </a:xfrm>
            <a:custGeom>
              <a:avLst/>
              <a:gdLst/>
              <a:ahLst/>
              <a:cxnLst/>
              <a:rect l="l" t="t" r="r" b="b"/>
              <a:pathLst>
                <a:path w="13149" h="19661" extrusionOk="0">
                  <a:moveTo>
                    <a:pt x="9702" y="1437"/>
                  </a:moveTo>
                  <a:cubicBezTo>
                    <a:pt x="9702" y="1597"/>
                    <a:pt x="9574" y="1852"/>
                    <a:pt x="9574" y="1980"/>
                  </a:cubicBezTo>
                  <a:cubicBezTo>
                    <a:pt x="9447" y="2235"/>
                    <a:pt x="9287" y="2394"/>
                    <a:pt x="9160" y="2522"/>
                  </a:cubicBezTo>
                  <a:lnTo>
                    <a:pt x="9160" y="2650"/>
                  </a:lnTo>
                  <a:lnTo>
                    <a:pt x="8904" y="2905"/>
                  </a:lnTo>
                  <a:lnTo>
                    <a:pt x="8904" y="3033"/>
                  </a:lnTo>
                  <a:cubicBezTo>
                    <a:pt x="8777" y="3192"/>
                    <a:pt x="8649" y="3320"/>
                    <a:pt x="8489" y="3448"/>
                  </a:cubicBezTo>
                  <a:cubicBezTo>
                    <a:pt x="8234" y="3703"/>
                    <a:pt x="8106" y="3990"/>
                    <a:pt x="7851" y="4245"/>
                  </a:cubicBezTo>
                  <a:cubicBezTo>
                    <a:pt x="7691" y="4373"/>
                    <a:pt x="7691" y="4373"/>
                    <a:pt x="7564" y="4501"/>
                  </a:cubicBezTo>
                  <a:cubicBezTo>
                    <a:pt x="7564" y="4373"/>
                    <a:pt x="7691" y="4245"/>
                    <a:pt x="7851" y="4118"/>
                  </a:cubicBezTo>
                  <a:lnTo>
                    <a:pt x="7851" y="3990"/>
                  </a:lnTo>
                  <a:cubicBezTo>
                    <a:pt x="7851" y="3831"/>
                    <a:pt x="7979" y="3703"/>
                    <a:pt x="8106" y="3575"/>
                  </a:cubicBezTo>
                  <a:lnTo>
                    <a:pt x="8106" y="3448"/>
                  </a:lnTo>
                  <a:cubicBezTo>
                    <a:pt x="8234" y="3320"/>
                    <a:pt x="8362" y="3192"/>
                    <a:pt x="8362" y="3033"/>
                  </a:cubicBezTo>
                  <a:cubicBezTo>
                    <a:pt x="8489" y="2905"/>
                    <a:pt x="8649" y="2777"/>
                    <a:pt x="8777" y="2522"/>
                  </a:cubicBezTo>
                  <a:lnTo>
                    <a:pt x="8904" y="2522"/>
                  </a:lnTo>
                  <a:cubicBezTo>
                    <a:pt x="9160" y="2107"/>
                    <a:pt x="9447" y="1724"/>
                    <a:pt x="9702" y="1437"/>
                  </a:cubicBezTo>
                  <a:close/>
                  <a:moveTo>
                    <a:pt x="10500" y="4628"/>
                  </a:moveTo>
                  <a:cubicBezTo>
                    <a:pt x="10628" y="4628"/>
                    <a:pt x="10755" y="4628"/>
                    <a:pt x="10755" y="4788"/>
                  </a:cubicBezTo>
                  <a:cubicBezTo>
                    <a:pt x="10883" y="4788"/>
                    <a:pt x="11042" y="4788"/>
                    <a:pt x="11170" y="4916"/>
                  </a:cubicBezTo>
                  <a:cubicBezTo>
                    <a:pt x="11298" y="4916"/>
                    <a:pt x="11425" y="4916"/>
                    <a:pt x="11553" y="5043"/>
                  </a:cubicBezTo>
                  <a:lnTo>
                    <a:pt x="11681" y="5171"/>
                  </a:lnTo>
                  <a:cubicBezTo>
                    <a:pt x="11840" y="5299"/>
                    <a:pt x="11840" y="5426"/>
                    <a:pt x="11968" y="5586"/>
                  </a:cubicBezTo>
                  <a:cubicBezTo>
                    <a:pt x="12096" y="5841"/>
                    <a:pt x="12096" y="6224"/>
                    <a:pt x="12223" y="6639"/>
                  </a:cubicBezTo>
                  <a:lnTo>
                    <a:pt x="12223" y="8107"/>
                  </a:lnTo>
                  <a:cubicBezTo>
                    <a:pt x="12223" y="8235"/>
                    <a:pt x="12096" y="8490"/>
                    <a:pt x="12096" y="8618"/>
                  </a:cubicBezTo>
                  <a:lnTo>
                    <a:pt x="12096" y="9416"/>
                  </a:lnTo>
                  <a:cubicBezTo>
                    <a:pt x="12096" y="9575"/>
                    <a:pt x="12096" y="9703"/>
                    <a:pt x="11968" y="9830"/>
                  </a:cubicBezTo>
                  <a:lnTo>
                    <a:pt x="11968" y="10213"/>
                  </a:lnTo>
                  <a:lnTo>
                    <a:pt x="11968" y="10501"/>
                  </a:lnTo>
                  <a:lnTo>
                    <a:pt x="11968" y="11011"/>
                  </a:lnTo>
                  <a:cubicBezTo>
                    <a:pt x="11968" y="11299"/>
                    <a:pt x="11840" y="11554"/>
                    <a:pt x="11840" y="11682"/>
                  </a:cubicBezTo>
                  <a:lnTo>
                    <a:pt x="11840" y="11969"/>
                  </a:lnTo>
                  <a:cubicBezTo>
                    <a:pt x="11840" y="12224"/>
                    <a:pt x="11681" y="12479"/>
                    <a:pt x="11681" y="12767"/>
                  </a:cubicBezTo>
                  <a:cubicBezTo>
                    <a:pt x="11681" y="13150"/>
                    <a:pt x="11553" y="13564"/>
                    <a:pt x="11425" y="13820"/>
                  </a:cubicBezTo>
                  <a:lnTo>
                    <a:pt x="11425" y="14075"/>
                  </a:lnTo>
                  <a:cubicBezTo>
                    <a:pt x="11425" y="14203"/>
                    <a:pt x="11298" y="14490"/>
                    <a:pt x="11298" y="14745"/>
                  </a:cubicBezTo>
                  <a:cubicBezTo>
                    <a:pt x="11170" y="15160"/>
                    <a:pt x="11170" y="15416"/>
                    <a:pt x="11042" y="15671"/>
                  </a:cubicBezTo>
                  <a:lnTo>
                    <a:pt x="11042" y="15798"/>
                  </a:lnTo>
                  <a:cubicBezTo>
                    <a:pt x="10755" y="16213"/>
                    <a:pt x="10500" y="16596"/>
                    <a:pt x="10245" y="17139"/>
                  </a:cubicBezTo>
                  <a:cubicBezTo>
                    <a:pt x="10085" y="17267"/>
                    <a:pt x="10085" y="17394"/>
                    <a:pt x="9957" y="17394"/>
                  </a:cubicBezTo>
                  <a:lnTo>
                    <a:pt x="9957" y="17554"/>
                  </a:lnTo>
                  <a:cubicBezTo>
                    <a:pt x="9957" y="17681"/>
                    <a:pt x="9830" y="17681"/>
                    <a:pt x="9830" y="17809"/>
                  </a:cubicBezTo>
                  <a:lnTo>
                    <a:pt x="9702" y="17937"/>
                  </a:lnTo>
                  <a:lnTo>
                    <a:pt x="9702" y="18064"/>
                  </a:lnTo>
                  <a:cubicBezTo>
                    <a:pt x="9574" y="18192"/>
                    <a:pt x="9574" y="18352"/>
                    <a:pt x="9447" y="18479"/>
                  </a:cubicBezTo>
                  <a:cubicBezTo>
                    <a:pt x="9287" y="18479"/>
                    <a:pt x="9287" y="18607"/>
                    <a:pt x="9287" y="18607"/>
                  </a:cubicBezTo>
                  <a:cubicBezTo>
                    <a:pt x="9160" y="18735"/>
                    <a:pt x="9160" y="18735"/>
                    <a:pt x="9032" y="18735"/>
                  </a:cubicBezTo>
                  <a:cubicBezTo>
                    <a:pt x="9032" y="18735"/>
                    <a:pt x="8904" y="18735"/>
                    <a:pt x="8777" y="18862"/>
                  </a:cubicBezTo>
                  <a:lnTo>
                    <a:pt x="8489" y="18862"/>
                  </a:lnTo>
                  <a:cubicBezTo>
                    <a:pt x="8489" y="18735"/>
                    <a:pt x="8362" y="18735"/>
                    <a:pt x="8362" y="18735"/>
                  </a:cubicBezTo>
                  <a:lnTo>
                    <a:pt x="8234" y="18735"/>
                  </a:lnTo>
                  <a:cubicBezTo>
                    <a:pt x="8234" y="18607"/>
                    <a:pt x="8106" y="18607"/>
                    <a:pt x="7979" y="18479"/>
                  </a:cubicBezTo>
                  <a:cubicBezTo>
                    <a:pt x="7979" y="18352"/>
                    <a:pt x="7851" y="18352"/>
                    <a:pt x="7691" y="18192"/>
                  </a:cubicBezTo>
                  <a:lnTo>
                    <a:pt x="7181" y="18192"/>
                  </a:lnTo>
                  <a:cubicBezTo>
                    <a:pt x="7053" y="18192"/>
                    <a:pt x="7053" y="18192"/>
                    <a:pt x="6894" y="18352"/>
                  </a:cubicBezTo>
                  <a:lnTo>
                    <a:pt x="6766" y="18352"/>
                  </a:lnTo>
                  <a:lnTo>
                    <a:pt x="6766" y="18479"/>
                  </a:lnTo>
                  <a:cubicBezTo>
                    <a:pt x="6638" y="18479"/>
                    <a:pt x="6511" y="18479"/>
                    <a:pt x="6511" y="18607"/>
                  </a:cubicBezTo>
                  <a:lnTo>
                    <a:pt x="5585" y="18607"/>
                  </a:lnTo>
                  <a:cubicBezTo>
                    <a:pt x="5170" y="18607"/>
                    <a:pt x="4787" y="18479"/>
                    <a:pt x="4500" y="18352"/>
                  </a:cubicBezTo>
                  <a:cubicBezTo>
                    <a:pt x="4372" y="18352"/>
                    <a:pt x="4245" y="18192"/>
                    <a:pt x="4245" y="18192"/>
                  </a:cubicBezTo>
                  <a:cubicBezTo>
                    <a:pt x="3989" y="18064"/>
                    <a:pt x="3862" y="17809"/>
                    <a:pt x="3702" y="17681"/>
                  </a:cubicBezTo>
                  <a:cubicBezTo>
                    <a:pt x="3447" y="17267"/>
                    <a:pt x="3319" y="17011"/>
                    <a:pt x="3064" y="16756"/>
                  </a:cubicBezTo>
                  <a:cubicBezTo>
                    <a:pt x="2904" y="16469"/>
                    <a:pt x="2777" y="16086"/>
                    <a:pt x="2521" y="15798"/>
                  </a:cubicBezTo>
                  <a:cubicBezTo>
                    <a:pt x="2394" y="15416"/>
                    <a:pt x="2266" y="15160"/>
                    <a:pt x="2106" y="14745"/>
                  </a:cubicBezTo>
                  <a:cubicBezTo>
                    <a:pt x="1979" y="14618"/>
                    <a:pt x="1851" y="14362"/>
                    <a:pt x="1851" y="14203"/>
                  </a:cubicBezTo>
                  <a:cubicBezTo>
                    <a:pt x="1724" y="14075"/>
                    <a:pt x="1724" y="14075"/>
                    <a:pt x="1724" y="13947"/>
                  </a:cubicBezTo>
                  <a:cubicBezTo>
                    <a:pt x="1596" y="13820"/>
                    <a:pt x="1468" y="13564"/>
                    <a:pt x="1468" y="13405"/>
                  </a:cubicBezTo>
                  <a:cubicBezTo>
                    <a:pt x="1309" y="13405"/>
                    <a:pt x="1309" y="13405"/>
                    <a:pt x="1309" y="13277"/>
                  </a:cubicBezTo>
                  <a:cubicBezTo>
                    <a:pt x="1309" y="13150"/>
                    <a:pt x="1181" y="12894"/>
                    <a:pt x="1181" y="12607"/>
                  </a:cubicBezTo>
                  <a:lnTo>
                    <a:pt x="1053" y="12352"/>
                  </a:lnTo>
                  <a:lnTo>
                    <a:pt x="1053" y="12224"/>
                  </a:lnTo>
                  <a:lnTo>
                    <a:pt x="1053" y="12096"/>
                  </a:lnTo>
                  <a:lnTo>
                    <a:pt x="1053" y="11969"/>
                  </a:lnTo>
                  <a:lnTo>
                    <a:pt x="1053" y="11809"/>
                  </a:lnTo>
                  <a:cubicBezTo>
                    <a:pt x="926" y="11554"/>
                    <a:pt x="926" y="11299"/>
                    <a:pt x="926" y="11011"/>
                  </a:cubicBezTo>
                  <a:lnTo>
                    <a:pt x="926" y="10086"/>
                  </a:lnTo>
                  <a:lnTo>
                    <a:pt x="926" y="9033"/>
                  </a:lnTo>
                  <a:cubicBezTo>
                    <a:pt x="1053" y="8490"/>
                    <a:pt x="1181" y="8107"/>
                    <a:pt x="1309" y="7692"/>
                  </a:cubicBezTo>
                  <a:cubicBezTo>
                    <a:pt x="1468" y="7182"/>
                    <a:pt x="1724" y="6767"/>
                    <a:pt x="1979" y="6384"/>
                  </a:cubicBezTo>
                  <a:cubicBezTo>
                    <a:pt x="2106" y="6224"/>
                    <a:pt x="2266" y="6096"/>
                    <a:pt x="2394" y="5969"/>
                  </a:cubicBezTo>
                  <a:cubicBezTo>
                    <a:pt x="2521" y="5841"/>
                    <a:pt x="2649" y="5714"/>
                    <a:pt x="2777" y="5714"/>
                  </a:cubicBezTo>
                  <a:cubicBezTo>
                    <a:pt x="2904" y="5586"/>
                    <a:pt x="3192" y="5299"/>
                    <a:pt x="3447" y="5171"/>
                  </a:cubicBezTo>
                  <a:lnTo>
                    <a:pt x="3862" y="5171"/>
                  </a:lnTo>
                  <a:cubicBezTo>
                    <a:pt x="4245" y="5299"/>
                    <a:pt x="4372" y="5299"/>
                    <a:pt x="4660" y="5426"/>
                  </a:cubicBezTo>
                  <a:cubicBezTo>
                    <a:pt x="4787" y="5426"/>
                    <a:pt x="4915" y="5586"/>
                    <a:pt x="5043" y="5586"/>
                  </a:cubicBezTo>
                  <a:lnTo>
                    <a:pt x="5170" y="5714"/>
                  </a:lnTo>
                  <a:cubicBezTo>
                    <a:pt x="5457" y="5841"/>
                    <a:pt x="5585" y="5841"/>
                    <a:pt x="5713" y="5969"/>
                  </a:cubicBezTo>
                  <a:cubicBezTo>
                    <a:pt x="5713" y="6096"/>
                    <a:pt x="5840" y="6096"/>
                    <a:pt x="5840" y="6096"/>
                  </a:cubicBezTo>
                  <a:lnTo>
                    <a:pt x="5840" y="6639"/>
                  </a:lnTo>
                  <a:lnTo>
                    <a:pt x="5840" y="6767"/>
                  </a:lnTo>
                  <a:lnTo>
                    <a:pt x="5457" y="6767"/>
                  </a:lnTo>
                  <a:cubicBezTo>
                    <a:pt x="5170" y="6767"/>
                    <a:pt x="5043" y="7022"/>
                    <a:pt x="5043" y="7309"/>
                  </a:cubicBezTo>
                  <a:cubicBezTo>
                    <a:pt x="5043" y="7437"/>
                    <a:pt x="5170" y="7692"/>
                    <a:pt x="5457" y="7692"/>
                  </a:cubicBezTo>
                  <a:cubicBezTo>
                    <a:pt x="5840" y="7692"/>
                    <a:pt x="6255" y="7565"/>
                    <a:pt x="6511" y="7437"/>
                  </a:cubicBezTo>
                  <a:cubicBezTo>
                    <a:pt x="6638" y="7437"/>
                    <a:pt x="6766" y="7309"/>
                    <a:pt x="6766" y="7182"/>
                  </a:cubicBezTo>
                  <a:cubicBezTo>
                    <a:pt x="6894" y="7182"/>
                    <a:pt x="6894" y="7022"/>
                    <a:pt x="7053" y="6894"/>
                  </a:cubicBezTo>
                  <a:lnTo>
                    <a:pt x="7181" y="6767"/>
                  </a:lnTo>
                  <a:lnTo>
                    <a:pt x="7181" y="6639"/>
                  </a:lnTo>
                  <a:cubicBezTo>
                    <a:pt x="7309" y="6384"/>
                    <a:pt x="7436" y="6224"/>
                    <a:pt x="7564" y="6096"/>
                  </a:cubicBezTo>
                  <a:lnTo>
                    <a:pt x="7564" y="5969"/>
                  </a:lnTo>
                  <a:cubicBezTo>
                    <a:pt x="7691" y="5841"/>
                    <a:pt x="7851" y="5714"/>
                    <a:pt x="7851" y="5586"/>
                  </a:cubicBezTo>
                  <a:lnTo>
                    <a:pt x="8234" y="5171"/>
                  </a:lnTo>
                  <a:cubicBezTo>
                    <a:pt x="8489" y="5043"/>
                    <a:pt x="8777" y="4916"/>
                    <a:pt x="9032" y="4788"/>
                  </a:cubicBezTo>
                  <a:cubicBezTo>
                    <a:pt x="9160" y="4628"/>
                    <a:pt x="9287" y="4628"/>
                    <a:pt x="9447" y="4628"/>
                  </a:cubicBezTo>
                  <a:close/>
                  <a:moveTo>
                    <a:pt x="10085" y="1"/>
                  </a:moveTo>
                  <a:lnTo>
                    <a:pt x="9957" y="129"/>
                  </a:lnTo>
                  <a:cubicBezTo>
                    <a:pt x="9830" y="129"/>
                    <a:pt x="9830" y="129"/>
                    <a:pt x="9702" y="256"/>
                  </a:cubicBezTo>
                  <a:cubicBezTo>
                    <a:pt x="9447" y="384"/>
                    <a:pt x="9287" y="511"/>
                    <a:pt x="9160" y="799"/>
                  </a:cubicBezTo>
                  <a:cubicBezTo>
                    <a:pt x="8904" y="926"/>
                    <a:pt x="8777" y="1054"/>
                    <a:pt x="8649" y="1182"/>
                  </a:cubicBezTo>
                  <a:cubicBezTo>
                    <a:pt x="8489" y="1437"/>
                    <a:pt x="8362" y="1724"/>
                    <a:pt x="8106" y="1852"/>
                  </a:cubicBezTo>
                  <a:cubicBezTo>
                    <a:pt x="7979" y="2107"/>
                    <a:pt x="7851" y="2394"/>
                    <a:pt x="7691" y="2522"/>
                  </a:cubicBezTo>
                  <a:cubicBezTo>
                    <a:pt x="7436" y="2777"/>
                    <a:pt x="7309" y="3033"/>
                    <a:pt x="7181" y="3192"/>
                  </a:cubicBezTo>
                  <a:cubicBezTo>
                    <a:pt x="7181" y="3320"/>
                    <a:pt x="7053" y="3448"/>
                    <a:pt x="7053" y="3575"/>
                  </a:cubicBezTo>
                  <a:lnTo>
                    <a:pt x="7053" y="2522"/>
                  </a:lnTo>
                  <a:cubicBezTo>
                    <a:pt x="7053" y="2107"/>
                    <a:pt x="7181" y="1724"/>
                    <a:pt x="7181" y="1309"/>
                  </a:cubicBezTo>
                  <a:lnTo>
                    <a:pt x="7181" y="926"/>
                  </a:lnTo>
                  <a:cubicBezTo>
                    <a:pt x="7053" y="799"/>
                    <a:pt x="6894" y="799"/>
                    <a:pt x="6894" y="639"/>
                  </a:cubicBezTo>
                  <a:lnTo>
                    <a:pt x="6766" y="639"/>
                  </a:lnTo>
                  <a:cubicBezTo>
                    <a:pt x="6638" y="639"/>
                    <a:pt x="6638" y="639"/>
                    <a:pt x="6511" y="799"/>
                  </a:cubicBezTo>
                  <a:cubicBezTo>
                    <a:pt x="6383" y="799"/>
                    <a:pt x="6383" y="926"/>
                    <a:pt x="6255" y="1054"/>
                  </a:cubicBezTo>
                  <a:cubicBezTo>
                    <a:pt x="6255" y="1437"/>
                    <a:pt x="6255" y="1980"/>
                    <a:pt x="6096" y="2522"/>
                  </a:cubicBezTo>
                  <a:lnTo>
                    <a:pt x="6096" y="3703"/>
                  </a:lnTo>
                  <a:cubicBezTo>
                    <a:pt x="5968" y="4118"/>
                    <a:pt x="5968" y="4628"/>
                    <a:pt x="5968" y="5043"/>
                  </a:cubicBezTo>
                  <a:cubicBezTo>
                    <a:pt x="5713" y="4916"/>
                    <a:pt x="5457" y="4788"/>
                    <a:pt x="5170" y="4628"/>
                  </a:cubicBezTo>
                  <a:cubicBezTo>
                    <a:pt x="4787" y="4501"/>
                    <a:pt x="4372" y="4373"/>
                    <a:pt x="3989" y="4373"/>
                  </a:cubicBezTo>
                  <a:cubicBezTo>
                    <a:pt x="3862" y="4245"/>
                    <a:pt x="3702" y="4245"/>
                    <a:pt x="3575" y="4245"/>
                  </a:cubicBezTo>
                  <a:cubicBezTo>
                    <a:pt x="3192" y="4245"/>
                    <a:pt x="2904" y="4501"/>
                    <a:pt x="2649" y="4628"/>
                  </a:cubicBezTo>
                  <a:cubicBezTo>
                    <a:pt x="2394" y="4788"/>
                    <a:pt x="2106" y="5043"/>
                    <a:pt x="1851" y="5299"/>
                  </a:cubicBezTo>
                  <a:cubicBezTo>
                    <a:pt x="1596" y="5586"/>
                    <a:pt x="1309" y="5841"/>
                    <a:pt x="1181" y="6096"/>
                  </a:cubicBezTo>
                  <a:cubicBezTo>
                    <a:pt x="798" y="6639"/>
                    <a:pt x="383" y="7309"/>
                    <a:pt x="255" y="7979"/>
                  </a:cubicBezTo>
                  <a:cubicBezTo>
                    <a:pt x="128" y="8362"/>
                    <a:pt x="128" y="8618"/>
                    <a:pt x="0" y="9033"/>
                  </a:cubicBezTo>
                  <a:lnTo>
                    <a:pt x="0" y="10086"/>
                  </a:lnTo>
                  <a:lnTo>
                    <a:pt x="0" y="11426"/>
                  </a:lnTo>
                  <a:cubicBezTo>
                    <a:pt x="128" y="11554"/>
                    <a:pt x="128" y="11682"/>
                    <a:pt x="128" y="11809"/>
                  </a:cubicBezTo>
                  <a:lnTo>
                    <a:pt x="128" y="12224"/>
                  </a:lnTo>
                  <a:cubicBezTo>
                    <a:pt x="255" y="12352"/>
                    <a:pt x="255" y="12479"/>
                    <a:pt x="255" y="12607"/>
                  </a:cubicBezTo>
                  <a:cubicBezTo>
                    <a:pt x="255" y="12767"/>
                    <a:pt x="255" y="12894"/>
                    <a:pt x="383" y="13022"/>
                  </a:cubicBezTo>
                  <a:cubicBezTo>
                    <a:pt x="383" y="13150"/>
                    <a:pt x="383" y="13405"/>
                    <a:pt x="511" y="13564"/>
                  </a:cubicBezTo>
                  <a:cubicBezTo>
                    <a:pt x="670" y="13820"/>
                    <a:pt x="798" y="14075"/>
                    <a:pt x="926" y="14362"/>
                  </a:cubicBezTo>
                  <a:cubicBezTo>
                    <a:pt x="1053" y="14745"/>
                    <a:pt x="1309" y="15288"/>
                    <a:pt x="1596" y="15671"/>
                  </a:cubicBezTo>
                  <a:cubicBezTo>
                    <a:pt x="1724" y="16086"/>
                    <a:pt x="1979" y="16596"/>
                    <a:pt x="2266" y="17011"/>
                  </a:cubicBezTo>
                  <a:cubicBezTo>
                    <a:pt x="2266" y="17139"/>
                    <a:pt x="2394" y="17394"/>
                    <a:pt x="2521" y="17554"/>
                  </a:cubicBezTo>
                  <a:cubicBezTo>
                    <a:pt x="2777" y="17809"/>
                    <a:pt x="2904" y="18064"/>
                    <a:pt x="3064" y="18192"/>
                  </a:cubicBezTo>
                  <a:cubicBezTo>
                    <a:pt x="3319" y="18607"/>
                    <a:pt x="3575" y="18862"/>
                    <a:pt x="3989" y="19149"/>
                  </a:cubicBezTo>
                  <a:cubicBezTo>
                    <a:pt x="4117" y="19149"/>
                    <a:pt x="4372" y="19277"/>
                    <a:pt x="4500" y="19277"/>
                  </a:cubicBezTo>
                  <a:cubicBezTo>
                    <a:pt x="4787" y="19405"/>
                    <a:pt x="4915" y="19405"/>
                    <a:pt x="5043" y="19405"/>
                  </a:cubicBezTo>
                  <a:cubicBezTo>
                    <a:pt x="5336" y="19495"/>
                    <a:pt x="5677" y="19585"/>
                    <a:pt x="5999" y="19585"/>
                  </a:cubicBezTo>
                  <a:cubicBezTo>
                    <a:pt x="6132" y="19585"/>
                    <a:pt x="6261" y="19570"/>
                    <a:pt x="6383" y="19532"/>
                  </a:cubicBezTo>
                  <a:cubicBezTo>
                    <a:pt x="6638" y="19532"/>
                    <a:pt x="6894" y="19405"/>
                    <a:pt x="7053" y="19277"/>
                  </a:cubicBezTo>
                  <a:cubicBezTo>
                    <a:pt x="7181" y="19277"/>
                    <a:pt x="7309" y="19149"/>
                    <a:pt x="7309" y="19149"/>
                  </a:cubicBezTo>
                  <a:cubicBezTo>
                    <a:pt x="7436" y="19149"/>
                    <a:pt x="7436" y="19149"/>
                    <a:pt x="7436" y="19277"/>
                  </a:cubicBezTo>
                  <a:cubicBezTo>
                    <a:pt x="7564" y="19277"/>
                    <a:pt x="7564" y="19277"/>
                    <a:pt x="7564" y="19405"/>
                  </a:cubicBezTo>
                  <a:cubicBezTo>
                    <a:pt x="7691" y="19405"/>
                    <a:pt x="7851" y="19532"/>
                    <a:pt x="7979" y="19532"/>
                  </a:cubicBezTo>
                  <a:cubicBezTo>
                    <a:pt x="8106" y="19660"/>
                    <a:pt x="8489" y="19660"/>
                    <a:pt x="8777" y="19660"/>
                  </a:cubicBezTo>
                  <a:cubicBezTo>
                    <a:pt x="9032" y="19660"/>
                    <a:pt x="9287" y="19660"/>
                    <a:pt x="9574" y="19532"/>
                  </a:cubicBezTo>
                  <a:lnTo>
                    <a:pt x="9702" y="19405"/>
                  </a:lnTo>
                  <a:cubicBezTo>
                    <a:pt x="9830" y="19277"/>
                    <a:pt x="9957" y="19277"/>
                    <a:pt x="10085" y="19149"/>
                  </a:cubicBezTo>
                  <a:cubicBezTo>
                    <a:pt x="10245" y="18862"/>
                    <a:pt x="10372" y="18735"/>
                    <a:pt x="10500" y="18479"/>
                  </a:cubicBezTo>
                  <a:cubicBezTo>
                    <a:pt x="10500" y="18352"/>
                    <a:pt x="10628" y="18192"/>
                    <a:pt x="10755" y="17937"/>
                  </a:cubicBezTo>
                  <a:cubicBezTo>
                    <a:pt x="11042" y="17554"/>
                    <a:pt x="11298" y="17139"/>
                    <a:pt x="11425" y="16756"/>
                  </a:cubicBezTo>
                  <a:cubicBezTo>
                    <a:pt x="11681" y="16341"/>
                    <a:pt x="11968" y="15958"/>
                    <a:pt x="12096" y="15416"/>
                  </a:cubicBezTo>
                  <a:cubicBezTo>
                    <a:pt x="12096" y="15001"/>
                    <a:pt x="12223" y="14490"/>
                    <a:pt x="12351" y="13947"/>
                  </a:cubicBezTo>
                  <a:cubicBezTo>
                    <a:pt x="12479" y="13820"/>
                    <a:pt x="12479" y="13564"/>
                    <a:pt x="12479" y="13277"/>
                  </a:cubicBezTo>
                  <a:cubicBezTo>
                    <a:pt x="12638" y="13022"/>
                    <a:pt x="12638" y="12894"/>
                    <a:pt x="12638" y="12607"/>
                  </a:cubicBezTo>
                  <a:cubicBezTo>
                    <a:pt x="12638" y="12352"/>
                    <a:pt x="12766" y="12096"/>
                    <a:pt x="12766" y="11682"/>
                  </a:cubicBezTo>
                  <a:cubicBezTo>
                    <a:pt x="12766" y="11554"/>
                    <a:pt x="12766" y="11299"/>
                    <a:pt x="12894" y="11011"/>
                  </a:cubicBezTo>
                  <a:lnTo>
                    <a:pt x="12894" y="9958"/>
                  </a:lnTo>
                  <a:cubicBezTo>
                    <a:pt x="12894" y="9575"/>
                    <a:pt x="13021" y="9160"/>
                    <a:pt x="13021" y="8777"/>
                  </a:cubicBezTo>
                  <a:lnTo>
                    <a:pt x="13021" y="8107"/>
                  </a:lnTo>
                  <a:cubicBezTo>
                    <a:pt x="13149" y="7820"/>
                    <a:pt x="13149" y="7692"/>
                    <a:pt x="13149" y="7437"/>
                  </a:cubicBezTo>
                  <a:cubicBezTo>
                    <a:pt x="13149" y="6894"/>
                    <a:pt x="13021" y="6384"/>
                    <a:pt x="13021" y="5841"/>
                  </a:cubicBezTo>
                  <a:cubicBezTo>
                    <a:pt x="12894" y="5714"/>
                    <a:pt x="12894" y="5426"/>
                    <a:pt x="12766" y="5299"/>
                  </a:cubicBezTo>
                  <a:cubicBezTo>
                    <a:pt x="12766" y="5171"/>
                    <a:pt x="12638" y="5043"/>
                    <a:pt x="12638" y="4916"/>
                  </a:cubicBezTo>
                  <a:cubicBezTo>
                    <a:pt x="12479" y="4788"/>
                    <a:pt x="12479" y="4628"/>
                    <a:pt x="12351" y="4501"/>
                  </a:cubicBezTo>
                  <a:cubicBezTo>
                    <a:pt x="12223" y="4501"/>
                    <a:pt x="12223" y="4373"/>
                    <a:pt x="12096" y="4373"/>
                  </a:cubicBezTo>
                  <a:cubicBezTo>
                    <a:pt x="11968" y="4245"/>
                    <a:pt x="11840" y="4245"/>
                    <a:pt x="11840" y="4118"/>
                  </a:cubicBezTo>
                  <a:cubicBezTo>
                    <a:pt x="11553" y="3990"/>
                    <a:pt x="11298" y="3831"/>
                    <a:pt x="11042" y="3831"/>
                  </a:cubicBezTo>
                  <a:lnTo>
                    <a:pt x="10628" y="3831"/>
                  </a:lnTo>
                  <a:cubicBezTo>
                    <a:pt x="10500" y="3703"/>
                    <a:pt x="10372" y="3703"/>
                    <a:pt x="10245" y="3703"/>
                  </a:cubicBezTo>
                  <a:lnTo>
                    <a:pt x="9447" y="3703"/>
                  </a:lnTo>
                  <a:cubicBezTo>
                    <a:pt x="9574" y="3703"/>
                    <a:pt x="9574" y="3703"/>
                    <a:pt x="9574" y="3575"/>
                  </a:cubicBezTo>
                  <a:cubicBezTo>
                    <a:pt x="9702" y="3448"/>
                    <a:pt x="9830" y="3192"/>
                    <a:pt x="9957" y="3033"/>
                  </a:cubicBezTo>
                  <a:cubicBezTo>
                    <a:pt x="10245" y="2777"/>
                    <a:pt x="10372" y="2394"/>
                    <a:pt x="10500" y="1980"/>
                  </a:cubicBezTo>
                  <a:cubicBezTo>
                    <a:pt x="10628" y="1852"/>
                    <a:pt x="10628" y="1597"/>
                    <a:pt x="10755" y="1437"/>
                  </a:cubicBezTo>
                  <a:lnTo>
                    <a:pt x="10755" y="1054"/>
                  </a:lnTo>
                  <a:cubicBezTo>
                    <a:pt x="10755" y="926"/>
                    <a:pt x="10883" y="799"/>
                    <a:pt x="10883" y="639"/>
                  </a:cubicBezTo>
                  <a:cubicBezTo>
                    <a:pt x="10883" y="384"/>
                    <a:pt x="10755" y="129"/>
                    <a:pt x="10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1" name="Google Shape;731;p19"/>
            <p:cNvSpPr/>
            <p:nvPr/>
          </p:nvSpPr>
          <p:spPr>
            <a:xfrm>
              <a:off x="6329526" y="2546895"/>
              <a:ext cx="53177" cy="119056"/>
            </a:xfrm>
            <a:custGeom>
              <a:avLst/>
              <a:gdLst/>
              <a:ahLst/>
              <a:cxnLst/>
              <a:rect l="l" t="t" r="r" b="b"/>
              <a:pathLst>
                <a:path w="1725" h="3862" extrusionOk="0">
                  <a:moveTo>
                    <a:pt x="416" y="0"/>
                  </a:moveTo>
                  <a:cubicBezTo>
                    <a:pt x="288" y="0"/>
                    <a:pt x="128" y="128"/>
                    <a:pt x="128" y="256"/>
                  </a:cubicBezTo>
                  <a:lnTo>
                    <a:pt x="1" y="383"/>
                  </a:lnTo>
                  <a:lnTo>
                    <a:pt x="1" y="543"/>
                  </a:lnTo>
                  <a:lnTo>
                    <a:pt x="128" y="670"/>
                  </a:lnTo>
                  <a:lnTo>
                    <a:pt x="128" y="1341"/>
                  </a:lnTo>
                  <a:lnTo>
                    <a:pt x="288" y="1468"/>
                  </a:lnTo>
                  <a:lnTo>
                    <a:pt x="288" y="1596"/>
                  </a:lnTo>
                  <a:cubicBezTo>
                    <a:pt x="288" y="1724"/>
                    <a:pt x="288" y="1851"/>
                    <a:pt x="416" y="2138"/>
                  </a:cubicBezTo>
                  <a:lnTo>
                    <a:pt x="416" y="2266"/>
                  </a:lnTo>
                  <a:cubicBezTo>
                    <a:pt x="416" y="2394"/>
                    <a:pt x="543" y="2649"/>
                    <a:pt x="543" y="2777"/>
                  </a:cubicBezTo>
                  <a:cubicBezTo>
                    <a:pt x="671" y="3064"/>
                    <a:pt x="671" y="3319"/>
                    <a:pt x="799" y="3575"/>
                  </a:cubicBezTo>
                  <a:cubicBezTo>
                    <a:pt x="926" y="3734"/>
                    <a:pt x="1086" y="3862"/>
                    <a:pt x="1214" y="3862"/>
                  </a:cubicBezTo>
                  <a:cubicBezTo>
                    <a:pt x="1341" y="3862"/>
                    <a:pt x="1341" y="3734"/>
                    <a:pt x="1469" y="3734"/>
                  </a:cubicBezTo>
                  <a:cubicBezTo>
                    <a:pt x="1724" y="3575"/>
                    <a:pt x="1724" y="3319"/>
                    <a:pt x="1597" y="3192"/>
                  </a:cubicBezTo>
                  <a:lnTo>
                    <a:pt x="1597" y="3064"/>
                  </a:lnTo>
                  <a:cubicBezTo>
                    <a:pt x="1469" y="2649"/>
                    <a:pt x="1341" y="2266"/>
                    <a:pt x="1214" y="1979"/>
                  </a:cubicBezTo>
                  <a:lnTo>
                    <a:pt x="1214" y="1851"/>
                  </a:lnTo>
                  <a:cubicBezTo>
                    <a:pt x="1214" y="1596"/>
                    <a:pt x="1086" y="1468"/>
                    <a:pt x="1086" y="1341"/>
                  </a:cubicBezTo>
                  <a:lnTo>
                    <a:pt x="1086" y="1181"/>
                  </a:lnTo>
                  <a:cubicBezTo>
                    <a:pt x="1086" y="926"/>
                    <a:pt x="926" y="798"/>
                    <a:pt x="926" y="543"/>
                  </a:cubicBezTo>
                  <a:lnTo>
                    <a:pt x="926" y="383"/>
                  </a:lnTo>
                  <a:cubicBezTo>
                    <a:pt x="926" y="256"/>
                    <a:pt x="799" y="128"/>
                    <a:pt x="671" y="128"/>
                  </a:cubicBezTo>
                  <a:cubicBezTo>
                    <a:pt x="671" y="0"/>
                    <a:pt x="543" y="0"/>
                    <a:pt x="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2" name="Google Shape;732;p19"/>
            <p:cNvSpPr/>
            <p:nvPr/>
          </p:nvSpPr>
          <p:spPr>
            <a:xfrm>
              <a:off x="6575492" y="2395382"/>
              <a:ext cx="37425" cy="69886"/>
            </a:xfrm>
            <a:custGeom>
              <a:avLst/>
              <a:gdLst/>
              <a:ahLst/>
              <a:cxnLst/>
              <a:rect l="l" t="t" r="r" b="b"/>
              <a:pathLst>
                <a:path w="1214" h="2267" extrusionOk="0">
                  <a:moveTo>
                    <a:pt x="415" y="0"/>
                  </a:moveTo>
                  <a:cubicBezTo>
                    <a:pt x="288" y="0"/>
                    <a:pt x="128" y="0"/>
                    <a:pt x="128" y="128"/>
                  </a:cubicBezTo>
                  <a:cubicBezTo>
                    <a:pt x="0" y="256"/>
                    <a:pt x="0" y="383"/>
                    <a:pt x="128" y="511"/>
                  </a:cubicBezTo>
                  <a:cubicBezTo>
                    <a:pt x="128" y="798"/>
                    <a:pt x="288" y="1181"/>
                    <a:pt x="288" y="1468"/>
                  </a:cubicBezTo>
                  <a:lnTo>
                    <a:pt x="288" y="1724"/>
                  </a:lnTo>
                  <a:cubicBezTo>
                    <a:pt x="288" y="1851"/>
                    <a:pt x="288" y="1979"/>
                    <a:pt x="415" y="2107"/>
                  </a:cubicBezTo>
                  <a:cubicBezTo>
                    <a:pt x="543" y="2107"/>
                    <a:pt x="671" y="2266"/>
                    <a:pt x="798" y="2266"/>
                  </a:cubicBezTo>
                  <a:cubicBezTo>
                    <a:pt x="926" y="2266"/>
                    <a:pt x="1213" y="1979"/>
                    <a:pt x="1213" y="1724"/>
                  </a:cubicBezTo>
                  <a:cubicBezTo>
                    <a:pt x="1213" y="1468"/>
                    <a:pt x="1213" y="1181"/>
                    <a:pt x="1085" y="798"/>
                  </a:cubicBezTo>
                  <a:cubicBezTo>
                    <a:pt x="1085" y="671"/>
                    <a:pt x="1085" y="511"/>
                    <a:pt x="926" y="256"/>
                  </a:cubicBezTo>
                  <a:cubicBezTo>
                    <a:pt x="926" y="128"/>
                    <a:pt x="671" y="0"/>
                    <a:pt x="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33" name="Google Shape;733;p19"/>
          <p:cNvGrpSpPr/>
          <p:nvPr/>
        </p:nvGrpSpPr>
        <p:grpSpPr>
          <a:xfrm>
            <a:off x="10797917" y="4205446"/>
            <a:ext cx="836947" cy="776607"/>
            <a:chOff x="8373813" y="2411134"/>
            <a:chExt cx="627710" cy="582455"/>
          </a:xfrm>
        </p:grpSpPr>
        <p:sp>
          <p:nvSpPr>
            <p:cNvPr id="734" name="Google Shape;734;p19"/>
            <p:cNvSpPr/>
            <p:nvPr/>
          </p:nvSpPr>
          <p:spPr>
            <a:xfrm>
              <a:off x="8661087" y="2452442"/>
              <a:ext cx="291227" cy="270573"/>
            </a:xfrm>
            <a:custGeom>
              <a:avLst/>
              <a:gdLst/>
              <a:ahLst/>
              <a:cxnLst/>
              <a:rect l="l" t="t" r="r" b="b"/>
              <a:pathLst>
                <a:path w="9447" h="8777" extrusionOk="0">
                  <a:moveTo>
                    <a:pt x="4472" y="869"/>
                  </a:moveTo>
                  <a:cubicBezTo>
                    <a:pt x="4543" y="869"/>
                    <a:pt x="4606" y="883"/>
                    <a:pt x="4660" y="926"/>
                  </a:cubicBezTo>
                  <a:lnTo>
                    <a:pt x="5457" y="926"/>
                  </a:lnTo>
                  <a:cubicBezTo>
                    <a:pt x="5585" y="1054"/>
                    <a:pt x="5713" y="1054"/>
                    <a:pt x="5713" y="1054"/>
                  </a:cubicBezTo>
                  <a:cubicBezTo>
                    <a:pt x="5968" y="1054"/>
                    <a:pt x="6096" y="1213"/>
                    <a:pt x="6255" y="1341"/>
                  </a:cubicBezTo>
                  <a:lnTo>
                    <a:pt x="6383" y="1341"/>
                  </a:lnTo>
                  <a:cubicBezTo>
                    <a:pt x="6383" y="1341"/>
                    <a:pt x="6511" y="1341"/>
                    <a:pt x="6511" y="1468"/>
                  </a:cubicBezTo>
                  <a:lnTo>
                    <a:pt x="6638" y="1468"/>
                  </a:lnTo>
                  <a:lnTo>
                    <a:pt x="6638" y="1596"/>
                  </a:lnTo>
                  <a:lnTo>
                    <a:pt x="6766" y="1724"/>
                  </a:lnTo>
                  <a:lnTo>
                    <a:pt x="6766" y="1851"/>
                  </a:lnTo>
                  <a:cubicBezTo>
                    <a:pt x="6894" y="1851"/>
                    <a:pt x="6894" y="1851"/>
                    <a:pt x="7053" y="2011"/>
                  </a:cubicBezTo>
                  <a:cubicBezTo>
                    <a:pt x="7181" y="2011"/>
                    <a:pt x="7181" y="2139"/>
                    <a:pt x="7181" y="2139"/>
                  </a:cubicBezTo>
                  <a:lnTo>
                    <a:pt x="7308" y="2266"/>
                  </a:lnTo>
                  <a:cubicBezTo>
                    <a:pt x="7308" y="2394"/>
                    <a:pt x="7436" y="2394"/>
                    <a:pt x="7436" y="2522"/>
                  </a:cubicBezTo>
                  <a:cubicBezTo>
                    <a:pt x="7436" y="2649"/>
                    <a:pt x="7564" y="2809"/>
                    <a:pt x="7564" y="2809"/>
                  </a:cubicBezTo>
                  <a:cubicBezTo>
                    <a:pt x="7691" y="2937"/>
                    <a:pt x="7691" y="3064"/>
                    <a:pt x="7851" y="3192"/>
                  </a:cubicBezTo>
                  <a:cubicBezTo>
                    <a:pt x="7851" y="3320"/>
                    <a:pt x="7979" y="3447"/>
                    <a:pt x="8106" y="3607"/>
                  </a:cubicBezTo>
                  <a:cubicBezTo>
                    <a:pt x="8106" y="3734"/>
                    <a:pt x="8234" y="3862"/>
                    <a:pt x="8234" y="3990"/>
                  </a:cubicBezTo>
                  <a:cubicBezTo>
                    <a:pt x="8362" y="4117"/>
                    <a:pt x="8362" y="4245"/>
                    <a:pt x="8362" y="4245"/>
                  </a:cubicBezTo>
                  <a:cubicBezTo>
                    <a:pt x="8489" y="4532"/>
                    <a:pt x="8489" y="4660"/>
                    <a:pt x="8489" y="4788"/>
                  </a:cubicBezTo>
                  <a:lnTo>
                    <a:pt x="8489" y="5202"/>
                  </a:lnTo>
                  <a:cubicBezTo>
                    <a:pt x="8489" y="5330"/>
                    <a:pt x="8362" y="5330"/>
                    <a:pt x="8362" y="5585"/>
                  </a:cubicBezTo>
                  <a:cubicBezTo>
                    <a:pt x="8234" y="5713"/>
                    <a:pt x="8234" y="5841"/>
                    <a:pt x="8234" y="6000"/>
                  </a:cubicBezTo>
                  <a:cubicBezTo>
                    <a:pt x="8106" y="6128"/>
                    <a:pt x="7979" y="6383"/>
                    <a:pt x="7851" y="6511"/>
                  </a:cubicBezTo>
                  <a:cubicBezTo>
                    <a:pt x="7691" y="6798"/>
                    <a:pt x="7564" y="6926"/>
                    <a:pt x="7308" y="7181"/>
                  </a:cubicBezTo>
                  <a:cubicBezTo>
                    <a:pt x="7181" y="7181"/>
                    <a:pt x="7053" y="7309"/>
                    <a:pt x="6894" y="7436"/>
                  </a:cubicBezTo>
                  <a:cubicBezTo>
                    <a:pt x="6766" y="7596"/>
                    <a:pt x="6638" y="7724"/>
                    <a:pt x="6511" y="7724"/>
                  </a:cubicBezTo>
                  <a:cubicBezTo>
                    <a:pt x="6383" y="7724"/>
                    <a:pt x="6255" y="7724"/>
                    <a:pt x="6096" y="7851"/>
                  </a:cubicBezTo>
                  <a:lnTo>
                    <a:pt x="4372" y="7851"/>
                  </a:lnTo>
                  <a:cubicBezTo>
                    <a:pt x="4117" y="7724"/>
                    <a:pt x="3862" y="7596"/>
                    <a:pt x="3574" y="7596"/>
                  </a:cubicBezTo>
                  <a:lnTo>
                    <a:pt x="3447" y="7596"/>
                  </a:lnTo>
                  <a:cubicBezTo>
                    <a:pt x="3191" y="7436"/>
                    <a:pt x="2777" y="7309"/>
                    <a:pt x="2521" y="7181"/>
                  </a:cubicBezTo>
                  <a:cubicBezTo>
                    <a:pt x="2394" y="7054"/>
                    <a:pt x="2106" y="6926"/>
                    <a:pt x="1979" y="6798"/>
                  </a:cubicBezTo>
                  <a:cubicBezTo>
                    <a:pt x="1851" y="6639"/>
                    <a:pt x="1851" y="6639"/>
                    <a:pt x="1723" y="6511"/>
                  </a:cubicBezTo>
                  <a:cubicBezTo>
                    <a:pt x="1596" y="6383"/>
                    <a:pt x="1596" y="6256"/>
                    <a:pt x="1468" y="6128"/>
                  </a:cubicBezTo>
                  <a:cubicBezTo>
                    <a:pt x="1309" y="6000"/>
                    <a:pt x="1309" y="5841"/>
                    <a:pt x="1181" y="5713"/>
                  </a:cubicBezTo>
                  <a:cubicBezTo>
                    <a:pt x="1181" y="5585"/>
                    <a:pt x="1053" y="5458"/>
                    <a:pt x="1053" y="5330"/>
                  </a:cubicBezTo>
                  <a:cubicBezTo>
                    <a:pt x="926" y="5043"/>
                    <a:pt x="926" y="4788"/>
                    <a:pt x="926" y="4532"/>
                  </a:cubicBezTo>
                  <a:lnTo>
                    <a:pt x="926" y="3447"/>
                  </a:lnTo>
                  <a:cubicBezTo>
                    <a:pt x="926" y="3320"/>
                    <a:pt x="1053" y="3192"/>
                    <a:pt x="1053" y="3064"/>
                  </a:cubicBezTo>
                  <a:cubicBezTo>
                    <a:pt x="1053" y="2937"/>
                    <a:pt x="1181" y="2809"/>
                    <a:pt x="1181" y="2649"/>
                  </a:cubicBezTo>
                  <a:cubicBezTo>
                    <a:pt x="1309" y="2394"/>
                    <a:pt x="1468" y="2266"/>
                    <a:pt x="1596" y="2011"/>
                  </a:cubicBezTo>
                  <a:cubicBezTo>
                    <a:pt x="1851" y="1724"/>
                    <a:pt x="2106" y="1596"/>
                    <a:pt x="2394" y="1341"/>
                  </a:cubicBezTo>
                  <a:cubicBezTo>
                    <a:pt x="2521" y="1341"/>
                    <a:pt x="2649" y="1213"/>
                    <a:pt x="2777" y="1213"/>
                  </a:cubicBezTo>
                  <a:cubicBezTo>
                    <a:pt x="2904" y="1054"/>
                    <a:pt x="2904" y="1054"/>
                    <a:pt x="3064" y="1054"/>
                  </a:cubicBezTo>
                  <a:cubicBezTo>
                    <a:pt x="3191" y="926"/>
                    <a:pt x="3447" y="926"/>
                    <a:pt x="3574" y="926"/>
                  </a:cubicBezTo>
                  <a:lnTo>
                    <a:pt x="3989" y="926"/>
                  </a:lnTo>
                  <a:cubicBezTo>
                    <a:pt x="4160" y="926"/>
                    <a:pt x="4330" y="869"/>
                    <a:pt x="4472" y="869"/>
                  </a:cubicBezTo>
                  <a:close/>
                  <a:moveTo>
                    <a:pt x="4117" y="0"/>
                  </a:moveTo>
                  <a:cubicBezTo>
                    <a:pt x="3447" y="0"/>
                    <a:pt x="3064" y="128"/>
                    <a:pt x="2649" y="256"/>
                  </a:cubicBezTo>
                  <a:cubicBezTo>
                    <a:pt x="2394" y="256"/>
                    <a:pt x="2266" y="415"/>
                    <a:pt x="1979" y="543"/>
                  </a:cubicBezTo>
                  <a:cubicBezTo>
                    <a:pt x="1723" y="671"/>
                    <a:pt x="1596" y="926"/>
                    <a:pt x="1309" y="1054"/>
                  </a:cubicBezTo>
                  <a:cubicBezTo>
                    <a:pt x="1309" y="1054"/>
                    <a:pt x="1181" y="1213"/>
                    <a:pt x="1053" y="1213"/>
                  </a:cubicBezTo>
                  <a:cubicBezTo>
                    <a:pt x="1053" y="1341"/>
                    <a:pt x="926" y="1468"/>
                    <a:pt x="926" y="1468"/>
                  </a:cubicBezTo>
                  <a:cubicBezTo>
                    <a:pt x="798" y="1596"/>
                    <a:pt x="798" y="1724"/>
                    <a:pt x="670" y="1724"/>
                  </a:cubicBezTo>
                  <a:cubicBezTo>
                    <a:pt x="511" y="2011"/>
                    <a:pt x="383" y="2266"/>
                    <a:pt x="255" y="2394"/>
                  </a:cubicBezTo>
                  <a:cubicBezTo>
                    <a:pt x="128" y="2937"/>
                    <a:pt x="0" y="3320"/>
                    <a:pt x="0" y="3862"/>
                  </a:cubicBezTo>
                  <a:lnTo>
                    <a:pt x="0" y="4660"/>
                  </a:lnTo>
                  <a:cubicBezTo>
                    <a:pt x="0" y="4915"/>
                    <a:pt x="0" y="5202"/>
                    <a:pt x="128" y="5330"/>
                  </a:cubicBezTo>
                  <a:cubicBezTo>
                    <a:pt x="128" y="5585"/>
                    <a:pt x="255" y="5841"/>
                    <a:pt x="383" y="6128"/>
                  </a:cubicBezTo>
                  <a:cubicBezTo>
                    <a:pt x="511" y="6383"/>
                    <a:pt x="670" y="6511"/>
                    <a:pt x="798" y="6798"/>
                  </a:cubicBezTo>
                  <a:cubicBezTo>
                    <a:pt x="926" y="6926"/>
                    <a:pt x="926" y="7054"/>
                    <a:pt x="1053" y="7181"/>
                  </a:cubicBezTo>
                  <a:lnTo>
                    <a:pt x="1181" y="7309"/>
                  </a:lnTo>
                  <a:cubicBezTo>
                    <a:pt x="1468" y="7596"/>
                    <a:pt x="1596" y="7724"/>
                    <a:pt x="1851" y="7851"/>
                  </a:cubicBezTo>
                  <a:cubicBezTo>
                    <a:pt x="2106" y="7979"/>
                    <a:pt x="2266" y="7979"/>
                    <a:pt x="2521" y="8107"/>
                  </a:cubicBezTo>
                  <a:cubicBezTo>
                    <a:pt x="2777" y="8234"/>
                    <a:pt x="2904" y="8234"/>
                    <a:pt x="3191" y="8394"/>
                  </a:cubicBezTo>
                  <a:cubicBezTo>
                    <a:pt x="3574" y="8522"/>
                    <a:pt x="4117" y="8649"/>
                    <a:pt x="4500" y="8777"/>
                  </a:cubicBezTo>
                  <a:lnTo>
                    <a:pt x="5840" y="8777"/>
                  </a:lnTo>
                  <a:cubicBezTo>
                    <a:pt x="6096" y="8777"/>
                    <a:pt x="6383" y="8649"/>
                    <a:pt x="6511" y="8649"/>
                  </a:cubicBezTo>
                  <a:cubicBezTo>
                    <a:pt x="6766" y="8522"/>
                    <a:pt x="6894" y="8522"/>
                    <a:pt x="7181" y="8394"/>
                  </a:cubicBezTo>
                  <a:cubicBezTo>
                    <a:pt x="7564" y="8234"/>
                    <a:pt x="7851" y="7979"/>
                    <a:pt x="8106" y="7596"/>
                  </a:cubicBezTo>
                  <a:cubicBezTo>
                    <a:pt x="8362" y="7309"/>
                    <a:pt x="8649" y="7054"/>
                    <a:pt x="8776" y="6639"/>
                  </a:cubicBezTo>
                  <a:cubicBezTo>
                    <a:pt x="8904" y="6511"/>
                    <a:pt x="8904" y="6511"/>
                    <a:pt x="8904" y="6383"/>
                  </a:cubicBezTo>
                  <a:cubicBezTo>
                    <a:pt x="9032" y="6256"/>
                    <a:pt x="9032" y="6128"/>
                    <a:pt x="9159" y="6000"/>
                  </a:cubicBezTo>
                  <a:cubicBezTo>
                    <a:pt x="9159" y="5841"/>
                    <a:pt x="9287" y="5585"/>
                    <a:pt x="9287" y="5458"/>
                  </a:cubicBezTo>
                  <a:cubicBezTo>
                    <a:pt x="9447" y="5043"/>
                    <a:pt x="9447" y="4660"/>
                    <a:pt x="9287" y="4117"/>
                  </a:cubicBezTo>
                  <a:cubicBezTo>
                    <a:pt x="9287" y="3990"/>
                    <a:pt x="9159" y="3734"/>
                    <a:pt x="9032" y="3607"/>
                  </a:cubicBezTo>
                  <a:cubicBezTo>
                    <a:pt x="9032" y="3447"/>
                    <a:pt x="8904" y="3192"/>
                    <a:pt x="8776" y="3064"/>
                  </a:cubicBezTo>
                  <a:cubicBezTo>
                    <a:pt x="8649" y="2937"/>
                    <a:pt x="8649" y="2649"/>
                    <a:pt x="8489" y="2522"/>
                  </a:cubicBezTo>
                  <a:cubicBezTo>
                    <a:pt x="8489" y="2394"/>
                    <a:pt x="8362" y="2266"/>
                    <a:pt x="8234" y="2266"/>
                  </a:cubicBezTo>
                  <a:lnTo>
                    <a:pt x="8234" y="2011"/>
                  </a:lnTo>
                  <a:cubicBezTo>
                    <a:pt x="8106" y="2011"/>
                    <a:pt x="8106" y="1851"/>
                    <a:pt x="8106" y="1851"/>
                  </a:cubicBezTo>
                  <a:cubicBezTo>
                    <a:pt x="8106" y="1851"/>
                    <a:pt x="8106" y="1724"/>
                    <a:pt x="7979" y="1724"/>
                  </a:cubicBezTo>
                  <a:cubicBezTo>
                    <a:pt x="7979" y="1596"/>
                    <a:pt x="7851" y="1468"/>
                    <a:pt x="7691" y="1341"/>
                  </a:cubicBezTo>
                  <a:cubicBezTo>
                    <a:pt x="7691" y="1341"/>
                    <a:pt x="7691" y="1213"/>
                    <a:pt x="7564" y="1213"/>
                  </a:cubicBezTo>
                  <a:cubicBezTo>
                    <a:pt x="7564" y="1054"/>
                    <a:pt x="7436" y="1054"/>
                    <a:pt x="7436" y="1054"/>
                  </a:cubicBezTo>
                  <a:lnTo>
                    <a:pt x="7308" y="926"/>
                  </a:lnTo>
                  <a:cubicBezTo>
                    <a:pt x="7308" y="798"/>
                    <a:pt x="7181" y="798"/>
                    <a:pt x="7181" y="798"/>
                  </a:cubicBezTo>
                  <a:cubicBezTo>
                    <a:pt x="7053" y="671"/>
                    <a:pt x="6766" y="543"/>
                    <a:pt x="6511" y="415"/>
                  </a:cubicBezTo>
                  <a:cubicBezTo>
                    <a:pt x="6255" y="256"/>
                    <a:pt x="5840" y="128"/>
                    <a:pt x="5585" y="128"/>
                  </a:cubicBezTo>
                  <a:cubicBezTo>
                    <a:pt x="5298" y="0"/>
                    <a:pt x="5043" y="0"/>
                    <a:pt x="47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35" name="Google Shape;735;p19"/>
            <p:cNvGrpSpPr/>
            <p:nvPr/>
          </p:nvGrpSpPr>
          <p:grpSpPr>
            <a:xfrm>
              <a:off x="8373813" y="2411134"/>
              <a:ext cx="627710" cy="582455"/>
              <a:chOff x="7383213" y="2411134"/>
              <a:chExt cx="627710" cy="582455"/>
            </a:xfrm>
          </p:grpSpPr>
          <p:sp>
            <p:nvSpPr>
              <p:cNvPr id="736" name="Google Shape;736;p19"/>
              <p:cNvSpPr/>
              <p:nvPr/>
            </p:nvSpPr>
            <p:spPr>
              <a:xfrm>
                <a:off x="7383213" y="2411134"/>
                <a:ext cx="627710" cy="582455"/>
              </a:xfrm>
              <a:custGeom>
                <a:avLst/>
                <a:gdLst/>
                <a:ahLst/>
                <a:cxnLst/>
                <a:rect l="l" t="t" r="r" b="b"/>
                <a:pathLst>
                  <a:path w="20362" h="18894" extrusionOk="0">
                    <a:moveTo>
                      <a:pt x="14489" y="957"/>
                    </a:moveTo>
                    <a:cubicBezTo>
                      <a:pt x="14776" y="957"/>
                      <a:pt x="15032" y="957"/>
                      <a:pt x="15159" y="1085"/>
                    </a:cubicBezTo>
                    <a:cubicBezTo>
                      <a:pt x="15415" y="1085"/>
                      <a:pt x="15574" y="1085"/>
                      <a:pt x="15702" y="1213"/>
                    </a:cubicBezTo>
                    <a:cubicBezTo>
                      <a:pt x="15957" y="1340"/>
                      <a:pt x="16213" y="1468"/>
                      <a:pt x="16372" y="1468"/>
                    </a:cubicBezTo>
                    <a:lnTo>
                      <a:pt x="16500" y="1596"/>
                    </a:lnTo>
                    <a:lnTo>
                      <a:pt x="16627" y="1596"/>
                    </a:lnTo>
                    <a:cubicBezTo>
                      <a:pt x="16627" y="1596"/>
                      <a:pt x="16755" y="1755"/>
                      <a:pt x="16883" y="1755"/>
                    </a:cubicBezTo>
                    <a:cubicBezTo>
                      <a:pt x="17010" y="1883"/>
                      <a:pt x="17170" y="2011"/>
                      <a:pt x="17298" y="2138"/>
                    </a:cubicBezTo>
                    <a:cubicBezTo>
                      <a:pt x="17553" y="2394"/>
                      <a:pt x="17808" y="2681"/>
                      <a:pt x="18095" y="2936"/>
                    </a:cubicBezTo>
                    <a:cubicBezTo>
                      <a:pt x="18223" y="3191"/>
                      <a:pt x="18478" y="3479"/>
                      <a:pt x="18606" y="3606"/>
                    </a:cubicBezTo>
                    <a:cubicBezTo>
                      <a:pt x="18766" y="3989"/>
                      <a:pt x="19021" y="4404"/>
                      <a:pt x="19149" y="4787"/>
                    </a:cubicBezTo>
                    <a:cubicBezTo>
                      <a:pt x="19276" y="5074"/>
                      <a:pt x="19276" y="5330"/>
                      <a:pt x="19276" y="5457"/>
                    </a:cubicBezTo>
                    <a:cubicBezTo>
                      <a:pt x="19276" y="5745"/>
                      <a:pt x="19404" y="6000"/>
                      <a:pt x="19404" y="6255"/>
                    </a:cubicBezTo>
                    <a:lnTo>
                      <a:pt x="19404" y="6798"/>
                    </a:lnTo>
                    <a:cubicBezTo>
                      <a:pt x="19404" y="7053"/>
                      <a:pt x="19276" y="7340"/>
                      <a:pt x="19276" y="7596"/>
                    </a:cubicBezTo>
                    <a:cubicBezTo>
                      <a:pt x="19276" y="7723"/>
                      <a:pt x="19149" y="7851"/>
                      <a:pt x="19149" y="8138"/>
                    </a:cubicBezTo>
                    <a:cubicBezTo>
                      <a:pt x="19021" y="8266"/>
                      <a:pt x="19021" y="8394"/>
                      <a:pt x="18893" y="8649"/>
                    </a:cubicBezTo>
                    <a:cubicBezTo>
                      <a:pt x="18766" y="8776"/>
                      <a:pt x="18606" y="9064"/>
                      <a:pt x="18478" y="9191"/>
                    </a:cubicBezTo>
                    <a:cubicBezTo>
                      <a:pt x="18223" y="9574"/>
                      <a:pt x="17681" y="9989"/>
                      <a:pt x="17170" y="10245"/>
                    </a:cubicBezTo>
                    <a:cubicBezTo>
                      <a:pt x="17010" y="10372"/>
                      <a:pt x="16883" y="10532"/>
                      <a:pt x="16627" y="10532"/>
                    </a:cubicBezTo>
                    <a:cubicBezTo>
                      <a:pt x="16500" y="10659"/>
                      <a:pt x="16372" y="10659"/>
                      <a:pt x="16213" y="10659"/>
                    </a:cubicBezTo>
                    <a:cubicBezTo>
                      <a:pt x="15830" y="10787"/>
                      <a:pt x="15287" y="10915"/>
                      <a:pt x="14904" y="10915"/>
                    </a:cubicBezTo>
                    <a:cubicBezTo>
                      <a:pt x="14723" y="10957"/>
                      <a:pt x="14560" y="10971"/>
                      <a:pt x="14403" y="10971"/>
                    </a:cubicBezTo>
                    <a:cubicBezTo>
                      <a:pt x="14088" y="10971"/>
                      <a:pt x="13798" y="10915"/>
                      <a:pt x="13436" y="10915"/>
                    </a:cubicBezTo>
                    <a:lnTo>
                      <a:pt x="13181" y="10915"/>
                    </a:lnTo>
                    <a:cubicBezTo>
                      <a:pt x="12893" y="10915"/>
                      <a:pt x="12510" y="10915"/>
                      <a:pt x="12223" y="10787"/>
                    </a:cubicBezTo>
                    <a:cubicBezTo>
                      <a:pt x="11968" y="10787"/>
                      <a:pt x="11713" y="10659"/>
                      <a:pt x="11585" y="10659"/>
                    </a:cubicBezTo>
                    <a:cubicBezTo>
                      <a:pt x="11170" y="10532"/>
                      <a:pt x="10915" y="10245"/>
                      <a:pt x="10628" y="10117"/>
                    </a:cubicBezTo>
                    <a:lnTo>
                      <a:pt x="10372" y="9989"/>
                    </a:lnTo>
                    <a:cubicBezTo>
                      <a:pt x="10117" y="9862"/>
                      <a:pt x="9830" y="9734"/>
                      <a:pt x="9574" y="9447"/>
                    </a:cubicBezTo>
                    <a:cubicBezTo>
                      <a:pt x="9574" y="9447"/>
                      <a:pt x="9447" y="9319"/>
                      <a:pt x="9319" y="9191"/>
                    </a:cubicBezTo>
                    <a:cubicBezTo>
                      <a:pt x="9191" y="9064"/>
                      <a:pt x="9032" y="8776"/>
                      <a:pt x="8904" y="8521"/>
                    </a:cubicBezTo>
                    <a:cubicBezTo>
                      <a:pt x="8776" y="8521"/>
                      <a:pt x="8776" y="8394"/>
                      <a:pt x="8649" y="8266"/>
                    </a:cubicBezTo>
                    <a:cubicBezTo>
                      <a:pt x="8521" y="7979"/>
                      <a:pt x="8394" y="7723"/>
                      <a:pt x="8234" y="7468"/>
                    </a:cubicBezTo>
                    <a:cubicBezTo>
                      <a:pt x="8234" y="7340"/>
                      <a:pt x="8234" y="7053"/>
                      <a:pt x="8106" y="6925"/>
                    </a:cubicBezTo>
                    <a:lnTo>
                      <a:pt x="8106" y="6542"/>
                    </a:lnTo>
                    <a:cubicBezTo>
                      <a:pt x="7979" y="6255"/>
                      <a:pt x="7851" y="5872"/>
                      <a:pt x="7851" y="5457"/>
                    </a:cubicBezTo>
                    <a:lnTo>
                      <a:pt x="7851" y="4947"/>
                    </a:lnTo>
                    <a:cubicBezTo>
                      <a:pt x="7979" y="4532"/>
                      <a:pt x="8106" y="4277"/>
                      <a:pt x="8234" y="3862"/>
                    </a:cubicBezTo>
                    <a:lnTo>
                      <a:pt x="8521" y="3606"/>
                    </a:lnTo>
                    <a:cubicBezTo>
                      <a:pt x="8521" y="3479"/>
                      <a:pt x="8649" y="3479"/>
                      <a:pt x="8649" y="3351"/>
                    </a:cubicBezTo>
                    <a:lnTo>
                      <a:pt x="8649" y="3191"/>
                    </a:lnTo>
                    <a:lnTo>
                      <a:pt x="8776" y="3191"/>
                    </a:lnTo>
                    <a:cubicBezTo>
                      <a:pt x="8904" y="3064"/>
                      <a:pt x="9032" y="2808"/>
                      <a:pt x="9191" y="2681"/>
                    </a:cubicBezTo>
                    <a:cubicBezTo>
                      <a:pt x="9319" y="2394"/>
                      <a:pt x="9574" y="2266"/>
                      <a:pt x="9702" y="2138"/>
                    </a:cubicBezTo>
                    <a:cubicBezTo>
                      <a:pt x="10372" y="1755"/>
                      <a:pt x="10915" y="1468"/>
                      <a:pt x="11585" y="1213"/>
                    </a:cubicBezTo>
                    <a:cubicBezTo>
                      <a:pt x="11840" y="1213"/>
                      <a:pt x="12096" y="1085"/>
                      <a:pt x="12383" y="1085"/>
                    </a:cubicBezTo>
                    <a:lnTo>
                      <a:pt x="12510" y="1085"/>
                    </a:lnTo>
                    <a:cubicBezTo>
                      <a:pt x="12766" y="1085"/>
                      <a:pt x="13021" y="957"/>
                      <a:pt x="13436" y="957"/>
                    </a:cubicBezTo>
                    <a:close/>
                    <a:moveTo>
                      <a:pt x="8649" y="9862"/>
                    </a:moveTo>
                    <a:cubicBezTo>
                      <a:pt x="8776" y="9862"/>
                      <a:pt x="8776" y="9989"/>
                      <a:pt x="8776" y="9989"/>
                    </a:cubicBezTo>
                    <a:cubicBezTo>
                      <a:pt x="8904" y="10117"/>
                      <a:pt x="9032" y="10245"/>
                      <a:pt x="9191" y="10372"/>
                    </a:cubicBezTo>
                    <a:cubicBezTo>
                      <a:pt x="9032" y="10532"/>
                      <a:pt x="8904" y="10659"/>
                      <a:pt x="8904" y="10787"/>
                    </a:cubicBezTo>
                    <a:lnTo>
                      <a:pt x="8776" y="10787"/>
                    </a:lnTo>
                    <a:cubicBezTo>
                      <a:pt x="8649" y="11042"/>
                      <a:pt x="8521" y="11170"/>
                      <a:pt x="8394" y="11330"/>
                    </a:cubicBezTo>
                    <a:cubicBezTo>
                      <a:pt x="8234" y="11457"/>
                      <a:pt x="8106" y="11585"/>
                      <a:pt x="8106" y="11713"/>
                    </a:cubicBezTo>
                    <a:cubicBezTo>
                      <a:pt x="7851" y="11457"/>
                      <a:pt x="7723" y="11170"/>
                      <a:pt x="7596" y="11042"/>
                    </a:cubicBezTo>
                    <a:lnTo>
                      <a:pt x="7436" y="10915"/>
                    </a:lnTo>
                    <a:cubicBezTo>
                      <a:pt x="7851" y="10659"/>
                      <a:pt x="8234" y="10372"/>
                      <a:pt x="8521" y="10117"/>
                    </a:cubicBezTo>
                    <a:cubicBezTo>
                      <a:pt x="8649" y="9989"/>
                      <a:pt x="8649" y="9989"/>
                      <a:pt x="8649" y="9862"/>
                    </a:cubicBezTo>
                    <a:close/>
                    <a:moveTo>
                      <a:pt x="6925" y="11585"/>
                    </a:moveTo>
                    <a:cubicBezTo>
                      <a:pt x="7053" y="11840"/>
                      <a:pt x="7181" y="11968"/>
                      <a:pt x="7308" y="12255"/>
                    </a:cubicBezTo>
                    <a:lnTo>
                      <a:pt x="7436" y="12255"/>
                    </a:lnTo>
                    <a:lnTo>
                      <a:pt x="7436" y="12383"/>
                    </a:lnTo>
                    <a:cubicBezTo>
                      <a:pt x="7308" y="12510"/>
                      <a:pt x="7181" y="12638"/>
                      <a:pt x="7053" y="12766"/>
                    </a:cubicBezTo>
                    <a:cubicBezTo>
                      <a:pt x="6798" y="13181"/>
                      <a:pt x="6383" y="13436"/>
                      <a:pt x="6000" y="13851"/>
                    </a:cubicBezTo>
                    <a:cubicBezTo>
                      <a:pt x="5585" y="14106"/>
                      <a:pt x="5330" y="14521"/>
                      <a:pt x="5043" y="14904"/>
                    </a:cubicBezTo>
                    <a:cubicBezTo>
                      <a:pt x="4660" y="15159"/>
                      <a:pt x="4245" y="15574"/>
                      <a:pt x="3989" y="15957"/>
                    </a:cubicBezTo>
                    <a:cubicBezTo>
                      <a:pt x="3862" y="16117"/>
                      <a:pt x="3862" y="16244"/>
                      <a:pt x="3734" y="16372"/>
                    </a:cubicBezTo>
                    <a:cubicBezTo>
                      <a:pt x="3447" y="16627"/>
                      <a:pt x="3191" y="16915"/>
                      <a:pt x="2809" y="17042"/>
                    </a:cubicBezTo>
                    <a:cubicBezTo>
                      <a:pt x="2521" y="17425"/>
                      <a:pt x="2138" y="17553"/>
                      <a:pt x="1851" y="17840"/>
                    </a:cubicBezTo>
                    <a:cubicBezTo>
                      <a:pt x="1851" y="17840"/>
                      <a:pt x="1723" y="17840"/>
                      <a:pt x="1723" y="17968"/>
                    </a:cubicBezTo>
                    <a:lnTo>
                      <a:pt x="1596" y="17968"/>
                    </a:lnTo>
                    <a:lnTo>
                      <a:pt x="1468" y="17840"/>
                    </a:lnTo>
                    <a:lnTo>
                      <a:pt x="1340" y="17713"/>
                    </a:lnTo>
                    <a:cubicBezTo>
                      <a:pt x="1213" y="17553"/>
                      <a:pt x="1213" y="17553"/>
                      <a:pt x="1053" y="17425"/>
                    </a:cubicBezTo>
                    <a:cubicBezTo>
                      <a:pt x="1053" y="17298"/>
                      <a:pt x="926" y="17170"/>
                      <a:pt x="926" y="17170"/>
                    </a:cubicBezTo>
                    <a:lnTo>
                      <a:pt x="926" y="17042"/>
                    </a:lnTo>
                    <a:cubicBezTo>
                      <a:pt x="1053" y="16755"/>
                      <a:pt x="1213" y="16627"/>
                      <a:pt x="1340" y="16500"/>
                    </a:cubicBezTo>
                    <a:lnTo>
                      <a:pt x="1468" y="16500"/>
                    </a:lnTo>
                    <a:cubicBezTo>
                      <a:pt x="1596" y="16117"/>
                      <a:pt x="2011" y="15830"/>
                      <a:pt x="2266" y="15447"/>
                    </a:cubicBezTo>
                    <a:cubicBezTo>
                      <a:pt x="2394" y="15319"/>
                      <a:pt x="2521" y="15319"/>
                      <a:pt x="2649" y="15159"/>
                    </a:cubicBezTo>
                    <a:cubicBezTo>
                      <a:pt x="2809" y="14904"/>
                      <a:pt x="3064" y="14649"/>
                      <a:pt x="3319" y="14361"/>
                    </a:cubicBezTo>
                    <a:cubicBezTo>
                      <a:pt x="3734" y="14106"/>
                      <a:pt x="3989" y="13851"/>
                      <a:pt x="4404" y="13564"/>
                    </a:cubicBezTo>
                    <a:lnTo>
                      <a:pt x="4404" y="13436"/>
                    </a:lnTo>
                    <a:cubicBezTo>
                      <a:pt x="4787" y="13181"/>
                      <a:pt x="5043" y="12925"/>
                      <a:pt x="5330" y="12638"/>
                    </a:cubicBezTo>
                    <a:lnTo>
                      <a:pt x="5585" y="12510"/>
                    </a:lnTo>
                    <a:cubicBezTo>
                      <a:pt x="5840" y="12255"/>
                      <a:pt x="6128" y="11968"/>
                      <a:pt x="6383" y="11840"/>
                    </a:cubicBezTo>
                    <a:cubicBezTo>
                      <a:pt x="6511" y="11713"/>
                      <a:pt x="6638" y="11585"/>
                      <a:pt x="6798" y="11585"/>
                    </a:cubicBezTo>
                    <a:close/>
                    <a:moveTo>
                      <a:pt x="13181" y="0"/>
                    </a:moveTo>
                    <a:cubicBezTo>
                      <a:pt x="13021" y="0"/>
                      <a:pt x="12766" y="160"/>
                      <a:pt x="12638" y="160"/>
                    </a:cubicBezTo>
                    <a:cubicBezTo>
                      <a:pt x="12096" y="160"/>
                      <a:pt x="11713" y="287"/>
                      <a:pt x="11170" y="415"/>
                    </a:cubicBezTo>
                    <a:cubicBezTo>
                      <a:pt x="10787" y="543"/>
                      <a:pt x="10372" y="798"/>
                      <a:pt x="9989" y="957"/>
                    </a:cubicBezTo>
                    <a:cubicBezTo>
                      <a:pt x="9702" y="1085"/>
                      <a:pt x="9574" y="1213"/>
                      <a:pt x="9319" y="1340"/>
                    </a:cubicBezTo>
                    <a:cubicBezTo>
                      <a:pt x="9191" y="1468"/>
                      <a:pt x="8904" y="1596"/>
                      <a:pt x="8776" y="1755"/>
                    </a:cubicBezTo>
                    <a:cubicBezTo>
                      <a:pt x="8521" y="1883"/>
                      <a:pt x="8394" y="2138"/>
                      <a:pt x="8234" y="2266"/>
                    </a:cubicBezTo>
                    <a:cubicBezTo>
                      <a:pt x="8106" y="2553"/>
                      <a:pt x="7979" y="2681"/>
                      <a:pt x="7851" y="2936"/>
                    </a:cubicBezTo>
                    <a:cubicBezTo>
                      <a:pt x="7596" y="3351"/>
                      <a:pt x="7436" y="3734"/>
                      <a:pt x="7181" y="4149"/>
                    </a:cubicBezTo>
                    <a:cubicBezTo>
                      <a:pt x="7053" y="4532"/>
                      <a:pt x="6925" y="4947"/>
                      <a:pt x="6925" y="5330"/>
                    </a:cubicBezTo>
                    <a:cubicBezTo>
                      <a:pt x="6925" y="5745"/>
                      <a:pt x="7053" y="6128"/>
                      <a:pt x="7181" y="6542"/>
                    </a:cubicBezTo>
                    <a:lnTo>
                      <a:pt x="7181" y="7053"/>
                    </a:lnTo>
                    <a:cubicBezTo>
                      <a:pt x="7308" y="7340"/>
                      <a:pt x="7308" y="7468"/>
                      <a:pt x="7436" y="7596"/>
                    </a:cubicBezTo>
                    <a:cubicBezTo>
                      <a:pt x="7436" y="7851"/>
                      <a:pt x="7596" y="8138"/>
                      <a:pt x="7596" y="8266"/>
                    </a:cubicBezTo>
                    <a:cubicBezTo>
                      <a:pt x="7723" y="8521"/>
                      <a:pt x="7851" y="8649"/>
                      <a:pt x="7979" y="8776"/>
                    </a:cubicBezTo>
                    <a:lnTo>
                      <a:pt x="7979" y="8936"/>
                    </a:lnTo>
                    <a:cubicBezTo>
                      <a:pt x="8106" y="9064"/>
                      <a:pt x="8234" y="9191"/>
                      <a:pt x="8234" y="9319"/>
                    </a:cubicBezTo>
                    <a:cubicBezTo>
                      <a:pt x="8106" y="9319"/>
                      <a:pt x="8106" y="9319"/>
                      <a:pt x="7979" y="9447"/>
                    </a:cubicBezTo>
                    <a:cubicBezTo>
                      <a:pt x="7436" y="9734"/>
                      <a:pt x="7053" y="10117"/>
                      <a:pt x="6638" y="10532"/>
                    </a:cubicBezTo>
                    <a:cubicBezTo>
                      <a:pt x="6255" y="10787"/>
                      <a:pt x="5840" y="11042"/>
                      <a:pt x="5457" y="11457"/>
                    </a:cubicBezTo>
                    <a:cubicBezTo>
                      <a:pt x="5043" y="11713"/>
                      <a:pt x="4660" y="11968"/>
                      <a:pt x="4245" y="12383"/>
                    </a:cubicBezTo>
                    <a:cubicBezTo>
                      <a:pt x="3989" y="12638"/>
                      <a:pt x="3606" y="13053"/>
                      <a:pt x="3191" y="13308"/>
                    </a:cubicBezTo>
                    <a:cubicBezTo>
                      <a:pt x="2809" y="13564"/>
                      <a:pt x="2521" y="13979"/>
                      <a:pt x="2138" y="14361"/>
                    </a:cubicBezTo>
                    <a:lnTo>
                      <a:pt x="1213" y="15319"/>
                    </a:lnTo>
                    <a:cubicBezTo>
                      <a:pt x="1053" y="15574"/>
                      <a:pt x="798" y="15702"/>
                      <a:pt x="670" y="15957"/>
                    </a:cubicBezTo>
                    <a:cubicBezTo>
                      <a:pt x="543" y="16117"/>
                      <a:pt x="415" y="16244"/>
                      <a:pt x="255" y="16372"/>
                    </a:cubicBezTo>
                    <a:cubicBezTo>
                      <a:pt x="255" y="16500"/>
                      <a:pt x="128" y="16500"/>
                      <a:pt x="128" y="16627"/>
                    </a:cubicBezTo>
                    <a:cubicBezTo>
                      <a:pt x="128" y="16755"/>
                      <a:pt x="0" y="16915"/>
                      <a:pt x="0" y="17042"/>
                    </a:cubicBezTo>
                    <a:cubicBezTo>
                      <a:pt x="0" y="17298"/>
                      <a:pt x="128" y="17553"/>
                      <a:pt x="255" y="17713"/>
                    </a:cubicBezTo>
                    <a:cubicBezTo>
                      <a:pt x="415" y="17968"/>
                      <a:pt x="543" y="18095"/>
                      <a:pt x="670" y="18351"/>
                    </a:cubicBezTo>
                    <a:cubicBezTo>
                      <a:pt x="798" y="18638"/>
                      <a:pt x="1053" y="18766"/>
                      <a:pt x="1468" y="18893"/>
                    </a:cubicBezTo>
                    <a:cubicBezTo>
                      <a:pt x="1851" y="18893"/>
                      <a:pt x="2266" y="18638"/>
                      <a:pt x="2649" y="18351"/>
                    </a:cubicBezTo>
                    <a:cubicBezTo>
                      <a:pt x="2936" y="18223"/>
                      <a:pt x="3191" y="17968"/>
                      <a:pt x="3447" y="17713"/>
                    </a:cubicBezTo>
                    <a:cubicBezTo>
                      <a:pt x="3862" y="17425"/>
                      <a:pt x="4117" y="17170"/>
                      <a:pt x="4404" y="16915"/>
                    </a:cubicBezTo>
                    <a:cubicBezTo>
                      <a:pt x="4660" y="16627"/>
                      <a:pt x="4915" y="16244"/>
                      <a:pt x="5202" y="15957"/>
                    </a:cubicBezTo>
                    <a:cubicBezTo>
                      <a:pt x="5457" y="15702"/>
                      <a:pt x="5713" y="15319"/>
                      <a:pt x="6128" y="15032"/>
                    </a:cubicBezTo>
                    <a:cubicBezTo>
                      <a:pt x="6383" y="14649"/>
                      <a:pt x="6798" y="14361"/>
                      <a:pt x="7053" y="13979"/>
                    </a:cubicBezTo>
                    <a:cubicBezTo>
                      <a:pt x="7436" y="13723"/>
                      <a:pt x="7723" y="13308"/>
                      <a:pt x="8106" y="13053"/>
                    </a:cubicBezTo>
                    <a:cubicBezTo>
                      <a:pt x="8234" y="12925"/>
                      <a:pt x="8394" y="12638"/>
                      <a:pt x="8521" y="12510"/>
                    </a:cubicBezTo>
                    <a:cubicBezTo>
                      <a:pt x="8649" y="12383"/>
                      <a:pt x="8904" y="12127"/>
                      <a:pt x="9032" y="11968"/>
                    </a:cubicBezTo>
                    <a:cubicBezTo>
                      <a:pt x="9032" y="11840"/>
                      <a:pt x="9191" y="11713"/>
                      <a:pt x="9319" y="11585"/>
                    </a:cubicBezTo>
                    <a:lnTo>
                      <a:pt x="9447" y="11457"/>
                    </a:lnTo>
                    <a:cubicBezTo>
                      <a:pt x="9574" y="11330"/>
                      <a:pt x="9574" y="11170"/>
                      <a:pt x="9702" y="11170"/>
                    </a:cubicBezTo>
                    <a:cubicBezTo>
                      <a:pt x="9830" y="11042"/>
                      <a:pt x="9830" y="10915"/>
                      <a:pt x="9989" y="10915"/>
                    </a:cubicBezTo>
                    <a:lnTo>
                      <a:pt x="9989" y="10787"/>
                    </a:lnTo>
                    <a:cubicBezTo>
                      <a:pt x="10372" y="11042"/>
                      <a:pt x="10787" y="11170"/>
                      <a:pt x="11042" y="11457"/>
                    </a:cubicBezTo>
                    <a:cubicBezTo>
                      <a:pt x="11585" y="11585"/>
                      <a:pt x="11968" y="11713"/>
                      <a:pt x="12510" y="11840"/>
                    </a:cubicBezTo>
                    <a:lnTo>
                      <a:pt x="15159" y="11840"/>
                    </a:lnTo>
                    <a:cubicBezTo>
                      <a:pt x="15702" y="11840"/>
                      <a:pt x="16085" y="11713"/>
                      <a:pt x="16627" y="11585"/>
                    </a:cubicBezTo>
                    <a:cubicBezTo>
                      <a:pt x="16755" y="11457"/>
                      <a:pt x="17010" y="11457"/>
                      <a:pt x="17170" y="11330"/>
                    </a:cubicBezTo>
                    <a:cubicBezTo>
                      <a:pt x="17425" y="11170"/>
                      <a:pt x="17681" y="11042"/>
                      <a:pt x="17808" y="10915"/>
                    </a:cubicBezTo>
                    <a:cubicBezTo>
                      <a:pt x="18223" y="10659"/>
                      <a:pt x="18606" y="10372"/>
                      <a:pt x="18893" y="9989"/>
                    </a:cubicBezTo>
                    <a:cubicBezTo>
                      <a:pt x="19149" y="9862"/>
                      <a:pt x="19276" y="9734"/>
                      <a:pt x="19404" y="9447"/>
                    </a:cubicBezTo>
                    <a:cubicBezTo>
                      <a:pt x="19564" y="9319"/>
                      <a:pt x="19691" y="9064"/>
                      <a:pt x="19819" y="8776"/>
                    </a:cubicBezTo>
                    <a:cubicBezTo>
                      <a:pt x="19947" y="8649"/>
                      <a:pt x="19947" y="8394"/>
                      <a:pt x="20074" y="8266"/>
                    </a:cubicBezTo>
                    <a:cubicBezTo>
                      <a:pt x="20074" y="7979"/>
                      <a:pt x="20202" y="7723"/>
                      <a:pt x="20202" y="7468"/>
                    </a:cubicBezTo>
                    <a:cubicBezTo>
                      <a:pt x="20202" y="7340"/>
                      <a:pt x="20361" y="7053"/>
                      <a:pt x="20361" y="6925"/>
                    </a:cubicBezTo>
                    <a:lnTo>
                      <a:pt x="20361" y="6255"/>
                    </a:lnTo>
                    <a:cubicBezTo>
                      <a:pt x="20361" y="6128"/>
                      <a:pt x="20202" y="5872"/>
                      <a:pt x="20202" y="5585"/>
                    </a:cubicBezTo>
                    <a:cubicBezTo>
                      <a:pt x="20202" y="5457"/>
                      <a:pt x="20202" y="5202"/>
                      <a:pt x="20074" y="5074"/>
                    </a:cubicBezTo>
                    <a:cubicBezTo>
                      <a:pt x="20074" y="4532"/>
                      <a:pt x="19819" y="4149"/>
                      <a:pt x="19691" y="3734"/>
                    </a:cubicBezTo>
                    <a:cubicBezTo>
                      <a:pt x="19404" y="3191"/>
                      <a:pt x="19149" y="2808"/>
                      <a:pt x="18893" y="2394"/>
                    </a:cubicBezTo>
                    <a:cubicBezTo>
                      <a:pt x="18766" y="2394"/>
                      <a:pt x="18766" y="2394"/>
                      <a:pt x="18766" y="2266"/>
                    </a:cubicBezTo>
                    <a:cubicBezTo>
                      <a:pt x="18478" y="2011"/>
                      <a:pt x="18223" y="1755"/>
                      <a:pt x="17808" y="1468"/>
                    </a:cubicBezTo>
                    <a:cubicBezTo>
                      <a:pt x="17808" y="1340"/>
                      <a:pt x="17681" y="1340"/>
                      <a:pt x="17553" y="1213"/>
                    </a:cubicBezTo>
                    <a:cubicBezTo>
                      <a:pt x="17425" y="1085"/>
                      <a:pt x="17298" y="957"/>
                      <a:pt x="17010" y="798"/>
                    </a:cubicBezTo>
                    <a:cubicBezTo>
                      <a:pt x="16883" y="670"/>
                      <a:pt x="16755" y="543"/>
                      <a:pt x="16500" y="415"/>
                    </a:cubicBezTo>
                    <a:lnTo>
                      <a:pt x="15957" y="415"/>
                    </a:lnTo>
                    <a:cubicBezTo>
                      <a:pt x="15830" y="287"/>
                      <a:pt x="15574" y="160"/>
                      <a:pt x="15287" y="160"/>
                    </a:cubicBezTo>
                    <a:lnTo>
                      <a:pt x="14617" y="160"/>
                    </a:lnTo>
                    <a:cubicBezTo>
                      <a:pt x="14489" y="160"/>
                      <a:pt x="14234" y="0"/>
                      <a:pt x="139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37" name="Google Shape;737;p19"/>
              <p:cNvSpPr/>
              <p:nvPr/>
            </p:nvSpPr>
            <p:spPr>
              <a:xfrm>
                <a:off x="7850515" y="2571495"/>
                <a:ext cx="53147" cy="98401"/>
              </a:xfrm>
              <a:custGeom>
                <a:avLst/>
                <a:gdLst/>
                <a:ahLst/>
                <a:cxnLst/>
                <a:rect l="l" t="t" r="r" b="b"/>
                <a:pathLst>
                  <a:path w="1724" h="3192" extrusionOk="0">
                    <a:moveTo>
                      <a:pt x="671" y="0"/>
                    </a:moveTo>
                    <a:cubicBezTo>
                      <a:pt x="671" y="128"/>
                      <a:pt x="543" y="128"/>
                      <a:pt x="543" y="255"/>
                    </a:cubicBezTo>
                    <a:cubicBezTo>
                      <a:pt x="415" y="383"/>
                      <a:pt x="415" y="543"/>
                      <a:pt x="543" y="670"/>
                    </a:cubicBezTo>
                    <a:cubicBezTo>
                      <a:pt x="543" y="798"/>
                      <a:pt x="671" y="926"/>
                      <a:pt x="798" y="1053"/>
                    </a:cubicBezTo>
                    <a:lnTo>
                      <a:pt x="798" y="1468"/>
                    </a:lnTo>
                    <a:lnTo>
                      <a:pt x="798" y="1596"/>
                    </a:lnTo>
                    <a:lnTo>
                      <a:pt x="798" y="1723"/>
                    </a:lnTo>
                    <a:cubicBezTo>
                      <a:pt x="671" y="1851"/>
                      <a:pt x="543" y="1979"/>
                      <a:pt x="543" y="2138"/>
                    </a:cubicBezTo>
                    <a:cubicBezTo>
                      <a:pt x="415" y="2266"/>
                      <a:pt x="256" y="2266"/>
                      <a:pt x="128" y="2394"/>
                    </a:cubicBezTo>
                    <a:cubicBezTo>
                      <a:pt x="128" y="2394"/>
                      <a:pt x="0" y="2521"/>
                      <a:pt x="0" y="2649"/>
                    </a:cubicBezTo>
                    <a:cubicBezTo>
                      <a:pt x="0" y="2777"/>
                      <a:pt x="128" y="2936"/>
                      <a:pt x="128" y="3064"/>
                    </a:cubicBezTo>
                    <a:cubicBezTo>
                      <a:pt x="256" y="3064"/>
                      <a:pt x="415" y="3192"/>
                      <a:pt x="415" y="3192"/>
                    </a:cubicBezTo>
                    <a:cubicBezTo>
                      <a:pt x="543" y="3192"/>
                      <a:pt x="671" y="3192"/>
                      <a:pt x="798" y="3064"/>
                    </a:cubicBezTo>
                    <a:cubicBezTo>
                      <a:pt x="1054" y="2777"/>
                      <a:pt x="1341" y="2521"/>
                      <a:pt x="1468" y="2266"/>
                    </a:cubicBezTo>
                    <a:cubicBezTo>
                      <a:pt x="1596" y="1979"/>
                      <a:pt x="1724" y="1851"/>
                      <a:pt x="1724" y="1596"/>
                    </a:cubicBezTo>
                    <a:cubicBezTo>
                      <a:pt x="1724" y="1468"/>
                      <a:pt x="1724" y="1181"/>
                      <a:pt x="1596" y="1053"/>
                    </a:cubicBezTo>
                    <a:cubicBezTo>
                      <a:pt x="1596" y="926"/>
                      <a:pt x="1596" y="670"/>
                      <a:pt x="1468" y="543"/>
                    </a:cubicBezTo>
                    <a:cubicBezTo>
                      <a:pt x="1468" y="383"/>
                      <a:pt x="1341" y="255"/>
                      <a:pt x="1341" y="255"/>
                    </a:cubicBezTo>
                    <a:lnTo>
                      <a:pt x="1341" y="128"/>
                    </a:lnTo>
                    <a:cubicBezTo>
                      <a:pt x="1054" y="0"/>
                      <a:pt x="926" y="0"/>
                      <a:pt x="6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38" name="Google Shape;738;p19"/>
              <p:cNvSpPr/>
              <p:nvPr/>
            </p:nvSpPr>
            <p:spPr>
              <a:xfrm>
                <a:off x="7702947" y="2535705"/>
                <a:ext cx="41340" cy="72198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2342" extrusionOk="0">
                    <a:moveTo>
                      <a:pt x="790" y="1"/>
                    </a:moveTo>
                    <a:cubicBezTo>
                      <a:pt x="645" y="1"/>
                      <a:pt x="488" y="71"/>
                      <a:pt x="415" y="236"/>
                    </a:cubicBezTo>
                    <a:cubicBezTo>
                      <a:pt x="415" y="363"/>
                      <a:pt x="256" y="363"/>
                      <a:pt x="256" y="491"/>
                    </a:cubicBezTo>
                    <a:cubicBezTo>
                      <a:pt x="256" y="619"/>
                      <a:pt x="128" y="619"/>
                      <a:pt x="128" y="746"/>
                    </a:cubicBezTo>
                    <a:lnTo>
                      <a:pt x="128" y="1289"/>
                    </a:lnTo>
                    <a:cubicBezTo>
                      <a:pt x="0" y="1544"/>
                      <a:pt x="0" y="1831"/>
                      <a:pt x="128" y="2087"/>
                    </a:cubicBezTo>
                    <a:cubicBezTo>
                      <a:pt x="128" y="2087"/>
                      <a:pt x="128" y="2214"/>
                      <a:pt x="256" y="2214"/>
                    </a:cubicBezTo>
                    <a:cubicBezTo>
                      <a:pt x="256" y="2342"/>
                      <a:pt x="543" y="2342"/>
                      <a:pt x="670" y="2342"/>
                    </a:cubicBezTo>
                    <a:cubicBezTo>
                      <a:pt x="798" y="2342"/>
                      <a:pt x="798" y="2342"/>
                      <a:pt x="926" y="2214"/>
                    </a:cubicBezTo>
                    <a:cubicBezTo>
                      <a:pt x="926" y="2087"/>
                      <a:pt x="1053" y="1959"/>
                      <a:pt x="926" y="1831"/>
                    </a:cubicBezTo>
                    <a:lnTo>
                      <a:pt x="926" y="1704"/>
                    </a:lnTo>
                    <a:cubicBezTo>
                      <a:pt x="926" y="1544"/>
                      <a:pt x="926" y="1289"/>
                      <a:pt x="1053" y="1161"/>
                    </a:cubicBezTo>
                    <a:lnTo>
                      <a:pt x="1053" y="746"/>
                    </a:lnTo>
                    <a:cubicBezTo>
                      <a:pt x="1213" y="746"/>
                      <a:pt x="1213" y="746"/>
                      <a:pt x="1213" y="619"/>
                    </a:cubicBezTo>
                    <a:cubicBezTo>
                      <a:pt x="1341" y="491"/>
                      <a:pt x="1341" y="236"/>
                      <a:pt x="1213" y="108"/>
                    </a:cubicBezTo>
                    <a:lnTo>
                      <a:pt x="1053" y="108"/>
                    </a:lnTo>
                    <a:cubicBezTo>
                      <a:pt x="999" y="40"/>
                      <a:pt x="898" y="1"/>
                      <a:pt x="79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739" name="Google Shape;739;p19"/>
          <p:cNvSpPr/>
          <p:nvPr/>
        </p:nvSpPr>
        <p:spPr>
          <a:xfrm>
            <a:off x="9952963" y="1142470"/>
            <a:ext cx="595587" cy="835631"/>
          </a:xfrm>
          <a:custGeom>
            <a:avLst/>
            <a:gdLst/>
            <a:ahLst/>
            <a:cxnLst/>
            <a:rect l="l" t="t" r="r" b="b"/>
            <a:pathLst>
              <a:path w="14490" h="20330" extrusionOk="0">
                <a:moveTo>
                  <a:pt x="13022" y="926"/>
                </a:moveTo>
                <a:cubicBezTo>
                  <a:pt x="13149" y="926"/>
                  <a:pt x="13149" y="1054"/>
                  <a:pt x="13149" y="1054"/>
                </a:cubicBezTo>
                <a:lnTo>
                  <a:pt x="13277" y="1181"/>
                </a:lnTo>
                <a:cubicBezTo>
                  <a:pt x="13405" y="1341"/>
                  <a:pt x="13405" y="1469"/>
                  <a:pt x="13405" y="1596"/>
                </a:cubicBezTo>
                <a:cubicBezTo>
                  <a:pt x="13564" y="1852"/>
                  <a:pt x="13564" y="1979"/>
                  <a:pt x="13564" y="2139"/>
                </a:cubicBezTo>
                <a:lnTo>
                  <a:pt x="13564" y="2649"/>
                </a:lnTo>
                <a:lnTo>
                  <a:pt x="13564" y="3575"/>
                </a:lnTo>
                <a:cubicBezTo>
                  <a:pt x="13564" y="4117"/>
                  <a:pt x="13564" y="4532"/>
                  <a:pt x="13405" y="4915"/>
                </a:cubicBezTo>
                <a:cubicBezTo>
                  <a:pt x="13277" y="5171"/>
                  <a:pt x="13277" y="5330"/>
                  <a:pt x="13149" y="5585"/>
                </a:cubicBezTo>
                <a:cubicBezTo>
                  <a:pt x="12607" y="5330"/>
                  <a:pt x="12096" y="5043"/>
                  <a:pt x="11553" y="4788"/>
                </a:cubicBezTo>
                <a:cubicBezTo>
                  <a:pt x="11011" y="4532"/>
                  <a:pt x="10628" y="4117"/>
                  <a:pt x="10213" y="3862"/>
                </a:cubicBezTo>
                <a:cubicBezTo>
                  <a:pt x="9958" y="3734"/>
                  <a:pt x="9830" y="3575"/>
                  <a:pt x="9575" y="3447"/>
                </a:cubicBezTo>
                <a:cubicBezTo>
                  <a:pt x="9415" y="3447"/>
                  <a:pt x="9415" y="3320"/>
                  <a:pt x="9288" y="3320"/>
                </a:cubicBezTo>
                <a:cubicBezTo>
                  <a:pt x="9288" y="3192"/>
                  <a:pt x="9160" y="3192"/>
                  <a:pt x="9160" y="3192"/>
                </a:cubicBezTo>
                <a:cubicBezTo>
                  <a:pt x="9415" y="2937"/>
                  <a:pt x="9575" y="2649"/>
                  <a:pt x="9830" y="2522"/>
                </a:cubicBezTo>
                <a:cubicBezTo>
                  <a:pt x="9958" y="2394"/>
                  <a:pt x="10085" y="2139"/>
                  <a:pt x="10373" y="1979"/>
                </a:cubicBezTo>
                <a:cubicBezTo>
                  <a:pt x="10500" y="1852"/>
                  <a:pt x="10756" y="1724"/>
                  <a:pt x="10883" y="1596"/>
                </a:cubicBezTo>
                <a:cubicBezTo>
                  <a:pt x="11171" y="1469"/>
                  <a:pt x="11298" y="1469"/>
                  <a:pt x="11426" y="1341"/>
                </a:cubicBezTo>
                <a:lnTo>
                  <a:pt x="11553" y="1341"/>
                </a:lnTo>
                <a:cubicBezTo>
                  <a:pt x="11809" y="1181"/>
                  <a:pt x="12096" y="1054"/>
                  <a:pt x="12224" y="926"/>
                </a:cubicBezTo>
                <a:close/>
                <a:moveTo>
                  <a:pt x="8617" y="3990"/>
                </a:moveTo>
                <a:cubicBezTo>
                  <a:pt x="8617" y="3990"/>
                  <a:pt x="8777" y="3990"/>
                  <a:pt x="8905" y="4117"/>
                </a:cubicBezTo>
                <a:cubicBezTo>
                  <a:pt x="9032" y="4117"/>
                  <a:pt x="9160" y="4245"/>
                  <a:pt x="9288" y="4373"/>
                </a:cubicBezTo>
                <a:cubicBezTo>
                  <a:pt x="9702" y="4660"/>
                  <a:pt x="10085" y="4915"/>
                  <a:pt x="10373" y="5171"/>
                </a:cubicBezTo>
                <a:cubicBezTo>
                  <a:pt x="10628" y="5330"/>
                  <a:pt x="10756" y="5458"/>
                  <a:pt x="11011" y="5458"/>
                </a:cubicBezTo>
                <a:cubicBezTo>
                  <a:pt x="11171" y="5585"/>
                  <a:pt x="11426" y="5713"/>
                  <a:pt x="11681" y="5841"/>
                </a:cubicBezTo>
                <a:cubicBezTo>
                  <a:pt x="12096" y="6128"/>
                  <a:pt x="12479" y="6256"/>
                  <a:pt x="12894" y="6511"/>
                </a:cubicBezTo>
                <a:cubicBezTo>
                  <a:pt x="12766" y="6766"/>
                  <a:pt x="12607" y="6926"/>
                  <a:pt x="12479" y="7181"/>
                </a:cubicBezTo>
                <a:cubicBezTo>
                  <a:pt x="12479" y="7309"/>
                  <a:pt x="12351" y="7309"/>
                  <a:pt x="12351" y="7437"/>
                </a:cubicBezTo>
                <a:cubicBezTo>
                  <a:pt x="11681" y="6926"/>
                  <a:pt x="11011" y="6511"/>
                  <a:pt x="10373" y="5968"/>
                </a:cubicBezTo>
                <a:cubicBezTo>
                  <a:pt x="10213" y="5841"/>
                  <a:pt x="10085" y="5841"/>
                  <a:pt x="9958" y="5713"/>
                </a:cubicBezTo>
                <a:lnTo>
                  <a:pt x="9830" y="5713"/>
                </a:lnTo>
                <a:cubicBezTo>
                  <a:pt x="9702" y="5585"/>
                  <a:pt x="9415" y="5458"/>
                  <a:pt x="9288" y="5330"/>
                </a:cubicBezTo>
                <a:cubicBezTo>
                  <a:pt x="9288" y="5171"/>
                  <a:pt x="9160" y="5171"/>
                  <a:pt x="9160" y="5043"/>
                </a:cubicBezTo>
                <a:lnTo>
                  <a:pt x="8777" y="5043"/>
                </a:lnTo>
                <a:cubicBezTo>
                  <a:pt x="8617" y="4915"/>
                  <a:pt x="8362" y="4788"/>
                  <a:pt x="8234" y="4660"/>
                </a:cubicBezTo>
                <a:lnTo>
                  <a:pt x="8107" y="4660"/>
                </a:lnTo>
                <a:cubicBezTo>
                  <a:pt x="8234" y="4660"/>
                  <a:pt x="8234" y="4660"/>
                  <a:pt x="8234" y="4532"/>
                </a:cubicBezTo>
                <a:cubicBezTo>
                  <a:pt x="8362" y="4245"/>
                  <a:pt x="8490" y="4117"/>
                  <a:pt x="8617" y="3990"/>
                </a:cubicBezTo>
                <a:close/>
                <a:moveTo>
                  <a:pt x="7692" y="5458"/>
                </a:moveTo>
                <a:cubicBezTo>
                  <a:pt x="7819" y="5458"/>
                  <a:pt x="7979" y="5585"/>
                  <a:pt x="8234" y="5713"/>
                </a:cubicBezTo>
                <a:cubicBezTo>
                  <a:pt x="7692" y="6511"/>
                  <a:pt x="7309" y="7181"/>
                  <a:pt x="6766" y="7979"/>
                </a:cubicBezTo>
                <a:cubicBezTo>
                  <a:pt x="6511" y="8234"/>
                  <a:pt x="6383" y="8649"/>
                  <a:pt x="6096" y="9032"/>
                </a:cubicBezTo>
                <a:cubicBezTo>
                  <a:pt x="5968" y="9319"/>
                  <a:pt x="5841" y="9575"/>
                  <a:pt x="5713" y="9702"/>
                </a:cubicBezTo>
                <a:cubicBezTo>
                  <a:pt x="5585" y="9958"/>
                  <a:pt x="5426" y="10117"/>
                  <a:pt x="5426" y="10373"/>
                </a:cubicBezTo>
                <a:cubicBezTo>
                  <a:pt x="5171" y="10756"/>
                  <a:pt x="4915" y="11171"/>
                  <a:pt x="4628" y="11553"/>
                </a:cubicBezTo>
                <a:cubicBezTo>
                  <a:pt x="4373" y="11968"/>
                  <a:pt x="4117" y="12351"/>
                  <a:pt x="3990" y="12766"/>
                </a:cubicBezTo>
                <a:cubicBezTo>
                  <a:pt x="3703" y="13149"/>
                  <a:pt x="3447" y="13564"/>
                  <a:pt x="3192" y="13947"/>
                </a:cubicBezTo>
                <a:cubicBezTo>
                  <a:pt x="3032" y="14362"/>
                  <a:pt x="2777" y="14617"/>
                  <a:pt x="2522" y="15032"/>
                </a:cubicBezTo>
                <a:cubicBezTo>
                  <a:pt x="2394" y="15160"/>
                  <a:pt x="2394" y="15160"/>
                  <a:pt x="2234" y="15287"/>
                </a:cubicBezTo>
                <a:cubicBezTo>
                  <a:pt x="2107" y="15287"/>
                  <a:pt x="1979" y="15160"/>
                  <a:pt x="1852" y="15032"/>
                </a:cubicBezTo>
                <a:cubicBezTo>
                  <a:pt x="1724" y="15032"/>
                  <a:pt x="1724" y="14905"/>
                  <a:pt x="1596" y="14905"/>
                </a:cubicBezTo>
                <a:lnTo>
                  <a:pt x="1724" y="14905"/>
                </a:lnTo>
                <a:lnTo>
                  <a:pt x="1724" y="14745"/>
                </a:lnTo>
                <a:cubicBezTo>
                  <a:pt x="1852" y="14490"/>
                  <a:pt x="1979" y="14362"/>
                  <a:pt x="2107" y="14234"/>
                </a:cubicBezTo>
                <a:cubicBezTo>
                  <a:pt x="2649" y="13149"/>
                  <a:pt x="3192" y="12511"/>
                  <a:pt x="3575" y="11713"/>
                </a:cubicBezTo>
                <a:cubicBezTo>
                  <a:pt x="3990" y="11171"/>
                  <a:pt x="4373" y="10500"/>
                  <a:pt x="4788" y="9958"/>
                </a:cubicBezTo>
                <a:cubicBezTo>
                  <a:pt x="4915" y="9702"/>
                  <a:pt x="5043" y="9575"/>
                  <a:pt x="5171" y="9319"/>
                </a:cubicBezTo>
                <a:lnTo>
                  <a:pt x="5426" y="8777"/>
                </a:lnTo>
                <a:cubicBezTo>
                  <a:pt x="5841" y="8107"/>
                  <a:pt x="6383" y="7437"/>
                  <a:pt x="6766" y="6766"/>
                </a:cubicBezTo>
                <a:cubicBezTo>
                  <a:pt x="7022" y="6383"/>
                  <a:pt x="7309" y="5841"/>
                  <a:pt x="7692" y="5458"/>
                </a:cubicBezTo>
                <a:close/>
                <a:moveTo>
                  <a:pt x="8905" y="6256"/>
                </a:moveTo>
                <a:cubicBezTo>
                  <a:pt x="9032" y="6256"/>
                  <a:pt x="9160" y="6383"/>
                  <a:pt x="9288" y="6383"/>
                </a:cubicBezTo>
                <a:cubicBezTo>
                  <a:pt x="9160" y="6511"/>
                  <a:pt x="9160" y="6639"/>
                  <a:pt x="9032" y="6766"/>
                </a:cubicBezTo>
                <a:cubicBezTo>
                  <a:pt x="8905" y="7054"/>
                  <a:pt x="8777" y="7309"/>
                  <a:pt x="8617" y="7564"/>
                </a:cubicBezTo>
                <a:cubicBezTo>
                  <a:pt x="8490" y="7851"/>
                  <a:pt x="8362" y="8107"/>
                  <a:pt x="8234" y="8362"/>
                </a:cubicBezTo>
                <a:cubicBezTo>
                  <a:pt x="8107" y="8649"/>
                  <a:pt x="7979" y="8905"/>
                  <a:pt x="7819" y="9032"/>
                </a:cubicBezTo>
                <a:cubicBezTo>
                  <a:pt x="7564" y="9702"/>
                  <a:pt x="7309" y="10245"/>
                  <a:pt x="6894" y="10756"/>
                </a:cubicBezTo>
                <a:cubicBezTo>
                  <a:pt x="6511" y="11553"/>
                  <a:pt x="5968" y="12351"/>
                  <a:pt x="5426" y="13149"/>
                </a:cubicBezTo>
                <a:cubicBezTo>
                  <a:pt x="5171" y="13564"/>
                  <a:pt x="4915" y="13947"/>
                  <a:pt x="4628" y="14362"/>
                </a:cubicBezTo>
                <a:cubicBezTo>
                  <a:pt x="4373" y="14905"/>
                  <a:pt x="3990" y="15160"/>
                  <a:pt x="3703" y="15543"/>
                </a:cubicBezTo>
                <a:cubicBezTo>
                  <a:pt x="3575" y="15702"/>
                  <a:pt x="3575" y="15830"/>
                  <a:pt x="3447" y="15958"/>
                </a:cubicBezTo>
                <a:lnTo>
                  <a:pt x="3320" y="16085"/>
                </a:lnTo>
                <a:cubicBezTo>
                  <a:pt x="3320" y="16085"/>
                  <a:pt x="3192" y="15958"/>
                  <a:pt x="3032" y="15958"/>
                </a:cubicBezTo>
                <a:lnTo>
                  <a:pt x="3032" y="15830"/>
                </a:lnTo>
                <a:cubicBezTo>
                  <a:pt x="3032" y="15702"/>
                  <a:pt x="3192" y="15543"/>
                  <a:pt x="3320" y="15415"/>
                </a:cubicBezTo>
                <a:cubicBezTo>
                  <a:pt x="3447" y="15160"/>
                  <a:pt x="3575" y="15032"/>
                  <a:pt x="3703" y="14905"/>
                </a:cubicBezTo>
                <a:cubicBezTo>
                  <a:pt x="3830" y="14617"/>
                  <a:pt x="3990" y="14490"/>
                  <a:pt x="4117" y="14234"/>
                </a:cubicBezTo>
                <a:cubicBezTo>
                  <a:pt x="4117" y="14107"/>
                  <a:pt x="4245" y="13819"/>
                  <a:pt x="4373" y="13692"/>
                </a:cubicBezTo>
                <a:cubicBezTo>
                  <a:pt x="4915" y="12894"/>
                  <a:pt x="5298" y="12096"/>
                  <a:pt x="5841" y="11298"/>
                </a:cubicBezTo>
                <a:cubicBezTo>
                  <a:pt x="6096" y="10915"/>
                  <a:pt x="6383" y="10500"/>
                  <a:pt x="6511" y="10117"/>
                </a:cubicBezTo>
                <a:cubicBezTo>
                  <a:pt x="6766" y="9702"/>
                  <a:pt x="7022" y="9319"/>
                  <a:pt x="7309" y="8777"/>
                </a:cubicBezTo>
                <a:cubicBezTo>
                  <a:pt x="7819" y="7979"/>
                  <a:pt x="8362" y="7181"/>
                  <a:pt x="8905" y="6383"/>
                </a:cubicBezTo>
                <a:lnTo>
                  <a:pt x="8905" y="6256"/>
                </a:lnTo>
                <a:close/>
                <a:moveTo>
                  <a:pt x="9958" y="6926"/>
                </a:moveTo>
                <a:cubicBezTo>
                  <a:pt x="10085" y="7054"/>
                  <a:pt x="10213" y="7054"/>
                  <a:pt x="10373" y="7181"/>
                </a:cubicBezTo>
                <a:lnTo>
                  <a:pt x="10213" y="7181"/>
                </a:lnTo>
                <a:cubicBezTo>
                  <a:pt x="10213" y="7309"/>
                  <a:pt x="10085" y="7437"/>
                  <a:pt x="10085" y="7564"/>
                </a:cubicBezTo>
                <a:cubicBezTo>
                  <a:pt x="9958" y="7851"/>
                  <a:pt x="9830" y="7979"/>
                  <a:pt x="9702" y="8234"/>
                </a:cubicBezTo>
                <a:cubicBezTo>
                  <a:pt x="9575" y="8362"/>
                  <a:pt x="9575" y="8649"/>
                  <a:pt x="9415" y="8777"/>
                </a:cubicBezTo>
                <a:cubicBezTo>
                  <a:pt x="9288" y="8905"/>
                  <a:pt x="9288" y="9032"/>
                  <a:pt x="9160" y="9160"/>
                </a:cubicBezTo>
                <a:cubicBezTo>
                  <a:pt x="8777" y="10117"/>
                  <a:pt x="8234" y="10756"/>
                  <a:pt x="7692" y="11553"/>
                </a:cubicBezTo>
                <a:cubicBezTo>
                  <a:pt x="7437" y="11968"/>
                  <a:pt x="7309" y="12351"/>
                  <a:pt x="7022" y="12766"/>
                </a:cubicBezTo>
                <a:cubicBezTo>
                  <a:pt x="6766" y="13309"/>
                  <a:pt x="6511" y="13692"/>
                  <a:pt x="6224" y="14107"/>
                </a:cubicBezTo>
                <a:cubicBezTo>
                  <a:pt x="5713" y="14905"/>
                  <a:pt x="5171" y="15702"/>
                  <a:pt x="4628" y="16628"/>
                </a:cubicBezTo>
                <a:lnTo>
                  <a:pt x="4628" y="16756"/>
                </a:lnTo>
                <a:cubicBezTo>
                  <a:pt x="4500" y="16756"/>
                  <a:pt x="4373" y="16628"/>
                  <a:pt x="4373" y="16628"/>
                </a:cubicBezTo>
                <a:cubicBezTo>
                  <a:pt x="4245" y="16628"/>
                  <a:pt x="4245" y="16500"/>
                  <a:pt x="4117" y="16500"/>
                </a:cubicBezTo>
                <a:cubicBezTo>
                  <a:pt x="4373" y="16213"/>
                  <a:pt x="4500" y="15958"/>
                  <a:pt x="4788" y="15702"/>
                </a:cubicBezTo>
                <a:cubicBezTo>
                  <a:pt x="4915" y="15543"/>
                  <a:pt x="5043" y="15287"/>
                  <a:pt x="5171" y="15160"/>
                </a:cubicBezTo>
                <a:cubicBezTo>
                  <a:pt x="5426" y="14745"/>
                  <a:pt x="5713" y="14362"/>
                  <a:pt x="5968" y="13947"/>
                </a:cubicBezTo>
                <a:cubicBezTo>
                  <a:pt x="6224" y="13564"/>
                  <a:pt x="6511" y="13149"/>
                  <a:pt x="6766" y="12766"/>
                </a:cubicBezTo>
                <a:cubicBezTo>
                  <a:pt x="7022" y="12351"/>
                  <a:pt x="7309" y="11968"/>
                  <a:pt x="7564" y="11553"/>
                </a:cubicBezTo>
                <a:cubicBezTo>
                  <a:pt x="7692" y="11171"/>
                  <a:pt x="7979" y="10756"/>
                  <a:pt x="8107" y="10500"/>
                </a:cubicBezTo>
                <a:cubicBezTo>
                  <a:pt x="8234" y="10245"/>
                  <a:pt x="8490" y="9830"/>
                  <a:pt x="8617" y="9575"/>
                </a:cubicBezTo>
                <a:cubicBezTo>
                  <a:pt x="8777" y="9319"/>
                  <a:pt x="8905" y="9032"/>
                  <a:pt x="9032" y="8649"/>
                </a:cubicBezTo>
                <a:cubicBezTo>
                  <a:pt x="9415" y="8107"/>
                  <a:pt x="9702" y="7564"/>
                  <a:pt x="9958" y="7054"/>
                </a:cubicBezTo>
                <a:lnTo>
                  <a:pt x="9958" y="6926"/>
                </a:lnTo>
                <a:close/>
                <a:moveTo>
                  <a:pt x="11011" y="7564"/>
                </a:moveTo>
                <a:lnTo>
                  <a:pt x="11298" y="7724"/>
                </a:lnTo>
                <a:cubicBezTo>
                  <a:pt x="11426" y="7851"/>
                  <a:pt x="11681" y="7979"/>
                  <a:pt x="11968" y="8107"/>
                </a:cubicBezTo>
                <a:lnTo>
                  <a:pt x="11968" y="8234"/>
                </a:lnTo>
                <a:lnTo>
                  <a:pt x="11809" y="8522"/>
                </a:lnTo>
                <a:lnTo>
                  <a:pt x="11553" y="8905"/>
                </a:lnTo>
                <a:cubicBezTo>
                  <a:pt x="11298" y="9319"/>
                  <a:pt x="11171" y="9702"/>
                  <a:pt x="10883" y="10117"/>
                </a:cubicBezTo>
                <a:cubicBezTo>
                  <a:pt x="10756" y="10245"/>
                  <a:pt x="10628" y="10373"/>
                  <a:pt x="10500" y="10500"/>
                </a:cubicBezTo>
                <a:cubicBezTo>
                  <a:pt x="10500" y="10628"/>
                  <a:pt x="10500" y="10628"/>
                  <a:pt x="10373" y="10756"/>
                </a:cubicBezTo>
                <a:lnTo>
                  <a:pt x="10213" y="11043"/>
                </a:lnTo>
                <a:lnTo>
                  <a:pt x="9958" y="11298"/>
                </a:lnTo>
                <a:cubicBezTo>
                  <a:pt x="9830" y="11553"/>
                  <a:pt x="9702" y="11713"/>
                  <a:pt x="9575" y="11968"/>
                </a:cubicBezTo>
                <a:cubicBezTo>
                  <a:pt x="9415" y="12096"/>
                  <a:pt x="9288" y="12351"/>
                  <a:pt x="9160" y="12511"/>
                </a:cubicBezTo>
                <a:lnTo>
                  <a:pt x="9032" y="12639"/>
                </a:lnTo>
                <a:lnTo>
                  <a:pt x="9032" y="12766"/>
                </a:lnTo>
                <a:cubicBezTo>
                  <a:pt x="8777" y="13022"/>
                  <a:pt x="8490" y="13436"/>
                  <a:pt x="8234" y="13819"/>
                </a:cubicBezTo>
                <a:cubicBezTo>
                  <a:pt x="7819" y="14490"/>
                  <a:pt x="7181" y="15160"/>
                  <a:pt x="6639" y="15830"/>
                </a:cubicBezTo>
                <a:cubicBezTo>
                  <a:pt x="6383" y="16213"/>
                  <a:pt x="6096" y="16628"/>
                  <a:pt x="5713" y="17139"/>
                </a:cubicBezTo>
                <a:cubicBezTo>
                  <a:pt x="5585" y="17011"/>
                  <a:pt x="5585" y="17011"/>
                  <a:pt x="5426" y="17011"/>
                </a:cubicBezTo>
                <a:cubicBezTo>
                  <a:pt x="5968" y="16213"/>
                  <a:pt x="6511" y="15287"/>
                  <a:pt x="7181" y="14362"/>
                </a:cubicBezTo>
                <a:cubicBezTo>
                  <a:pt x="7437" y="13819"/>
                  <a:pt x="7692" y="13564"/>
                  <a:pt x="7819" y="13149"/>
                </a:cubicBezTo>
                <a:cubicBezTo>
                  <a:pt x="7979" y="12894"/>
                  <a:pt x="8107" y="12639"/>
                  <a:pt x="8234" y="12511"/>
                </a:cubicBezTo>
                <a:cubicBezTo>
                  <a:pt x="8362" y="12351"/>
                  <a:pt x="8362" y="12351"/>
                  <a:pt x="8362" y="12224"/>
                </a:cubicBezTo>
                <a:cubicBezTo>
                  <a:pt x="8490" y="12096"/>
                  <a:pt x="8490" y="11968"/>
                  <a:pt x="8617" y="11841"/>
                </a:cubicBezTo>
                <a:cubicBezTo>
                  <a:pt x="8905" y="11426"/>
                  <a:pt x="9160" y="10915"/>
                  <a:pt x="9415" y="10500"/>
                </a:cubicBezTo>
                <a:cubicBezTo>
                  <a:pt x="9702" y="10245"/>
                  <a:pt x="9830" y="9830"/>
                  <a:pt x="10085" y="9447"/>
                </a:cubicBezTo>
                <a:lnTo>
                  <a:pt x="10085" y="9319"/>
                </a:lnTo>
                <a:lnTo>
                  <a:pt x="10213" y="9319"/>
                </a:lnTo>
                <a:cubicBezTo>
                  <a:pt x="10213" y="9032"/>
                  <a:pt x="10373" y="8905"/>
                  <a:pt x="10500" y="8649"/>
                </a:cubicBezTo>
                <a:lnTo>
                  <a:pt x="10628" y="8522"/>
                </a:lnTo>
                <a:lnTo>
                  <a:pt x="10628" y="8362"/>
                </a:lnTo>
                <a:lnTo>
                  <a:pt x="10756" y="8234"/>
                </a:lnTo>
                <a:cubicBezTo>
                  <a:pt x="10756" y="8107"/>
                  <a:pt x="10883" y="7979"/>
                  <a:pt x="10883" y="7851"/>
                </a:cubicBezTo>
                <a:cubicBezTo>
                  <a:pt x="10883" y="7851"/>
                  <a:pt x="11011" y="7851"/>
                  <a:pt x="11011" y="7724"/>
                </a:cubicBezTo>
                <a:lnTo>
                  <a:pt x="11011" y="7564"/>
                </a:lnTo>
                <a:close/>
                <a:moveTo>
                  <a:pt x="1181" y="15702"/>
                </a:moveTo>
                <a:cubicBezTo>
                  <a:pt x="1309" y="15830"/>
                  <a:pt x="1437" y="15830"/>
                  <a:pt x="1596" y="15958"/>
                </a:cubicBezTo>
                <a:cubicBezTo>
                  <a:pt x="1852" y="16213"/>
                  <a:pt x="2107" y="16341"/>
                  <a:pt x="2522" y="16628"/>
                </a:cubicBezTo>
                <a:cubicBezTo>
                  <a:pt x="2777" y="16883"/>
                  <a:pt x="3192" y="17011"/>
                  <a:pt x="3575" y="17298"/>
                </a:cubicBezTo>
                <a:cubicBezTo>
                  <a:pt x="3830" y="17426"/>
                  <a:pt x="3990" y="17426"/>
                  <a:pt x="4245" y="17553"/>
                </a:cubicBezTo>
                <a:cubicBezTo>
                  <a:pt x="4373" y="17681"/>
                  <a:pt x="4500" y="17681"/>
                  <a:pt x="4628" y="17681"/>
                </a:cubicBezTo>
                <a:cubicBezTo>
                  <a:pt x="4117" y="17936"/>
                  <a:pt x="3575" y="18224"/>
                  <a:pt x="3032" y="18607"/>
                </a:cubicBezTo>
                <a:cubicBezTo>
                  <a:pt x="2777" y="18351"/>
                  <a:pt x="2522" y="18224"/>
                  <a:pt x="2234" y="18096"/>
                </a:cubicBezTo>
                <a:lnTo>
                  <a:pt x="2234" y="17936"/>
                </a:lnTo>
                <a:cubicBezTo>
                  <a:pt x="1979" y="17809"/>
                  <a:pt x="1724" y="17681"/>
                  <a:pt x="1437" y="17426"/>
                </a:cubicBezTo>
                <a:lnTo>
                  <a:pt x="1437" y="17298"/>
                </a:lnTo>
                <a:lnTo>
                  <a:pt x="1309" y="17298"/>
                </a:lnTo>
                <a:cubicBezTo>
                  <a:pt x="1309" y="17139"/>
                  <a:pt x="1309" y="17139"/>
                  <a:pt x="1181" y="17139"/>
                </a:cubicBezTo>
                <a:cubicBezTo>
                  <a:pt x="1181" y="17011"/>
                  <a:pt x="1054" y="17011"/>
                  <a:pt x="1054" y="17011"/>
                </a:cubicBezTo>
                <a:lnTo>
                  <a:pt x="926" y="17011"/>
                </a:lnTo>
                <a:cubicBezTo>
                  <a:pt x="926" y="16883"/>
                  <a:pt x="1054" y="16756"/>
                  <a:pt x="1054" y="16628"/>
                </a:cubicBezTo>
                <a:lnTo>
                  <a:pt x="1054" y="16213"/>
                </a:lnTo>
                <a:lnTo>
                  <a:pt x="1181" y="16085"/>
                </a:lnTo>
                <a:lnTo>
                  <a:pt x="1181" y="15702"/>
                </a:lnTo>
                <a:close/>
                <a:moveTo>
                  <a:pt x="12351" y="0"/>
                </a:moveTo>
                <a:cubicBezTo>
                  <a:pt x="12096" y="128"/>
                  <a:pt x="11809" y="128"/>
                  <a:pt x="11553" y="256"/>
                </a:cubicBezTo>
                <a:cubicBezTo>
                  <a:pt x="11298" y="383"/>
                  <a:pt x="11171" y="383"/>
                  <a:pt x="11011" y="543"/>
                </a:cubicBezTo>
                <a:lnTo>
                  <a:pt x="10883" y="671"/>
                </a:lnTo>
                <a:cubicBezTo>
                  <a:pt x="10628" y="671"/>
                  <a:pt x="10500" y="798"/>
                  <a:pt x="10213" y="926"/>
                </a:cubicBezTo>
                <a:cubicBezTo>
                  <a:pt x="9830" y="1341"/>
                  <a:pt x="9415" y="1596"/>
                  <a:pt x="9032" y="1852"/>
                </a:cubicBezTo>
                <a:cubicBezTo>
                  <a:pt x="8617" y="2394"/>
                  <a:pt x="8362" y="2649"/>
                  <a:pt x="8107" y="3064"/>
                </a:cubicBezTo>
                <a:cubicBezTo>
                  <a:pt x="7819" y="3320"/>
                  <a:pt x="7692" y="3734"/>
                  <a:pt x="7564" y="3990"/>
                </a:cubicBezTo>
                <a:cubicBezTo>
                  <a:pt x="7437" y="4117"/>
                  <a:pt x="7437" y="4117"/>
                  <a:pt x="7309" y="4245"/>
                </a:cubicBezTo>
                <a:cubicBezTo>
                  <a:pt x="7181" y="4245"/>
                  <a:pt x="7181" y="4245"/>
                  <a:pt x="7022" y="4373"/>
                </a:cubicBezTo>
                <a:cubicBezTo>
                  <a:pt x="6894" y="4532"/>
                  <a:pt x="6894" y="4660"/>
                  <a:pt x="7022" y="4788"/>
                </a:cubicBezTo>
                <a:cubicBezTo>
                  <a:pt x="6894" y="4915"/>
                  <a:pt x="6894" y="4915"/>
                  <a:pt x="6894" y="5043"/>
                </a:cubicBezTo>
                <a:lnTo>
                  <a:pt x="6511" y="5458"/>
                </a:lnTo>
                <a:cubicBezTo>
                  <a:pt x="6383" y="5713"/>
                  <a:pt x="6224" y="5968"/>
                  <a:pt x="6096" y="6256"/>
                </a:cubicBezTo>
                <a:cubicBezTo>
                  <a:pt x="5968" y="6383"/>
                  <a:pt x="5841" y="6639"/>
                  <a:pt x="5713" y="6766"/>
                </a:cubicBezTo>
                <a:cubicBezTo>
                  <a:pt x="5298" y="7309"/>
                  <a:pt x="4915" y="7979"/>
                  <a:pt x="4628" y="8522"/>
                </a:cubicBezTo>
                <a:cubicBezTo>
                  <a:pt x="4500" y="8777"/>
                  <a:pt x="4373" y="9032"/>
                  <a:pt x="4117" y="9160"/>
                </a:cubicBezTo>
                <a:cubicBezTo>
                  <a:pt x="4117" y="9319"/>
                  <a:pt x="3990" y="9447"/>
                  <a:pt x="3830" y="9575"/>
                </a:cubicBezTo>
                <a:cubicBezTo>
                  <a:pt x="3703" y="9830"/>
                  <a:pt x="3575" y="10245"/>
                  <a:pt x="3447" y="10500"/>
                </a:cubicBezTo>
                <a:cubicBezTo>
                  <a:pt x="3192" y="10628"/>
                  <a:pt x="3032" y="10915"/>
                  <a:pt x="2905" y="11171"/>
                </a:cubicBezTo>
                <a:cubicBezTo>
                  <a:pt x="2777" y="11298"/>
                  <a:pt x="2649" y="11426"/>
                  <a:pt x="2522" y="11713"/>
                </a:cubicBezTo>
                <a:cubicBezTo>
                  <a:pt x="2394" y="11968"/>
                  <a:pt x="2107" y="12351"/>
                  <a:pt x="1979" y="12639"/>
                </a:cubicBezTo>
                <a:lnTo>
                  <a:pt x="1852" y="12766"/>
                </a:lnTo>
                <a:cubicBezTo>
                  <a:pt x="1724" y="12894"/>
                  <a:pt x="1596" y="13149"/>
                  <a:pt x="1596" y="13309"/>
                </a:cubicBezTo>
                <a:cubicBezTo>
                  <a:pt x="1437" y="13564"/>
                  <a:pt x="1309" y="13692"/>
                  <a:pt x="1181" y="13819"/>
                </a:cubicBezTo>
                <a:cubicBezTo>
                  <a:pt x="1181" y="13947"/>
                  <a:pt x="1054" y="14234"/>
                  <a:pt x="926" y="14362"/>
                </a:cubicBezTo>
                <a:cubicBezTo>
                  <a:pt x="639" y="14362"/>
                  <a:pt x="511" y="14490"/>
                  <a:pt x="511" y="14617"/>
                </a:cubicBezTo>
                <a:cubicBezTo>
                  <a:pt x="383" y="14905"/>
                  <a:pt x="383" y="15032"/>
                  <a:pt x="383" y="15287"/>
                </a:cubicBezTo>
                <a:cubicBezTo>
                  <a:pt x="256" y="15415"/>
                  <a:pt x="256" y="15543"/>
                  <a:pt x="256" y="15543"/>
                </a:cubicBezTo>
                <a:lnTo>
                  <a:pt x="256" y="15958"/>
                </a:lnTo>
                <a:lnTo>
                  <a:pt x="256" y="16085"/>
                </a:lnTo>
                <a:cubicBezTo>
                  <a:pt x="128" y="16213"/>
                  <a:pt x="128" y="16341"/>
                  <a:pt x="128" y="16628"/>
                </a:cubicBezTo>
                <a:cubicBezTo>
                  <a:pt x="128" y="16883"/>
                  <a:pt x="0" y="17011"/>
                  <a:pt x="0" y="17298"/>
                </a:cubicBezTo>
                <a:lnTo>
                  <a:pt x="0" y="18096"/>
                </a:lnTo>
                <a:lnTo>
                  <a:pt x="0" y="18607"/>
                </a:lnTo>
                <a:lnTo>
                  <a:pt x="0" y="19149"/>
                </a:lnTo>
                <a:lnTo>
                  <a:pt x="0" y="19277"/>
                </a:lnTo>
                <a:lnTo>
                  <a:pt x="0" y="19692"/>
                </a:lnTo>
                <a:cubicBezTo>
                  <a:pt x="0" y="19947"/>
                  <a:pt x="0" y="20075"/>
                  <a:pt x="256" y="20202"/>
                </a:cubicBezTo>
                <a:cubicBezTo>
                  <a:pt x="383" y="20330"/>
                  <a:pt x="511" y="20330"/>
                  <a:pt x="798" y="20330"/>
                </a:cubicBezTo>
                <a:cubicBezTo>
                  <a:pt x="926" y="20330"/>
                  <a:pt x="1054" y="20330"/>
                  <a:pt x="1181" y="20202"/>
                </a:cubicBezTo>
                <a:cubicBezTo>
                  <a:pt x="1309" y="20202"/>
                  <a:pt x="1437" y="20202"/>
                  <a:pt x="1596" y="20075"/>
                </a:cubicBezTo>
                <a:lnTo>
                  <a:pt x="1724" y="20075"/>
                </a:lnTo>
                <a:cubicBezTo>
                  <a:pt x="1852" y="19947"/>
                  <a:pt x="2107" y="19947"/>
                  <a:pt x="2234" y="19819"/>
                </a:cubicBezTo>
                <a:cubicBezTo>
                  <a:pt x="2522" y="19819"/>
                  <a:pt x="2649" y="19692"/>
                  <a:pt x="2905" y="19532"/>
                </a:cubicBezTo>
                <a:lnTo>
                  <a:pt x="3192" y="19532"/>
                </a:lnTo>
                <a:cubicBezTo>
                  <a:pt x="3447" y="19404"/>
                  <a:pt x="3703" y="19277"/>
                  <a:pt x="3830" y="19149"/>
                </a:cubicBezTo>
                <a:lnTo>
                  <a:pt x="4117" y="19021"/>
                </a:lnTo>
                <a:lnTo>
                  <a:pt x="4245" y="18894"/>
                </a:lnTo>
                <a:cubicBezTo>
                  <a:pt x="4628" y="18734"/>
                  <a:pt x="5043" y="18479"/>
                  <a:pt x="5426" y="18224"/>
                </a:cubicBezTo>
                <a:cubicBezTo>
                  <a:pt x="5585" y="18224"/>
                  <a:pt x="5713" y="18224"/>
                  <a:pt x="5713" y="18096"/>
                </a:cubicBezTo>
                <a:cubicBezTo>
                  <a:pt x="5713" y="18096"/>
                  <a:pt x="5841" y="18096"/>
                  <a:pt x="5841" y="18224"/>
                </a:cubicBezTo>
                <a:cubicBezTo>
                  <a:pt x="5968" y="18224"/>
                  <a:pt x="5968" y="18096"/>
                  <a:pt x="5968" y="18096"/>
                </a:cubicBezTo>
                <a:cubicBezTo>
                  <a:pt x="6096" y="18096"/>
                  <a:pt x="6224" y="18096"/>
                  <a:pt x="6224" y="17936"/>
                </a:cubicBezTo>
                <a:cubicBezTo>
                  <a:pt x="6383" y="17936"/>
                  <a:pt x="6383" y="17809"/>
                  <a:pt x="6511" y="17681"/>
                </a:cubicBezTo>
                <a:lnTo>
                  <a:pt x="6511" y="17553"/>
                </a:lnTo>
                <a:lnTo>
                  <a:pt x="6766" y="17298"/>
                </a:lnTo>
                <a:cubicBezTo>
                  <a:pt x="7022" y="16883"/>
                  <a:pt x="7309" y="16628"/>
                  <a:pt x="7564" y="16213"/>
                </a:cubicBezTo>
                <a:lnTo>
                  <a:pt x="7692" y="16085"/>
                </a:lnTo>
                <a:cubicBezTo>
                  <a:pt x="7819" y="15830"/>
                  <a:pt x="8107" y="15543"/>
                  <a:pt x="8362" y="15287"/>
                </a:cubicBezTo>
                <a:lnTo>
                  <a:pt x="8490" y="15032"/>
                </a:lnTo>
                <a:lnTo>
                  <a:pt x="8617" y="14905"/>
                </a:lnTo>
                <a:cubicBezTo>
                  <a:pt x="8905" y="14490"/>
                  <a:pt x="9160" y="14234"/>
                  <a:pt x="9288" y="13819"/>
                </a:cubicBezTo>
                <a:cubicBezTo>
                  <a:pt x="9575" y="13564"/>
                  <a:pt x="9830" y="13149"/>
                  <a:pt x="9958" y="12894"/>
                </a:cubicBezTo>
                <a:cubicBezTo>
                  <a:pt x="10373" y="12351"/>
                  <a:pt x="10756" y="11841"/>
                  <a:pt x="11011" y="11426"/>
                </a:cubicBezTo>
                <a:lnTo>
                  <a:pt x="11171" y="11298"/>
                </a:lnTo>
                <a:cubicBezTo>
                  <a:pt x="11426" y="10915"/>
                  <a:pt x="11681" y="10500"/>
                  <a:pt x="11968" y="10117"/>
                </a:cubicBezTo>
                <a:cubicBezTo>
                  <a:pt x="12224" y="9575"/>
                  <a:pt x="12479" y="9160"/>
                  <a:pt x="12607" y="8777"/>
                </a:cubicBezTo>
                <a:lnTo>
                  <a:pt x="12766" y="8522"/>
                </a:lnTo>
                <a:cubicBezTo>
                  <a:pt x="13022" y="8234"/>
                  <a:pt x="13149" y="7851"/>
                  <a:pt x="13405" y="7437"/>
                </a:cubicBezTo>
                <a:cubicBezTo>
                  <a:pt x="13405" y="7181"/>
                  <a:pt x="13564" y="7054"/>
                  <a:pt x="13692" y="6766"/>
                </a:cubicBezTo>
                <a:cubicBezTo>
                  <a:pt x="13819" y="6511"/>
                  <a:pt x="13947" y="6256"/>
                  <a:pt x="13947" y="5968"/>
                </a:cubicBezTo>
                <a:cubicBezTo>
                  <a:pt x="14202" y="5585"/>
                  <a:pt x="14362" y="4915"/>
                  <a:pt x="14490" y="4373"/>
                </a:cubicBezTo>
                <a:lnTo>
                  <a:pt x="14490" y="3575"/>
                </a:lnTo>
                <a:lnTo>
                  <a:pt x="14490" y="2139"/>
                </a:lnTo>
                <a:cubicBezTo>
                  <a:pt x="14490" y="1852"/>
                  <a:pt x="14362" y="1596"/>
                  <a:pt x="14362" y="1341"/>
                </a:cubicBezTo>
                <a:cubicBezTo>
                  <a:pt x="14202" y="1181"/>
                  <a:pt x="14202" y="1054"/>
                  <a:pt x="14202" y="1054"/>
                </a:cubicBezTo>
                <a:cubicBezTo>
                  <a:pt x="14075" y="798"/>
                  <a:pt x="13947" y="671"/>
                  <a:pt x="13819" y="543"/>
                </a:cubicBezTo>
                <a:cubicBezTo>
                  <a:pt x="13819" y="383"/>
                  <a:pt x="13692" y="256"/>
                  <a:pt x="13564" y="256"/>
                </a:cubicBezTo>
                <a:cubicBezTo>
                  <a:pt x="13405" y="128"/>
                  <a:pt x="13277" y="0"/>
                  <a:pt x="1314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40" name="Google Shape;740;p19"/>
          <p:cNvGrpSpPr/>
          <p:nvPr/>
        </p:nvGrpSpPr>
        <p:grpSpPr>
          <a:xfrm>
            <a:off x="443097" y="2427824"/>
            <a:ext cx="583791" cy="1244896"/>
            <a:chOff x="2157197" y="1489293"/>
            <a:chExt cx="437843" cy="933672"/>
          </a:xfrm>
        </p:grpSpPr>
        <p:sp>
          <p:nvSpPr>
            <p:cNvPr id="741" name="Google Shape;741;p19"/>
            <p:cNvSpPr/>
            <p:nvPr/>
          </p:nvSpPr>
          <p:spPr>
            <a:xfrm>
              <a:off x="2157197" y="1540651"/>
              <a:ext cx="245973" cy="879385"/>
            </a:xfrm>
            <a:custGeom>
              <a:avLst/>
              <a:gdLst/>
              <a:ahLst/>
              <a:cxnLst/>
              <a:rect l="l" t="t" r="r" b="b"/>
              <a:pathLst>
                <a:path w="7979" h="28526" extrusionOk="0">
                  <a:moveTo>
                    <a:pt x="506" y="1"/>
                  </a:moveTo>
                  <a:cubicBezTo>
                    <a:pt x="468" y="1"/>
                    <a:pt x="426" y="15"/>
                    <a:pt x="383" y="58"/>
                  </a:cubicBezTo>
                  <a:cubicBezTo>
                    <a:pt x="256" y="58"/>
                    <a:pt x="128" y="58"/>
                    <a:pt x="128" y="185"/>
                  </a:cubicBezTo>
                  <a:cubicBezTo>
                    <a:pt x="0" y="313"/>
                    <a:pt x="0" y="472"/>
                    <a:pt x="0" y="600"/>
                  </a:cubicBezTo>
                  <a:cubicBezTo>
                    <a:pt x="511" y="2579"/>
                    <a:pt x="1181" y="4845"/>
                    <a:pt x="1596" y="6983"/>
                  </a:cubicBezTo>
                  <a:cubicBezTo>
                    <a:pt x="1724" y="7366"/>
                    <a:pt x="1851" y="7909"/>
                    <a:pt x="1979" y="8292"/>
                  </a:cubicBezTo>
                  <a:cubicBezTo>
                    <a:pt x="2107" y="8834"/>
                    <a:pt x="2234" y="9377"/>
                    <a:pt x="2394" y="9887"/>
                  </a:cubicBezTo>
                  <a:cubicBezTo>
                    <a:pt x="2649" y="10845"/>
                    <a:pt x="2777" y="11898"/>
                    <a:pt x="3192" y="12823"/>
                  </a:cubicBezTo>
                  <a:cubicBezTo>
                    <a:pt x="3447" y="13749"/>
                    <a:pt x="3702" y="14674"/>
                    <a:pt x="3990" y="15632"/>
                  </a:cubicBezTo>
                  <a:cubicBezTo>
                    <a:pt x="4117" y="16142"/>
                    <a:pt x="4245" y="16685"/>
                    <a:pt x="4372" y="17068"/>
                  </a:cubicBezTo>
                  <a:cubicBezTo>
                    <a:pt x="4500" y="17611"/>
                    <a:pt x="4628" y="18153"/>
                    <a:pt x="4787" y="18664"/>
                  </a:cubicBezTo>
                  <a:cubicBezTo>
                    <a:pt x="5043" y="19749"/>
                    <a:pt x="5298" y="20674"/>
                    <a:pt x="5585" y="21600"/>
                  </a:cubicBezTo>
                  <a:cubicBezTo>
                    <a:pt x="5713" y="22015"/>
                    <a:pt x="5841" y="22525"/>
                    <a:pt x="5968" y="23068"/>
                  </a:cubicBezTo>
                  <a:cubicBezTo>
                    <a:pt x="6096" y="23451"/>
                    <a:pt x="6224" y="23993"/>
                    <a:pt x="6383" y="24408"/>
                  </a:cubicBezTo>
                  <a:cubicBezTo>
                    <a:pt x="6511" y="25047"/>
                    <a:pt x="6638" y="25589"/>
                    <a:pt x="6766" y="26259"/>
                  </a:cubicBezTo>
                  <a:cubicBezTo>
                    <a:pt x="6766" y="26515"/>
                    <a:pt x="6894" y="26802"/>
                    <a:pt x="6894" y="27185"/>
                  </a:cubicBezTo>
                  <a:cubicBezTo>
                    <a:pt x="6894" y="27312"/>
                    <a:pt x="7021" y="27440"/>
                    <a:pt x="7021" y="27600"/>
                  </a:cubicBezTo>
                  <a:cubicBezTo>
                    <a:pt x="7021" y="27727"/>
                    <a:pt x="7021" y="27855"/>
                    <a:pt x="7181" y="27983"/>
                  </a:cubicBezTo>
                  <a:cubicBezTo>
                    <a:pt x="7021" y="28238"/>
                    <a:pt x="7309" y="28525"/>
                    <a:pt x="7564" y="28525"/>
                  </a:cubicBezTo>
                  <a:cubicBezTo>
                    <a:pt x="7692" y="28525"/>
                    <a:pt x="7979" y="28398"/>
                    <a:pt x="7979" y="28110"/>
                  </a:cubicBezTo>
                  <a:lnTo>
                    <a:pt x="7979" y="27600"/>
                  </a:lnTo>
                  <a:lnTo>
                    <a:pt x="7979" y="27440"/>
                  </a:lnTo>
                  <a:lnTo>
                    <a:pt x="7819" y="27312"/>
                  </a:lnTo>
                  <a:cubicBezTo>
                    <a:pt x="7819" y="27057"/>
                    <a:pt x="7819" y="26930"/>
                    <a:pt x="7692" y="26642"/>
                  </a:cubicBezTo>
                  <a:lnTo>
                    <a:pt x="7692" y="26515"/>
                  </a:lnTo>
                  <a:cubicBezTo>
                    <a:pt x="7692" y="26259"/>
                    <a:pt x="7564" y="26004"/>
                    <a:pt x="7564" y="25717"/>
                  </a:cubicBezTo>
                  <a:cubicBezTo>
                    <a:pt x="7564" y="25589"/>
                    <a:pt x="7436" y="25334"/>
                    <a:pt x="7436" y="25047"/>
                  </a:cubicBezTo>
                  <a:cubicBezTo>
                    <a:pt x="7309" y="24791"/>
                    <a:pt x="7309" y="24408"/>
                    <a:pt x="7181" y="23993"/>
                  </a:cubicBezTo>
                  <a:cubicBezTo>
                    <a:pt x="7181" y="23738"/>
                    <a:pt x="7021" y="23451"/>
                    <a:pt x="6894" y="23068"/>
                  </a:cubicBezTo>
                  <a:cubicBezTo>
                    <a:pt x="6894" y="22813"/>
                    <a:pt x="6766" y="22525"/>
                    <a:pt x="6766" y="22270"/>
                  </a:cubicBezTo>
                  <a:lnTo>
                    <a:pt x="6638" y="22015"/>
                  </a:lnTo>
                  <a:cubicBezTo>
                    <a:pt x="6638" y="21727"/>
                    <a:pt x="6511" y="21472"/>
                    <a:pt x="6383" y="21057"/>
                  </a:cubicBezTo>
                  <a:lnTo>
                    <a:pt x="6383" y="20802"/>
                  </a:lnTo>
                  <a:lnTo>
                    <a:pt x="6224" y="20419"/>
                  </a:lnTo>
                  <a:lnTo>
                    <a:pt x="6096" y="20004"/>
                  </a:lnTo>
                  <a:cubicBezTo>
                    <a:pt x="6096" y="19876"/>
                    <a:pt x="5968" y="19621"/>
                    <a:pt x="5968" y="19462"/>
                  </a:cubicBezTo>
                  <a:cubicBezTo>
                    <a:pt x="5968" y="19334"/>
                    <a:pt x="5841" y="19206"/>
                    <a:pt x="5841" y="19079"/>
                  </a:cubicBezTo>
                  <a:cubicBezTo>
                    <a:pt x="5713" y="18823"/>
                    <a:pt x="5713" y="18408"/>
                    <a:pt x="5585" y="18025"/>
                  </a:cubicBezTo>
                  <a:lnTo>
                    <a:pt x="5585" y="17866"/>
                  </a:lnTo>
                  <a:cubicBezTo>
                    <a:pt x="5426" y="17611"/>
                    <a:pt x="5426" y="17355"/>
                    <a:pt x="5298" y="17228"/>
                  </a:cubicBezTo>
                  <a:cubicBezTo>
                    <a:pt x="5298" y="16940"/>
                    <a:pt x="5170" y="16685"/>
                    <a:pt x="5170" y="16557"/>
                  </a:cubicBezTo>
                  <a:lnTo>
                    <a:pt x="5170" y="16430"/>
                  </a:lnTo>
                  <a:cubicBezTo>
                    <a:pt x="5043" y="16142"/>
                    <a:pt x="4915" y="15759"/>
                    <a:pt x="4915" y="15472"/>
                  </a:cubicBezTo>
                  <a:cubicBezTo>
                    <a:pt x="4787" y="14962"/>
                    <a:pt x="4628" y="14547"/>
                    <a:pt x="4372" y="14036"/>
                  </a:cubicBezTo>
                  <a:lnTo>
                    <a:pt x="4372" y="13749"/>
                  </a:lnTo>
                  <a:cubicBezTo>
                    <a:pt x="4245" y="13494"/>
                    <a:pt x="4245" y="13366"/>
                    <a:pt x="4117" y="13079"/>
                  </a:cubicBezTo>
                  <a:cubicBezTo>
                    <a:pt x="4117" y="12823"/>
                    <a:pt x="3990" y="12568"/>
                    <a:pt x="3990" y="12281"/>
                  </a:cubicBezTo>
                  <a:cubicBezTo>
                    <a:pt x="3830" y="12025"/>
                    <a:pt x="3702" y="11770"/>
                    <a:pt x="3702" y="11483"/>
                  </a:cubicBezTo>
                  <a:cubicBezTo>
                    <a:pt x="3575" y="11228"/>
                    <a:pt x="3575" y="11100"/>
                    <a:pt x="3575" y="10845"/>
                  </a:cubicBezTo>
                  <a:lnTo>
                    <a:pt x="3447" y="10430"/>
                  </a:lnTo>
                  <a:cubicBezTo>
                    <a:pt x="3319" y="10302"/>
                    <a:pt x="3319" y="10047"/>
                    <a:pt x="3319" y="9887"/>
                  </a:cubicBezTo>
                  <a:cubicBezTo>
                    <a:pt x="3319" y="9760"/>
                    <a:pt x="3192" y="9632"/>
                    <a:pt x="3192" y="9377"/>
                  </a:cubicBezTo>
                  <a:cubicBezTo>
                    <a:pt x="3192" y="9249"/>
                    <a:pt x="3032" y="9089"/>
                    <a:pt x="3032" y="8962"/>
                  </a:cubicBezTo>
                  <a:lnTo>
                    <a:pt x="2904" y="8451"/>
                  </a:lnTo>
                  <a:cubicBezTo>
                    <a:pt x="2904" y="8164"/>
                    <a:pt x="2777" y="8036"/>
                    <a:pt x="2777" y="7909"/>
                  </a:cubicBezTo>
                  <a:cubicBezTo>
                    <a:pt x="2777" y="7781"/>
                    <a:pt x="2777" y="7653"/>
                    <a:pt x="2649" y="7494"/>
                  </a:cubicBezTo>
                  <a:cubicBezTo>
                    <a:pt x="2649" y="7238"/>
                    <a:pt x="2521" y="6983"/>
                    <a:pt x="2521" y="6696"/>
                  </a:cubicBezTo>
                  <a:lnTo>
                    <a:pt x="2394" y="6185"/>
                  </a:lnTo>
                  <a:cubicBezTo>
                    <a:pt x="2234" y="5770"/>
                    <a:pt x="2234" y="5515"/>
                    <a:pt x="2107" y="5260"/>
                  </a:cubicBezTo>
                  <a:lnTo>
                    <a:pt x="1979" y="4717"/>
                  </a:lnTo>
                  <a:lnTo>
                    <a:pt x="1979" y="4302"/>
                  </a:lnTo>
                  <a:lnTo>
                    <a:pt x="1851" y="4047"/>
                  </a:lnTo>
                  <a:cubicBezTo>
                    <a:pt x="1851" y="3792"/>
                    <a:pt x="1724" y="3377"/>
                    <a:pt x="1596" y="3121"/>
                  </a:cubicBezTo>
                  <a:lnTo>
                    <a:pt x="1596" y="2994"/>
                  </a:lnTo>
                  <a:lnTo>
                    <a:pt x="1436" y="2579"/>
                  </a:lnTo>
                  <a:cubicBezTo>
                    <a:pt x="1436" y="2196"/>
                    <a:pt x="1309" y="1909"/>
                    <a:pt x="1181" y="1653"/>
                  </a:cubicBezTo>
                  <a:lnTo>
                    <a:pt x="1181" y="1270"/>
                  </a:lnTo>
                  <a:lnTo>
                    <a:pt x="1053" y="855"/>
                  </a:lnTo>
                  <a:cubicBezTo>
                    <a:pt x="926" y="728"/>
                    <a:pt x="926" y="472"/>
                    <a:pt x="926" y="313"/>
                  </a:cubicBezTo>
                  <a:cubicBezTo>
                    <a:pt x="926" y="185"/>
                    <a:pt x="798" y="185"/>
                    <a:pt x="639" y="58"/>
                  </a:cubicBezTo>
                  <a:cubicBezTo>
                    <a:pt x="639" y="58"/>
                    <a:pt x="582" y="1"/>
                    <a:pt x="5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2" name="Google Shape;742;p19"/>
            <p:cNvSpPr/>
            <p:nvPr/>
          </p:nvSpPr>
          <p:spPr>
            <a:xfrm>
              <a:off x="2165058" y="1489293"/>
              <a:ext cx="429982" cy="933672"/>
            </a:xfrm>
            <a:custGeom>
              <a:avLst/>
              <a:gdLst/>
              <a:ahLst/>
              <a:cxnLst/>
              <a:rect l="l" t="t" r="r" b="b"/>
              <a:pathLst>
                <a:path w="13948" h="30287" extrusionOk="0">
                  <a:moveTo>
                    <a:pt x="6766" y="0"/>
                  </a:moveTo>
                  <a:cubicBezTo>
                    <a:pt x="6511" y="128"/>
                    <a:pt x="6256" y="128"/>
                    <a:pt x="6128" y="128"/>
                  </a:cubicBezTo>
                  <a:cubicBezTo>
                    <a:pt x="5841" y="256"/>
                    <a:pt x="5586" y="256"/>
                    <a:pt x="5458" y="383"/>
                  </a:cubicBezTo>
                  <a:cubicBezTo>
                    <a:pt x="5171" y="383"/>
                    <a:pt x="4915" y="543"/>
                    <a:pt x="4788" y="543"/>
                  </a:cubicBezTo>
                  <a:cubicBezTo>
                    <a:pt x="4245" y="670"/>
                    <a:pt x="3735" y="798"/>
                    <a:pt x="3320" y="798"/>
                  </a:cubicBezTo>
                  <a:cubicBezTo>
                    <a:pt x="2777" y="926"/>
                    <a:pt x="2394" y="1053"/>
                    <a:pt x="1979" y="1181"/>
                  </a:cubicBezTo>
                  <a:cubicBezTo>
                    <a:pt x="1469" y="1341"/>
                    <a:pt x="926" y="1468"/>
                    <a:pt x="384" y="1596"/>
                  </a:cubicBezTo>
                  <a:cubicBezTo>
                    <a:pt x="256" y="1596"/>
                    <a:pt x="256" y="1724"/>
                    <a:pt x="128" y="1851"/>
                  </a:cubicBezTo>
                  <a:cubicBezTo>
                    <a:pt x="128" y="1851"/>
                    <a:pt x="1" y="1979"/>
                    <a:pt x="1" y="2138"/>
                  </a:cubicBezTo>
                  <a:cubicBezTo>
                    <a:pt x="128" y="2266"/>
                    <a:pt x="128" y="2394"/>
                    <a:pt x="256" y="2394"/>
                  </a:cubicBezTo>
                  <a:cubicBezTo>
                    <a:pt x="384" y="2521"/>
                    <a:pt x="543" y="2521"/>
                    <a:pt x="543" y="2521"/>
                  </a:cubicBezTo>
                  <a:lnTo>
                    <a:pt x="798" y="2521"/>
                  </a:lnTo>
                  <a:lnTo>
                    <a:pt x="1181" y="2394"/>
                  </a:lnTo>
                  <a:cubicBezTo>
                    <a:pt x="1596" y="2266"/>
                    <a:pt x="1979" y="2138"/>
                    <a:pt x="2394" y="1979"/>
                  </a:cubicBezTo>
                  <a:lnTo>
                    <a:pt x="2522" y="1979"/>
                  </a:lnTo>
                  <a:cubicBezTo>
                    <a:pt x="2937" y="1851"/>
                    <a:pt x="3320" y="1724"/>
                    <a:pt x="3862" y="1596"/>
                  </a:cubicBezTo>
                  <a:lnTo>
                    <a:pt x="4245" y="1596"/>
                  </a:lnTo>
                  <a:cubicBezTo>
                    <a:pt x="4660" y="1468"/>
                    <a:pt x="4915" y="1468"/>
                    <a:pt x="5330" y="1341"/>
                  </a:cubicBezTo>
                  <a:cubicBezTo>
                    <a:pt x="5458" y="1341"/>
                    <a:pt x="5713" y="1181"/>
                    <a:pt x="5969" y="1181"/>
                  </a:cubicBezTo>
                  <a:cubicBezTo>
                    <a:pt x="6256" y="1053"/>
                    <a:pt x="6383" y="1053"/>
                    <a:pt x="6639" y="1053"/>
                  </a:cubicBezTo>
                  <a:cubicBezTo>
                    <a:pt x="6766" y="926"/>
                    <a:pt x="6766" y="926"/>
                    <a:pt x="6926" y="926"/>
                  </a:cubicBezTo>
                  <a:lnTo>
                    <a:pt x="7054" y="926"/>
                  </a:lnTo>
                  <a:cubicBezTo>
                    <a:pt x="7054" y="1053"/>
                    <a:pt x="7181" y="1341"/>
                    <a:pt x="7181" y="1468"/>
                  </a:cubicBezTo>
                  <a:cubicBezTo>
                    <a:pt x="7181" y="1724"/>
                    <a:pt x="7309" y="1979"/>
                    <a:pt x="7309" y="2138"/>
                  </a:cubicBezTo>
                  <a:cubicBezTo>
                    <a:pt x="7437" y="2521"/>
                    <a:pt x="7437" y="2936"/>
                    <a:pt x="7564" y="3319"/>
                  </a:cubicBezTo>
                  <a:lnTo>
                    <a:pt x="7564" y="3575"/>
                  </a:lnTo>
                  <a:lnTo>
                    <a:pt x="7724" y="3990"/>
                  </a:lnTo>
                  <a:lnTo>
                    <a:pt x="7724" y="4117"/>
                  </a:lnTo>
                  <a:cubicBezTo>
                    <a:pt x="7724" y="4372"/>
                    <a:pt x="7851" y="4660"/>
                    <a:pt x="7851" y="5043"/>
                  </a:cubicBezTo>
                  <a:cubicBezTo>
                    <a:pt x="7979" y="5170"/>
                    <a:pt x="7979" y="5458"/>
                    <a:pt x="8107" y="5713"/>
                  </a:cubicBezTo>
                  <a:cubicBezTo>
                    <a:pt x="8107" y="5968"/>
                    <a:pt x="8234" y="6255"/>
                    <a:pt x="8234" y="6383"/>
                  </a:cubicBezTo>
                  <a:lnTo>
                    <a:pt x="8362" y="7181"/>
                  </a:lnTo>
                  <a:cubicBezTo>
                    <a:pt x="8649" y="7979"/>
                    <a:pt x="8777" y="8649"/>
                    <a:pt x="8905" y="9319"/>
                  </a:cubicBezTo>
                  <a:cubicBezTo>
                    <a:pt x="8905" y="9575"/>
                    <a:pt x="9032" y="9830"/>
                    <a:pt x="9032" y="9958"/>
                  </a:cubicBezTo>
                  <a:cubicBezTo>
                    <a:pt x="9032" y="10245"/>
                    <a:pt x="9160" y="10500"/>
                    <a:pt x="9160" y="10755"/>
                  </a:cubicBezTo>
                  <a:cubicBezTo>
                    <a:pt x="9320" y="11170"/>
                    <a:pt x="9447" y="11553"/>
                    <a:pt x="9447" y="11968"/>
                  </a:cubicBezTo>
                  <a:lnTo>
                    <a:pt x="9575" y="12223"/>
                  </a:lnTo>
                  <a:cubicBezTo>
                    <a:pt x="9702" y="12638"/>
                    <a:pt x="9702" y="13021"/>
                    <a:pt x="9830" y="13436"/>
                  </a:cubicBezTo>
                  <a:lnTo>
                    <a:pt x="9830" y="13564"/>
                  </a:lnTo>
                  <a:cubicBezTo>
                    <a:pt x="9958" y="13947"/>
                    <a:pt x="10117" y="14489"/>
                    <a:pt x="10245" y="15032"/>
                  </a:cubicBezTo>
                  <a:cubicBezTo>
                    <a:pt x="10500" y="15702"/>
                    <a:pt x="10628" y="16340"/>
                    <a:pt x="10756" y="17011"/>
                  </a:cubicBezTo>
                  <a:cubicBezTo>
                    <a:pt x="10915" y="17298"/>
                    <a:pt x="10915" y="17553"/>
                    <a:pt x="11043" y="17808"/>
                  </a:cubicBezTo>
                  <a:cubicBezTo>
                    <a:pt x="11043" y="18096"/>
                    <a:pt x="11171" y="18351"/>
                    <a:pt x="11171" y="18606"/>
                  </a:cubicBezTo>
                  <a:cubicBezTo>
                    <a:pt x="11171" y="18894"/>
                    <a:pt x="11298" y="19021"/>
                    <a:pt x="11298" y="19277"/>
                  </a:cubicBezTo>
                  <a:cubicBezTo>
                    <a:pt x="11298" y="19404"/>
                    <a:pt x="11426" y="19691"/>
                    <a:pt x="11426" y="19819"/>
                  </a:cubicBezTo>
                  <a:cubicBezTo>
                    <a:pt x="11426" y="20074"/>
                    <a:pt x="11554" y="20330"/>
                    <a:pt x="11554" y="20617"/>
                  </a:cubicBezTo>
                  <a:lnTo>
                    <a:pt x="11713" y="21000"/>
                  </a:lnTo>
                  <a:cubicBezTo>
                    <a:pt x="11841" y="21415"/>
                    <a:pt x="11841" y="21670"/>
                    <a:pt x="11968" y="22085"/>
                  </a:cubicBezTo>
                  <a:cubicBezTo>
                    <a:pt x="12096" y="22468"/>
                    <a:pt x="12096" y="23011"/>
                    <a:pt x="12224" y="23393"/>
                  </a:cubicBezTo>
                  <a:cubicBezTo>
                    <a:pt x="12351" y="24319"/>
                    <a:pt x="12511" y="25117"/>
                    <a:pt x="12639" y="25915"/>
                  </a:cubicBezTo>
                  <a:lnTo>
                    <a:pt x="12894" y="27255"/>
                  </a:lnTo>
                  <a:lnTo>
                    <a:pt x="13022" y="27798"/>
                  </a:lnTo>
                  <a:lnTo>
                    <a:pt x="13022" y="27925"/>
                  </a:lnTo>
                  <a:lnTo>
                    <a:pt x="13022" y="28308"/>
                  </a:lnTo>
                  <a:cubicBezTo>
                    <a:pt x="13022" y="28308"/>
                    <a:pt x="12894" y="28468"/>
                    <a:pt x="12766" y="28468"/>
                  </a:cubicBezTo>
                  <a:cubicBezTo>
                    <a:pt x="12351" y="28596"/>
                    <a:pt x="11841" y="28596"/>
                    <a:pt x="11426" y="28723"/>
                  </a:cubicBezTo>
                  <a:cubicBezTo>
                    <a:pt x="11171" y="28723"/>
                    <a:pt x="10756" y="28851"/>
                    <a:pt x="10373" y="28851"/>
                  </a:cubicBezTo>
                  <a:lnTo>
                    <a:pt x="10245" y="28978"/>
                  </a:lnTo>
                  <a:lnTo>
                    <a:pt x="9575" y="28978"/>
                  </a:lnTo>
                  <a:lnTo>
                    <a:pt x="9160" y="29106"/>
                  </a:lnTo>
                  <a:cubicBezTo>
                    <a:pt x="9032" y="29106"/>
                    <a:pt x="8905" y="29106"/>
                    <a:pt x="8649" y="29266"/>
                  </a:cubicBezTo>
                  <a:lnTo>
                    <a:pt x="7564" y="29266"/>
                  </a:lnTo>
                  <a:cubicBezTo>
                    <a:pt x="7437" y="29266"/>
                    <a:pt x="7437" y="29393"/>
                    <a:pt x="7437" y="29393"/>
                  </a:cubicBezTo>
                  <a:lnTo>
                    <a:pt x="7309" y="29393"/>
                  </a:lnTo>
                  <a:cubicBezTo>
                    <a:pt x="7054" y="29393"/>
                    <a:pt x="6926" y="29649"/>
                    <a:pt x="6926" y="29904"/>
                  </a:cubicBezTo>
                  <a:cubicBezTo>
                    <a:pt x="6926" y="29904"/>
                    <a:pt x="6926" y="30064"/>
                    <a:pt x="7054" y="30064"/>
                  </a:cubicBezTo>
                  <a:cubicBezTo>
                    <a:pt x="7054" y="30191"/>
                    <a:pt x="7181" y="30191"/>
                    <a:pt x="7181" y="30191"/>
                  </a:cubicBezTo>
                  <a:cubicBezTo>
                    <a:pt x="7245" y="30255"/>
                    <a:pt x="7309" y="30287"/>
                    <a:pt x="7373" y="30287"/>
                  </a:cubicBezTo>
                  <a:cubicBezTo>
                    <a:pt x="7437" y="30287"/>
                    <a:pt x="7500" y="30255"/>
                    <a:pt x="7564" y="30191"/>
                  </a:cubicBezTo>
                  <a:lnTo>
                    <a:pt x="8234" y="30191"/>
                  </a:lnTo>
                  <a:cubicBezTo>
                    <a:pt x="8362" y="30191"/>
                    <a:pt x="8649" y="30064"/>
                    <a:pt x="8777" y="30064"/>
                  </a:cubicBezTo>
                  <a:cubicBezTo>
                    <a:pt x="9320" y="30064"/>
                    <a:pt x="9702" y="29904"/>
                    <a:pt x="10245" y="29776"/>
                  </a:cubicBezTo>
                  <a:cubicBezTo>
                    <a:pt x="10628" y="29776"/>
                    <a:pt x="11171" y="29649"/>
                    <a:pt x="11713" y="29649"/>
                  </a:cubicBezTo>
                  <a:cubicBezTo>
                    <a:pt x="12096" y="29521"/>
                    <a:pt x="12639" y="29393"/>
                    <a:pt x="13149" y="29266"/>
                  </a:cubicBezTo>
                  <a:cubicBezTo>
                    <a:pt x="13309" y="29266"/>
                    <a:pt x="13564" y="29106"/>
                    <a:pt x="13692" y="28978"/>
                  </a:cubicBezTo>
                  <a:cubicBezTo>
                    <a:pt x="13819" y="28851"/>
                    <a:pt x="13947" y="28723"/>
                    <a:pt x="13947" y="28596"/>
                  </a:cubicBezTo>
                  <a:lnTo>
                    <a:pt x="13947" y="28181"/>
                  </a:lnTo>
                  <a:cubicBezTo>
                    <a:pt x="13947" y="27925"/>
                    <a:pt x="13819" y="27670"/>
                    <a:pt x="13819" y="27510"/>
                  </a:cubicBezTo>
                  <a:cubicBezTo>
                    <a:pt x="13692" y="27000"/>
                    <a:pt x="13692" y="26585"/>
                    <a:pt x="13564" y="26074"/>
                  </a:cubicBezTo>
                  <a:cubicBezTo>
                    <a:pt x="13436" y="25117"/>
                    <a:pt x="13309" y="24191"/>
                    <a:pt x="13149" y="23266"/>
                  </a:cubicBezTo>
                  <a:cubicBezTo>
                    <a:pt x="13022" y="22723"/>
                    <a:pt x="12894" y="22340"/>
                    <a:pt x="12766" y="21798"/>
                  </a:cubicBezTo>
                  <a:cubicBezTo>
                    <a:pt x="12766" y="21542"/>
                    <a:pt x="12766" y="21287"/>
                    <a:pt x="12639" y="21128"/>
                  </a:cubicBezTo>
                  <a:cubicBezTo>
                    <a:pt x="12639" y="20872"/>
                    <a:pt x="12511" y="20617"/>
                    <a:pt x="12511" y="20489"/>
                  </a:cubicBezTo>
                  <a:cubicBezTo>
                    <a:pt x="12351" y="19947"/>
                    <a:pt x="12224" y="19532"/>
                    <a:pt x="12224" y="19021"/>
                  </a:cubicBezTo>
                  <a:cubicBezTo>
                    <a:pt x="12096" y="18606"/>
                    <a:pt x="11968" y="18096"/>
                    <a:pt x="11841" y="17681"/>
                  </a:cubicBezTo>
                  <a:cubicBezTo>
                    <a:pt x="11713" y="17138"/>
                    <a:pt x="11713" y="16755"/>
                    <a:pt x="11554" y="16213"/>
                  </a:cubicBezTo>
                  <a:cubicBezTo>
                    <a:pt x="11426" y="15957"/>
                    <a:pt x="11426" y="15702"/>
                    <a:pt x="11298" y="15415"/>
                  </a:cubicBezTo>
                  <a:cubicBezTo>
                    <a:pt x="11298" y="15160"/>
                    <a:pt x="11171" y="15032"/>
                    <a:pt x="11171" y="14745"/>
                  </a:cubicBezTo>
                  <a:cubicBezTo>
                    <a:pt x="10915" y="13819"/>
                    <a:pt x="10628" y="12894"/>
                    <a:pt x="10373" y="11840"/>
                  </a:cubicBezTo>
                  <a:cubicBezTo>
                    <a:pt x="10373" y="11713"/>
                    <a:pt x="10245" y="11426"/>
                    <a:pt x="10245" y="11298"/>
                  </a:cubicBezTo>
                  <a:cubicBezTo>
                    <a:pt x="10117" y="11043"/>
                    <a:pt x="10117" y="10755"/>
                    <a:pt x="9958" y="10500"/>
                  </a:cubicBezTo>
                  <a:cubicBezTo>
                    <a:pt x="9958" y="9958"/>
                    <a:pt x="9830" y="9575"/>
                    <a:pt x="9702" y="9032"/>
                  </a:cubicBezTo>
                  <a:cubicBezTo>
                    <a:pt x="9575" y="8106"/>
                    <a:pt x="9320" y="7181"/>
                    <a:pt x="9160" y="6128"/>
                  </a:cubicBezTo>
                  <a:cubicBezTo>
                    <a:pt x="9032" y="5713"/>
                    <a:pt x="8905" y="5330"/>
                    <a:pt x="8777" y="4787"/>
                  </a:cubicBezTo>
                  <a:cubicBezTo>
                    <a:pt x="8649" y="4245"/>
                    <a:pt x="8649" y="3734"/>
                    <a:pt x="8522" y="3319"/>
                  </a:cubicBezTo>
                  <a:cubicBezTo>
                    <a:pt x="8362" y="2777"/>
                    <a:pt x="8234" y="2394"/>
                    <a:pt x="8234" y="1851"/>
                  </a:cubicBezTo>
                  <a:cubicBezTo>
                    <a:pt x="8107" y="1596"/>
                    <a:pt x="8107" y="1468"/>
                    <a:pt x="7979" y="1181"/>
                  </a:cubicBezTo>
                  <a:lnTo>
                    <a:pt x="7979" y="926"/>
                  </a:lnTo>
                  <a:cubicBezTo>
                    <a:pt x="7851" y="670"/>
                    <a:pt x="7851" y="543"/>
                    <a:pt x="7724" y="256"/>
                  </a:cubicBezTo>
                  <a:cubicBezTo>
                    <a:pt x="7724" y="128"/>
                    <a:pt x="7564" y="0"/>
                    <a:pt x="74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9"/>
            <p:cNvSpPr/>
            <p:nvPr/>
          </p:nvSpPr>
          <p:spPr>
            <a:xfrm>
              <a:off x="2169003" y="1577735"/>
              <a:ext cx="135795" cy="42419"/>
            </a:xfrm>
            <a:custGeom>
              <a:avLst/>
              <a:gdLst/>
              <a:ahLst/>
              <a:cxnLst/>
              <a:rect l="l" t="t" r="r" b="b"/>
              <a:pathLst>
                <a:path w="4405" h="1376" extrusionOk="0">
                  <a:moveTo>
                    <a:pt x="4061" y="0"/>
                  </a:moveTo>
                  <a:cubicBezTo>
                    <a:pt x="4003" y="0"/>
                    <a:pt x="3938" y="20"/>
                    <a:pt x="3862" y="67"/>
                  </a:cubicBezTo>
                  <a:lnTo>
                    <a:pt x="3734" y="67"/>
                  </a:lnTo>
                  <a:cubicBezTo>
                    <a:pt x="3607" y="67"/>
                    <a:pt x="3447" y="195"/>
                    <a:pt x="3192" y="195"/>
                  </a:cubicBezTo>
                  <a:lnTo>
                    <a:pt x="2521" y="195"/>
                  </a:lnTo>
                  <a:lnTo>
                    <a:pt x="2394" y="323"/>
                  </a:lnTo>
                  <a:cubicBezTo>
                    <a:pt x="1851" y="323"/>
                    <a:pt x="1341" y="450"/>
                    <a:pt x="798" y="450"/>
                  </a:cubicBezTo>
                  <a:lnTo>
                    <a:pt x="415" y="450"/>
                  </a:lnTo>
                  <a:cubicBezTo>
                    <a:pt x="128" y="578"/>
                    <a:pt x="0" y="865"/>
                    <a:pt x="0" y="993"/>
                  </a:cubicBezTo>
                  <a:cubicBezTo>
                    <a:pt x="128" y="1248"/>
                    <a:pt x="415" y="1376"/>
                    <a:pt x="543" y="1376"/>
                  </a:cubicBezTo>
                  <a:lnTo>
                    <a:pt x="1053" y="1376"/>
                  </a:lnTo>
                  <a:cubicBezTo>
                    <a:pt x="1596" y="1248"/>
                    <a:pt x="2011" y="1248"/>
                    <a:pt x="2521" y="1121"/>
                  </a:cubicBezTo>
                  <a:lnTo>
                    <a:pt x="2649" y="1121"/>
                  </a:lnTo>
                  <a:cubicBezTo>
                    <a:pt x="2809" y="1121"/>
                    <a:pt x="3064" y="1121"/>
                    <a:pt x="3319" y="993"/>
                  </a:cubicBezTo>
                  <a:lnTo>
                    <a:pt x="3447" y="993"/>
                  </a:lnTo>
                  <a:cubicBezTo>
                    <a:pt x="3734" y="993"/>
                    <a:pt x="3862" y="993"/>
                    <a:pt x="4117" y="865"/>
                  </a:cubicBezTo>
                  <a:cubicBezTo>
                    <a:pt x="4245" y="865"/>
                    <a:pt x="4404" y="706"/>
                    <a:pt x="4404" y="578"/>
                  </a:cubicBezTo>
                  <a:lnTo>
                    <a:pt x="4404" y="195"/>
                  </a:lnTo>
                  <a:cubicBezTo>
                    <a:pt x="4293" y="106"/>
                    <a:pt x="4196" y="0"/>
                    <a:pt x="40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9"/>
            <p:cNvSpPr/>
            <p:nvPr/>
          </p:nvSpPr>
          <p:spPr>
            <a:xfrm>
              <a:off x="2193603" y="1631158"/>
              <a:ext cx="81662" cy="34249"/>
            </a:xfrm>
            <a:custGeom>
              <a:avLst/>
              <a:gdLst/>
              <a:ahLst/>
              <a:cxnLst/>
              <a:rect l="l" t="t" r="r" b="b"/>
              <a:pathLst>
                <a:path w="2649" h="1111" extrusionOk="0">
                  <a:moveTo>
                    <a:pt x="2304" y="1"/>
                  </a:moveTo>
                  <a:cubicBezTo>
                    <a:pt x="2280" y="1"/>
                    <a:pt x="2266" y="15"/>
                    <a:pt x="2266" y="58"/>
                  </a:cubicBezTo>
                  <a:lnTo>
                    <a:pt x="1851" y="58"/>
                  </a:lnTo>
                  <a:cubicBezTo>
                    <a:pt x="1723" y="58"/>
                    <a:pt x="1468" y="58"/>
                    <a:pt x="1340" y="185"/>
                  </a:cubicBezTo>
                  <a:lnTo>
                    <a:pt x="415" y="185"/>
                  </a:lnTo>
                  <a:cubicBezTo>
                    <a:pt x="128" y="185"/>
                    <a:pt x="0" y="441"/>
                    <a:pt x="0" y="728"/>
                  </a:cubicBezTo>
                  <a:cubicBezTo>
                    <a:pt x="0" y="856"/>
                    <a:pt x="128" y="983"/>
                    <a:pt x="255" y="983"/>
                  </a:cubicBezTo>
                  <a:cubicBezTo>
                    <a:pt x="255" y="1111"/>
                    <a:pt x="415" y="1111"/>
                    <a:pt x="543" y="1111"/>
                  </a:cubicBezTo>
                  <a:lnTo>
                    <a:pt x="926" y="1111"/>
                  </a:lnTo>
                  <a:cubicBezTo>
                    <a:pt x="1053" y="1111"/>
                    <a:pt x="1340" y="983"/>
                    <a:pt x="1596" y="983"/>
                  </a:cubicBezTo>
                  <a:lnTo>
                    <a:pt x="2011" y="983"/>
                  </a:lnTo>
                  <a:cubicBezTo>
                    <a:pt x="2138" y="983"/>
                    <a:pt x="2266" y="983"/>
                    <a:pt x="2266" y="856"/>
                  </a:cubicBezTo>
                  <a:cubicBezTo>
                    <a:pt x="2394" y="856"/>
                    <a:pt x="2521" y="856"/>
                    <a:pt x="2649" y="728"/>
                  </a:cubicBezTo>
                  <a:lnTo>
                    <a:pt x="2649" y="313"/>
                  </a:lnTo>
                  <a:cubicBezTo>
                    <a:pt x="2649" y="313"/>
                    <a:pt x="2649" y="185"/>
                    <a:pt x="2521" y="58"/>
                  </a:cubicBezTo>
                  <a:cubicBezTo>
                    <a:pt x="2436" y="58"/>
                    <a:pt x="2351" y="1"/>
                    <a:pt x="2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9"/>
            <p:cNvSpPr/>
            <p:nvPr/>
          </p:nvSpPr>
          <p:spPr>
            <a:xfrm>
              <a:off x="2197518" y="1684981"/>
              <a:ext cx="119087" cy="50280"/>
            </a:xfrm>
            <a:custGeom>
              <a:avLst/>
              <a:gdLst/>
              <a:ahLst/>
              <a:cxnLst/>
              <a:rect l="l" t="t" r="r" b="b"/>
              <a:pathLst>
                <a:path w="3863" h="1631" extrusionOk="0">
                  <a:moveTo>
                    <a:pt x="3468" y="0"/>
                  </a:moveTo>
                  <a:cubicBezTo>
                    <a:pt x="3424" y="0"/>
                    <a:pt x="3375" y="11"/>
                    <a:pt x="3320" y="35"/>
                  </a:cubicBezTo>
                  <a:lnTo>
                    <a:pt x="2937" y="35"/>
                  </a:lnTo>
                  <a:cubicBezTo>
                    <a:pt x="2682" y="163"/>
                    <a:pt x="2267" y="163"/>
                    <a:pt x="2011" y="290"/>
                  </a:cubicBezTo>
                  <a:cubicBezTo>
                    <a:pt x="1596" y="290"/>
                    <a:pt x="1341" y="418"/>
                    <a:pt x="926" y="578"/>
                  </a:cubicBezTo>
                  <a:cubicBezTo>
                    <a:pt x="671" y="578"/>
                    <a:pt x="543" y="705"/>
                    <a:pt x="416" y="705"/>
                  </a:cubicBezTo>
                  <a:cubicBezTo>
                    <a:pt x="288" y="705"/>
                    <a:pt x="128" y="833"/>
                    <a:pt x="1" y="961"/>
                  </a:cubicBezTo>
                  <a:lnTo>
                    <a:pt x="1" y="1216"/>
                  </a:lnTo>
                  <a:cubicBezTo>
                    <a:pt x="1" y="1376"/>
                    <a:pt x="128" y="1503"/>
                    <a:pt x="128" y="1503"/>
                  </a:cubicBezTo>
                  <a:cubicBezTo>
                    <a:pt x="288" y="1631"/>
                    <a:pt x="416" y="1631"/>
                    <a:pt x="543" y="1631"/>
                  </a:cubicBezTo>
                  <a:cubicBezTo>
                    <a:pt x="671" y="1631"/>
                    <a:pt x="926" y="1503"/>
                    <a:pt x="1086" y="1503"/>
                  </a:cubicBezTo>
                  <a:cubicBezTo>
                    <a:pt x="1469" y="1376"/>
                    <a:pt x="1724" y="1216"/>
                    <a:pt x="2139" y="1088"/>
                  </a:cubicBezTo>
                  <a:cubicBezTo>
                    <a:pt x="2394" y="1088"/>
                    <a:pt x="2809" y="961"/>
                    <a:pt x="3064" y="961"/>
                  </a:cubicBezTo>
                  <a:cubicBezTo>
                    <a:pt x="3192" y="961"/>
                    <a:pt x="3320" y="833"/>
                    <a:pt x="3479" y="833"/>
                  </a:cubicBezTo>
                  <a:cubicBezTo>
                    <a:pt x="3735" y="833"/>
                    <a:pt x="3862" y="578"/>
                    <a:pt x="3862" y="290"/>
                  </a:cubicBezTo>
                  <a:cubicBezTo>
                    <a:pt x="3759" y="187"/>
                    <a:pt x="3656" y="0"/>
                    <a:pt x="34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9"/>
            <p:cNvSpPr/>
            <p:nvPr/>
          </p:nvSpPr>
          <p:spPr>
            <a:xfrm>
              <a:off x="2226064" y="1762017"/>
              <a:ext cx="61994" cy="39182"/>
            </a:xfrm>
            <a:custGeom>
              <a:avLst/>
              <a:gdLst/>
              <a:ahLst/>
              <a:cxnLst/>
              <a:rect l="l" t="t" r="r" b="b"/>
              <a:pathLst>
                <a:path w="2011" h="1271" extrusionOk="0">
                  <a:moveTo>
                    <a:pt x="1604" y="1"/>
                  </a:moveTo>
                  <a:cubicBezTo>
                    <a:pt x="1557" y="1"/>
                    <a:pt x="1511" y="15"/>
                    <a:pt x="1468" y="57"/>
                  </a:cubicBezTo>
                  <a:lnTo>
                    <a:pt x="1213" y="57"/>
                  </a:lnTo>
                  <a:cubicBezTo>
                    <a:pt x="958" y="185"/>
                    <a:pt x="670" y="185"/>
                    <a:pt x="543" y="313"/>
                  </a:cubicBezTo>
                  <a:lnTo>
                    <a:pt x="415" y="313"/>
                  </a:lnTo>
                  <a:cubicBezTo>
                    <a:pt x="287" y="313"/>
                    <a:pt x="160" y="472"/>
                    <a:pt x="160" y="472"/>
                  </a:cubicBezTo>
                  <a:cubicBezTo>
                    <a:pt x="0" y="600"/>
                    <a:pt x="0" y="728"/>
                    <a:pt x="0" y="855"/>
                  </a:cubicBezTo>
                  <a:cubicBezTo>
                    <a:pt x="0" y="983"/>
                    <a:pt x="160" y="1111"/>
                    <a:pt x="287" y="1111"/>
                  </a:cubicBezTo>
                  <a:cubicBezTo>
                    <a:pt x="287" y="1270"/>
                    <a:pt x="415" y="1270"/>
                    <a:pt x="543" y="1270"/>
                  </a:cubicBezTo>
                  <a:lnTo>
                    <a:pt x="670" y="1270"/>
                  </a:lnTo>
                  <a:lnTo>
                    <a:pt x="670" y="1111"/>
                  </a:lnTo>
                  <a:cubicBezTo>
                    <a:pt x="958" y="1111"/>
                    <a:pt x="1085" y="1111"/>
                    <a:pt x="1341" y="983"/>
                  </a:cubicBezTo>
                  <a:lnTo>
                    <a:pt x="1596" y="855"/>
                  </a:lnTo>
                  <a:cubicBezTo>
                    <a:pt x="1756" y="855"/>
                    <a:pt x="1883" y="855"/>
                    <a:pt x="2011" y="728"/>
                  </a:cubicBezTo>
                  <a:lnTo>
                    <a:pt x="2011" y="313"/>
                  </a:lnTo>
                  <a:cubicBezTo>
                    <a:pt x="2011" y="313"/>
                    <a:pt x="2011" y="185"/>
                    <a:pt x="1883" y="57"/>
                  </a:cubicBezTo>
                  <a:cubicBezTo>
                    <a:pt x="1798" y="57"/>
                    <a:pt x="1699" y="1"/>
                    <a:pt x="16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9"/>
            <p:cNvSpPr/>
            <p:nvPr/>
          </p:nvSpPr>
          <p:spPr>
            <a:xfrm>
              <a:off x="2226064" y="1805082"/>
              <a:ext cx="107249" cy="40384"/>
            </a:xfrm>
            <a:custGeom>
              <a:avLst/>
              <a:gdLst/>
              <a:ahLst/>
              <a:cxnLst/>
              <a:rect l="l" t="t" r="r" b="b"/>
              <a:pathLst>
                <a:path w="3479" h="1310" extrusionOk="0">
                  <a:moveTo>
                    <a:pt x="2936" y="1"/>
                  </a:moveTo>
                  <a:lnTo>
                    <a:pt x="2936" y="128"/>
                  </a:lnTo>
                  <a:lnTo>
                    <a:pt x="2553" y="128"/>
                  </a:lnTo>
                  <a:cubicBezTo>
                    <a:pt x="2553" y="256"/>
                    <a:pt x="2553" y="256"/>
                    <a:pt x="2394" y="256"/>
                  </a:cubicBezTo>
                  <a:cubicBezTo>
                    <a:pt x="2266" y="256"/>
                    <a:pt x="2138" y="384"/>
                    <a:pt x="1883" y="384"/>
                  </a:cubicBezTo>
                  <a:lnTo>
                    <a:pt x="415" y="384"/>
                  </a:lnTo>
                  <a:cubicBezTo>
                    <a:pt x="160" y="384"/>
                    <a:pt x="0" y="511"/>
                    <a:pt x="0" y="799"/>
                  </a:cubicBezTo>
                  <a:cubicBezTo>
                    <a:pt x="0" y="1054"/>
                    <a:pt x="160" y="1309"/>
                    <a:pt x="415" y="1309"/>
                  </a:cubicBezTo>
                  <a:lnTo>
                    <a:pt x="1596" y="1309"/>
                  </a:lnTo>
                  <a:cubicBezTo>
                    <a:pt x="1756" y="1309"/>
                    <a:pt x="1883" y="1309"/>
                    <a:pt x="2138" y="1182"/>
                  </a:cubicBezTo>
                  <a:cubicBezTo>
                    <a:pt x="2394" y="1182"/>
                    <a:pt x="2809" y="1054"/>
                    <a:pt x="3064" y="926"/>
                  </a:cubicBezTo>
                  <a:lnTo>
                    <a:pt x="3192" y="926"/>
                  </a:lnTo>
                  <a:cubicBezTo>
                    <a:pt x="3351" y="799"/>
                    <a:pt x="3479" y="799"/>
                    <a:pt x="3479" y="671"/>
                  </a:cubicBezTo>
                  <a:lnTo>
                    <a:pt x="3479" y="256"/>
                  </a:lnTo>
                  <a:cubicBezTo>
                    <a:pt x="3479" y="128"/>
                    <a:pt x="3351" y="128"/>
                    <a:pt x="3192" y="128"/>
                  </a:cubicBezTo>
                  <a:cubicBezTo>
                    <a:pt x="3192" y="1"/>
                    <a:pt x="3064" y="1"/>
                    <a:pt x="29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9"/>
            <p:cNvSpPr/>
            <p:nvPr/>
          </p:nvSpPr>
          <p:spPr>
            <a:xfrm>
              <a:off x="2246717" y="1886742"/>
              <a:ext cx="62025" cy="40384"/>
            </a:xfrm>
            <a:custGeom>
              <a:avLst/>
              <a:gdLst/>
              <a:ahLst/>
              <a:cxnLst/>
              <a:rect l="l" t="t" r="r" b="b"/>
              <a:pathLst>
                <a:path w="2012" h="1310" extrusionOk="0">
                  <a:moveTo>
                    <a:pt x="1468" y="1"/>
                  </a:moveTo>
                  <a:cubicBezTo>
                    <a:pt x="1341" y="128"/>
                    <a:pt x="1086" y="128"/>
                    <a:pt x="798" y="256"/>
                  </a:cubicBezTo>
                  <a:cubicBezTo>
                    <a:pt x="671" y="256"/>
                    <a:pt x="415" y="416"/>
                    <a:pt x="288" y="416"/>
                  </a:cubicBezTo>
                  <a:cubicBezTo>
                    <a:pt x="128" y="416"/>
                    <a:pt x="0" y="543"/>
                    <a:pt x="0" y="671"/>
                  </a:cubicBezTo>
                  <a:lnTo>
                    <a:pt x="0" y="1054"/>
                  </a:lnTo>
                  <a:cubicBezTo>
                    <a:pt x="128" y="1054"/>
                    <a:pt x="128" y="1213"/>
                    <a:pt x="288" y="1213"/>
                  </a:cubicBezTo>
                  <a:cubicBezTo>
                    <a:pt x="351" y="1277"/>
                    <a:pt x="415" y="1309"/>
                    <a:pt x="479" y="1309"/>
                  </a:cubicBezTo>
                  <a:cubicBezTo>
                    <a:pt x="543" y="1309"/>
                    <a:pt x="607" y="1277"/>
                    <a:pt x="671" y="1213"/>
                  </a:cubicBezTo>
                  <a:cubicBezTo>
                    <a:pt x="798" y="1213"/>
                    <a:pt x="926" y="1213"/>
                    <a:pt x="1086" y="1054"/>
                  </a:cubicBezTo>
                  <a:lnTo>
                    <a:pt x="1341" y="1054"/>
                  </a:lnTo>
                  <a:cubicBezTo>
                    <a:pt x="1468" y="926"/>
                    <a:pt x="1596" y="926"/>
                    <a:pt x="1596" y="926"/>
                  </a:cubicBezTo>
                  <a:cubicBezTo>
                    <a:pt x="1724" y="926"/>
                    <a:pt x="1883" y="798"/>
                    <a:pt x="1883" y="671"/>
                  </a:cubicBezTo>
                  <a:cubicBezTo>
                    <a:pt x="2011" y="671"/>
                    <a:pt x="2011" y="543"/>
                    <a:pt x="2011" y="416"/>
                  </a:cubicBezTo>
                  <a:cubicBezTo>
                    <a:pt x="2011" y="256"/>
                    <a:pt x="1883" y="128"/>
                    <a:pt x="1883" y="128"/>
                  </a:cubicBezTo>
                  <a:cubicBezTo>
                    <a:pt x="1724" y="1"/>
                    <a:pt x="1596" y="1"/>
                    <a:pt x="14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9" name="Google Shape;749;p19"/>
            <p:cNvSpPr/>
            <p:nvPr/>
          </p:nvSpPr>
          <p:spPr>
            <a:xfrm>
              <a:off x="2263425" y="1926323"/>
              <a:ext cx="123033" cy="47043"/>
            </a:xfrm>
            <a:custGeom>
              <a:avLst/>
              <a:gdLst/>
              <a:ahLst/>
              <a:cxnLst/>
              <a:rect l="l" t="t" r="r" b="b"/>
              <a:pathLst>
                <a:path w="3991" h="1526" extrusionOk="0">
                  <a:moveTo>
                    <a:pt x="3543" y="0"/>
                  </a:moveTo>
                  <a:cubicBezTo>
                    <a:pt x="3519" y="0"/>
                    <a:pt x="3490" y="14"/>
                    <a:pt x="3448" y="57"/>
                  </a:cubicBezTo>
                  <a:lnTo>
                    <a:pt x="3065" y="57"/>
                  </a:lnTo>
                  <a:cubicBezTo>
                    <a:pt x="2937" y="57"/>
                    <a:pt x="2778" y="185"/>
                    <a:pt x="2650" y="185"/>
                  </a:cubicBezTo>
                  <a:cubicBezTo>
                    <a:pt x="2522" y="185"/>
                    <a:pt x="2395" y="312"/>
                    <a:pt x="2139" y="312"/>
                  </a:cubicBezTo>
                  <a:lnTo>
                    <a:pt x="1980" y="312"/>
                  </a:lnTo>
                  <a:cubicBezTo>
                    <a:pt x="1724" y="440"/>
                    <a:pt x="1597" y="440"/>
                    <a:pt x="1341" y="440"/>
                  </a:cubicBezTo>
                  <a:lnTo>
                    <a:pt x="1182" y="568"/>
                  </a:lnTo>
                  <a:lnTo>
                    <a:pt x="384" y="568"/>
                  </a:lnTo>
                  <a:cubicBezTo>
                    <a:pt x="129" y="727"/>
                    <a:pt x="1" y="983"/>
                    <a:pt x="1" y="1110"/>
                  </a:cubicBezTo>
                  <a:cubicBezTo>
                    <a:pt x="1" y="1366"/>
                    <a:pt x="256" y="1525"/>
                    <a:pt x="544" y="1525"/>
                  </a:cubicBezTo>
                  <a:lnTo>
                    <a:pt x="926" y="1525"/>
                  </a:lnTo>
                  <a:cubicBezTo>
                    <a:pt x="1054" y="1525"/>
                    <a:pt x="1182" y="1366"/>
                    <a:pt x="1341" y="1366"/>
                  </a:cubicBezTo>
                  <a:lnTo>
                    <a:pt x="1469" y="1366"/>
                  </a:lnTo>
                  <a:cubicBezTo>
                    <a:pt x="1724" y="1366"/>
                    <a:pt x="1852" y="1238"/>
                    <a:pt x="2139" y="1238"/>
                  </a:cubicBezTo>
                  <a:lnTo>
                    <a:pt x="2267" y="1238"/>
                  </a:lnTo>
                  <a:cubicBezTo>
                    <a:pt x="2395" y="1110"/>
                    <a:pt x="2650" y="1110"/>
                    <a:pt x="2778" y="1110"/>
                  </a:cubicBezTo>
                  <a:cubicBezTo>
                    <a:pt x="2937" y="983"/>
                    <a:pt x="3065" y="983"/>
                    <a:pt x="3192" y="983"/>
                  </a:cubicBezTo>
                  <a:cubicBezTo>
                    <a:pt x="3320" y="983"/>
                    <a:pt x="3320" y="855"/>
                    <a:pt x="3448" y="855"/>
                  </a:cubicBezTo>
                  <a:lnTo>
                    <a:pt x="3575" y="855"/>
                  </a:lnTo>
                  <a:cubicBezTo>
                    <a:pt x="3863" y="855"/>
                    <a:pt x="3990" y="568"/>
                    <a:pt x="3990" y="312"/>
                  </a:cubicBezTo>
                  <a:cubicBezTo>
                    <a:pt x="3863" y="185"/>
                    <a:pt x="3863" y="185"/>
                    <a:pt x="3735" y="57"/>
                  </a:cubicBezTo>
                  <a:cubicBezTo>
                    <a:pt x="3629" y="57"/>
                    <a:pt x="3593" y="0"/>
                    <a:pt x="3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0" name="Google Shape;750;p19"/>
            <p:cNvSpPr/>
            <p:nvPr/>
          </p:nvSpPr>
          <p:spPr>
            <a:xfrm>
              <a:off x="2299832" y="2005794"/>
              <a:ext cx="58079" cy="36438"/>
            </a:xfrm>
            <a:custGeom>
              <a:avLst/>
              <a:gdLst/>
              <a:ahLst/>
              <a:cxnLst/>
              <a:rect l="l" t="t" r="r" b="b"/>
              <a:pathLst>
                <a:path w="1884" h="1182" extrusionOk="0">
                  <a:moveTo>
                    <a:pt x="1214" y="0"/>
                  </a:moveTo>
                  <a:cubicBezTo>
                    <a:pt x="1086" y="128"/>
                    <a:pt x="958" y="128"/>
                    <a:pt x="799" y="128"/>
                  </a:cubicBezTo>
                  <a:lnTo>
                    <a:pt x="416" y="256"/>
                  </a:lnTo>
                  <a:cubicBezTo>
                    <a:pt x="288" y="256"/>
                    <a:pt x="288" y="256"/>
                    <a:pt x="288" y="383"/>
                  </a:cubicBezTo>
                  <a:cubicBezTo>
                    <a:pt x="160" y="383"/>
                    <a:pt x="160" y="383"/>
                    <a:pt x="160" y="543"/>
                  </a:cubicBezTo>
                  <a:cubicBezTo>
                    <a:pt x="1" y="543"/>
                    <a:pt x="1" y="670"/>
                    <a:pt x="1" y="798"/>
                  </a:cubicBezTo>
                  <a:cubicBezTo>
                    <a:pt x="1" y="926"/>
                    <a:pt x="160" y="1053"/>
                    <a:pt x="160" y="1053"/>
                  </a:cubicBezTo>
                  <a:cubicBezTo>
                    <a:pt x="288" y="1181"/>
                    <a:pt x="416" y="1181"/>
                    <a:pt x="543" y="1181"/>
                  </a:cubicBezTo>
                  <a:lnTo>
                    <a:pt x="671" y="1181"/>
                  </a:lnTo>
                  <a:cubicBezTo>
                    <a:pt x="958" y="1053"/>
                    <a:pt x="1341" y="926"/>
                    <a:pt x="1597" y="798"/>
                  </a:cubicBezTo>
                  <a:cubicBezTo>
                    <a:pt x="1756" y="798"/>
                    <a:pt x="1884" y="670"/>
                    <a:pt x="1884" y="670"/>
                  </a:cubicBezTo>
                  <a:lnTo>
                    <a:pt x="1884" y="256"/>
                  </a:lnTo>
                  <a:cubicBezTo>
                    <a:pt x="1756" y="128"/>
                    <a:pt x="1756" y="0"/>
                    <a:pt x="15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1" name="Google Shape;751;p19"/>
            <p:cNvSpPr/>
            <p:nvPr/>
          </p:nvSpPr>
          <p:spPr>
            <a:xfrm>
              <a:off x="2308710" y="2051048"/>
              <a:ext cx="98401" cy="49232"/>
            </a:xfrm>
            <a:custGeom>
              <a:avLst/>
              <a:gdLst/>
              <a:ahLst/>
              <a:cxnLst/>
              <a:rect l="l" t="t" r="r" b="b"/>
              <a:pathLst>
                <a:path w="3192" h="1597" extrusionOk="0">
                  <a:moveTo>
                    <a:pt x="2521" y="0"/>
                  </a:moveTo>
                  <a:cubicBezTo>
                    <a:pt x="2394" y="0"/>
                    <a:pt x="2266" y="128"/>
                    <a:pt x="2106" y="128"/>
                  </a:cubicBezTo>
                  <a:lnTo>
                    <a:pt x="1979" y="128"/>
                  </a:lnTo>
                  <a:lnTo>
                    <a:pt x="1181" y="383"/>
                  </a:lnTo>
                  <a:lnTo>
                    <a:pt x="511" y="671"/>
                  </a:lnTo>
                  <a:lnTo>
                    <a:pt x="383" y="671"/>
                  </a:lnTo>
                  <a:cubicBezTo>
                    <a:pt x="255" y="671"/>
                    <a:pt x="128" y="671"/>
                    <a:pt x="0" y="798"/>
                  </a:cubicBezTo>
                  <a:lnTo>
                    <a:pt x="0" y="1181"/>
                  </a:lnTo>
                  <a:cubicBezTo>
                    <a:pt x="0" y="1309"/>
                    <a:pt x="128" y="1468"/>
                    <a:pt x="128" y="1468"/>
                  </a:cubicBezTo>
                  <a:cubicBezTo>
                    <a:pt x="255" y="1596"/>
                    <a:pt x="383" y="1596"/>
                    <a:pt x="511" y="1596"/>
                  </a:cubicBezTo>
                  <a:lnTo>
                    <a:pt x="670" y="1468"/>
                  </a:lnTo>
                  <a:lnTo>
                    <a:pt x="1053" y="1309"/>
                  </a:lnTo>
                  <a:cubicBezTo>
                    <a:pt x="1596" y="1181"/>
                    <a:pt x="2106" y="1054"/>
                    <a:pt x="2521" y="926"/>
                  </a:cubicBezTo>
                  <a:cubicBezTo>
                    <a:pt x="2649" y="926"/>
                    <a:pt x="2777" y="798"/>
                    <a:pt x="2904" y="798"/>
                  </a:cubicBezTo>
                  <a:cubicBezTo>
                    <a:pt x="3064" y="798"/>
                    <a:pt x="3191" y="671"/>
                    <a:pt x="3191" y="511"/>
                  </a:cubicBezTo>
                  <a:lnTo>
                    <a:pt x="3191" y="256"/>
                  </a:lnTo>
                  <a:cubicBezTo>
                    <a:pt x="3064" y="128"/>
                    <a:pt x="3064" y="0"/>
                    <a:pt x="2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2" name="Google Shape;752;p19"/>
            <p:cNvSpPr/>
            <p:nvPr/>
          </p:nvSpPr>
          <p:spPr>
            <a:xfrm>
              <a:off x="2320486" y="2120901"/>
              <a:ext cx="62025" cy="40353"/>
            </a:xfrm>
            <a:custGeom>
              <a:avLst/>
              <a:gdLst/>
              <a:ahLst/>
              <a:cxnLst/>
              <a:rect l="l" t="t" r="r" b="b"/>
              <a:pathLst>
                <a:path w="2012" h="1309" extrusionOk="0">
                  <a:moveTo>
                    <a:pt x="1469" y="0"/>
                  </a:moveTo>
                  <a:cubicBezTo>
                    <a:pt x="1469" y="0"/>
                    <a:pt x="1341" y="0"/>
                    <a:pt x="1341" y="128"/>
                  </a:cubicBezTo>
                  <a:lnTo>
                    <a:pt x="927" y="128"/>
                  </a:lnTo>
                  <a:lnTo>
                    <a:pt x="544" y="256"/>
                  </a:lnTo>
                  <a:cubicBezTo>
                    <a:pt x="416" y="383"/>
                    <a:pt x="416" y="383"/>
                    <a:pt x="288" y="383"/>
                  </a:cubicBezTo>
                  <a:cubicBezTo>
                    <a:pt x="129" y="383"/>
                    <a:pt x="1" y="511"/>
                    <a:pt x="1" y="639"/>
                  </a:cubicBezTo>
                  <a:lnTo>
                    <a:pt x="1" y="1053"/>
                  </a:lnTo>
                  <a:cubicBezTo>
                    <a:pt x="1" y="1181"/>
                    <a:pt x="129" y="1181"/>
                    <a:pt x="288" y="1309"/>
                  </a:cubicBezTo>
                  <a:cubicBezTo>
                    <a:pt x="416" y="1309"/>
                    <a:pt x="544" y="1309"/>
                    <a:pt x="671" y="1181"/>
                  </a:cubicBezTo>
                  <a:lnTo>
                    <a:pt x="799" y="1181"/>
                  </a:lnTo>
                  <a:cubicBezTo>
                    <a:pt x="1086" y="1053"/>
                    <a:pt x="1341" y="926"/>
                    <a:pt x="1724" y="926"/>
                  </a:cubicBezTo>
                  <a:lnTo>
                    <a:pt x="2012" y="639"/>
                  </a:lnTo>
                  <a:cubicBezTo>
                    <a:pt x="2012" y="511"/>
                    <a:pt x="2012" y="383"/>
                    <a:pt x="1884" y="256"/>
                  </a:cubicBezTo>
                  <a:cubicBezTo>
                    <a:pt x="1884" y="128"/>
                    <a:pt x="1724" y="128"/>
                    <a:pt x="17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3" name="Google Shape;753;p19"/>
            <p:cNvSpPr/>
            <p:nvPr/>
          </p:nvSpPr>
          <p:spPr>
            <a:xfrm>
              <a:off x="2337225" y="2181876"/>
              <a:ext cx="73832" cy="41371"/>
            </a:xfrm>
            <a:custGeom>
              <a:avLst/>
              <a:gdLst/>
              <a:ahLst/>
              <a:cxnLst/>
              <a:rect l="l" t="t" r="r" b="b"/>
              <a:pathLst>
                <a:path w="2395" h="1342" extrusionOk="0">
                  <a:moveTo>
                    <a:pt x="1852" y="1"/>
                  </a:moveTo>
                  <a:cubicBezTo>
                    <a:pt x="1469" y="129"/>
                    <a:pt x="1054" y="256"/>
                    <a:pt x="543" y="256"/>
                  </a:cubicBezTo>
                  <a:cubicBezTo>
                    <a:pt x="543" y="416"/>
                    <a:pt x="384" y="416"/>
                    <a:pt x="384" y="416"/>
                  </a:cubicBezTo>
                  <a:cubicBezTo>
                    <a:pt x="256" y="416"/>
                    <a:pt x="128" y="416"/>
                    <a:pt x="1" y="544"/>
                  </a:cubicBezTo>
                  <a:lnTo>
                    <a:pt x="1" y="926"/>
                  </a:lnTo>
                  <a:cubicBezTo>
                    <a:pt x="1" y="1054"/>
                    <a:pt x="256" y="1341"/>
                    <a:pt x="543" y="1341"/>
                  </a:cubicBezTo>
                  <a:cubicBezTo>
                    <a:pt x="671" y="1214"/>
                    <a:pt x="671" y="1214"/>
                    <a:pt x="798" y="1214"/>
                  </a:cubicBezTo>
                  <a:cubicBezTo>
                    <a:pt x="1181" y="1054"/>
                    <a:pt x="1596" y="926"/>
                    <a:pt x="1979" y="799"/>
                  </a:cubicBezTo>
                  <a:lnTo>
                    <a:pt x="2139" y="799"/>
                  </a:lnTo>
                  <a:cubicBezTo>
                    <a:pt x="2266" y="799"/>
                    <a:pt x="2266" y="671"/>
                    <a:pt x="2394" y="671"/>
                  </a:cubicBezTo>
                  <a:lnTo>
                    <a:pt x="2394" y="256"/>
                  </a:lnTo>
                  <a:cubicBezTo>
                    <a:pt x="2394" y="256"/>
                    <a:pt x="2394" y="129"/>
                    <a:pt x="22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4" name="Google Shape;754;p19"/>
            <p:cNvSpPr/>
            <p:nvPr/>
          </p:nvSpPr>
          <p:spPr>
            <a:xfrm>
              <a:off x="2361824" y="2247815"/>
              <a:ext cx="65940" cy="32492"/>
            </a:xfrm>
            <a:custGeom>
              <a:avLst/>
              <a:gdLst/>
              <a:ahLst/>
              <a:cxnLst/>
              <a:rect l="l" t="t" r="r" b="b"/>
              <a:pathLst>
                <a:path w="2139" h="1054" extrusionOk="0">
                  <a:moveTo>
                    <a:pt x="1596" y="0"/>
                  </a:moveTo>
                  <a:cubicBezTo>
                    <a:pt x="1468" y="0"/>
                    <a:pt x="1341" y="0"/>
                    <a:pt x="1341" y="128"/>
                  </a:cubicBezTo>
                  <a:lnTo>
                    <a:pt x="256" y="128"/>
                  </a:lnTo>
                  <a:cubicBezTo>
                    <a:pt x="128" y="256"/>
                    <a:pt x="0" y="511"/>
                    <a:pt x="0" y="670"/>
                  </a:cubicBezTo>
                  <a:cubicBezTo>
                    <a:pt x="128" y="798"/>
                    <a:pt x="128" y="926"/>
                    <a:pt x="256" y="926"/>
                  </a:cubicBezTo>
                  <a:cubicBezTo>
                    <a:pt x="383" y="1053"/>
                    <a:pt x="383" y="1053"/>
                    <a:pt x="543" y="1053"/>
                  </a:cubicBezTo>
                  <a:lnTo>
                    <a:pt x="798" y="1053"/>
                  </a:lnTo>
                  <a:cubicBezTo>
                    <a:pt x="926" y="1053"/>
                    <a:pt x="1181" y="926"/>
                    <a:pt x="1468" y="926"/>
                  </a:cubicBezTo>
                  <a:lnTo>
                    <a:pt x="1724" y="926"/>
                  </a:lnTo>
                  <a:cubicBezTo>
                    <a:pt x="1851" y="798"/>
                    <a:pt x="1979" y="798"/>
                    <a:pt x="1979" y="670"/>
                  </a:cubicBezTo>
                  <a:cubicBezTo>
                    <a:pt x="2139" y="670"/>
                    <a:pt x="2139" y="511"/>
                    <a:pt x="2139" y="383"/>
                  </a:cubicBezTo>
                  <a:cubicBezTo>
                    <a:pt x="2139" y="256"/>
                    <a:pt x="1979" y="128"/>
                    <a:pt x="1979" y="128"/>
                  </a:cubicBezTo>
                  <a:cubicBezTo>
                    <a:pt x="1851" y="0"/>
                    <a:pt x="1724" y="0"/>
                    <a:pt x="1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5" name="Google Shape;755;p19"/>
            <p:cNvSpPr/>
            <p:nvPr/>
          </p:nvSpPr>
          <p:spPr>
            <a:xfrm>
              <a:off x="2373631" y="2321583"/>
              <a:ext cx="111195" cy="40384"/>
            </a:xfrm>
            <a:custGeom>
              <a:avLst/>
              <a:gdLst/>
              <a:ahLst/>
              <a:cxnLst/>
              <a:rect l="l" t="t" r="r" b="b"/>
              <a:pathLst>
                <a:path w="3607" h="1310" extrusionOk="0">
                  <a:moveTo>
                    <a:pt x="2936" y="1"/>
                  </a:moveTo>
                  <a:cubicBezTo>
                    <a:pt x="2681" y="1"/>
                    <a:pt x="2266" y="128"/>
                    <a:pt x="1883" y="256"/>
                  </a:cubicBezTo>
                  <a:cubicBezTo>
                    <a:pt x="1596" y="256"/>
                    <a:pt x="1468" y="256"/>
                    <a:pt x="1213" y="384"/>
                  </a:cubicBezTo>
                  <a:lnTo>
                    <a:pt x="415" y="384"/>
                  </a:lnTo>
                  <a:cubicBezTo>
                    <a:pt x="160" y="511"/>
                    <a:pt x="0" y="799"/>
                    <a:pt x="0" y="926"/>
                  </a:cubicBezTo>
                  <a:cubicBezTo>
                    <a:pt x="160" y="1182"/>
                    <a:pt x="288" y="1309"/>
                    <a:pt x="543" y="1309"/>
                  </a:cubicBezTo>
                  <a:lnTo>
                    <a:pt x="798" y="1309"/>
                  </a:lnTo>
                  <a:cubicBezTo>
                    <a:pt x="958" y="1309"/>
                    <a:pt x="1213" y="1309"/>
                    <a:pt x="1341" y="1182"/>
                  </a:cubicBezTo>
                  <a:cubicBezTo>
                    <a:pt x="1596" y="1182"/>
                    <a:pt x="1756" y="1182"/>
                    <a:pt x="2011" y="1054"/>
                  </a:cubicBezTo>
                  <a:cubicBezTo>
                    <a:pt x="2394" y="1054"/>
                    <a:pt x="2809" y="926"/>
                    <a:pt x="3192" y="926"/>
                  </a:cubicBezTo>
                  <a:cubicBezTo>
                    <a:pt x="3351" y="799"/>
                    <a:pt x="3607" y="511"/>
                    <a:pt x="3479" y="384"/>
                  </a:cubicBezTo>
                  <a:cubicBezTo>
                    <a:pt x="3479" y="128"/>
                    <a:pt x="3192" y="1"/>
                    <a:pt x="29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56" name="Google Shape;756;p19"/>
          <p:cNvGrpSpPr/>
          <p:nvPr/>
        </p:nvGrpSpPr>
        <p:grpSpPr>
          <a:xfrm>
            <a:off x="8771775" y="344930"/>
            <a:ext cx="574624" cy="553333"/>
            <a:chOff x="6112106" y="834072"/>
            <a:chExt cx="430968" cy="415000"/>
          </a:xfrm>
        </p:grpSpPr>
        <p:sp>
          <p:nvSpPr>
            <p:cNvPr id="757" name="Google Shape;757;p19"/>
            <p:cNvSpPr/>
            <p:nvPr/>
          </p:nvSpPr>
          <p:spPr>
            <a:xfrm>
              <a:off x="6112106" y="834072"/>
              <a:ext cx="430968" cy="415000"/>
            </a:xfrm>
            <a:custGeom>
              <a:avLst/>
              <a:gdLst/>
              <a:ahLst/>
              <a:cxnLst/>
              <a:rect l="l" t="t" r="r" b="b"/>
              <a:pathLst>
                <a:path w="13980" h="13462" extrusionOk="0">
                  <a:moveTo>
                    <a:pt x="7341" y="894"/>
                  </a:moveTo>
                  <a:cubicBezTo>
                    <a:pt x="7596" y="894"/>
                    <a:pt x="7979" y="1053"/>
                    <a:pt x="8267" y="1053"/>
                  </a:cubicBezTo>
                  <a:cubicBezTo>
                    <a:pt x="8650" y="1309"/>
                    <a:pt x="9064" y="1436"/>
                    <a:pt x="9447" y="1564"/>
                  </a:cubicBezTo>
                  <a:lnTo>
                    <a:pt x="9575" y="1692"/>
                  </a:lnTo>
                  <a:cubicBezTo>
                    <a:pt x="9735" y="1692"/>
                    <a:pt x="9862" y="1851"/>
                    <a:pt x="9990" y="1851"/>
                  </a:cubicBezTo>
                  <a:lnTo>
                    <a:pt x="10118" y="1979"/>
                  </a:lnTo>
                  <a:cubicBezTo>
                    <a:pt x="10118" y="1979"/>
                    <a:pt x="10245" y="1979"/>
                    <a:pt x="10373" y="2107"/>
                  </a:cubicBezTo>
                  <a:cubicBezTo>
                    <a:pt x="10660" y="2107"/>
                    <a:pt x="10788" y="2234"/>
                    <a:pt x="10915" y="2362"/>
                  </a:cubicBezTo>
                  <a:cubicBezTo>
                    <a:pt x="11171" y="2490"/>
                    <a:pt x="11330" y="2649"/>
                    <a:pt x="11330" y="2777"/>
                  </a:cubicBezTo>
                  <a:cubicBezTo>
                    <a:pt x="11586" y="2904"/>
                    <a:pt x="11713" y="3160"/>
                    <a:pt x="11969" y="3575"/>
                  </a:cubicBezTo>
                  <a:cubicBezTo>
                    <a:pt x="11969" y="3575"/>
                    <a:pt x="12128" y="3702"/>
                    <a:pt x="12128" y="3830"/>
                  </a:cubicBezTo>
                  <a:lnTo>
                    <a:pt x="12256" y="3958"/>
                  </a:lnTo>
                  <a:lnTo>
                    <a:pt x="12256" y="4085"/>
                  </a:lnTo>
                  <a:cubicBezTo>
                    <a:pt x="12384" y="4245"/>
                    <a:pt x="12384" y="4372"/>
                    <a:pt x="12511" y="4500"/>
                  </a:cubicBezTo>
                  <a:cubicBezTo>
                    <a:pt x="12511" y="4628"/>
                    <a:pt x="12639" y="4755"/>
                    <a:pt x="12766" y="5043"/>
                  </a:cubicBezTo>
                  <a:cubicBezTo>
                    <a:pt x="12766" y="5170"/>
                    <a:pt x="12926" y="5426"/>
                    <a:pt x="12926" y="5681"/>
                  </a:cubicBezTo>
                  <a:cubicBezTo>
                    <a:pt x="13054" y="6096"/>
                    <a:pt x="13054" y="6479"/>
                    <a:pt x="13054" y="7021"/>
                  </a:cubicBezTo>
                  <a:cubicBezTo>
                    <a:pt x="13054" y="7149"/>
                    <a:pt x="13054" y="7436"/>
                    <a:pt x="12926" y="7692"/>
                  </a:cubicBezTo>
                  <a:cubicBezTo>
                    <a:pt x="12926" y="7819"/>
                    <a:pt x="12926" y="8075"/>
                    <a:pt x="12766" y="8362"/>
                  </a:cubicBezTo>
                  <a:cubicBezTo>
                    <a:pt x="12639" y="8745"/>
                    <a:pt x="12511" y="9160"/>
                    <a:pt x="12256" y="9543"/>
                  </a:cubicBezTo>
                  <a:cubicBezTo>
                    <a:pt x="11969" y="9958"/>
                    <a:pt x="11586" y="10340"/>
                    <a:pt x="11043" y="10883"/>
                  </a:cubicBezTo>
                  <a:cubicBezTo>
                    <a:pt x="10788" y="11011"/>
                    <a:pt x="10532" y="11266"/>
                    <a:pt x="10118" y="11553"/>
                  </a:cubicBezTo>
                  <a:cubicBezTo>
                    <a:pt x="9862" y="11809"/>
                    <a:pt x="9575" y="11936"/>
                    <a:pt x="9320" y="12064"/>
                  </a:cubicBezTo>
                  <a:cubicBezTo>
                    <a:pt x="9192" y="12223"/>
                    <a:pt x="8937" y="12223"/>
                    <a:pt x="8777" y="12223"/>
                  </a:cubicBezTo>
                  <a:cubicBezTo>
                    <a:pt x="8650" y="12351"/>
                    <a:pt x="8522" y="12351"/>
                    <a:pt x="8267" y="12351"/>
                  </a:cubicBezTo>
                  <a:lnTo>
                    <a:pt x="8267" y="12479"/>
                  </a:lnTo>
                  <a:lnTo>
                    <a:pt x="7596" y="12479"/>
                  </a:lnTo>
                  <a:cubicBezTo>
                    <a:pt x="7469" y="12479"/>
                    <a:pt x="7469" y="12479"/>
                    <a:pt x="7469" y="12606"/>
                  </a:cubicBezTo>
                  <a:lnTo>
                    <a:pt x="6671" y="12606"/>
                  </a:lnTo>
                  <a:cubicBezTo>
                    <a:pt x="6384" y="12606"/>
                    <a:pt x="6128" y="12479"/>
                    <a:pt x="5745" y="12479"/>
                  </a:cubicBezTo>
                  <a:cubicBezTo>
                    <a:pt x="5458" y="12351"/>
                    <a:pt x="5203" y="12351"/>
                    <a:pt x="4788" y="12223"/>
                  </a:cubicBezTo>
                  <a:cubicBezTo>
                    <a:pt x="4660" y="12064"/>
                    <a:pt x="4405" y="12064"/>
                    <a:pt x="4277" y="11936"/>
                  </a:cubicBezTo>
                  <a:cubicBezTo>
                    <a:pt x="4277" y="11936"/>
                    <a:pt x="4150" y="11936"/>
                    <a:pt x="4150" y="11809"/>
                  </a:cubicBezTo>
                  <a:lnTo>
                    <a:pt x="3990" y="11809"/>
                  </a:lnTo>
                  <a:cubicBezTo>
                    <a:pt x="3862" y="11809"/>
                    <a:pt x="3862" y="11681"/>
                    <a:pt x="3735" y="11681"/>
                  </a:cubicBezTo>
                  <a:lnTo>
                    <a:pt x="3607" y="11553"/>
                  </a:lnTo>
                  <a:cubicBezTo>
                    <a:pt x="3479" y="11553"/>
                    <a:pt x="3352" y="11426"/>
                    <a:pt x="3192" y="11266"/>
                  </a:cubicBezTo>
                  <a:cubicBezTo>
                    <a:pt x="3065" y="11138"/>
                    <a:pt x="2937" y="11011"/>
                    <a:pt x="2809" y="11011"/>
                  </a:cubicBezTo>
                  <a:cubicBezTo>
                    <a:pt x="2682" y="10883"/>
                    <a:pt x="2554" y="10755"/>
                    <a:pt x="2394" y="10628"/>
                  </a:cubicBezTo>
                  <a:cubicBezTo>
                    <a:pt x="2267" y="10468"/>
                    <a:pt x="2139" y="10340"/>
                    <a:pt x="2011" y="10213"/>
                  </a:cubicBezTo>
                  <a:cubicBezTo>
                    <a:pt x="2011" y="10085"/>
                    <a:pt x="1884" y="9958"/>
                    <a:pt x="1756" y="9830"/>
                  </a:cubicBezTo>
                  <a:cubicBezTo>
                    <a:pt x="1756" y="9830"/>
                    <a:pt x="1596" y="9670"/>
                    <a:pt x="1596" y="9543"/>
                  </a:cubicBezTo>
                  <a:cubicBezTo>
                    <a:pt x="1469" y="9415"/>
                    <a:pt x="1469" y="9415"/>
                    <a:pt x="1469" y="9287"/>
                  </a:cubicBezTo>
                  <a:cubicBezTo>
                    <a:pt x="1445" y="9248"/>
                    <a:pt x="1422" y="9210"/>
                    <a:pt x="1400" y="9171"/>
                  </a:cubicBezTo>
                  <a:lnTo>
                    <a:pt x="1400" y="9171"/>
                  </a:lnTo>
                  <a:cubicBezTo>
                    <a:pt x="1469" y="9203"/>
                    <a:pt x="1469" y="9287"/>
                    <a:pt x="1469" y="9287"/>
                  </a:cubicBezTo>
                  <a:cubicBezTo>
                    <a:pt x="1469" y="9180"/>
                    <a:pt x="1469" y="9163"/>
                    <a:pt x="1394" y="9160"/>
                  </a:cubicBezTo>
                  <a:lnTo>
                    <a:pt x="1394" y="9160"/>
                  </a:lnTo>
                  <a:cubicBezTo>
                    <a:pt x="1396" y="9164"/>
                    <a:pt x="1398" y="9168"/>
                    <a:pt x="1400" y="9171"/>
                  </a:cubicBezTo>
                  <a:lnTo>
                    <a:pt x="1400" y="9171"/>
                  </a:lnTo>
                  <a:cubicBezTo>
                    <a:pt x="1384" y="9164"/>
                    <a:pt x="1365" y="9160"/>
                    <a:pt x="1341" y="9160"/>
                  </a:cubicBezTo>
                  <a:cubicBezTo>
                    <a:pt x="1362" y="9160"/>
                    <a:pt x="1379" y="9160"/>
                    <a:pt x="1394" y="9160"/>
                  </a:cubicBezTo>
                  <a:lnTo>
                    <a:pt x="1394" y="9160"/>
                  </a:lnTo>
                  <a:cubicBezTo>
                    <a:pt x="1187" y="8793"/>
                    <a:pt x="1073" y="8447"/>
                    <a:pt x="958" y="8075"/>
                  </a:cubicBezTo>
                  <a:lnTo>
                    <a:pt x="958" y="6766"/>
                  </a:lnTo>
                  <a:lnTo>
                    <a:pt x="958" y="6638"/>
                  </a:lnTo>
                  <a:lnTo>
                    <a:pt x="958" y="6351"/>
                  </a:lnTo>
                  <a:lnTo>
                    <a:pt x="958" y="6224"/>
                  </a:lnTo>
                  <a:lnTo>
                    <a:pt x="958" y="5841"/>
                  </a:lnTo>
                  <a:cubicBezTo>
                    <a:pt x="1086" y="5426"/>
                    <a:pt x="1086" y="5043"/>
                    <a:pt x="1214" y="4628"/>
                  </a:cubicBezTo>
                  <a:cubicBezTo>
                    <a:pt x="1341" y="4245"/>
                    <a:pt x="1469" y="3958"/>
                    <a:pt x="1756" y="3702"/>
                  </a:cubicBezTo>
                  <a:cubicBezTo>
                    <a:pt x="1884" y="3447"/>
                    <a:pt x="2011" y="3287"/>
                    <a:pt x="2267" y="3032"/>
                  </a:cubicBezTo>
                  <a:cubicBezTo>
                    <a:pt x="2554" y="2777"/>
                    <a:pt x="2809" y="2649"/>
                    <a:pt x="3065" y="2490"/>
                  </a:cubicBezTo>
                  <a:cubicBezTo>
                    <a:pt x="3065" y="2362"/>
                    <a:pt x="3192" y="2362"/>
                    <a:pt x="3192" y="2234"/>
                  </a:cubicBezTo>
                  <a:lnTo>
                    <a:pt x="3352" y="2107"/>
                  </a:lnTo>
                  <a:lnTo>
                    <a:pt x="3479" y="2107"/>
                  </a:lnTo>
                  <a:cubicBezTo>
                    <a:pt x="3479" y="2107"/>
                    <a:pt x="3479" y="1979"/>
                    <a:pt x="3607" y="1979"/>
                  </a:cubicBezTo>
                  <a:cubicBezTo>
                    <a:pt x="3607" y="1979"/>
                    <a:pt x="3735" y="1851"/>
                    <a:pt x="3862" y="1851"/>
                  </a:cubicBezTo>
                  <a:cubicBezTo>
                    <a:pt x="3990" y="1692"/>
                    <a:pt x="4150" y="1564"/>
                    <a:pt x="4277" y="1564"/>
                  </a:cubicBezTo>
                  <a:cubicBezTo>
                    <a:pt x="4788" y="1309"/>
                    <a:pt x="5203" y="1181"/>
                    <a:pt x="5458" y="1053"/>
                  </a:cubicBezTo>
                  <a:cubicBezTo>
                    <a:pt x="5873" y="1053"/>
                    <a:pt x="6128" y="1053"/>
                    <a:pt x="6384" y="894"/>
                  </a:cubicBezTo>
                  <a:close/>
                  <a:moveTo>
                    <a:pt x="7177" y="0"/>
                  </a:moveTo>
                  <a:cubicBezTo>
                    <a:pt x="6926" y="0"/>
                    <a:pt x="6655" y="32"/>
                    <a:pt x="6384" y="96"/>
                  </a:cubicBezTo>
                  <a:lnTo>
                    <a:pt x="6256" y="96"/>
                  </a:lnTo>
                  <a:cubicBezTo>
                    <a:pt x="5873" y="96"/>
                    <a:pt x="5458" y="96"/>
                    <a:pt x="5075" y="256"/>
                  </a:cubicBezTo>
                  <a:cubicBezTo>
                    <a:pt x="4788" y="383"/>
                    <a:pt x="4405" y="511"/>
                    <a:pt x="4150" y="639"/>
                  </a:cubicBezTo>
                  <a:cubicBezTo>
                    <a:pt x="3862" y="766"/>
                    <a:pt x="3607" y="894"/>
                    <a:pt x="3352" y="1053"/>
                  </a:cubicBezTo>
                  <a:cubicBezTo>
                    <a:pt x="3192" y="1181"/>
                    <a:pt x="3065" y="1181"/>
                    <a:pt x="2937" y="1309"/>
                  </a:cubicBezTo>
                  <a:cubicBezTo>
                    <a:pt x="2937" y="1436"/>
                    <a:pt x="2809" y="1436"/>
                    <a:pt x="2682" y="1564"/>
                  </a:cubicBezTo>
                  <a:cubicBezTo>
                    <a:pt x="2394" y="1692"/>
                    <a:pt x="2267" y="1851"/>
                    <a:pt x="2011" y="1979"/>
                  </a:cubicBezTo>
                  <a:cubicBezTo>
                    <a:pt x="2011" y="2107"/>
                    <a:pt x="1884" y="2107"/>
                    <a:pt x="1884" y="2107"/>
                  </a:cubicBezTo>
                  <a:cubicBezTo>
                    <a:pt x="1596" y="2362"/>
                    <a:pt x="1341" y="2649"/>
                    <a:pt x="1086" y="3032"/>
                  </a:cubicBezTo>
                  <a:cubicBezTo>
                    <a:pt x="671" y="3575"/>
                    <a:pt x="416" y="4245"/>
                    <a:pt x="288" y="4883"/>
                  </a:cubicBezTo>
                  <a:cubicBezTo>
                    <a:pt x="160" y="5426"/>
                    <a:pt x="1" y="5968"/>
                    <a:pt x="1" y="6479"/>
                  </a:cubicBezTo>
                  <a:lnTo>
                    <a:pt x="1" y="7149"/>
                  </a:lnTo>
                  <a:lnTo>
                    <a:pt x="1" y="7564"/>
                  </a:lnTo>
                  <a:cubicBezTo>
                    <a:pt x="1" y="7947"/>
                    <a:pt x="160" y="8362"/>
                    <a:pt x="288" y="8617"/>
                  </a:cubicBezTo>
                  <a:cubicBezTo>
                    <a:pt x="288" y="8872"/>
                    <a:pt x="416" y="9160"/>
                    <a:pt x="416" y="9287"/>
                  </a:cubicBezTo>
                  <a:cubicBezTo>
                    <a:pt x="543" y="9415"/>
                    <a:pt x="543" y="9543"/>
                    <a:pt x="671" y="9670"/>
                  </a:cubicBezTo>
                  <a:cubicBezTo>
                    <a:pt x="799" y="9830"/>
                    <a:pt x="799" y="9958"/>
                    <a:pt x="958" y="10085"/>
                  </a:cubicBezTo>
                  <a:cubicBezTo>
                    <a:pt x="1086" y="10340"/>
                    <a:pt x="1214" y="10628"/>
                    <a:pt x="1469" y="10883"/>
                  </a:cubicBezTo>
                  <a:cubicBezTo>
                    <a:pt x="1596" y="11011"/>
                    <a:pt x="1884" y="11266"/>
                    <a:pt x="2011" y="11426"/>
                  </a:cubicBezTo>
                  <a:cubicBezTo>
                    <a:pt x="2139" y="11553"/>
                    <a:pt x="2394" y="11809"/>
                    <a:pt x="2554" y="11936"/>
                  </a:cubicBezTo>
                  <a:cubicBezTo>
                    <a:pt x="2937" y="12223"/>
                    <a:pt x="3352" y="12479"/>
                    <a:pt x="3862" y="12734"/>
                  </a:cubicBezTo>
                  <a:cubicBezTo>
                    <a:pt x="4150" y="12862"/>
                    <a:pt x="4533" y="13021"/>
                    <a:pt x="4947" y="13149"/>
                  </a:cubicBezTo>
                  <a:cubicBezTo>
                    <a:pt x="5203" y="13277"/>
                    <a:pt x="5458" y="13277"/>
                    <a:pt x="5586" y="13404"/>
                  </a:cubicBezTo>
                  <a:lnTo>
                    <a:pt x="6384" y="13404"/>
                  </a:lnTo>
                  <a:cubicBezTo>
                    <a:pt x="6575" y="13404"/>
                    <a:pt x="6752" y="13461"/>
                    <a:pt x="6925" y="13461"/>
                  </a:cubicBezTo>
                  <a:cubicBezTo>
                    <a:pt x="7011" y="13461"/>
                    <a:pt x="7096" y="13447"/>
                    <a:pt x="7181" y="13404"/>
                  </a:cubicBezTo>
                  <a:lnTo>
                    <a:pt x="7979" y="13404"/>
                  </a:lnTo>
                  <a:cubicBezTo>
                    <a:pt x="8267" y="13404"/>
                    <a:pt x="8522" y="13277"/>
                    <a:pt x="8777" y="13277"/>
                  </a:cubicBezTo>
                  <a:cubicBezTo>
                    <a:pt x="9064" y="13149"/>
                    <a:pt x="9192" y="13149"/>
                    <a:pt x="9447" y="13021"/>
                  </a:cubicBezTo>
                  <a:cubicBezTo>
                    <a:pt x="9735" y="12862"/>
                    <a:pt x="9862" y="12734"/>
                    <a:pt x="10118" y="12606"/>
                  </a:cubicBezTo>
                  <a:lnTo>
                    <a:pt x="11330" y="11809"/>
                  </a:lnTo>
                  <a:cubicBezTo>
                    <a:pt x="11713" y="11553"/>
                    <a:pt x="12128" y="11138"/>
                    <a:pt x="12384" y="10755"/>
                  </a:cubicBezTo>
                  <a:cubicBezTo>
                    <a:pt x="12766" y="10340"/>
                    <a:pt x="13054" y="9958"/>
                    <a:pt x="13309" y="9543"/>
                  </a:cubicBezTo>
                  <a:cubicBezTo>
                    <a:pt x="13437" y="9287"/>
                    <a:pt x="13437" y="9160"/>
                    <a:pt x="13564" y="8872"/>
                  </a:cubicBezTo>
                  <a:cubicBezTo>
                    <a:pt x="13564" y="8617"/>
                    <a:pt x="13724" y="8489"/>
                    <a:pt x="13852" y="8234"/>
                  </a:cubicBezTo>
                  <a:lnTo>
                    <a:pt x="13852" y="7436"/>
                  </a:lnTo>
                  <a:cubicBezTo>
                    <a:pt x="13979" y="7149"/>
                    <a:pt x="13979" y="6894"/>
                    <a:pt x="13979" y="6638"/>
                  </a:cubicBezTo>
                  <a:lnTo>
                    <a:pt x="13979" y="5968"/>
                  </a:lnTo>
                  <a:cubicBezTo>
                    <a:pt x="13852" y="5681"/>
                    <a:pt x="13852" y="5426"/>
                    <a:pt x="13852" y="5170"/>
                  </a:cubicBezTo>
                  <a:cubicBezTo>
                    <a:pt x="13724" y="4883"/>
                    <a:pt x="13564" y="4755"/>
                    <a:pt x="13564" y="4500"/>
                  </a:cubicBezTo>
                  <a:cubicBezTo>
                    <a:pt x="13437" y="4245"/>
                    <a:pt x="13309" y="4085"/>
                    <a:pt x="13181" y="3830"/>
                  </a:cubicBezTo>
                  <a:cubicBezTo>
                    <a:pt x="13054" y="3702"/>
                    <a:pt x="12926" y="3447"/>
                    <a:pt x="12926" y="3287"/>
                  </a:cubicBezTo>
                  <a:cubicBezTo>
                    <a:pt x="12766" y="3032"/>
                    <a:pt x="12639" y="2904"/>
                    <a:pt x="12511" y="2649"/>
                  </a:cubicBezTo>
                  <a:cubicBezTo>
                    <a:pt x="12256" y="2362"/>
                    <a:pt x="11969" y="1979"/>
                    <a:pt x="11586" y="1692"/>
                  </a:cubicBezTo>
                  <a:cubicBezTo>
                    <a:pt x="11458" y="1564"/>
                    <a:pt x="11171" y="1436"/>
                    <a:pt x="10915" y="1309"/>
                  </a:cubicBezTo>
                  <a:cubicBezTo>
                    <a:pt x="10788" y="1181"/>
                    <a:pt x="10532" y="1181"/>
                    <a:pt x="10373" y="1053"/>
                  </a:cubicBezTo>
                  <a:cubicBezTo>
                    <a:pt x="9990" y="894"/>
                    <a:pt x="9575" y="639"/>
                    <a:pt x="9320" y="511"/>
                  </a:cubicBezTo>
                  <a:cubicBezTo>
                    <a:pt x="9064" y="383"/>
                    <a:pt x="8777" y="383"/>
                    <a:pt x="8650" y="256"/>
                  </a:cubicBezTo>
                  <a:cubicBezTo>
                    <a:pt x="8394" y="256"/>
                    <a:pt x="8139" y="96"/>
                    <a:pt x="7852" y="96"/>
                  </a:cubicBezTo>
                  <a:cubicBezTo>
                    <a:pt x="7660" y="32"/>
                    <a:pt x="7429" y="0"/>
                    <a:pt x="71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8" name="Google Shape;758;p19"/>
            <p:cNvSpPr/>
            <p:nvPr/>
          </p:nvSpPr>
          <p:spPr>
            <a:xfrm>
              <a:off x="6251812" y="993446"/>
              <a:ext cx="28577" cy="28546"/>
            </a:xfrm>
            <a:custGeom>
              <a:avLst/>
              <a:gdLst/>
              <a:ahLst/>
              <a:cxnLst/>
              <a:rect l="l" t="t" r="r" b="b"/>
              <a:pathLst>
                <a:path w="927" h="926" extrusionOk="0">
                  <a:moveTo>
                    <a:pt x="415" y="0"/>
                  </a:moveTo>
                  <a:cubicBezTo>
                    <a:pt x="128" y="0"/>
                    <a:pt x="1" y="256"/>
                    <a:pt x="1" y="511"/>
                  </a:cubicBezTo>
                  <a:cubicBezTo>
                    <a:pt x="1" y="798"/>
                    <a:pt x="256" y="926"/>
                    <a:pt x="543" y="926"/>
                  </a:cubicBezTo>
                  <a:cubicBezTo>
                    <a:pt x="798" y="926"/>
                    <a:pt x="926" y="671"/>
                    <a:pt x="926" y="383"/>
                  </a:cubicBezTo>
                  <a:cubicBezTo>
                    <a:pt x="926" y="128"/>
                    <a:pt x="671" y="0"/>
                    <a:pt x="4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9" name="Google Shape;759;p19"/>
            <p:cNvSpPr/>
            <p:nvPr/>
          </p:nvSpPr>
          <p:spPr>
            <a:xfrm>
              <a:off x="6354126" y="984599"/>
              <a:ext cx="28577" cy="26018"/>
            </a:xfrm>
            <a:custGeom>
              <a:avLst/>
              <a:gdLst/>
              <a:ahLst/>
              <a:cxnLst/>
              <a:rect l="l" t="t" r="r" b="b"/>
              <a:pathLst>
                <a:path w="927" h="844" extrusionOk="0">
                  <a:moveTo>
                    <a:pt x="416" y="0"/>
                  </a:moveTo>
                  <a:cubicBezTo>
                    <a:pt x="288" y="0"/>
                    <a:pt x="1" y="160"/>
                    <a:pt x="1" y="415"/>
                  </a:cubicBezTo>
                  <a:cubicBezTo>
                    <a:pt x="103" y="619"/>
                    <a:pt x="225" y="844"/>
                    <a:pt x="401" y="844"/>
                  </a:cubicBezTo>
                  <a:cubicBezTo>
                    <a:pt x="445" y="844"/>
                    <a:pt x="492" y="830"/>
                    <a:pt x="543" y="798"/>
                  </a:cubicBezTo>
                  <a:cubicBezTo>
                    <a:pt x="799" y="798"/>
                    <a:pt x="926" y="670"/>
                    <a:pt x="926" y="415"/>
                  </a:cubicBezTo>
                  <a:cubicBezTo>
                    <a:pt x="926" y="160"/>
                    <a:pt x="671" y="0"/>
                    <a:pt x="4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0" name="Google Shape;760;p19"/>
            <p:cNvSpPr/>
            <p:nvPr/>
          </p:nvSpPr>
          <p:spPr>
            <a:xfrm>
              <a:off x="6276412" y="1063300"/>
              <a:ext cx="126948" cy="68899"/>
            </a:xfrm>
            <a:custGeom>
              <a:avLst/>
              <a:gdLst/>
              <a:ahLst/>
              <a:cxnLst/>
              <a:rect l="l" t="t" r="r" b="b"/>
              <a:pathLst>
                <a:path w="4118" h="2235" extrusionOk="0">
                  <a:moveTo>
                    <a:pt x="3734" y="0"/>
                  </a:moveTo>
                  <a:cubicBezTo>
                    <a:pt x="3447" y="0"/>
                    <a:pt x="3320" y="128"/>
                    <a:pt x="3192" y="256"/>
                  </a:cubicBezTo>
                  <a:lnTo>
                    <a:pt x="3192" y="383"/>
                  </a:lnTo>
                  <a:lnTo>
                    <a:pt x="3192" y="639"/>
                  </a:lnTo>
                  <a:cubicBezTo>
                    <a:pt x="3192" y="798"/>
                    <a:pt x="3192" y="798"/>
                    <a:pt x="3064" y="798"/>
                  </a:cubicBezTo>
                  <a:cubicBezTo>
                    <a:pt x="3064" y="926"/>
                    <a:pt x="3064" y="926"/>
                    <a:pt x="2937" y="926"/>
                  </a:cubicBezTo>
                  <a:cubicBezTo>
                    <a:pt x="2937" y="1053"/>
                    <a:pt x="2809" y="1053"/>
                    <a:pt x="2649" y="1181"/>
                  </a:cubicBezTo>
                  <a:cubicBezTo>
                    <a:pt x="2649" y="1181"/>
                    <a:pt x="2522" y="1181"/>
                    <a:pt x="2394" y="1309"/>
                  </a:cubicBezTo>
                  <a:lnTo>
                    <a:pt x="1724" y="1309"/>
                  </a:lnTo>
                  <a:cubicBezTo>
                    <a:pt x="1596" y="1309"/>
                    <a:pt x="1469" y="1309"/>
                    <a:pt x="1341" y="1181"/>
                  </a:cubicBezTo>
                  <a:lnTo>
                    <a:pt x="1213" y="1181"/>
                  </a:lnTo>
                  <a:cubicBezTo>
                    <a:pt x="1054" y="1053"/>
                    <a:pt x="1054" y="1053"/>
                    <a:pt x="926" y="926"/>
                  </a:cubicBezTo>
                  <a:cubicBezTo>
                    <a:pt x="926" y="926"/>
                    <a:pt x="926" y="798"/>
                    <a:pt x="798" y="639"/>
                  </a:cubicBezTo>
                  <a:lnTo>
                    <a:pt x="798" y="511"/>
                  </a:lnTo>
                  <a:cubicBezTo>
                    <a:pt x="798" y="383"/>
                    <a:pt x="671" y="383"/>
                    <a:pt x="671" y="256"/>
                  </a:cubicBezTo>
                  <a:lnTo>
                    <a:pt x="256" y="256"/>
                  </a:lnTo>
                  <a:cubicBezTo>
                    <a:pt x="128" y="256"/>
                    <a:pt x="0" y="383"/>
                    <a:pt x="0" y="511"/>
                  </a:cubicBezTo>
                  <a:lnTo>
                    <a:pt x="0" y="798"/>
                  </a:lnTo>
                  <a:lnTo>
                    <a:pt x="0" y="1053"/>
                  </a:lnTo>
                  <a:cubicBezTo>
                    <a:pt x="128" y="1181"/>
                    <a:pt x="128" y="1309"/>
                    <a:pt x="128" y="1436"/>
                  </a:cubicBezTo>
                  <a:cubicBezTo>
                    <a:pt x="256" y="1596"/>
                    <a:pt x="415" y="1724"/>
                    <a:pt x="543" y="1851"/>
                  </a:cubicBezTo>
                  <a:cubicBezTo>
                    <a:pt x="671" y="1851"/>
                    <a:pt x="671" y="1979"/>
                    <a:pt x="798" y="1979"/>
                  </a:cubicBezTo>
                  <a:cubicBezTo>
                    <a:pt x="798" y="1979"/>
                    <a:pt x="926" y="1979"/>
                    <a:pt x="1054" y="2107"/>
                  </a:cubicBezTo>
                  <a:cubicBezTo>
                    <a:pt x="1341" y="2234"/>
                    <a:pt x="1724" y="2234"/>
                    <a:pt x="2011" y="2234"/>
                  </a:cubicBezTo>
                  <a:lnTo>
                    <a:pt x="2266" y="2234"/>
                  </a:lnTo>
                  <a:cubicBezTo>
                    <a:pt x="2394" y="2234"/>
                    <a:pt x="2394" y="2107"/>
                    <a:pt x="2522" y="2107"/>
                  </a:cubicBezTo>
                  <a:cubicBezTo>
                    <a:pt x="2649" y="2107"/>
                    <a:pt x="2809" y="2107"/>
                    <a:pt x="3064" y="1979"/>
                  </a:cubicBezTo>
                  <a:cubicBezTo>
                    <a:pt x="3192" y="1979"/>
                    <a:pt x="3320" y="1851"/>
                    <a:pt x="3447" y="1724"/>
                  </a:cubicBezTo>
                  <a:cubicBezTo>
                    <a:pt x="3734" y="1436"/>
                    <a:pt x="3990" y="1181"/>
                    <a:pt x="3990" y="926"/>
                  </a:cubicBezTo>
                  <a:cubicBezTo>
                    <a:pt x="4117" y="798"/>
                    <a:pt x="4117" y="639"/>
                    <a:pt x="4117" y="511"/>
                  </a:cubicBezTo>
                  <a:cubicBezTo>
                    <a:pt x="4117" y="256"/>
                    <a:pt x="3990" y="0"/>
                    <a:pt x="37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61" name="Google Shape;761;p19"/>
          <p:cNvSpPr/>
          <p:nvPr/>
        </p:nvSpPr>
        <p:spPr>
          <a:xfrm>
            <a:off x="1893276" y="945657"/>
            <a:ext cx="164003" cy="196803"/>
          </a:xfrm>
          <a:custGeom>
            <a:avLst/>
            <a:gdLst/>
            <a:ahLst/>
            <a:cxnLst/>
            <a:rect l="l" t="t" r="r" b="b"/>
            <a:pathLst>
              <a:path w="3990" h="4788" extrusionOk="0">
                <a:moveTo>
                  <a:pt x="3192" y="671"/>
                </a:moveTo>
                <a:cubicBezTo>
                  <a:pt x="3192" y="798"/>
                  <a:pt x="3320" y="798"/>
                  <a:pt x="3320" y="798"/>
                </a:cubicBezTo>
                <a:lnTo>
                  <a:pt x="3320" y="1054"/>
                </a:lnTo>
                <a:lnTo>
                  <a:pt x="3320" y="1181"/>
                </a:lnTo>
                <a:lnTo>
                  <a:pt x="3320" y="1309"/>
                </a:lnTo>
                <a:lnTo>
                  <a:pt x="3320" y="1852"/>
                </a:lnTo>
                <a:lnTo>
                  <a:pt x="3320" y="2266"/>
                </a:lnTo>
                <a:cubicBezTo>
                  <a:pt x="3192" y="2394"/>
                  <a:pt x="3192" y="2522"/>
                  <a:pt x="3192" y="2649"/>
                </a:cubicBezTo>
                <a:cubicBezTo>
                  <a:pt x="3064" y="2905"/>
                  <a:pt x="3064" y="3064"/>
                  <a:pt x="2937" y="3320"/>
                </a:cubicBezTo>
                <a:cubicBezTo>
                  <a:pt x="2937" y="3447"/>
                  <a:pt x="2777" y="3575"/>
                  <a:pt x="2777" y="3703"/>
                </a:cubicBezTo>
                <a:cubicBezTo>
                  <a:pt x="2649" y="3862"/>
                  <a:pt x="2522" y="3990"/>
                  <a:pt x="2522" y="4117"/>
                </a:cubicBezTo>
                <a:lnTo>
                  <a:pt x="2394" y="4117"/>
                </a:lnTo>
                <a:cubicBezTo>
                  <a:pt x="2266" y="4117"/>
                  <a:pt x="2139" y="3990"/>
                  <a:pt x="1979" y="3862"/>
                </a:cubicBezTo>
                <a:lnTo>
                  <a:pt x="1596" y="3447"/>
                </a:lnTo>
                <a:lnTo>
                  <a:pt x="1181" y="3064"/>
                </a:lnTo>
                <a:lnTo>
                  <a:pt x="1181" y="2905"/>
                </a:lnTo>
                <a:cubicBezTo>
                  <a:pt x="1054" y="2777"/>
                  <a:pt x="926" y="2522"/>
                  <a:pt x="926" y="2394"/>
                </a:cubicBezTo>
                <a:cubicBezTo>
                  <a:pt x="798" y="2266"/>
                  <a:pt x="798" y="1979"/>
                  <a:pt x="671" y="1724"/>
                </a:cubicBezTo>
                <a:lnTo>
                  <a:pt x="671" y="1309"/>
                </a:lnTo>
                <a:lnTo>
                  <a:pt x="671" y="798"/>
                </a:lnTo>
                <a:cubicBezTo>
                  <a:pt x="798" y="798"/>
                  <a:pt x="798" y="798"/>
                  <a:pt x="926" y="926"/>
                </a:cubicBezTo>
                <a:lnTo>
                  <a:pt x="1341" y="1309"/>
                </a:lnTo>
                <a:cubicBezTo>
                  <a:pt x="1469" y="1469"/>
                  <a:pt x="1596" y="1724"/>
                  <a:pt x="1724" y="1852"/>
                </a:cubicBezTo>
                <a:cubicBezTo>
                  <a:pt x="1724" y="1979"/>
                  <a:pt x="1852" y="2107"/>
                  <a:pt x="1852" y="2266"/>
                </a:cubicBezTo>
                <a:cubicBezTo>
                  <a:pt x="1852" y="2266"/>
                  <a:pt x="1852" y="2394"/>
                  <a:pt x="1979" y="2394"/>
                </a:cubicBezTo>
                <a:lnTo>
                  <a:pt x="1979" y="2522"/>
                </a:lnTo>
                <a:lnTo>
                  <a:pt x="1979" y="2649"/>
                </a:lnTo>
                <a:cubicBezTo>
                  <a:pt x="1979" y="2649"/>
                  <a:pt x="2139" y="2649"/>
                  <a:pt x="2139" y="2777"/>
                </a:cubicBezTo>
                <a:lnTo>
                  <a:pt x="2394" y="2777"/>
                </a:lnTo>
                <a:cubicBezTo>
                  <a:pt x="2522" y="2777"/>
                  <a:pt x="2522" y="2649"/>
                  <a:pt x="2522" y="2649"/>
                </a:cubicBezTo>
                <a:cubicBezTo>
                  <a:pt x="2649" y="2649"/>
                  <a:pt x="2649" y="2522"/>
                  <a:pt x="2649" y="2522"/>
                </a:cubicBezTo>
                <a:lnTo>
                  <a:pt x="2649" y="2394"/>
                </a:lnTo>
                <a:lnTo>
                  <a:pt x="2649" y="2266"/>
                </a:lnTo>
                <a:lnTo>
                  <a:pt x="2649" y="2107"/>
                </a:lnTo>
                <a:cubicBezTo>
                  <a:pt x="2649" y="1979"/>
                  <a:pt x="2777" y="1852"/>
                  <a:pt x="2777" y="1724"/>
                </a:cubicBezTo>
                <a:cubicBezTo>
                  <a:pt x="2777" y="1469"/>
                  <a:pt x="2937" y="1309"/>
                  <a:pt x="3064" y="1054"/>
                </a:cubicBezTo>
                <a:lnTo>
                  <a:pt x="3064" y="798"/>
                </a:lnTo>
                <a:cubicBezTo>
                  <a:pt x="3192" y="798"/>
                  <a:pt x="3192" y="798"/>
                  <a:pt x="3192" y="671"/>
                </a:cubicBezTo>
                <a:close/>
                <a:moveTo>
                  <a:pt x="3064" y="1"/>
                </a:moveTo>
                <a:lnTo>
                  <a:pt x="2649" y="384"/>
                </a:lnTo>
                <a:cubicBezTo>
                  <a:pt x="2649" y="384"/>
                  <a:pt x="2522" y="511"/>
                  <a:pt x="2522" y="671"/>
                </a:cubicBezTo>
                <a:lnTo>
                  <a:pt x="2394" y="798"/>
                </a:lnTo>
                <a:lnTo>
                  <a:pt x="2394" y="1054"/>
                </a:lnTo>
                <a:cubicBezTo>
                  <a:pt x="2266" y="1181"/>
                  <a:pt x="2266" y="1309"/>
                  <a:pt x="2266" y="1469"/>
                </a:cubicBezTo>
                <a:lnTo>
                  <a:pt x="2139" y="1469"/>
                </a:lnTo>
                <a:cubicBezTo>
                  <a:pt x="1979" y="1181"/>
                  <a:pt x="1979" y="1054"/>
                  <a:pt x="1852" y="926"/>
                </a:cubicBezTo>
                <a:cubicBezTo>
                  <a:pt x="1724" y="671"/>
                  <a:pt x="1469" y="511"/>
                  <a:pt x="1341" y="384"/>
                </a:cubicBezTo>
                <a:cubicBezTo>
                  <a:pt x="1181" y="256"/>
                  <a:pt x="1054" y="128"/>
                  <a:pt x="798" y="128"/>
                </a:cubicBezTo>
                <a:lnTo>
                  <a:pt x="383" y="128"/>
                </a:lnTo>
                <a:cubicBezTo>
                  <a:pt x="256" y="128"/>
                  <a:pt x="256" y="256"/>
                  <a:pt x="128" y="384"/>
                </a:cubicBezTo>
                <a:lnTo>
                  <a:pt x="128" y="511"/>
                </a:lnTo>
                <a:lnTo>
                  <a:pt x="1" y="511"/>
                </a:lnTo>
                <a:lnTo>
                  <a:pt x="1" y="798"/>
                </a:lnTo>
                <a:lnTo>
                  <a:pt x="1" y="1054"/>
                </a:lnTo>
                <a:lnTo>
                  <a:pt x="1" y="1309"/>
                </a:lnTo>
                <a:cubicBezTo>
                  <a:pt x="128" y="1852"/>
                  <a:pt x="256" y="2394"/>
                  <a:pt x="543" y="2905"/>
                </a:cubicBezTo>
                <a:cubicBezTo>
                  <a:pt x="543" y="3064"/>
                  <a:pt x="671" y="3192"/>
                  <a:pt x="798" y="3320"/>
                </a:cubicBezTo>
                <a:cubicBezTo>
                  <a:pt x="798" y="3575"/>
                  <a:pt x="926" y="3703"/>
                  <a:pt x="1054" y="3862"/>
                </a:cubicBezTo>
                <a:lnTo>
                  <a:pt x="1341" y="4117"/>
                </a:lnTo>
                <a:lnTo>
                  <a:pt x="1724" y="4500"/>
                </a:lnTo>
                <a:cubicBezTo>
                  <a:pt x="1852" y="4500"/>
                  <a:pt x="1979" y="4660"/>
                  <a:pt x="2139" y="4660"/>
                </a:cubicBezTo>
                <a:cubicBezTo>
                  <a:pt x="2139" y="4660"/>
                  <a:pt x="2266" y="4788"/>
                  <a:pt x="2394" y="4788"/>
                </a:cubicBezTo>
                <a:lnTo>
                  <a:pt x="2649" y="4788"/>
                </a:lnTo>
                <a:cubicBezTo>
                  <a:pt x="2649" y="4788"/>
                  <a:pt x="2777" y="4788"/>
                  <a:pt x="2777" y="4660"/>
                </a:cubicBezTo>
                <a:lnTo>
                  <a:pt x="2937" y="4660"/>
                </a:lnTo>
                <a:cubicBezTo>
                  <a:pt x="3064" y="4500"/>
                  <a:pt x="3064" y="4500"/>
                  <a:pt x="3064" y="4373"/>
                </a:cubicBezTo>
                <a:lnTo>
                  <a:pt x="3447" y="3575"/>
                </a:lnTo>
                <a:cubicBezTo>
                  <a:pt x="3575" y="3447"/>
                  <a:pt x="3575" y="3192"/>
                  <a:pt x="3734" y="3064"/>
                </a:cubicBezTo>
                <a:lnTo>
                  <a:pt x="3734" y="2777"/>
                </a:lnTo>
                <a:cubicBezTo>
                  <a:pt x="3862" y="2649"/>
                  <a:pt x="3862" y="2522"/>
                  <a:pt x="3862" y="2394"/>
                </a:cubicBezTo>
                <a:cubicBezTo>
                  <a:pt x="3862" y="2266"/>
                  <a:pt x="3990" y="1979"/>
                  <a:pt x="3990" y="1852"/>
                </a:cubicBezTo>
                <a:lnTo>
                  <a:pt x="3990" y="1309"/>
                </a:lnTo>
                <a:cubicBezTo>
                  <a:pt x="3990" y="1181"/>
                  <a:pt x="3990" y="1054"/>
                  <a:pt x="3862" y="926"/>
                </a:cubicBezTo>
                <a:cubicBezTo>
                  <a:pt x="3862" y="671"/>
                  <a:pt x="3862" y="511"/>
                  <a:pt x="3734" y="256"/>
                </a:cubicBezTo>
                <a:cubicBezTo>
                  <a:pt x="3734" y="256"/>
                  <a:pt x="3575" y="256"/>
                  <a:pt x="3575" y="128"/>
                </a:cubicBezTo>
                <a:lnTo>
                  <a:pt x="3447" y="128"/>
                </a:lnTo>
                <a:cubicBezTo>
                  <a:pt x="3447" y="1"/>
                  <a:pt x="3320" y="1"/>
                  <a:pt x="332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62" name="Google Shape;762;p19"/>
          <p:cNvGrpSpPr/>
          <p:nvPr/>
        </p:nvGrpSpPr>
        <p:grpSpPr>
          <a:xfrm>
            <a:off x="746044" y="4048623"/>
            <a:ext cx="612645" cy="622223"/>
            <a:chOff x="613170" y="2655467"/>
            <a:chExt cx="459484" cy="466667"/>
          </a:xfrm>
        </p:grpSpPr>
        <p:sp>
          <p:nvSpPr>
            <p:cNvPr id="763" name="Google Shape;763;p19"/>
            <p:cNvSpPr/>
            <p:nvPr/>
          </p:nvSpPr>
          <p:spPr>
            <a:xfrm>
              <a:off x="613170" y="2655467"/>
              <a:ext cx="459484" cy="466667"/>
            </a:xfrm>
            <a:custGeom>
              <a:avLst/>
              <a:gdLst/>
              <a:ahLst/>
              <a:cxnLst/>
              <a:rect l="l" t="t" r="r" b="b"/>
              <a:pathLst>
                <a:path w="14905" h="15138" extrusionOk="0">
                  <a:moveTo>
                    <a:pt x="9989" y="2446"/>
                  </a:moveTo>
                  <a:cubicBezTo>
                    <a:pt x="10372" y="2733"/>
                    <a:pt x="10915" y="2861"/>
                    <a:pt x="11298" y="3116"/>
                  </a:cubicBezTo>
                  <a:lnTo>
                    <a:pt x="11298" y="3244"/>
                  </a:lnTo>
                  <a:cubicBezTo>
                    <a:pt x="11298" y="3404"/>
                    <a:pt x="11170" y="3404"/>
                    <a:pt x="11170" y="3404"/>
                  </a:cubicBezTo>
                  <a:lnTo>
                    <a:pt x="11298" y="3404"/>
                  </a:lnTo>
                  <a:cubicBezTo>
                    <a:pt x="11170" y="3531"/>
                    <a:pt x="11170" y="3531"/>
                    <a:pt x="11170" y="3659"/>
                  </a:cubicBezTo>
                  <a:lnTo>
                    <a:pt x="11170" y="3787"/>
                  </a:lnTo>
                  <a:cubicBezTo>
                    <a:pt x="11042" y="3914"/>
                    <a:pt x="11042" y="3914"/>
                    <a:pt x="11042" y="4042"/>
                  </a:cubicBezTo>
                  <a:cubicBezTo>
                    <a:pt x="11042" y="4201"/>
                    <a:pt x="10915" y="4329"/>
                    <a:pt x="10915" y="4329"/>
                  </a:cubicBezTo>
                  <a:cubicBezTo>
                    <a:pt x="10787" y="4584"/>
                    <a:pt x="10787" y="4712"/>
                    <a:pt x="10628" y="4999"/>
                  </a:cubicBezTo>
                  <a:cubicBezTo>
                    <a:pt x="10500" y="5382"/>
                    <a:pt x="10245" y="5797"/>
                    <a:pt x="10117" y="6180"/>
                  </a:cubicBezTo>
                  <a:lnTo>
                    <a:pt x="9989" y="6435"/>
                  </a:lnTo>
                  <a:cubicBezTo>
                    <a:pt x="9574" y="7233"/>
                    <a:pt x="9191" y="8031"/>
                    <a:pt x="8649" y="8829"/>
                  </a:cubicBezTo>
                  <a:cubicBezTo>
                    <a:pt x="8649" y="8989"/>
                    <a:pt x="8521" y="8989"/>
                    <a:pt x="8521" y="9116"/>
                  </a:cubicBezTo>
                  <a:cubicBezTo>
                    <a:pt x="8394" y="9116"/>
                    <a:pt x="8394" y="9244"/>
                    <a:pt x="8394" y="9244"/>
                  </a:cubicBezTo>
                  <a:lnTo>
                    <a:pt x="8234" y="9244"/>
                  </a:lnTo>
                  <a:lnTo>
                    <a:pt x="8234" y="9372"/>
                  </a:lnTo>
                  <a:cubicBezTo>
                    <a:pt x="8106" y="9499"/>
                    <a:pt x="7979" y="9627"/>
                    <a:pt x="7851" y="9787"/>
                  </a:cubicBezTo>
                  <a:cubicBezTo>
                    <a:pt x="7723" y="9914"/>
                    <a:pt x="7596" y="9914"/>
                    <a:pt x="7596" y="10042"/>
                  </a:cubicBezTo>
                  <a:lnTo>
                    <a:pt x="7181" y="10042"/>
                  </a:lnTo>
                  <a:lnTo>
                    <a:pt x="7181" y="9914"/>
                  </a:lnTo>
                  <a:cubicBezTo>
                    <a:pt x="7053" y="9914"/>
                    <a:pt x="7053" y="9787"/>
                    <a:pt x="7053" y="9787"/>
                  </a:cubicBezTo>
                  <a:lnTo>
                    <a:pt x="7053" y="9627"/>
                  </a:lnTo>
                  <a:cubicBezTo>
                    <a:pt x="6925" y="9499"/>
                    <a:pt x="6925" y="9244"/>
                    <a:pt x="6925" y="9116"/>
                  </a:cubicBezTo>
                  <a:cubicBezTo>
                    <a:pt x="7053" y="8829"/>
                    <a:pt x="7053" y="8701"/>
                    <a:pt x="7053" y="8446"/>
                  </a:cubicBezTo>
                  <a:cubicBezTo>
                    <a:pt x="7181" y="8318"/>
                    <a:pt x="7181" y="8031"/>
                    <a:pt x="7181" y="7904"/>
                  </a:cubicBezTo>
                  <a:cubicBezTo>
                    <a:pt x="7308" y="7521"/>
                    <a:pt x="7596" y="7106"/>
                    <a:pt x="7723" y="6723"/>
                  </a:cubicBezTo>
                  <a:cubicBezTo>
                    <a:pt x="7979" y="6180"/>
                    <a:pt x="8106" y="5797"/>
                    <a:pt x="8394" y="5382"/>
                  </a:cubicBezTo>
                  <a:cubicBezTo>
                    <a:pt x="8776" y="4584"/>
                    <a:pt x="9319" y="3787"/>
                    <a:pt x="9702" y="3116"/>
                  </a:cubicBezTo>
                  <a:lnTo>
                    <a:pt x="9830" y="2989"/>
                  </a:lnTo>
                  <a:lnTo>
                    <a:pt x="9989" y="2733"/>
                  </a:lnTo>
                  <a:lnTo>
                    <a:pt x="9989" y="2606"/>
                  </a:lnTo>
                  <a:lnTo>
                    <a:pt x="9989" y="2446"/>
                  </a:lnTo>
                  <a:close/>
                  <a:moveTo>
                    <a:pt x="6798" y="1010"/>
                  </a:moveTo>
                  <a:cubicBezTo>
                    <a:pt x="7596" y="1393"/>
                    <a:pt x="8394" y="1648"/>
                    <a:pt x="9032" y="2063"/>
                  </a:cubicBezTo>
                  <a:cubicBezTo>
                    <a:pt x="9191" y="2063"/>
                    <a:pt x="9191" y="2063"/>
                    <a:pt x="9319" y="2191"/>
                  </a:cubicBezTo>
                  <a:cubicBezTo>
                    <a:pt x="9191" y="2191"/>
                    <a:pt x="9191" y="2319"/>
                    <a:pt x="9191" y="2319"/>
                  </a:cubicBezTo>
                  <a:cubicBezTo>
                    <a:pt x="8521" y="3404"/>
                    <a:pt x="7979" y="4329"/>
                    <a:pt x="7436" y="5382"/>
                  </a:cubicBezTo>
                  <a:cubicBezTo>
                    <a:pt x="7181" y="5797"/>
                    <a:pt x="6925" y="6180"/>
                    <a:pt x="6798" y="6595"/>
                  </a:cubicBezTo>
                  <a:cubicBezTo>
                    <a:pt x="6638" y="6978"/>
                    <a:pt x="6383" y="7393"/>
                    <a:pt x="6255" y="8031"/>
                  </a:cubicBezTo>
                  <a:cubicBezTo>
                    <a:pt x="6128" y="8318"/>
                    <a:pt x="6128" y="8574"/>
                    <a:pt x="6128" y="8701"/>
                  </a:cubicBezTo>
                  <a:lnTo>
                    <a:pt x="6128" y="9499"/>
                  </a:lnTo>
                  <a:lnTo>
                    <a:pt x="6128" y="9914"/>
                  </a:lnTo>
                  <a:cubicBezTo>
                    <a:pt x="6255" y="10169"/>
                    <a:pt x="6383" y="10297"/>
                    <a:pt x="6511" y="10584"/>
                  </a:cubicBezTo>
                  <a:cubicBezTo>
                    <a:pt x="6638" y="10712"/>
                    <a:pt x="6798" y="10712"/>
                    <a:pt x="6925" y="10840"/>
                  </a:cubicBezTo>
                  <a:cubicBezTo>
                    <a:pt x="7053" y="10840"/>
                    <a:pt x="7053" y="10967"/>
                    <a:pt x="7181" y="10967"/>
                  </a:cubicBezTo>
                  <a:cubicBezTo>
                    <a:pt x="7308" y="10967"/>
                    <a:pt x="7436" y="10967"/>
                    <a:pt x="7723" y="10840"/>
                  </a:cubicBezTo>
                  <a:cubicBezTo>
                    <a:pt x="7851" y="10840"/>
                    <a:pt x="7979" y="10840"/>
                    <a:pt x="8106" y="10712"/>
                  </a:cubicBezTo>
                  <a:cubicBezTo>
                    <a:pt x="8106" y="10712"/>
                    <a:pt x="8234" y="10584"/>
                    <a:pt x="8394" y="10584"/>
                  </a:cubicBezTo>
                  <a:lnTo>
                    <a:pt x="8394" y="10425"/>
                  </a:lnTo>
                  <a:cubicBezTo>
                    <a:pt x="8521" y="10425"/>
                    <a:pt x="8649" y="10297"/>
                    <a:pt x="8649" y="10169"/>
                  </a:cubicBezTo>
                  <a:cubicBezTo>
                    <a:pt x="8904" y="10042"/>
                    <a:pt x="9032" y="9914"/>
                    <a:pt x="9191" y="9627"/>
                  </a:cubicBezTo>
                  <a:cubicBezTo>
                    <a:pt x="9447" y="9244"/>
                    <a:pt x="9702" y="8829"/>
                    <a:pt x="9989" y="8446"/>
                  </a:cubicBezTo>
                  <a:lnTo>
                    <a:pt x="9989" y="8318"/>
                  </a:lnTo>
                  <a:cubicBezTo>
                    <a:pt x="10372" y="7648"/>
                    <a:pt x="10628" y="6978"/>
                    <a:pt x="11042" y="6308"/>
                  </a:cubicBezTo>
                  <a:lnTo>
                    <a:pt x="11170" y="5925"/>
                  </a:lnTo>
                  <a:cubicBezTo>
                    <a:pt x="11425" y="5638"/>
                    <a:pt x="11585" y="5255"/>
                    <a:pt x="11713" y="4840"/>
                  </a:cubicBezTo>
                  <a:lnTo>
                    <a:pt x="11713" y="4712"/>
                  </a:lnTo>
                  <a:lnTo>
                    <a:pt x="11840" y="4584"/>
                  </a:lnTo>
                  <a:cubicBezTo>
                    <a:pt x="11840" y="4457"/>
                    <a:pt x="11840" y="4329"/>
                    <a:pt x="11968" y="4201"/>
                  </a:cubicBezTo>
                  <a:lnTo>
                    <a:pt x="11968" y="3914"/>
                  </a:lnTo>
                  <a:lnTo>
                    <a:pt x="12096" y="3787"/>
                  </a:lnTo>
                  <a:lnTo>
                    <a:pt x="12096" y="3659"/>
                  </a:lnTo>
                  <a:lnTo>
                    <a:pt x="12096" y="3531"/>
                  </a:lnTo>
                  <a:lnTo>
                    <a:pt x="12223" y="3659"/>
                  </a:lnTo>
                  <a:cubicBezTo>
                    <a:pt x="12383" y="3659"/>
                    <a:pt x="12510" y="3787"/>
                    <a:pt x="12766" y="3787"/>
                  </a:cubicBezTo>
                  <a:cubicBezTo>
                    <a:pt x="12893" y="3914"/>
                    <a:pt x="13021" y="3914"/>
                    <a:pt x="13181" y="4042"/>
                  </a:cubicBezTo>
                  <a:lnTo>
                    <a:pt x="13308" y="4042"/>
                  </a:lnTo>
                  <a:lnTo>
                    <a:pt x="13308" y="4201"/>
                  </a:lnTo>
                  <a:cubicBezTo>
                    <a:pt x="13564" y="4201"/>
                    <a:pt x="13691" y="4329"/>
                    <a:pt x="13979" y="4457"/>
                  </a:cubicBezTo>
                  <a:lnTo>
                    <a:pt x="13979" y="4584"/>
                  </a:lnTo>
                  <a:cubicBezTo>
                    <a:pt x="13819" y="4999"/>
                    <a:pt x="13691" y="5255"/>
                    <a:pt x="13564" y="5638"/>
                  </a:cubicBezTo>
                  <a:cubicBezTo>
                    <a:pt x="13564" y="5797"/>
                    <a:pt x="13436" y="5797"/>
                    <a:pt x="13436" y="5925"/>
                  </a:cubicBezTo>
                  <a:cubicBezTo>
                    <a:pt x="13308" y="6180"/>
                    <a:pt x="13308" y="6308"/>
                    <a:pt x="13181" y="6435"/>
                  </a:cubicBezTo>
                  <a:cubicBezTo>
                    <a:pt x="13181" y="6595"/>
                    <a:pt x="13021" y="6723"/>
                    <a:pt x="13021" y="6850"/>
                  </a:cubicBezTo>
                  <a:lnTo>
                    <a:pt x="12893" y="6978"/>
                  </a:lnTo>
                  <a:cubicBezTo>
                    <a:pt x="12893" y="7106"/>
                    <a:pt x="12893" y="7233"/>
                    <a:pt x="12766" y="7393"/>
                  </a:cubicBezTo>
                  <a:lnTo>
                    <a:pt x="12766" y="7521"/>
                  </a:lnTo>
                  <a:cubicBezTo>
                    <a:pt x="12766" y="7648"/>
                    <a:pt x="12638" y="7648"/>
                    <a:pt x="12638" y="7776"/>
                  </a:cubicBezTo>
                  <a:cubicBezTo>
                    <a:pt x="12638" y="7776"/>
                    <a:pt x="12510" y="7904"/>
                    <a:pt x="12510" y="8031"/>
                  </a:cubicBezTo>
                  <a:lnTo>
                    <a:pt x="12510" y="7904"/>
                  </a:lnTo>
                  <a:lnTo>
                    <a:pt x="11585" y="7904"/>
                  </a:lnTo>
                  <a:cubicBezTo>
                    <a:pt x="11298" y="8031"/>
                    <a:pt x="11170" y="8031"/>
                    <a:pt x="10915" y="8191"/>
                  </a:cubicBezTo>
                  <a:cubicBezTo>
                    <a:pt x="10787" y="8191"/>
                    <a:pt x="10628" y="8318"/>
                    <a:pt x="10500" y="8318"/>
                  </a:cubicBezTo>
                  <a:cubicBezTo>
                    <a:pt x="10372" y="8446"/>
                    <a:pt x="10245" y="8574"/>
                    <a:pt x="10245" y="8574"/>
                  </a:cubicBezTo>
                  <a:cubicBezTo>
                    <a:pt x="10117" y="8701"/>
                    <a:pt x="9989" y="8829"/>
                    <a:pt x="9830" y="8989"/>
                  </a:cubicBezTo>
                  <a:cubicBezTo>
                    <a:pt x="9830" y="9116"/>
                    <a:pt x="9830" y="9244"/>
                    <a:pt x="9702" y="9372"/>
                  </a:cubicBezTo>
                  <a:lnTo>
                    <a:pt x="9702" y="9787"/>
                  </a:lnTo>
                  <a:cubicBezTo>
                    <a:pt x="9702" y="10042"/>
                    <a:pt x="9702" y="10169"/>
                    <a:pt x="9830" y="10425"/>
                  </a:cubicBezTo>
                  <a:cubicBezTo>
                    <a:pt x="9830" y="10584"/>
                    <a:pt x="9830" y="10712"/>
                    <a:pt x="9989" y="10840"/>
                  </a:cubicBezTo>
                  <a:cubicBezTo>
                    <a:pt x="9989" y="10967"/>
                    <a:pt x="9989" y="10967"/>
                    <a:pt x="10117" y="11095"/>
                  </a:cubicBezTo>
                  <a:lnTo>
                    <a:pt x="10245" y="11223"/>
                  </a:lnTo>
                  <a:cubicBezTo>
                    <a:pt x="10372" y="11382"/>
                    <a:pt x="10500" y="11382"/>
                    <a:pt x="10628" y="11510"/>
                  </a:cubicBezTo>
                  <a:lnTo>
                    <a:pt x="10500" y="11510"/>
                  </a:lnTo>
                  <a:cubicBezTo>
                    <a:pt x="10372" y="12180"/>
                    <a:pt x="10117" y="12563"/>
                    <a:pt x="9830" y="13106"/>
                  </a:cubicBezTo>
                  <a:lnTo>
                    <a:pt x="9830" y="13233"/>
                  </a:lnTo>
                  <a:cubicBezTo>
                    <a:pt x="9702" y="13489"/>
                    <a:pt x="9447" y="13903"/>
                    <a:pt x="9319" y="14286"/>
                  </a:cubicBezTo>
                  <a:cubicBezTo>
                    <a:pt x="9032" y="14159"/>
                    <a:pt x="8904" y="14031"/>
                    <a:pt x="8649" y="14031"/>
                  </a:cubicBezTo>
                  <a:cubicBezTo>
                    <a:pt x="8521" y="13903"/>
                    <a:pt x="8521" y="13903"/>
                    <a:pt x="8394" y="13903"/>
                  </a:cubicBezTo>
                  <a:lnTo>
                    <a:pt x="8234" y="13903"/>
                  </a:lnTo>
                  <a:cubicBezTo>
                    <a:pt x="8106" y="13903"/>
                    <a:pt x="7979" y="13776"/>
                    <a:pt x="7979" y="13776"/>
                  </a:cubicBezTo>
                  <a:lnTo>
                    <a:pt x="7851" y="13776"/>
                  </a:lnTo>
                  <a:cubicBezTo>
                    <a:pt x="7436" y="13616"/>
                    <a:pt x="7053" y="13489"/>
                    <a:pt x="6638" y="13233"/>
                  </a:cubicBezTo>
                  <a:cubicBezTo>
                    <a:pt x="6255" y="13106"/>
                    <a:pt x="5840" y="12978"/>
                    <a:pt x="5457" y="12691"/>
                  </a:cubicBezTo>
                  <a:lnTo>
                    <a:pt x="5330" y="12691"/>
                  </a:lnTo>
                  <a:lnTo>
                    <a:pt x="5202" y="12563"/>
                  </a:lnTo>
                  <a:cubicBezTo>
                    <a:pt x="4787" y="12435"/>
                    <a:pt x="4404" y="12180"/>
                    <a:pt x="4117" y="12021"/>
                  </a:cubicBezTo>
                  <a:cubicBezTo>
                    <a:pt x="3862" y="11893"/>
                    <a:pt x="3606" y="11765"/>
                    <a:pt x="3447" y="11638"/>
                  </a:cubicBezTo>
                  <a:cubicBezTo>
                    <a:pt x="3191" y="11510"/>
                    <a:pt x="2936" y="11382"/>
                    <a:pt x="2649" y="11223"/>
                  </a:cubicBezTo>
                  <a:cubicBezTo>
                    <a:pt x="2649" y="11223"/>
                    <a:pt x="2521" y="11223"/>
                    <a:pt x="2394" y="11095"/>
                  </a:cubicBezTo>
                  <a:cubicBezTo>
                    <a:pt x="2394" y="11095"/>
                    <a:pt x="2266" y="11095"/>
                    <a:pt x="2138" y="10967"/>
                  </a:cubicBezTo>
                  <a:lnTo>
                    <a:pt x="1851" y="10840"/>
                  </a:lnTo>
                  <a:lnTo>
                    <a:pt x="1723" y="10840"/>
                  </a:lnTo>
                  <a:lnTo>
                    <a:pt x="1596" y="10712"/>
                  </a:lnTo>
                  <a:lnTo>
                    <a:pt x="1468" y="10712"/>
                  </a:lnTo>
                  <a:lnTo>
                    <a:pt x="1340" y="10584"/>
                  </a:lnTo>
                  <a:cubicBezTo>
                    <a:pt x="1213" y="10584"/>
                    <a:pt x="1213" y="10584"/>
                    <a:pt x="1053" y="10425"/>
                  </a:cubicBezTo>
                  <a:cubicBezTo>
                    <a:pt x="1213" y="10042"/>
                    <a:pt x="1468" y="9627"/>
                    <a:pt x="1596" y="9372"/>
                  </a:cubicBezTo>
                  <a:cubicBezTo>
                    <a:pt x="1851" y="8989"/>
                    <a:pt x="2011" y="8574"/>
                    <a:pt x="2266" y="8191"/>
                  </a:cubicBezTo>
                  <a:lnTo>
                    <a:pt x="2266" y="8031"/>
                  </a:lnTo>
                  <a:cubicBezTo>
                    <a:pt x="2266" y="8031"/>
                    <a:pt x="2266" y="8191"/>
                    <a:pt x="2394" y="8191"/>
                  </a:cubicBezTo>
                  <a:cubicBezTo>
                    <a:pt x="2521" y="8191"/>
                    <a:pt x="2649" y="8318"/>
                    <a:pt x="2809" y="8318"/>
                  </a:cubicBezTo>
                  <a:cubicBezTo>
                    <a:pt x="2936" y="8318"/>
                    <a:pt x="3191" y="8446"/>
                    <a:pt x="3447" y="8446"/>
                  </a:cubicBezTo>
                  <a:cubicBezTo>
                    <a:pt x="3989" y="8318"/>
                    <a:pt x="4532" y="8191"/>
                    <a:pt x="4915" y="7904"/>
                  </a:cubicBezTo>
                  <a:cubicBezTo>
                    <a:pt x="5043" y="7776"/>
                    <a:pt x="5202" y="7648"/>
                    <a:pt x="5457" y="7393"/>
                  </a:cubicBezTo>
                  <a:cubicBezTo>
                    <a:pt x="5457" y="7233"/>
                    <a:pt x="5585" y="7233"/>
                    <a:pt x="5585" y="7106"/>
                  </a:cubicBezTo>
                  <a:cubicBezTo>
                    <a:pt x="5713" y="6978"/>
                    <a:pt x="5713" y="6850"/>
                    <a:pt x="5713" y="6723"/>
                  </a:cubicBezTo>
                  <a:lnTo>
                    <a:pt x="5713" y="6595"/>
                  </a:lnTo>
                  <a:cubicBezTo>
                    <a:pt x="5840" y="6435"/>
                    <a:pt x="5840" y="6308"/>
                    <a:pt x="5840" y="6180"/>
                  </a:cubicBezTo>
                  <a:cubicBezTo>
                    <a:pt x="5840" y="5925"/>
                    <a:pt x="5840" y="5638"/>
                    <a:pt x="5713" y="5510"/>
                  </a:cubicBezTo>
                  <a:cubicBezTo>
                    <a:pt x="5585" y="5382"/>
                    <a:pt x="5585" y="5255"/>
                    <a:pt x="5585" y="5127"/>
                  </a:cubicBezTo>
                  <a:cubicBezTo>
                    <a:pt x="5457" y="5127"/>
                    <a:pt x="5457" y="4999"/>
                    <a:pt x="5330" y="4840"/>
                  </a:cubicBezTo>
                  <a:cubicBezTo>
                    <a:pt x="5202" y="4712"/>
                    <a:pt x="5043" y="4584"/>
                    <a:pt x="4915" y="4584"/>
                  </a:cubicBezTo>
                  <a:cubicBezTo>
                    <a:pt x="4915" y="4584"/>
                    <a:pt x="4787" y="4457"/>
                    <a:pt x="4660" y="4457"/>
                  </a:cubicBezTo>
                  <a:lnTo>
                    <a:pt x="4660" y="4329"/>
                  </a:lnTo>
                  <a:lnTo>
                    <a:pt x="4787" y="4201"/>
                  </a:lnTo>
                  <a:cubicBezTo>
                    <a:pt x="4787" y="4042"/>
                    <a:pt x="4915" y="3914"/>
                    <a:pt x="4915" y="3659"/>
                  </a:cubicBezTo>
                  <a:cubicBezTo>
                    <a:pt x="5202" y="3404"/>
                    <a:pt x="5330" y="3116"/>
                    <a:pt x="5457" y="2861"/>
                  </a:cubicBezTo>
                  <a:lnTo>
                    <a:pt x="5585" y="2733"/>
                  </a:lnTo>
                  <a:lnTo>
                    <a:pt x="5585" y="2606"/>
                  </a:lnTo>
                  <a:cubicBezTo>
                    <a:pt x="6000" y="2191"/>
                    <a:pt x="6255" y="1648"/>
                    <a:pt x="6511" y="1138"/>
                  </a:cubicBezTo>
                  <a:lnTo>
                    <a:pt x="6638" y="1138"/>
                  </a:lnTo>
                  <a:lnTo>
                    <a:pt x="6638" y="1010"/>
                  </a:lnTo>
                  <a:close/>
                  <a:moveTo>
                    <a:pt x="6565" y="1"/>
                  </a:moveTo>
                  <a:cubicBezTo>
                    <a:pt x="6386" y="1"/>
                    <a:pt x="6255" y="98"/>
                    <a:pt x="6255" y="212"/>
                  </a:cubicBezTo>
                  <a:lnTo>
                    <a:pt x="6128" y="340"/>
                  </a:lnTo>
                  <a:lnTo>
                    <a:pt x="6000" y="468"/>
                  </a:lnTo>
                  <a:cubicBezTo>
                    <a:pt x="5585" y="1138"/>
                    <a:pt x="5043" y="1808"/>
                    <a:pt x="4660" y="2446"/>
                  </a:cubicBezTo>
                  <a:cubicBezTo>
                    <a:pt x="4532" y="2733"/>
                    <a:pt x="4404" y="2989"/>
                    <a:pt x="4245" y="3244"/>
                  </a:cubicBezTo>
                  <a:cubicBezTo>
                    <a:pt x="3989" y="3531"/>
                    <a:pt x="3862" y="3787"/>
                    <a:pt x="3734" y="4042"/>
                  </a:cubicBezTo>
                  <a:lnTo>
                    <a:pt x="3734" y="4329"/>
                  </a:lnTo>
                  <a:lnTo>
                    <a:pt x="3606" y="4329"/>
                  </a:lnTo>
                  <a:cubicBezTo>
                    <a:pt x="3447" y="4584"/>
                    <a:pt x="3606" y="4840"/>
                    <a:pt x="3862" y="4999"/>
                  </a:cubicBezTo>
                  <a:cubicBezTo>
                    <a:pt x="4117" y="5127"/>
                    <a:pt x="4404" y="5255"/>
                    <a:pt x="4532" y="5382"/>
                  </a:cubicBezTo>
                  <a:lnTo>
                    <a:pt x="4660" y="5510"/>
                  </a:lnTo>
                  <a:lnTo>
                    <a:pt x="4787" y="5638"/>
                  </a:lnTo>
                  <a:cubicBezTo>
                    <a:pt x="4787" y="5797"/>
                    <a:pt x="4915" y="5925"/>
                    <a:pt x="4915" y="5925"/>
                  </a:cubicBezTo>
                  <a:lnTo>
                    <a:pt x="4915" y="6180"/>
                  </a:lnTo>
                  <a:cubicBezTo>
                    <a:pt x="4915" y="6308"/>
                    <a:pt x="4915" y="6435"/>
                    <a:pt x="4787" y="6595"/>
                  </a:cubicBezTo>
                  <a:cubicBezTo>
                    <a:pt x="4787" y="6595"/>
                    <a:pt x="4787" y="6723"/>
                    <a:pt x="4660" y="6850"/>
                  </a:cubicBezTo>
                  <a:cubicBezTo>
                    <a:pt x="4660" y="6978"/>
                    <a:pt x="4532" y="6978"/>
                    <a:pt x="4404" y="7106"/>
                  </a:cubicBezTo>
                  <a:cubicBezTo>
                    <a:pt x="4404" y="7106"/>
                    <a:pt x="4245" y="7233"/>
                    <a:pt x="4117" y="7233"/>
                  </a:cubicBezTo>
                  <a:cubicBezTo>
                    <a:pt x="4117" y="7233"/>
                    <a:pt x="4117" y="7393"/>
                    <a:pt x="3989" y="7393"/>
                  </a:cubicBezTo>
                  <a:lnTo>
                    <a:pt x="3734" y="7393"/>
                  </a:lnTo>
                  <a:cubicBezTo>
                    <a:pt x="3606" y="7521"/>
                    <a:pt x="3447" y="7521"/>
                    <a:pt x="3319" y="7521"/>
                  </a:cubicBezTo>
                  <a:cubicBezTo>
                    <a:pt x="3191" y="7521"/>
                    <a:pt x="3064" y="7393"/>
                    <a:pt x="2936" y="7393"/>
                  </a:cubicBezTo>
                  <a:cubicBezTo>
                    <a:pt x="2936" y="7393"/>
                    <a:pt x="2809" y="7393"/>
                    <a:pt x="2649" y="7233"/>
                  </a:cubicBezTo>
                  <a:lnTo>
                    <a:pt x="2521" y="7233"/>
                  </a:lnTo>
                  <a:cubicBezTo>
                    <a:pt x="2394" y="7106"/>
                    <a:pt x="2394" y="7106"/>
                    <a:pt x="2138" y="7106"/>
                  </a:cubicBezTo>
                  <a:cubicBezTo>
                    <a:pt x="1851" y="7106"/>
                    <a:pt x="1723" y="7393"/>
                    <a:pt x="1468" y="7648"/>
                  </a:cubicBezTo>
                  <a:cubicBezTo>
                    <a:pt x="1468" y="7776"/>
                    <a:pt x="1340" y="7904"/>
                    <a:pt x="1340" y="7904"/>
                  </a:cubicBezTo>
                  <a:cubicBezTo>
                    <a:pt x="1053" y="8318"/>
                    <a:pt x="798" y="8829"/>
                    <a:pt x="670" y="9244"/>
                  </a:cubicBezTo>
                  <a:cubicBezTo>
                    <a:pt x="543" y="9372"/>
                    <a:pt x="415" y="9627"/>
                    <a:pt x="255" y="9914"/>
                  </a:cubicBezTo>
                  <a:cubicBezTo>
                    <a:pt x="255" y="9914"/>
                    <a:pt x="255" y="10042"/>
                    <a:pt x="128" y="10169"/>
                  </a:cubicBezTo>
                  <a:lnTo>
                    <a:pt x="128" y="10297"/>
                  </a:lnTo>
                  <a:cubicBezTo>
                    <a:pt x="128" y="10425"/>
                    <a:pt x="0" y="10425"/>
                    <a:pt x="0" y="10584"/>
                  </a:cubicBezTo>
                  <a:cubicBezTo>
                    <a:pt x="128" y="10712"/>
                    <a:pt x="128" y="10712"/>
                    <a:pt x="128" y="10840"/>
                  </a:cubicBezTo>
                  <a:cubicBezTo>
                    <a:pt x="255" y="10967"/>
                    <a:pt x="255" y="11095"/>
                    <a:pt x="415" y="11095"/>
                  </a:cubicBezTo>
                  <a:cubicBezTo>
                    <a:pt x="670" y="11223"/>
                    <a:pt x="926" y="11382"/>
                    <a:pt x="1213" y="11638"/>
                  </a:cubicBezTo>
                  <a:cubicBezTo>
                    <a:pt x="1468" y="11638"/>
                    <a:pt x="1723" y="11765"/>
                    <a:pt x="1851" y="11893"/>
                  </a:cubicBezTo>
                  <a:cubicBezTo>
                    <a:pt x="2394" y="12180"/>
                    <a:pt x="2809" y="12308"/>
                    <a:pt x="3191" y="12563"/>
                  </a:cubicBezTo>
                  <a:cubicBezTo>
                    <a:pt x="3734" y="12818"/>
                    <a:pt x="4117" y="13106"/>
                    <a:pt x="4532" y="13233"/>
                  </a:cubicBezTo>
                  <a:cubicBezTo>
                    <a:pt x="5043" y="13489"/>
                    <a:pt x="5457" y="13776"/>
                    <a:pt x="5840" y="13903"/>
                  </a:cubicBezTo>
                  <a:cubicBezTo>
                    <a:pt x="6255" y="14159"/>
                    <a:pt x="6798" y="14286"/>
                    <a:pt x="7181" y="14414"/>
                  </a:cubicBezTo>
                  <a:cubicBezTo>
                    <a:pt x="7436" y="14574"/>
                    <a:pt x="7723" y="14701"/>
                    <a:pt x="7851" y="14701"/>
                  </a:cubicBezTo>
                  <a:cubicBezTo>
                    <a:pt x="8106" y="14829"/>
                    <a:pt x="8394" y="14829"/>
                    <a:pt x="8521" y="14829"/>
                  </a:cubicBezTo>
                  <a:cubicBezTo>
                    <a:pt x="8649" y="14957"/>
                    <a:pt x="8904" y="14957"/>
                    <a:pt x="9032" y="15084"/>
                  </a:cubicBezTo>
                  <a:lnTo>
                    <a:pt x="9447" y="15084"/>
                  </a:lnTo>
                  <a:cubicBezTo>
                    <a:pt x="9484" y="15122"/>
                    <a:pt x="9546" y="15137"/>
                    <a:pt x="9615" y="15137"/>
                  </a:cubicBezTo>
                  <a:cubicBezTo>
                    <a:pt x="9782" y="15137"/>
                    <a:pt x="9989" y="15047"/>
                    <a:pt x="9989" y="14957"/>
                  </a:cubicBezTo>
                  <a:cubicBezTo>
                    <a:pt x="10245" y="14286"/>
                    <a:pt x="10628" y="13776"/>
                    <a:pt x="10915" y="13106"/>
                  </a:cubicBezTo>
                  <a:cubicBezTo>
                    <a:pt x="11042" y="12818"/>
                    <a:pt x="11170" y="12563"/>
                    <a:pt x="11298" y="12308"/>
                  </a:cubicBezTo>
                  <a:cubicBezTo>
                    <a:pt x="11298" y="12021"/>
                    <a:pt x="11425" y="11765"/>
                    <a:pt x="11585" y="11510"/>
                  </a:cubicBezTo>
                  <a:cubicBezTo>
                    <a:pt x="11585" y="11382"/>
                    <a:pt x="11585" y="11223"/>
                    <a:pt x="11425" y="11223"/>
                  </a:cubicBezTo>
                  <a:lnTo>
                    <a:pt x="11425" y="10967"/>
                  </a:lnTo>
                  <a:cubicBezTo>
                    <a:pt x="11425" y="10967"/>
                    <a:pt x="11298" y="10840"/>
                    <a:pt x="11170" y="10840"/>
                  </a:cubicBezTo>
                  <a:lnTo>
                    <a:pt x="11042" y="10712"/>
                  </a:lnTo>
                  <a:cubicBezTo>
                    <a:pt x="11042" y="10712"/>
                    <a:pt x="10915" y="10584"/>
                    <a:pt x="10787" y="10584"/>
                  </a:cubicBezTo>
                  <a:lnTo>
                    <a:pt x="10787" y="10425"/>
                  </a:lnTo>
                  <a:cubicBezTo>
                    <a:pt x="10628" y="10297"/>
                    <a:pt x="10628" y="10169"/>
                    <a:pt x="10628" y="10042"/>
                  </a:cubicBezTo>
                  <a:lnTo>
                    <a:pt x="10628" y="9627"/>
                  </a:lnTo>
                  <a:lnTo>
                    <a:pt x="10628" y="9499"/>
                  </a:lnTo>
                  <a:lnTo>
                    <a:pt x="10628" y="9372"/>
                  </a:lnTo>
                  <a:cubicBezTo>
                    <a:pt x="10787" y="9372"/>
                    <a:pt x="10787" y="9244"/>
                    <a:pt x="10915" y="9116"/>
                  </a:cubicBezTo>
                  <a:cubicBezTo>
                    <a:pt x="11042" y="9116"/>
                    <a:pt x="11042" y="9116"/>
                    <a:pt x="11170" y="8989"/>
                  </a:cubicBezTo>
                  <a:cubicBezTo>
                    <a:pt x="11298" y="8989"/>
                    <a:pt x="11425" y="8989"/>
                    <a:pt x="11585" y="8829"/>
                  </a:cubicBezTo>
                  <a:lnTo>
                    <a:pt x="12893" y="8829"/>
                  </a:lnTo>
                  <a:cubicBezTo>
                    <a:pt x="13021" y="8829"/>
                    <a:pt x="13181" y="8701"/>
                    <a:pt x="13181" y="8574"/>
                  </a:cubicBezTo>
                  <a:cubicBezTo>
                    <a:pt x="13308" y="8574"/>
                    <a:pt x="13308" y="8446"/>
                    <a:pt x="13308" y="8318"/>
                  </a:cubicBezTo>
                  <a:cubicBezTo>
                    <a:pt x="13436" y="8191"/>
                    <a:pt x="13564" y="8031"/>
                    <a:pt x="13564" y="7904"/>
                  </a:cubicBezTo>
                  <a:cubicBezTo>
                    <a:pt x="13691" y="7648"/>
                    <a:pt x="13691" y="7521"/>
                    <a:pt x="13819" y="7393"/>
                  </a:cubicBezTo>
                  <a:cubicBezTo>
                    <a:pt x="13979" y="6978"/>
                    <a:pt x="14106" y="6595"/>
                    <a:pt x="14234" y="6180"/>
                  </a:cubicBezTo>
                  <a:cubicBezTo>
                    <a:pt x="14489" y="5797"/>
                    <a:pt x="14617" y="5382"/>
                    <a:pt x="14776" y="4999"/>
                  </a:cubicBezTo>
                  <a:cubicBezTo>
                    <a:pt x="14904" y="4840"/>
                    <a:pt x="14904" y="4712"/>
                    <a:pt x="14904" y="4584"/>
                  </a:cubicBezTo>
                  <a:cubicBezTo>
                    <a:pt x="14776" y="4584"/>
                    <a:pt x="14776" y="4584"/>
                    <a:pt x="14776" y="4457"/>
                  </a:cubicBezTo>
                  <a:cubicBezTo>
                    <a:pt x="14904" y="4329"/>
                    <a:pt x="14904" y="4042"/>
                    <a:pt x="14617" y="3914"/>
                  </a:cubicBezTo>
                  <a:cubicBezTo>
                    <a:pt x="14361" y="3659"/>
                    <a:pt x="13979" y="3404"/>
                    <a:pt x="13564" y="3244"/>
                  </a:cubicBezTo>
                  <a:cubicBezTo>
                    <a:pt x="13564" y="3244"/>
                    <a:pt x="13436" y="3244"/>
                    <a:pt x="13436" y="3116"/>
                  </a:cubicBezTo>
                  <a:cubicBezTo>
                    <a:pt x="12893" y="2989"/>
                    <a:pt x="12510" y="2733"/>
                    <a:pt x="11968" y="2446"/>
                  </a:cubicBezTo>
                  <a:cubicBezTo>
                    <a:pt x="11170" y="2063"/>
                    <a:pt x="10372" y="1648"/>
                    <a:pt x="9447" y="1265"/>
                  </a:cubicBezTo>
                  <a:cubicBezTo>
                    <a:pt x="9191" y="1138"/>
                    <a:pt x="8776" y="850"/>
                    <a:pt x="8394" y="723"/>
                  </a:cubicBezTo>
                  <a:cubicBezTo>
                    <a:pt x="7851" y="468"/>
                    <a:pt x="7308" y="340"/>
                    <a:pt x="6798" y="53"/>
                  </a:cubicBezTo>
                  <a:cubicBezTo>
                    <a:pt x="6716" y="16"/>
                    <a:pt x="6636" y="1"/>
                    <a:pt x="65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4" name="Google Shape;764;p19"/>
            <p:cNvSpPr/>
            <p:nvPr/>
          </p:nvSpPr>
          <p:spPr>
            <a:xfrm>
              <a:off x="875844" y="2836543"/>
              <a:ext cx="28546" cy="27806"/>
            </a:xfrm>
            <a:custGeom>
              <a:avLst/>
              <a:gdLst/>
              <a:ahLst/>
              <a:cxnLst/>
              <a:rect l="l" t="t" r="r" b="b"/>
              <a:pathLst>
                <a:path w="926" h="902" extrusionOk="0">
                  <a:moveTo>
                    <a:pt x="451" y="1"/>
                  </a:moveTo>
                  <a:cubicBezTo>
                    <a:pt x="265" y="1"/>
                    <a:pt x="128" y="119"/>
                    <a:pt x="128" y="306"/>
                  </a:cubicBezTo>
                  <a:cubicBezTo>
                    <a:pt x="0" y="434"/>
                    <a:pt x="0" y="721"/>
                    <a:pt x="255" y="849"/>
                  </a:cubicBezTo>
                  <a:cubicBezTo>
                    <a:pt x="330" y="886"/>
                    <a:pt x="408" y="902"/>
                    <a:pt x="483" y="902"/>
                  </a:cubicBezTo>
                  <a:cubicBezTo>
                    <a:pt x="665" y="902"/>
                    <a:pt x="835" y="811"/>
                    <a:pt x="926" y="721"/>
                  </a:cubicBezTo>
                  <a:cubicBezTo>
                    <a:pt x="926" y="434"/>
                    <a:pt x="926" y="179"/>
                    <a:pt x="670" y="51"/>
                  </a:cubicBezTo>
                  <a:cubicBezTo>
                    <a:pt x="593" y="17"/>
                    <a:pt x="519" y="1"/>
                    <a:pt x="4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65" name="Google Shape;765;p19"/>
          <p:cNvGrpSpPr/>
          <p:nvPr/>
        </p:nvGrpSpPr>
        <p:grpSpPr>
          <a:xfrm>
            <a:off x="10992571" y="5834835"/>
            <a:ext cx="579845" cy="671669"/>
            <a:chOff x="8603040" y="1317126"/>
            <a:chExt cx="434884" cy="503752"/>
          </a:xfrm>
        </p:grpSpPr>
        <p:sp>
          <p:nvSpPr>
            <p:cNvPr id="766" name="Google Shape;766;p19"/>
            <p:cNvSpPr/>
            <p:nvPr/>
          </p:nvSpPr>
          <p:spPr>
            <a:xfrm>
              <a:off x="8771261" y="1530601"/>
              <a:ext cx="82679" cy="85639"/>
            </a:xfrm>
            <a:custGeom>
              <a:avLst/>
              <a:gdLst/>
              <a:ahLst/>
              <a:cxnLst/>
              <a:rect l="l" t="t" r="r" b="b"/>
              <a:pathLst>
                <a:path w="2682" h="2778" extrusionOk="0">
                  <a:moveTo>
                    <a:pt x="1596" y="1054"/>
                  </a:moveTo>
                  <a:cubicBezTo>
                    <a:pt x="1596" y="1181"/>
                    <a:pt x="1724" y="1181"/>
                    <a:pt x="1724" y="1181"/>
                  </a:cubicBezTo>
                  <a:lnTo>
                    <a:pt x="1724" y="1309"/>
                  </a:lnTo>
                  <a:lnTo>
                    <a:pt x="1724" y="1437"/>
                  </a:lnTo>
                  <a:lnTo>
                    <a:pt x="1724" y="1596"/>
                  </a:lnTo>
                  <a:lnTo>
                    <a:pt x="1724" y="1724"/>
                  </a:lnTo>
                  <a:lnTo>
                    <a:pt x="1724" y="1852"/>
                  </a:lnTo>
                  <a:lnTo>
                    <a:pt x="1341" y="1852"/>
                  </a:lnTo>
                  <a:cubicBezTo>
                    <a:pt x="1213" y="1852"/>
                    <a:pt x="1086" y="1724"/>
                    <a:pt x="926" y="1724"/>
                  </a:cubicBezTo>
                  <a:lnTo>
                    <a:pt x="1086" y="1596"/>
                  </a:lnTo>
                  <a:cubicBezTo>
                    <a:pt x="1086" y="1437"/>
                    <a:pt x="1213" y="1181"/>
                    <a:pt x="1341" y="1054"/>
                  </a:cubicBezTo>
                  <a:close/>
                  <a:moveTo>
                    <a:pt x="1341" y="1"/>
                  </a:moveTo>
                  <a:cubicBezTo>
                    <a:pt x="1213" y="1"/>
                    <a:pt x="1086" y="1"/>
                    <a:pt x="926" y="128"/>
                  </a:cubicBezTo>
                  <a:cubicBezTo>
                    <a:pt x="671" y="384"/>
                    <a:pt x="543" y="639"/>
                    <a:pt x="288" y="926"/>
                  </a:cubicBezTo>
                  <a:cubicBezTo>
                    <a:pt x="128" y="1309"/>
                    <a:pt x="0" y="1724"/>
                    <a:pt x="128" y="2107"/>
                  </a:cubicBezTo>
                  <a:cubicBezTo>
                    <a:pt x="288" y="2235"/>
                    <a:pt x="415" y="2522"/>
                    <a:pt x="543" y="2522"/>
                  </a:cubicBezTo>
                  <a:cubicBezTo>
                    <a:pt x="671" y="2650"/>
                    <a:pt x="798" y="2650"/>
                    <a:pt x="926" y="2650"/>
                  </a:cubicBezTo>
                  <a:cubicBezTo>
                    <a:pt x="1086" y="2650"/>
                    <a:pt x="1213" y="2777"/>
                    <a:pt x="1341" y="2777"/>
                  </a:cubicBezTo>
                  <a:cubicBezTo>
                    <a:pt x="1469" y="2777"/>
                    <a:pt x="1596" y="2777"/>
                    <a:pt x="1883" y="2650"/>
                  </a:cubicBezTo>
                  <a:cubicBezTo>
                    <a:pt x="2266" y="2650"/>
                    <a:pt x="2681" y="2235"/>
                    <a:pt x="2681" y="1724"/>
                  </a:cubicBezTo>
                  <a:lnTo>
                    <a:pt x="2681" y="1437"/>
                  </a:lnTo>
                  <a:lnTo>
                    <a:pt x="2681" y="1054"/>
                  </a:lnTo>
                  <a:cubicBezTo>
                    <a:pt x="2522" y="926"/>
                    <a:pt x="2522" y="639"/>
                    <a:pt x="2394" y="511"/>
                  </a:cubicBezTo>
                  <a:cubicBezTo>
                    <a:pt x="2139" y="384"/>
                    <a:pt x="1883" y="256"/>
                    <a:pt x="1596" y="256"/>
                  </a:cubicBezTo>
                  <a:lnTo>
                    <a:pt x="1596" y="128"/>
                  </a:lnTo>
                  <a:cubicBezTo>
                    <a:pt x="1469" y="1"/>
                    <a:pt x="1341" y="1"/>
                    <a:pt x="13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7" name="Google Shape;767;p19"/>
            <p:cNvSpPr/>
            <p:nvPr/>
          </p:nvSpPr>
          <p:spPr>
            <a:xfrm>
              <a:off x="8603040" y="1317126"/>
              <a:ext cx="434884" cy="503752"/>
            </a:xfrm>
            <a:custGeom>
              <a:avLst/>
              <a:gdLst/>
              <a:ahLst/>
              <a:cxnLst/>
              <a:rect l="l" t="t" r="r" b="b"/>
              <a:pathLst>
                <a:path w="14107" h="16341" extrusionOk="0">
                  <a:moveTo>
                    <a:pt x="6670" y="798"/>
                  </a:moveTo>
                  <a:cubicBezTo>
                    <a:pt x="6670" y="926"/>
                    <a:pt x="6670" y="926"/>
                    <a:pt x="6798" y="926"/>
                  </a:cubicBezTo>
                  <a:cubicBezTo>
                    <a:pt x="6926" y="1053"/>
                    <a:pt x="6926" y="1341"/>
                    <a:pt x="7053" y="1468"/>
                  </a:cubicBezTo>
                  <a:cubicBezTo>
                    <a:pt x="7181" y="1851"/>
                    <a:pt x="7340" y="2266"/>
                    <a:pt x="7468" y="2649"/>
                  </a:cubicBezTo>
                  <a:cubicBezTo>
                    <a:pt x="7596" y="3064"/>
                    <a:pt x="7723" y="3447"/>
                    <a:pt x="7723" y="3862"/>
                  </a:cubicBezTo>
                  <a:cubicBezTo>
                    <a:pt x="7851" y="4117"/>
                    <a:pt x="7851" y="4245"/>
                    <a:pt x="7851" y="4532"/>
                  </a:cubicBezTo>
                  <a:lnTo>
                    <a:pt x="7723" y="4660"/>
                  </a:lnTo>
                  <a:cubicBezTo>
                    <a:pt x="7596" y="4787"/>
                    <a:pt x="7340" y="4915"/>
                    <a:pt x="7181" y="5170"/>
                  </a:cubicBezTo>
                  <a:cubicBezTo>
                    <a:pt x="7053" y="5170"/>
                    <a:pt x="6926" y="5330"/>
                    <a:pt x="6926" y="5458"/>
                  </a:cubicBezTo>
                  <a:cubicBezTo>
                    <a:pt x="6798" y="5330"/>
                    <a:pt x="6670" y="5330"/>
                    <a:pt x="6543" y="5170"/>
                  </a:cubicBezTo>
                  <a:cubicBezTo>
                    <a:pt x="6128" y="4915"/>
                    <a:pt x="5745" y="4532"/>
                    <a:pt x="5330" y="4245"/>
                  </a:cubicBezTo>
                  <a:cubicBezTo>
                    <a:pt x="5330" y="3989"/>
                    <a:pt x="5330" y="3734"/>
                    <a:pt x="5457" y="3575"/>
                  </a:cubicBezTo>
                  <a:cubicBezTo>
                    <a:pt x="5457" y="3447"/>
                    <a:pt x="5457" y="3192"/>
                    <a:pt x="5585" y="3064"/>
                  </a:cubicBezTo>
                  <a:cubicBezTo>
                    <a:pt x="5585" y="2936"/>
                    <a:pt x="5745" y="2649"/>
                    <a:pt x="5745" y="2521"/>
                  </a:cubicBezTo>
                  <a:cubicBezTo>
                    <a:pt x="5872" y="2266"/>
                    <a:pt x="5872" y="1979"/>
                    <a:pt x="6000" y="1724"/>
                  </a:cubicBezTo>
                  <a:cubicBezTo>
                    <a:pt x="6000" y="1596"/>
                    <a:pt x="6128" y="1596"/>
                    <a:pt x="6128" y="1468"/>
                  </a:cubicBezTo>
                  <a:cubicBezTo>
                    <a:pt x="6128" y="1468"/>
                    <a:pt x="6255" y="1341"/>
                    <a:pt x="6255" y="1181"/>
                  </a:cubicBezTo>
                  <a:cubicBezTo>
                    <a:pt x="6383" y="1053"/>
                    <a:pt x="6543" y="1053"/>
                    <a:pt x="6543" y="926"/>
                  </a:cubicBezTo>
                  <a:cubicBezTo>
                    <a:pt x="6543" y="926"/>
                    <a:pt x="6670" y="926"/>
                    <a:pt x="6670" y="798"/>
                  </a:cubicBezTo>
                  <a:close/>
                  <a:moveTo>
                    <a:pt x="8138" y="5458"/>
                  </a:moveTo>
                  <a:cubicBezTo>
                    <a:pt x="8266" y="5841"/>
                    <a:pt x="8266" y="6128"/>
                    <a:pt x="8266" y="6383"/>
                  </a:cubicBezTo>
                  <a:lnTo>
                    <a:pt x="8266" y="6638"/>
                  </a:lnTo>
                  <a:cubicBezTo>
                    <a:pt x="8266" y="6511"/>
                    <a:pt x="8138" y="6383"/>
                    <a:pt x="7979" y="6255"/>
                  </a:cubicBezTo>
                  <a:cubicBezTo>
                    <a:pt x="7851" y="6255"/>
                    <a:pt x="7723" y="6128"/>
                    <a:pt x="7596" y="5968"/>
                  </a:cubicBezTo>
                  <a:lnTo>
                    <a:pt x="7723" y="5841"/>
                  </a:lnTo>
                  <a:cubicBezTo>
                    <a:pt x="7851" y="5713"/>
                    <a:pt x="7979" y="5585"/>
                    <a:pt x="8138" y="5458"/>
                  </a:cubicBezTo>
                  <a:close/>
                  <a:moveTo>
                    <a:pt x="5074" y="5170"/>
                  </a:moveTo>
                  <a:cubicBezTo>
                    <a:pt x="5202" y="5170"/>
                    <a:pt x="5202" y="5330"/>
                    <a:pt x="5330" y="5330"/>
                  </a:cubicBezTo>
                  <a:cubicBezTo>
                    <a:pt x="5585" y="5585"/>
                    <a:pt x="5872" y="5841"/>
                    <a:pt x="6128" y="5968"/>
                  </a:cubicBezTo>
                  <a:cubicBezTo>
                    <a:pt x="6000" y="6128"/>
                    <a:pt x="5745" y="6383"/>
                    <a:pt x="5457" y="6511"/>
                  </a:cubicBezTo>
                  <a:cubicBezTo>
                    <a:pt x="5330" y="6766"/>
                    <a:pt x="5074" y="6926"/>
                    <a:pt x="4947" y="7181"/>
                  </a:cubicBezTo>
                  <a:lnTo>
                    <a:pt x="4947" y="7053"/>
                  </a:lnTo>
                  <a:cubicBezTo>
                    <a:pt x="4947" y="6638"/>
                    <a:pt x="4947" y="6255"/>
                    <a:pt x="5074" y="5841"/>
                  </a:cubicBezTo>
                  <a:lnTo>
                    <a:pt x="5074" y="5170"/>
                  </a:lnTo>
                  <a:close/>
                  <a:moveTo>
                    <a:pt x="13181" y="2521"/>
                  </a:moveTo>
                  <a:lnTo>
                    <a:pt x="13181" y="2649"/>
                  </a:lnTo>
                  <a:lnTo>
                    <a:pt x="13181" y="2777"/>
                  </a:lnTo>
                  <a:lnTo>
                    <a:pt x="13181" y="3064"/>
                  </a:lnTo>
                  <a:lnTo>
                    <a:pt x="13181" y="3319"/>
                  </a:lnTo>
                  <a:cubicBezTo>
                    <a:pt x="13053" y="3447"/>
                    <a:pt x="13053" y="3575"/>
                    <a:pt x="13053" y="3734"/>
                  </a:cubicBezTo>
                  <a:cubicBezTo>
                    <a:pt x="12925" y="3989"/>
                    <a:pt x="12766" y="4245"/>
                    <a:pt x="12638" y="4372"/>
                  </a:cubicBezTo>
                  <a:cubicBezTo>
                    <a:pt x="12511" y="4660"/>
                    <a:pt x="12383" y="4915"/>
                    <a:pt x="12128" y="5170"/>
                  </a:cubicBezTo>
                  <a:cubicBezTo>
                    <a:pt x="11840" y="5458"/>
                    <a:pt x="11585" y="5841"/>
                    <a:pt x="11330" y="6128"/>
                  </a:cubicBezTo>
                  <a:cubicBezTo>
                    <a:pt x="10915" y="6511"/>
                    <a:pt x="10659" y="6926"/>
                    <a:pt x="10372" y="7309"/>
                  </a:cubicBezTo>
                  <a:cubicBezTo>
                    <a:pt x="10117" y="7564"/>
                    <a:pt x="9862" y="7851"/>
                    <a:pt x="9734" y="8106"/>
                  </a:cubicBezTo>
                  <a:lnTo>
                    <a:pt x="9319" y="7723"/>
                  </a:lnTo>
                  <a:lnTo>
                    <a:pt x="9319" y="6926"/>
                  </a:lnTo>
                  <a:cubicBezTo>
                    <a:pt x="9191" y="6638"/>
                    <a:pt x="9191" y="6511"/>
                    <a:pt x="9191" y="6255"/>
                  </a:cubicBezTo>
                  <a:cubicBezTo>
                    <a:pt x="9064" y="5713"/>
                    <a:pt x="9064" y="5330"/>
                    <a:pt x="8936" y="4915"/>
                  </a:cubicBezTo>
                  <a:lnTo>
                    <a:pt x="8936" y="4787"/>
                  </a:lnTo>
                  <a:cubicBezTo>
                    <a:pt x="9191" y="4660"/>
                    <a:pt x="9319" y="4532"/>
                    <a:pt x="9447" y="4532"/>
                  </a:cubicBezTo>
                  <a:cubicBezTo>
                    <a:pt x="9574" y="4372"/>
                    <a:pt x="9734" y="4245"/>
                    <a:pt x="9862" y="4117"/>
                  </a:cubicBezTo>
                  <a:cubicBezTo>
                    <a:pt x="10117" y="3989"/>
                    <a:pt x="10372" y="3862"/>
                    <a:pt x="10659" y="3575"/>
                  </a:cubicBezTo>
                  <a:cubicBezTo>
                    <a:pt x="11042" y="3447"/>
                    <a:pt x="11330" y="3192"/>
                    <a:pt x="11713" y="3064"/>
                  </a:cubicBezTo>
                  <a:cubicBezTo>
                    <a:pt x="11840" y="2936"/>
                    <a:pt x="12128" y="2777"/>
                    <a:pt x="12255" y="2649"/>
                  </a:cubicBezTo>
                  <a:lnTo>
                    <a:pt x="12638" y="2649"/>
                  </a:lnTo>
                  <a:lnTo>
                    <a:pt x="12638" y="2521"/>
                  </a:lnTo>
                  <a:close/>
                  <a:moveTo>
                    <a:pt x="1474" y="3663"/>
                  </a:moveTo>
                  <a:cubicBezTo>
                    <a:pt x="1571" y="3663"/>
                    <a:pt x="1692" y="3734"/>
                    <a:pt x="1883" y="3734"/>
                  </a:cubicBezTo>
                  <a:cubicBezTo>
                    <a:pt x="2138" y="3734"/>
                    <a:pt x="2394" y="3734"/>
                    <a:pt x="2681" y="3862"/>
                  </a:cubicBezTo>
                  <a:cubicBezTo>
                    <a:pt x="2936" y="3989"/>
                    <a:pt x="3351" y="3989"/>
                    <a:pt x="3606" y="4117"/>
                  </a:cubicBezTo>
                  <a:cubicBezTo>
                    <a:pt x="3862" y="4245"/>
                    <a:pt x="3989" y="4372"/>
                    <a:pt x="4277" y="4660"/>
                  </a:cubicBezTo>
                  <a:lnTo>
                    <a:pt x="4277" y="4787"/>
                  </a:lnTo>
                  <a:cubicBezTo>
                    <a:pt x="4277" y="5043"/>
                    <a:pt x="4149" y="5330"/>
                    <a:pt x="4149" y="5585"/>
                  </a:cubicBezTo>
                  <a:cubicBezTo>
                    <a:pt x="4149" y="5841"/>
                    <a:pt x="4149" y="6128"/>
                    <a:pt x="3989" y="6383"/>
                  </a:cubicBezTo>
                  <a:lnTo>
                    <a:pt x="3989" y="7053"/>
                  </a:lnTo>
                  <a:lnTo>
                    <a:pt x="3989" y="8362"/>
                  </a:lnTo>
                  <a:cubicBezTo>
                    <a:pt x="3862" y="8521"/>
                    <a:pt x="3734" y="8649"/>
                    <a:pt x="3734" y="8777"/>
                  </a:cubicBezTo>
                  <a:cubicBezTo>
                    <a:pt x="3606" y="8904"/>
                    <a:pt x="3479" y="8904"/>
                    <a:pt x="3479" y="9032"/>
                  </a:cubicBezTo>
                  <a:cubicBezTo>
                    <a:pt x="3064" y="8649"/>
                    <a:pt x="2681" y="8362"/>
                    <a:pt x="2266" y="7851"/>
                  </a:cubicBezTo>
                  <a:cubicBezTo>
                    <a:pt x="2138" y="7723"/>
                    <a:pt x="2011" y="7436"/>
                    <a:pt x="1755" y="7181"/>
                  </a:cubicBezTo>
                  <a:cubicBezTo>
                    <a:pt x="1596" y="6766"/>
                    <a:pt x="1340" y="6511"/>
                    <a:pt x="1213" y="6128"/>
                  </a:cubicBezTo>
                  <a:cubicBezTo>
                    <a:pt x="1085" y="5713"/>
                    <a:pt x="958" y="5458"/>
                    <a:pt x="958" y="5170"/>
                  </a:cubicBezTo>
                  <a:lnTo>
                    <a:pt x="958" y="4245"/>
                  </a:lnTo>
                  <a:cubicBezTo>
                    <a:pt x="958" y="4117"/>
                    <a:pt x="958" y="3989"/>
                    <a:pt x="1085" y="3862"/>
                  </a:cubicBezTo>
                  <a:lnTo>
                    <a:pt x="1085" y="3734"/>
                  </a:lnTo>
                  <a:lnTo>
                    <a:pt x="1340" y="3734"/>
                  </a:lnTo>
                  <a:cubicBezTo>
                    <a:pt x="1383" y="3681"/>
                    <a:pt x="1426" y="3663"/>
                    <a:pt x="1474" y="3663"/>
                  </a:cubicBezTo>
                  <a:close/>
                  <a:moveTo>
                    <a:pt x="6926" y="6511"/>
                  </a:moveTo>
                  <a:cubicBezTo>
                    <a:pt x="7053" y="6766"/>
                    <a:pt x="7181" y="6926"/>
                    <a:pt x="7340" y="7053"/>
                  </a:cubicBezTo>
                  <a:cubicBezTo>
                    <a:pt x="7596" y="7181"/>
                    <a:pt x="7723" y="7436"/>
                    <a:pt x="7979" y="7564"/>
                  </a:cubicBezTo>
                  <a:cubicBezTo>
                    <a:pt x="8138" y="7723"/>
                    <a:pt x="8266" y="7979"/>
                    <a:pt x="8394" y="8106"/>
                  </a:cubicBezTo>
                  <a:lnTo>
                    <a:pt x="8394" y="9160"/>
                  </a:lnTo>
                  <a:lnTo>
                    <a:pt x="8394" y="9447"/>
                  </a:lnTo>
                  <a:lnTo>
                    <a:pt x="8394" y="9575"/>
                  </a:lnTo>
                  <a:cubicBezTo>
                    <a:pt x="7979" y="9957"/>
                    <a:pt x="7468" y="10245"/>
                    <a:pt x="7053" y="10628"/>
                  </a:cubicBezTo>
                  <a:cubicBezTo>
                    <a:pt x="6798" y="10915"/>
                    <a:pt x="6670" y="11043"/>
                    <a:pt x="6383" y="11298"/>
                  </a:cubicBezTo>
                  <a:cubicBezTo>
                    <a:pt x="6383" y="11298"/>
                    <a:pt x="6255" y="11298"/>
                    <a:pt x="6255" y="11426"/>
                  </a:cubicBezTo>
                  <a:cubicBezTo>
                    <a:pt x="6000" y="11170"/>
                    <a:pt x="5745" y="11043"/>
                    <a:pt x="5457" y="10915"/>
                  </a:cubicBezTo>
                  <a:cubicBezTo>
                    <a:pt x="5330" y="10755"/>
                    <a:pt x="5202" y="10500"/>
                    <a:pt x="4947" y="10372"/>
                  </a:cubicBezTo>
                  <a:lnTo>
                    <a:pt x="4947" y="9575"/>
                  </a:lnTo>
                  <a:cubicBezTo>
                    <a:pt x="4787" y="9319"/>
                    <a:pt x="4787" y="9032"/>
                    <a:pt x="4787" y="8777"/>
                  </a:cubicBezTo>
                  <a:cubicBezTo>
                    <a:pt x="4947" y="8521"/>
                    <a:pt x="5074" y="8362"/>
                    <a:pt x="5202" y="8234"/>
                  </a:cubicBezTo>
                  <a:cubicBezTo>
                    <a:pt x="5330" y="8106"/>
                    <a:pt x="5457" y="7979"/>
                    <a:pt x="5457" y="7851"/>
                  </a:cubicBezTo>
                  <a:cubicBezTo>
                    <a:pt x="5745" y="7564"/>
                    <a:pt x="6128" y="7181"/>
                    <a:pt x="6383" y="6926"/>
                  </a:cubicBezTo>
                  <a:lnTo>
                    <a:pt x="6383" y="7053"/>
                  </a:lnTo>
                  <a:lnTo>
                    <a:pt x="6926" y="6511"/>
                  </a:lnTo>
                  <a:close/>
                  <a:moveTo>
                    <a:pt x="5202" y="11713"/>
                  </a:moveTo>
                  <a:lnTo>
                    <a:pt x="5202" y="11713"/>
                  </a:lnTo>
                  <a:cubicBezTo>
                    <a:pt x="5330" y="11840"/>
                    <a:pt x="5457" y="11968"/>
                    <a:pt x="5585" y="11968"/>
                  </a:cubicBezTo>
                  <a:cubicBezTo>
                    <a:pt x="5457" y="12096"/>
                    <a:pt x="5330" y="12096"/>
                    <a:pt x="5330" y="12223"/>
                  </a:cubicBezTo>
                  <a:cubicBezTo>
                    <a:pt x="5202" y="12096"/>
                    <a:pt x="5202" y="11840"/>
                    <a:pt x="5202" y="11713"/>
                  </a:cubicBezTo>
                  <a:close/>
                  <a:moveTo>
                    <a:pt x="8394" y="10755"/>
                  </a:moveTo>
                  <a:cubicBezTo>
                    <a:pt x="8394" y="11170"/>
                    <a:pt x="8394" y="11713"/>
                    <a:pt x="8266" y="12096"/>
                  </a:cubicBezTo>
                  <a:lnTo>
                    <a:pt x="8266" y="12223"/>
                  </a:lnTo>
                  <a:lnTo>
                    <a:pt x="8266" y="12638"/>
                  </a:lnTo>
                  <a:lnTo>
                    <a:pt x="8138" y="12638"/>
                  </a:lnTo>
                  <a:cubicBezTo>
                    <a:pt x="7851" y="12511"/>
                    <a:pt x="7596" y="12223"/>
                    <a:pt x="7181" y="12096"/>
                  </a:cubicBezTo>
                  <a:cubicBezTo>
                    <a:pt x="7181" y="11968"/>
                    <a:pt x="7053" y="11968"/>
                    <a:pt x="7053" y="11968"/>
                  </a:cubicBezTo>
                  <a:lnTo>
                    <a:pt x="7340" y="11713"/>
                  </a:lnTo>
                  <a:cubicBezTo>
                    <a:pt x="7723" y="11426"/>
                    <a:pt x="7979" y="11043"/>
                    <a:pt x="8394" y="10755"/>
                  </a:cubicBezTo>
                  <a:close/>
                  <a:moveTo>
                    <a:pt x="3606" y="10372"/>
                  </a:moveTo>
                  <a:lnTo>
                    <a:pt x="4149" y="10915"/>
                  </a:lnTo>
                  <a:cubicBezTo>
                    <a:pt x="4149" y="11043"/>
                    <a:pt x="4149" y="11298"/>
                    <a:pt x="4277" y="11553"/>
                  </a:cubicBezTo>
                  <a:cubicBezTo>
                    <a:pt x="4277" y="11968"/>
                    <a:pt x="4404" y="12351"/>
                    <a:pt x="4404" y="12766"/>
                  </a:cubicBezTo>
                  <a:cubicBezTo>
                    <a:pt x="3989" y="13021"/>
                    <a:pt x="3606" y="13309"/>
                    <a:pt x="3064" y="13564"/>
                  </a:cubicBezTo>
                  <a:cubicBezTo>
                    <a:pt x="2936" y="13564"/>
                    <a:pt x="2681" y="13691"/>
                    <a:pt x="2394" y="13691"/>
                  </a:cubicBezTo>
                  <a:lnTo>
                    <a:pt x="1883" y="13691"/>
                  </a:lnTo>
                  <a:lnTo>
                    <a:pt x="1883" y="13436"/>
                  </a:lnTo>
                  <a:cubicBezTo>
                    <a:pt x="2011" y="13309"/>
                    <a:pt x="2011" y="13149"/>
                    <a:pt x="2011" y="13149"/>
                  </a:cubicBezTo>
                  <a:cubicBezTo>
                    <a:pt x="2266" y="12638"/>
                    <a:pt x="2394" y="12223"/>
                    <a:pt x="2681" y="11840"/>
                  </a:cubicBezTo>
                  <a:cubicBezTo>
                    <a:pt x="2809" y="11713"/>
                    <a:pt x="2936" y="11426"/>
                    <a:pt x="3064" y="11170"/>
                  </a:cubicBezTo>
                  <a:cubicBezTo>
                    <a:pt x="3192" y="11043"/>
                    <a:pt x="3351" y="10755"/>
                    <a:pt x="3479" y="10628"/>
                  </a:cubicBezTo>
                  <a:cubicBezTo>
                    <a:pt x="3479" y="10500"/>
                    <a:pt x="3606" y="10500"/>
                    <a:pt x="3606" y="10372"/>
                  </a:cubicBezTo>
                  <a:close/>
                  <a:moveTo>
                    <a:pt x="9734" y="9447"/>
                  </a:moveTo>
                  <a:cubicBezTo>
                    <a:pt x="9989" y="9830"/>
                    <a:pt x="10372" y="10117"/>
                    <a:pt x="10659" y="10500"/>
                  </a:cubicBezTo>
                  <a:cubicBezTo>
                    <a:pt x="10915" y="10755"/>
                    <a:pt x="11042" y="11170"/>
                    <a:pt x="11170" y="11426"/>
                  </a:cubicBezTo>
                  <a:cubicBezTo>
                    <a:pt x="11330" y="11553"/>
                    <a:pt x="11330" y="11553"/>
                    <a:pt x="11330" y="11713"/>
                  </a:cubicBezTo>
                  <a:cubicBezTo>
                    <a:pt x="11330" y="11713"/>
                    <a:pt x="11330" y="11840"/>
                    <a:pt x="11457" y="11968"/>
                  </a:cubicBezTo>
                  <a:cubicBezTo>
                    <a:pt x="11457" y="12223"/>
                    <a:pt x="11585" y="12351"/>
                    <a:pt x="11713" y="12511"/>
                  </a:cubicBezTo>
                  <a:cubicBezTo>
                    <a:pt x="11713" y="12638"/>
                    <a:pt x="11840" y="12766"/>
                    <a:pt x="11840" y="13021"/>
                  </a:cubicBezTo>
                  <a:cubicBezTo>
                    <a:pt x="11968" y="13021"/>
                    <a:pt x="11968" y="13149"/>
                    <a:pt x="11968" y="13149"/>
                  </a:cubicBezTo>
                  <a:lnTo>
                    <a:pt x="11968" y="13309"/>
                  </a:lnTo>
                  <a:lnTo>
                    <a:pt x="11968" y="13436"/>
                  </a:lnTo>
                  <a:cubicBezTo>
                    <a:pt x="11840" y="13436"/>
                    <a:pt x="11840" y="13436"/>
                    <a:pt x="11840" y="13564"/>
                  </a:cubicBezTo>
                  <a:lnTo>
                    <a:pt x="11585" y="13564"/>
                  </a:lnTo>
                  <a:cubicBezTo>
                    <a:pt x="11585" y="13691"/>
                    <a:pt x="11585" y="13691"/>
                    <a:pt x="11457" y="13691"/>
                  </a:cubicBezTo>
                  <a:lnTo>
                    <a:pt x="11170" y="13691"/>
                  </a:lnTo>
                  <a:cubicBezTo>
                    <a:pt x="10372" y="13564"/>
                    <a:pt x="9734" y="13309"/>
                    <a:pt x="9064" y="13021"/>
                  </a:cubicBezTo>
                  <a:cubicBezTo>
                    <a:pt x="9191" y="12766"/>
                    <a:pt x="9191" y="12351"/>
                    <a:pt x="9191" y="11968"/>
                  </a:cubicBezTo>
                  <a:cubicBezTo>
                    <a:pt x="9319" y="11553"/>
                    <a:pt x="9319" y="11043"/>
                    <a:pt x="9319" y="10628"/>
                  </a:cubicBezTo>
                  <a:lnTo>
                    <a:pt x="9319" y="9830"/>
                  </a:lnTo>
                  <a:lnTo>
                    <a:pt x="9447" y="9702"/>
                  </a:lnTo>
                  <a:cubicBezTo>
                    <a:pt x="9574" y="9702"/>
                    <a:pt x="9574" y="9575"/>
                    <a:pt x="9734" y="9447"/>
                  </a:cubicBezTo>
                  <a:close/>
                  <a:moveTo>
                    <a:pt x="6255" y="12511"/>
                  </a:moveTo>
                  <a:cubicBezTo>
                    <a:pt x="6383" y="12638"/>
                    <a:pt x="6543" y="12638"/>
                    <a:pt x="6670" y="12766"/>
                  </a:cubicBezTo>
                  <a:cubicBezTo>
                    <a:pt x="6926" y="12894"/>
                    <a:pt x="7053" y="13021"/>
                    <a:pt x="7340" y="13149"/>
                  </a:cubicBezTo>
                  <a:cubicBezTo>
                    <a:pt x="7468" y="13309"/>
                    <a:pt x="7723" y="13436"/>
                    <a:pt x="7851" y="13564"/>
                  </a:cubicBezTo>
                  <a:lnTo>
                    <a:pt x="8138" y="13564"/>
                  </a:lnTo>
                  <a:cubicBezTo>
                    <a:pt x="7979" y="13691"/>
                    <a:pt x="7979" y="13819"/>
                    <a:pt x="7979" y="14106"/>
                  </a:cubicBezTo>
                  <a:cubicBezTo>
                    <a:pt x="7851" y="14234"/>
                    <a:pt x="7851" y="14489"/>
                    <a:pt x="7723" y="14745"/>
                  </a:cubicBezTo>
                  <a:cubicBezTo>
                    <a:pt x="7596" y="14904"/>
                    <a:pt x="7468" y="15160"/>
                    <a:pt x="7468" y="15287"/>
                  </a:cubicBezTo>
                  <a:cubicBezTo>
                    <a:pt x="7340" y="15287"/>
                    <a:pt x="7340" y="15287"/>
                    <a:pt x="7340" y="15415"/>
                  </a:cubicBezTo>
                  <a:lnTo>
                    <a:pt x="6926" y="15415"/>
                  </a:lnTo>
                  <a:cubicBezTo>
                    <a:pt x="6926" y="15415"/>
                    <a:pt x="6798" y="15415"/>
                    <a:pt x="6670" y="15287"/>
                  </a:cubicBezTo>
                  <a:lnTo>
                    <a:pt x="6543" y="15287"/>
                  </a:lnTo>
                  <a:cubicBezTo>
                    <a:pt x="6383" y="15160"/>
                    <a:pt x="6383" y="15160"/>
                    <a:pt x="6383" y="15032"/>
                  </a:cubicBezTo>
                  <a:cubicBezTo>
                    <a:pt x="6128" y="14745"/>
                    <a:pt x="6000" y="14489"/>
                    <a:pt x="5872" y="14106"/>
                  </a:cubicBezTo>
                  <a:cubicBezTo>
                    <a:pt x="5745" y="13819"/>
                    <a:pt x="5585" y="13436"/>
                    <a:pt x="5457" y="13149"/>
                  </a:cubicBezTo>
                  <a:cubicBezTo>
                    <a:pt x="5745" y="13021"/>
                    <a:pt x="5872" y="12894"/>
                    <a:pt x="6128" y="12766"/>
                  </a:cubicBezTo>
                  <a:cubicBezTo>
                    <a:pt x="6128" y="12638"/>
                    <a:pt x="6255" y="12638"/>
                    <a:pt x="6255" y="12511"/>
                  </a:cubicBezTo>
                  <a:close/>
                  <a:moveTo>
                    <a:pt x="6383" y="0"/>
                  </a:moveTo>
                  <a:cubicBezTo>
                    <a:pt x="6383" y="0"/>
                    <a:pt x="6255" y="0"/>
                    <a:pt x="6255" y="128"/>
                  </a:cubicBezTo>
                  <a:lnTo>
                    <a:pt x="6128" y="128"/>
                  </a:lnTo>
                  <a:cubicBezTo>
                    <a:pt x="6000" y="256"/>
                    <a:pt x="5872" y="256"/>
                    <a:pt x="5872" y="383"/>
                  </a:cubicBezTo>
                  <a:cubicBezTo>
                    <a:pt x="5585" y="383"/>
                    <a:pt x="5457" y="543"/>
                    <a:pt x="5330" y="670"/>
                  </a:cubicBezTo>
                  <a:cubicBezTo>
                    <a:pt x="5074" y="1341"/>
                    <a:pt x="4947" y="1979"/>
                    <a:pt x="4660" y="2649"/>
                  </a:cubicBezTo>
                  <a:cubicBezTo>
                    <a:pt x="4660" y="2936"/>
                    <a:pt x="4660" y="3064"/>
                    <a:pt x="4532" y="3192"/>
                  </a:cubicBezTo>
                  <a:lnTo>
                    <a:pt x="4532" y="3575"/>
                  </a:lnTo>
                  <a:cubicBezTo>
                    <a:pt x="4404" y="3575"/>
                    <a:pt x="4404" y="3575"/>
                    <a:pt x="4277" y="3447"/>
                  </a:cubicBezTo>
                  <a:cubicBezTo>
                    <a:pt x="3989" y="3319"/>
                    <a:pt x="3734" y="3192"/>
                    <a:pt x="3351" y="3064"/>
                  </a:cubicBezTo>
                  <a:cubicBezTo>
                    <a:pt x="3192" y="3064"/>
                    <a:pt x="2936" y="2936"/>
                    <a:pt x="2681" y="2936"/>
                  </a:cubicBezTo>
                  <a:cubicBezTo>
                    <a:pt x="2553" y="2936"/>
                    <a:pt x="2266" y="2777"/>
                    <a:pt x="2011" y="2777"/>
                  </a:cubicBezTo>
                  <a:lnTo>
                    <a:pt x="958" y="2777"/>
                  </a:lnTo>
                  <a:cubicBezTo>
                    <a:pt x="798" y="2936"/>
                    <a:pt x="670" y="2936"/>
                    <a:pt x="543" y="3064"/>
                  </a:cubicBezTo>
                  <a:cubicBezTo>
                    <a:pt x="287" y="3319"/>
                    <a:pt x="160" y="3575"/>
                    <a:pt x="160" y="3989"/>
                  </a:cubicBezTo>
                  <a:cubicBezTo>
                    <a:pt x="0" y="4245"/>
                    <a:pt x="0" y="4660"/>
                    <a:pt x="0" y="4915"/>
                  </a:cubicBezTo>
                  <a:cubicBezTo>
                    <a:pt x="0" y="5330"/>
                    <a:pt x="160" y="5585"/>
                    <a:pt x="160" y="5968"/>
                  </a:cubicBezTo>
                  <a:cubicBezTo>
                    <a:pt x="287" y="6255"/>
                    <a:pt x="415" y="6511"/>
                    <a:pt x="543" y="6766"/>
                  </a:cubicBezTo>
                  <a:cubicBezTo>
                    <a:pt x="670" y="7053"/>
                    <a:pt x="798" y="7309"/>
                    <a:pt x="958" y="7564"/>
                  </a:cubicBezTo>
                  <a:cubicBezTo>
                    <a:pt x="1213" y="7851"/>
                    <a:pt x="1340" y="8234"/>
                    <a:pt x="1596" y="8521"/>
                  </a:cubicBezTo>
                  <a:cubicBezTo>
                    <a:pt x="2011" y="9032"/>
                    <a:pt x="2394" y="9447"/>
                    <a:pt x="2936" y="9830"/>
                  </a:cubicBezTo>
                  <a:cubicBezTo>
                    <a:pt x="2936" y="9830"/>
                    <a:pt x="2809" y="9830"/>
                    <a:pt x="2809" y="9957"/>
                  </a:cubicBezTo>
                  <a:cubicBezTo>
                    <a:pt x="2553" y="10372"/>
                    <a:pt x="2266" y="10755"/>
                    <a:pt x="2011" y="11298"/>
                  </a:cubicBezTo>
                  <a:cubicBezTo>
                    <a:pt x="1755" y="11713"/>
                    <a:pt x="1468" y="12096"/>
                    <a:pt x="1340" y="12511"/>
                  </a:cubicBezTo>
                  <a:cubicBezTo>
                    <a:pt x="1213" y="12638"/>
                    <a:pt x="1213" y="12894"/>
                    <a:pt x="1085" y="13021"/>
                  </a:cubicBezTo>
                  <a:lnTo>
                    <a:pt x="1085" y="13691"/>
                  </a:lnTo>
                  <a:cubicBezTo>
                    <a:pt x="1085" y="13819"/>
                    <a:pt x="1085" y="13947"/>
                    <a:pt x="1213" y="14106"/>
                  </a:cubicBezTo>
                  <a:lnTo>
                    <a:pt x="1213" y="14234"/>
                  </a:lnTo>
                  <a:lnTo>
                    <a:pt x="1340" y="14362"/>
                  </a:lnTo>
                  <a:cubicBezTo>
                    <a:pt x="1340" y="14362"/>
                    <a:pt x="1468" y="14362"/>
                    <a:pt x="1468" y="14489"/>
                  </a:cubicBezTo>
                  <a:cubicBezTo>
                    <a:pt x="1596" y="14489"/>
                    <a:pt x="1755" y="14617"/>
                    <a:pt x="1883" y="14617"/>
                  </a:cubicBezTo>
                  <a:lnTo>
                    <a:pt x="2394" y="14617"/>
                  </a:lnTo>
                  <a:cubicBezTo>
                    <a:pt x="2809" y="14617"/>
                    <a:pt x="3192" y="14489"/>
                    <a:pt x="3479" y="14362"/>
                  </a:cubicBezTo>
                  <a:cubicBezTo>
                    <a:pt x="3734" y="14234"/>
                    <a:pt x="3989" y="14106"/>
                    <a:pt x="4149" y="13947"/>
                  </a:cubicBezTo>
                  <a:cubicBezTo>
                    <a:pt x="4404" y="13947"/>
                    <a:pt x="4532" y="13819"/>
                    <a:pt x="4660" y="13691"/>
                  </a:cubicBezTo>
                  <a:cubicBezTo>
                    <a:pt x="4787" y="13819"/>
                    <a:pt x="4787" y="14106"/>
                    <a:pt x="4947" y="14234"/>
                  </a:cubicBezTo>
                  <a:cubicBezTo>
                    <a:pt x="5074" y="14745"/>
                    <a:pt x="5330" y="15287"/>
                    <a:pt x="5745" y="15702"/>
                  </a:cubicBezTo>
                  <a:cubicBezTo>
                    <a:pt x="5745" y="15830"/>
                    <a:pt x="5872" y="15957"/>
                    <a:pt x="6000" y="15957"/>
                  </a:cubicBezTo>
                  <a:cubicBezTo>
                    <a:pt x="6128" y="16085"/>
                    <a:pt x="6255" y="16213"/>
                    <a:pt x="6383" y="16213"/>
                  </a:cubicBezTo>
                  <a:cubicBezTo>
                    <a:pt x="6670" y="16340"/>
                    <a:pt x="6798" y="16340"/>
                    <a:pt x="6926" y="16340"/>
                  </a:cubicBezTo>
                  <a:cubicBezTo>
                    <a:pt x="7181" y="16340"/>
                    <a:pt x="7468" y="16340"/>
                    <a:pt x="7723" y="16213"/>
                  </a:cubicBezTo>
                  <a:cubicBezTo>
                    <a:pt x="7851" y="16085"/>
                    <a:pt x="7979" y="16085"/>
                    <a:pt x="7979" y="15957"/>
                  </a:cubicBezTo>
                  <a:cubicBezTo>
                    <a:pt x="8138" y="15830"/>
                    <a:pt x="8266" y="15702"/>
                    <a:pt x="8394" y="15415"/>
                  </a:cubicBezTo>
                  <a:cubicBezTo>
                    <a:pt x="8521" y="15160"/>
                    <a:pt x="8649" y="14745"/>
                    <a:pt x="8777" y="14362"/>
                  </a:cubicBezTo>
                  <a:cubicBezTo>
                    <a:pt x="8777" y="14234"/>
                    <a:pt x="8936" y="14106"/>
                    <a:pt x="8936" y="13947"/>
                  </a:cubicBezTo>
                  <a:cubicBezTo>
                    <a:pt x="9064" y="13947"/>
                    <a:pt x="9064" y="13947"/>
                    <a:pt x="9191" y="14106"/>
                  </a:cubicBezTo>
                  <a:cubicBezTo>
                    <a:pt x="9574" y="14234"/>
                    <a:pt x="9989" y="14362"/>
                    <a:pt x="10372" y="14489"/>
                  </a:cubicBezTo>
                  <a:cubicBezTo>
                    <a:pt x="10659" y="14489"/>
                    <a:pt x="10915" y="14489"/>
                    <a:pt x="11170" y="14617"/>
                  </a:cubicBezTo>
                  <a:lnTo>
                    <a:pt x="11457" y="14617"/>
                  </a:lnTo>
                  <a:cubicBezTo>
                    <a:pt x="11713" y="14617"/>
                    <a:pt x="11840" y="14489"/>
                    <a:pt x="12128" y="14362"/>
                  </a:cubicBezTo>
                  <a:cubicBezTo>
                    <a:pt x="12128" y="14362"/>
                    <a:pt x="12255" y="14362"/>
                    <a:pt x="12383" y="14234"/>
                  </a:cubicBezTo>
                  <a:lnTo>
                    <a:pt x="12766" y="13819"/>
                  </a:lnTo>
                  <a:cubicBezTo>
                    <a:pt x="12925" y="13564"/>
                    <a:pt x="12925" y="13149"/>
                    <a:pt x="12766" y="12894"/>
                  </a:cubicBezTo>
                  <a:cubicBezTo>
                    <a:pt x="12766" y="12766"/>
                    <a:pt x="12766" y="12638"/>
                    <a:pt x="12638" y="12511"/>
                  </a:cubicBezTo>
                  <a:cubicBezTo>
                    <a:pt x="12638" y="12351"/>
                    <a:pt x="12511" y="12223"/>
                    <a:pt x="12511" y="12223"/>
                  </a:cubicBezTo>
                  <a:lnTo>
                    <a:pt x="12511" y="11840"/>
                  </a:lnTo>
                  <a:cubicBezTo>
                    <a:pt x="12255" y="11426"/>
                    <a:pt x="12128" y="11170"/>
                    <a:pt x="11968" y="10915"/>
                  </a:cubicBezTo>
                  <a:cubicBezTo>
                    <a:pt x="11713" y="10372"/>
                    <a:pt x="11457" y="9957"/>
                    <a:pt x="11042" y="9575"/>
                  </a:cubicBezTo>
                  <a:cubicBezTo>
                    <a:pt x="10787" y="9319"/>
                    <a:pt x="10532" y="9032"/>
                    <a:pt x="10245" y="8777"/>
                  </a:cubicBezTo>
                  <a:cubicBezTo>
                    <a:pt x="10372" y="8777"/>
                    <a:pt x="10372" y="8649"/>
                    <a:pt x="10372" y="8649"/>
                  </a:cubicBezTo>
                  <a:cubicBezTo>
                    <a:pt x="10787" y="8234"/>
                    <a:pt x="11042" y="7851"/>
                    <a:pt x="11330" y="7436"/>
                  </a:cubicBezTo>
                  <a:cubicBezTo>
                    <a:pt x="11585" y="7181"/>
                    <a:pt x="11968" y="6766"/>
                    <a:pt x="12255" y="6383"/>
                  </a:cubicBezTo>
                  <a:lnTo>
                    <a:pt x="12766" y="5841"/>
                  </a:lnTo>
                  <a:cubicBezTo>
                    <a:pt x="12925" y="5585"/>
                    <a:pt x="13053" y="5458"/>
                    <a:pt x="13181" y="5170"/>
                  </a:cubicBezTo>
                  <a:cubicBezTo>
                    <a:pt x="13308" y="5043"/>
                    <a:pt x="13436" y="4787"/>
                    <a:pt x="13564" y="4660"/>
                  </a:cubicBezTo>
                  <a:cubicBezTo>
                    <a:pt x="13723" y="4372"/>
                    <a:pt x="13851" y="4245"/>
                    <a:pt x="13851" y="3989"/>
                  </a:cubicBezTo>
                  <a:cubicBezTo>
                    <a:pt x="13979" y="3862"/>
                    <a:pt x="13979" y="3575"/>
                    <a:pt x="14106" y="3447"/>
                  </a:cubicBezTo>
                  <a:lnTo>
                    <a:pt x="14106" y="3192"/>
                  </a:lnTo>
                  <a:lnTo>
                    <a:pt x="14106" y="2649"/>
                  </a:lnTo>
                  <a:cubicBezTo>
                    <a:pt x="14106" y="2521"/>
                    <a:pt x="13979" y="2266"/>
                    <a:pt x="13979" y="2138"/>
                  </a:cubicBezTo>
                  <a:cubicBezTo>
                    <a:pt x="13851" y="1979"/>
                    <a:pt x="13723" y="1851"/>
                    <a:pt x="13436" y="1724"/>
                  </a:cubicBezTo>
                  <a:cubicBezTo>
                    <a:pt x="13308" y="1724"/>
                    <a:pt x="13308" y="1596"/>
                    <a:pt x="13181" y="1596"/>
                  </a:cubicBezTo>
                  <a:lnTo>
                    <a:pt x="12766" y="1596"/>
                  </a:lnTo>
                  <a:cubicBezTo>
                    <a:pt x="12766" y="1468"/>
                    <a:pt x="12638" y="1468"/>
                    <a:pt x="12511" y="1468"/>
                  </a:cubicBezTo>
                  <a:cubicBezTo>
                    <a:pt x="12383" y="1468"/>
                    <a:pt x="12383" y="1468"/>
                    <a:pt x="12255" y="1596"/>
                  </a:cubicBezTo>
                  <a:cubicBezTo>
                    <a:pt x="11840" y="1851"/>
                    <a:pt x="11330" y="2138"/>
                    <a:pt x="10787" y="2521"/>
                  </a:cubicBezTo>
                  <a:cubicBezTo>
                    <a:pt x="10372" y="2777"/>
                    <a:pt x="9989" y="2936"/>
                    <a:pt x="9574" y="3192"/>
                  </a:cubicBezTo>
                  <a:cubicBezTo>
                    <a:pt x="9447" y="3319"/>
                    <a:pt x="9319" y="3319"/>
                    <a:pt x="9319" y="3447"/>
                  </a:cubicBezTo>
                  <a:cubicBezTo>
                    <a:pt x="9191" y="3447"/>
                    <a:pt x="9064" y="3575"/>
                    <a:pt x="9064" y="3575"/>
                  </a:cubicBezTo>
                  <a:cubicBezTo>
                    <a:pt x="8936" y="3734"/>
                    <a:pt x="8777" y="3734"/>
                    <a:pt x="8649" y="3862"/>
                  </a:cubicBezTo>
                  <a:lnTo>
                    <a:pt x="8649" y="3575"/>
                  </a:lnTo>
                  <a:cubicBezTo>
                    <a:pt x="8521" y="3192"/>
                    <a:pt x="8394" y="2777"/>
                    <a:pt x="8394" y="2394"/>
                  </a:cubicBezTo>
                  <a:cubicBezTo>
                    <a:pt x="8266" y="1979"/>
                    <a:pt x="8138" y="1724"/>
                    <a:pt x="7979" y="1468"/>
                  </a:cubicBezTo>
                  <a:cubicBezTo>
                    <a:pt x="7979" y="1181"/>
                    <a:pt x="7851" y="1053"/>
                    <a:pt x="7851" y="926"/>
                  </a:cubicBezTo>
                  <a:cubicBezTo>
                    <a:pt x="7723" y="798"/>
                    <a:pt x="7596" y="670"/>
                    <a:pt x="7596" y="543"/>
                  </a:cubicBezTo>
                  <a:cubicBezTo>
                    <a:pt x="7468" y="256"/>
                    <a:pt x="7340" y="128"/>
                    <a:pt x="70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68" name="Google Shape;768;p19"/>
          <p:cNvGrpSpPr/>
          <p:nvPr/>
        </p:nvGrpSpPr>
        <p:grpSpPr>
          <a:xfrm>
            <a:off x="10639872" y="382695"/>
            <a:ext cx="1153072" cy="477827"/>
            <a:chOff x="8029479" y="603859"/>
            <a:chExt cx="864804" cy="358370"/>
          </a:xfrm>
        </p:grpSpPr>
        <p:sp>
          <p:nvSpPr>
            <p:cNvPr id="769" name="Google Shape;769;p19"/>
            <p:cNvSpPr/>
            <p:nvPr/>
          </p:nvSpPr>
          <p:spPr>
            <a:xfrm>
              <a:off x="8029479" y="603859"/>
              <a:ext cx="864804" cy="358370"/>
            </a:xfrm>
            <a:custGeom>
              <a:avLst/>
              <a:gdLst/>
              <a:ahLst/>
              <a:cxnLst/>
              <a:rect l="l" t="t" r="r" b="b"/>
              <a:pathLst>
                <a:path w="28053" h="11625" extrusionOk="0">
                  <a:moveTo>
                    <a:pt x="15159" y="926"/>
                  </a:moveTo>
                  <a:cubicBezTo>
                    <a:pt x="15287" y="1053"/>
                    <a:pt x="15574" y="1053"/>
                    <a:pt x="15830" y="1053"/>
                  </a:cubicBezTo>
                  <a:lnTo>
                    <a:pt x="17298" y="1053"/>
                  </a:lnTo>
                  <a:cubicBezTo>
                    <a:pt x="17681" y="1053"/>
                    <a:pt x="18095" y="1053"/>
                    <a:pt x="18351" y="1181"/>
                  </a:cubicBezTo>
                  <a:lnTo>
                    <a:pt x="20361" y="1181"/>
                  </a:lnTo>
                  <a:lnTo>
                    <a:pt x="20489" y="1341"/>
                  </a:lnTo>
                  <a:lnTo>
                    <a:pt x="22340" y="1341"/>
                  </a:lnTo>
                  <a:cubicBezTo>
                    <a:pt x="22883" y="1341"/>
                    <a:pt x="23266" y="1341"/>
                    <a:pt x="23680" y="1468"/>
                  </a:cubicBezTo>
                  <a:lnTo>
                    <a:pt x="24191" y="1468"/>
                  </a:lnTo>
                  <a:cubicBezTo>
                    <a:pt x="24478" y="1596"/>
                    <a:pt x="24734" y="1596"/>
                    <a:pt x="24861" y="1724"/>
                  </a:cubicBezTo>
                  <a:lnTo>
                    <a:pt x="25659" y="1724"/>
                  </a:lnTo>
                  <a:lnTo>
                    <a:pt x="25946" y="1851"/>
                  </a:lnTo>
                  <a:lnTo>
                    <a:pt x="26329" y="1851"/>
                  </a:lnTo>
                  <a:cubicBezTo>
                    <a:pt x="26585" y="1851"/>
                    <a:pt x="26744" y="1851"/>
                    <a:pt x="26872" y="1979"/>
                  </a:cubicBezTo>
                  <a:cubicBezTo>
                    <a:pt x="26872" y="2139"/>
                    <a:pt x="26744" y="2139"/>
                    <a:pt x="26744" y="2139"/>
                  </a:cubicBezTo>
                  <a:cubicBezTo>
                    <a:pt x="26744" y="2139"/>
                    <a:pt x="26585" y="2266"/>
                    <a:pt x="26457" y="2266"/>
                  </a:cubicBezTo>
                  <a:cubicBezTo>
                    <a:pt x="26202" y="2394"/>
                    <a:pt x="25946" y="2521"/>
                    <a:pt x="25787" y="2649"/>
                  </a:cubicBezTo>
                  <a:cubicBezTo>
                    <a:pt x="25659" y="2649"/>
                    <a:pt x="25404" y="2777"/>
                    <a:pt x="25276" y="2777"/>
                  </a:cubicBezTo>
                  <a:cubicBezTo>
                    <a:pt x="25149" y="2936"/>
                    <a:pt x="24861" y="3064"/>
                    <a:pt x="24606" y="3192"/>
                  </a:cubicBezTo>
                  <a:cubicBezTo>
                    <a:pt x="24478" y="3319"/>
                    <a:pt x="24351" y="3319"/>
                    <a:pt x="24191" y="3447"/>
                  </a:cubicBezTo>
                  <a:lnTo>
                    <a:pt x="24063" y="3447"/>
                  </a:lnTo>
                  <a:lnTo>
                    <a:pt x="23936" y="3575"/>
                  </a:lnTo>
                  <a:cubicBezTo>
                    <a:pt x="23680" y="3734"/>
                    <a:pt x="23266" y="3990"/>
                    <a:pt x="22883" y="4117"/>
                  </a:cubicBezTo>
                  <a:lnTo>
                    <a:pt x="22755" y="4245"/>
                  </a:lnTo>
                  <a:lnTo>
                    <a:pt x="22340" y="4532"/>
                  </a:lnTo>
                  <a:cubicBezTo>
                    <a:pt x="21542" y="4787"/>
                    <a:pt x="20872" y="5170"/>
                    <a:pt x="20202" y="5585"/>
                  </a:cubicBezTo>
                  <a:cubicBezTo>
                    <a:pt x="19691" y="5968"/>
                    <a:pt x="19149" y="6255"/>
                    <a:pt x="18606" y="6511"/>
                  </a:cubicBezTo>
                  <a:cubicBezTo>
                    <a:pt x="18478" y="6638"/>
                    <a:pt x="18351" y="6766"/>
                    <a:pt x="18223" y="6766"/>
                  </a:cubicBezTo>
                  <a:lnTo>
                    <a:pt x="18095" y="6926"/>
                  </a:lnTo>
                  <a:cubicBezTo>
                    <a:pt x="17968" y="7053"/>
                    <a:pt x="17681" y="7181"/>
                    <a:pt x="17553" y="7309"/>
                  </a:cubicBezTo>
                  <a:cubicBezTo>
                    <a:pt x="17553" y="7309"/>
                    <a:pt x="17425" y="7309"/>
                    <a:pt x="17425" y="7181"/>
                  </a:cubicBezTo>
                  <a:cubicBezTo>
                    <a:pt x="17298" y="7181"/>
                    <a:pt x="17170" y="7181"/>
                    <a:pt x="17170" y="7053"/>
                  </a:cubicBezTo>
                  <a:lnTo>
                    <a:pt x="16883" y="7053"/>
                  </a:lnTo>
                  <a:cubicBezTo>
                    <a:pt x="16500" y="6926"/>
                    <a:pt x="16085" y="6926"/>
                    <a:pt x="15702" y="6766"/>
                  </a:cubicBezTo>
                  <a:lnTo>
                    <a:pt x="15415" y="6766"/>
                  </a:lnTo>
                  <a:cubicBezTo>
                    <a:pt x="14617" y="6638"/>
                    <a:pt x="13691" y="6511"/>
                    <a:pt x="12766" y="6383"/>
                  </a:cubicBezTo>
                  <a:cubicBezTo>
                    <a:pt x="12638" y="6383"/>
                    <a:pt x="12383" y="6255"/>
                    <a:pt x="12223" y="6255"/>
                  </a:cubicBezTo>
                  <a:lnTo>
                    <a:pt x="12096" y="6255"/>
                  </a:lnTo>
                  <a:cubicBezTo>
                    <a:pt x="11968" y="6255"/>
                    <a:pt x="11713" y="6128"/>
                    <a:pt x="11585" y="6128"/>
                  </a:cubicBezTo>
                  <a:cubicBezTo>
                    <a:pt x="11042" y="5968"/>
                    <a:pt x="10500" y="5968"/>
                    <a:pt x="10117" y="5968"/>
                  </a:cubicBezTo>
                  <a:lnTo>
                    <a:pt x="9702" y="5841"/>
                  </a:lnTo>
                  <a:cubicBezTo>
                    <a:pt x="9319" y="5841"/>
                    <a:pt x="9032" y="5841"/>
                    <a:pt x="8649" y="5713"/>
                  </a:cubicBezTo>
                  <a:cubicBezTo>
                    <a:pt x="8106" y="5713"/>
                    <a:pt x="7723" y="5713"/>
                    <a:pt x="7181" y="5585"/>
                  </a:cubicBezTo>
                  <a:lnTo>
                    <a:pt x="6383" y="5585"/>
                  </a:lnTo>
                  <a:cubicBezTo>
                    <a:pt x="5840" y="5585"/>
                    <a:pt x="5330" y="5458"/>
                    <a:pt x="4787" y="5458"/>
                  </a:cubicBezTo>
                  <a:lnTo>
                    <a:pt x="4404" y="5458"/>
                  </a:lnTo>
                  <a:lnTo>
                    <a:pt x="4660" y="5330"/>
                  </a:lnTo>
                  <a:cubicBezTo>
                    <a:pt x="4787" y="5170"/>
                    <a:pt x="5043" y="5170"/>
                    <a:pt x="5202" y="5043"/>
                  </a:cubicBezTo>
                  <a:cubicBezTo>
                    <a:pt x="5330" y="4915"/>
                    <a:pt x="5585" y="4915"/>
                    <a:pt x="5713" y="4787"/>
                  </a:cubicBezTo>
                  <a:lnTo>
                    <a:pt x="5840" y="4660"/>
                  </a:lnTo>
                  <a:cubicBezTo>
                    <a:pt x="6000" y="4532"/>
                    <a:pt x="6255" y="4532"/>
                    <a:pt x="6383" y="4373"/>
                  </a:cubicBezTo>
                  <a:lnTo>
                    <a:pt x="6511" y="4373"/>
                  </a:lnTo>
                  <a:cubicBezTo>
                    <a:pt x="6798" y="4117"/>
                    <a:pt x="7053" y="3990"/>
                    <a:pt x="7436" y="3862"/>
                  </a:cubicBezTo>
                  <a:cubicBezTo>
                    <a:pt x="7596" y="3862"/>
                    <a:pt x="7723" y="3734"/>
                    <a:pt x="7851" y="3734"/>
                  </a:cubicBezTo>
                  <a:lnTo>
                    <a:pt x="8234" y="3447"/>
                  </a:lnTo>
                  <a:cubicBezTo>
                    <a:pt x="8521" y="3319"/>
                    <a:pt x="8904" y="3192"/>
                    <a:pt x="9191" y="3064"/>
                  </a:cubicBezTo>
                  <a:lnTo>
                    <a:pt x="9319" y="3064"/>
                  </a:lnTo>
                  <a:cubicBezTo>
                    <a:pt x="9702" y="2936"/>
                    <a:pt x="10117" y="2777"/>
                    <a:pt x="10372" y="2521"/>
                  </a:cubicBezTo>
                  <a:cubicBezTo>
                    <a:pt x="10628" y="2521"/>
                    <a:pt x="10787" y="2394"/>
                    <a:pt x="11042" y="2266"/>
                  </a:cubicBezTo>
                  <a:cubicBezTo>
                    <a:pt x="11042" y="2266"/>
                    <a:pt x="11170" y="2139"/>
                    <a:pt x="11298" y="2139"/>
                  </a:cubicBezTo>
                  <a:lnTo>
                    <a:pt x="11425" y="2139"/>
                  </a:lnTo>
                  <a:cubicBezTo>
                    <a:pt x="11425" y="2139"/>
                    <a:pt x="11425" y="1979"/>
                    <a:pt x="11585" y="1979"/>
                  </a:cubicBezTo>
                  <a:cubicBezTo>
                    <a:pt x="11713" y="1851"/>
                    <a:pt x="11968" y="1851"/>
                    <a:pt x="12096" y="1724"/>
                  </a:cubicBezTo>
                  <a:cubicBezTo>
                    <a:pt x="12383" y="1596"/>
                    <a:pt x="12510" y="1596"/>
                    <a:pt x="12638" y="1468"/>
                  </a:cubicBezTo>
                  <a:cubicBezTo>
                    <a:pt x="12766" y="1468"/>
                    <a:pt x="12893" y="1341"/>
                    <a:pt x="13021" y="1341"/>
                  </a:cubicBezTo>
                  <a:lnTo>
                    <a:pt x="13021" y="1181"/>
                  </a:lnTo>
                  <a:lnTo>
                    <a:pt x="13181" y="1181"/>
                  </a:lnTo>
                  <a:lnTo>
                    <a:pt x="13308" y="1053"/>
                  </a:lnTo>
                  <a:cubicBezTo>
                    <a:pt x="13436" y="1053"/>
                    <a:pt x="13436" y="1053"/>
                    <a:pt x="13564" y="926"/>
                  </a:cubicBezTo>
                  <a:close/>
                  <a:moveTo>
                    <a:pt x="2138" y="6926"/>
                  </a:moveTo>
                  <a:cubicBezTo>
                    <a:pt x="2011" y="7309"/>
                    <a:pt x="2011" y="7724"/>
                    <a:pt x="2011" y="8234"/>
                  </a:cubicBezTo>
                  <a:lnTo>
                    <a:pt x="1851" y="8362"/>
                  </a:lnTo>
                  <a:lnTo>
                    <a:pt x="1851" y="8521"/>
                  </a:lnTo>
                  <a:lnTo>
                    <a:pt x="1851" y="9160"/>
                  </a:lnTo>
                  <a:lnTo>
                    <a:pt x="1851" y="9319"/>
                  </a:lnTo>
                  <a:cubicBezTo>
                    <a:pt x="1723" y="9160"/>
                    <a:pt x="1723" y="9160"/>
                    <a:pt x="1596" y="9160"/>
                  </a:cubicBezTo>
                  <a:cubicBezTo>
                    <a:pt x="1468" y="9160"/>
                    <a:pt x="1468" y="9032"/>
                    <a:pt x="1340" y="9032"/>
                  </a:cubicBezTo>
                  <a:lnTo>
                    <a:pt x="1340" y="8904"/>
                  </a:lnTo>
                  <a:cubicBezTo>
                    <a:pt x="1213" y="8777"/>
                    <a:pt x="1053" y="8649"/>
                    <a:pt x="1053" y="8521"/>
                  </a:cubicBezTo>
                  <a:cubicBezTo>
                    <a:pt x="1053" y="8521"/>
                    <a:pt x="1053" y="8362"/>
                    <a:pt x="926" y="8362"/>
                  </a:cubicBezTo>
                  <a:lnTo>
                    <a:pt x="926" y="7979"/>
                  </a:lnTo>
                  <a:cubicBezTo>
                    <a:pt x="1053" y="7851"/>
                    <a:pt x="1053" y="7851"/>
                    <a:pt x="1053" y="7724"/>
                  </a:cubicBezTo>
                  <a:cubicBezTo>
                    <a:pt x="1213" y="7564"/>
                    <a:pt x="1213" y="7436"/>
                    <a:pt x="1340" y="7309"/>
                  </a:cubicBezTo>
                  <a:lnTo>
                    <a:pt x="1340" y="7181"/>
                  </a:lnTo>
                  <a:cubicBezTo>
                    <a:pt x="1468" y="7181"/>
                    <a:pt x="1596" y="7053"/>
                    <a:pt x="1723" y="7053"/>
                  </a:cubicBezTo>
                  <a:cubicBezTo>
                    <a:pt x="1723" y="6926"/>
                    <a:pt x="1851" y="6926"/>
                    <a:pt x="1851" y="6926"/>
                  </a:cubicBezTo>
                  <a:close/>
                  <a:moveTo>
                    <a:pt x="26872" y="3064"/>
                  </a:moveTo>
                  <a:lnTo>
                    <a:pt x="27000" y="3192"/>
                  </a:lnTo>
                  <a:lnTo>
                    <a:pt x="27000" y="3319"/>
                  </a:lnTo>
                  <a:cubicBezTo>
                    <a:pt x="27000" y="3575"/>
                    <a:pt x="27127" y="3862"/>
                    <a:pt x="27127" y="3990"/>
                  </a:cubicBezTo>
                  <a:lnTo>
                    <a:pt x="27127" y="4660"/>
                  </a:lnTo>
                  <a:cubicBezTo>
                    <a:pt x="27127" y="4787"/>
                    <a:pt x="27127" y="4787"/>
                    <a:pt x="27000" y="4787"/>
                  </a:cubicBezTo>
                  <a:cubicBezTo>
                    <a:pt x="26872" y="4915"/>
                    <a:pt x="26744" y="5043"/>
                    <a:pt x="26585" y="5170"/>
                  </a:cubicBezTo>
                  <a:cubicBezTo>
                    <a:pt x="26457" y="5330"/>
                    <a:pt x="26329" y="5458"/>
                    <a:pt x="26202" y="5585"/>
                  </a:cubicBezTo>
                  <a:lnTo>
                    <a:pt x="26074" y="5585"/>
                  </a:lnTo>
                  <a:cubicBezTo>
                    <a:pt x="25946" y="5713"/>
                    <a:pt x="25787" y="5713"/>
                    <a:pt x="25659" y="5841"/>
                  </a:cubicBezTo>
                  <a:cubicBezTo>
                    <a:pt x="25532" y="5968"/>
                    <a:pt x="25276" y="6128"/>
                    <a:pt x="25149" y="6128"/>
                  </a:cubicBezTo>
                  <a:lnTo>
                    <a:pt x="25149" y="6255"/>
                  </a:lnTo>
                  <a:cubicBezTo>
                    <a:pt x="24861" y="6383"/>
                    <a:pt x="24734" y="6511"/>
                    <a:pt x="24478" y="6638"/>
                  </a:cubicBezTo>
                  <a:lnTo>
                    <a:pt x="24351" y="6766"/>
                  </a:lnTo>
                  <a:cubicBezTo>
                    <a:pt x="24063" y="6926"/>
                    <a:pt x="23680" y="7181"/>
                    <a:pt x="23393" y="7436"/>
                  </a:cubicBezTo>
                  <a:cubicBezTo>
                    <a:pt x="23010" y="7564"/>
                    <a:pt x="22755" y="7851"/>
                    <a:pt x="22340" y="7979"/>
                  </a:cubicBezTo>
                  <a:cubicBezTo>
                    <a:pt x="22085" y="8107"/>
                    <a:pt x="21957" y="8234"/>
                    <a:pt x="21670" y="8234"/>
                  </a:cubicBezTo>
                  <a:cubicBezTo>
                    <a:pt x="21542" y="8362"/>
                    <a:pt x="21287" y="8521"/>
                    <a:pt x="21159" y="8521"/>
                  </a:cubicBezTo>
                  <a:lnTo>
                    <a:pt x="21000" y="8649"/>
                  </a:lnTo>
                  <a:cubicBezTo>
                    <a:pt x="21000" y="8649"/>
                    <a:pt x="20872" y="8777"/>
                    <a:pt x="20744" y="8777"/>
                  </a:cubicBezTo>
                  <a:cubicBezTo>
                    <a:pt x="20744" y="8777"/>
                    <a:pt x="20617" y="8904"/>
                    <a:pt x="20489" y="8904"/>
                  </a:cubicBezTo>
                  <a:cubicBezTo>
                    <a:pt x="20489" y="8904"/>
                    <a:pt x="20361" y="9032"/>
                    <a:pt x="20202" y="9032"/>
                  </a:cubicBezTo>
                  <a:lnTo>
                    <a:pt x="20074" y="9160"/>
                  </a:lnTo>
                  <a:lnTo>
                    <a:pt x="19946" y="9160"/>
                  </a:lnTo>
                  <a:cubicBezTo>
                    <a:pt x="19691" y="9319"/>
                    <a:pt x="19564" y="9447"/>
                    <a:pt x="19276" y="9575"/>
                  </a:cubicBezTo>
                  <a:cubicBezTo>
                    <a:pt x="19149" y="9702"/>
                    <a:pt x="19021" y="9702"/>
                    <a:pt x="18893" y="9830"/>
                  </a:cubicBezTo>
                  <a:lnTo>
                    <a:pt x="18766" y="9958"/>
                  </a:lnTo>
                  <a:lnTo>
                    <a:pt x="18606" y="10117"/>
                  </a:lnTo>
                  <a:cubicBezTo>
                    <a:pt x="18478" y="10117"/>
                    <a:pt x="18351" y="10245"/>
                    <a:pt x="18223" y="10372"/>
                  </a:cubicBezTo>
                  <a:lnTo>
                    <a:pt x="17968" y="10372"/>
                  </a:lnTo>
                  <a:lnTo>
                    <a:pt x="17968" y="9830"/>
                  </a:lnTo>
                  <a:lnTo>
                    <a:pt x="17968" y="9319"/>
                  </a:lnTo>
                  <a:cubicBezTo>
                    <a:pt x="17968" y="9319"/>
                    <a:pt x="18095" y="9319"/>
                    <a:pt x="18095" y="9160"/>
                  </a:cubicBezTo>
                  <a:cubicBezTo>
                    <a:pt x="18606" y="8904"/>
                    <a:pt x="19149" y="8649"/>
                    <a:pt x="19564" y="8521"/>
                  </a:cubicBezTo>
                  <a:lnTo>
                    <a:pt x="19819" y="8234"/>
                  </a:lnTo>
                  <a:lnTo>
                    <a:pt x="20202" y="8107"/>
                  </a:lnTo>
                  <a:lnTo>
                    <a:pt x="20361" y="7979"/>
                  </a:lnTo>
                  <a:cubicBezTo>
                    <a:pt x="20489" y="7851"/>
                    <a:pt x="20744" y="7851"/>
                    <a:pt x="21000" y="7564"/>
                  </a:cubicBezTo>
                  <a:cubicBezTo>
                    <a:pt x="21000" y="7564"/>
                    <a:pt x="21159" y="7436"/>
                    <a:pt x="21159" y="7309"/>
                  </a:cubicBezTo>
                  <a:cubicBezTo>
                    <a:pt x="21159" y="7181"/>
                    <a:pt x="21000" y="7053"/>
                    <a:pt x="21000" y="6926"/>
                  </a:cubicBezTo>
                  <a:cubicBezTo>
                    <a:pt x="20872" y="6926"/>
                    <a:pt x="20744" y="6766"/>
                    <a:pt x="20617" y="6766"/>
                  </a:cubicBezTo>
                  <a:cubicBezTo>
                    <a:pt x="20489" y="6766"/>
                    <a:pt x="20489" y="6926"/>
                    <a:pt x="20361" y="6926"/>
                  </a:cubicBezTo>
                  <a:cubicBezTo>
                    <a:pt x="20074" y="7053"/>
                    <a:pt x="19946" y="7181"/>
                    <a:pt x="19819" y="7309"/>
                  </a:cubicBezTo>
                  <a:lnTo>
                    <a:pt x="19691" y="7309"/>
                  </a:lnTo>
                  <a:cubicBezTo>
                    <a:pt x="19564" y="7436"/>
                    <a:pt x="19276" y="7564"/>
                    <a:pt x="19021" y="7724"/>
                  </a:cubicBezTo>
                  <a:cubicBezTo>
                    <a:pt x="18766" y="7851"/>
                    <a:pt x="18351" y="8107"/>
                    <a:pt x="18095" y="8234"/>
                  </a:cubicBezTo>
                  <a:cubicBezTo>
                    <a:pt x="17968" y="8234"/>
                    <a:pt x="17968" y="8234"/>
                    <a:pt x="17968" y="8362"/>
                  </a:cubicBezTo>
                  <a:lnTo>
                    <a:pt x="17808" y="8234"/>
                  </a:lnTo>
                  <a:lnTo>
                    <a:pt x="17808" y="8107"/>
                  </a:lnTo>
                  <a:cubicBezTo>
                    <a:pt x="18095" y="7979"/>
                    <a:pt x="18223" y="7851"/>
                    <a:pt x="18478" y="7724"/>
                  </a:cubicBezTo>
                  <a:cubicBezTo>
                    <a:pt x="18478" y="7724"/>
                    <a:pt x="18606" y="7724"/>
                    <a:pt x="18606" y="7564"/>
                  </a:cubicBezTo>
                  <a:cubicBezTo>
                    <a:pt x="18766" y="7564"/>
                    <a:pt x="18893" y="7436"/>
                    <a:pt x="19021" y="7309"/>
                  </a:cubicBezTo>
                  <a:cubicBezTo>
                    <a:pt x="19404" y="7053"/>
                    <a:pt x="19946" y="6766"/>
                    <a:pt x="20361" y="6511"/>
                  </a:cubicBezTo>
                  <a:cubicBezTo>
                    <a:pt x="21159" y="6128"/>
                    <a:pt x="21957" y="5585"/>
                    <a:pt x="22883" y="5170"/>
                  </a:cubicBezTo>
                  <a:lnTo>
                    <a:pt x="23266" y="5043"/>
                  </a:lnTo>
                  <a:lnTo>
                    <a:pt x="23266" y="4915"/>
                  </a:lnTo>
                  <a:cubicBezTo>
                    <a:pt x="23553" y="4787"/>
                    <a:pt x="23808" y="4660"/>
                    <a:pt x="24063" y="4532"/>
                  </a:cubicBezTo>
                  <a:cubicBezTo>
                    <a:pt x="24191" y="4532"/>
                    <a:pt x="24351" y="4373"/>
                    <a:pt x="24351" y="4373"/>
                  </a:cubicBezTo>
                  <a:lnTo>
                    <a:pt x="24478" y="4245"/>
                  </a:lnTo>
                  <a:cubicBezTo>
                    <a:pt x="24734" y="4117"/>
                    <a:pt x="24989" y="3990"/>
                    <a:pt x="25276" y="3862"/>
                  </a:cubicBezTo>
                  <a:cubicBezTo>
                    <a:pt x="25532" y="3734"/>
                    <a:pt x="25946" y="3575"/>
                    <a:pt x="26329" y="3319"/>
                  </a:cubicBezTo>
                  <a:lnTo>
                    <a:pt x="26457" y="3319"/>
                  </a:lnTo>
                  <a:cubicBezTo>
                    <a:pt x="26585" y="3192"/>
                    <a:pt x="26744" y="3192"/>
                    <a:pt x="26872" y="3064"/>
                  </a:cubicBezTo>
                  <a:close/>
                  <a:moveTo>
                    <a:pt x="5585" y="6383"/>
                  </a:moveTo>
                  <a:cubicBezTo>
                    <a:pt x="5840" y="6383"/>
                    <a:pt x="6000" y="6511"/>
                    <a:pt x="6255" y="6511"/>
                  </a:cubicBezTo>
                  <a:lnTo>
                    <a:pt x="7053" y="6511"/>
                  </a:lnTo>
                  <a:cubicBezTo>
                    <a:pt x="7436" y="6511"/>
                    <a:pt x="7851" y="6638"/>
                    <a:pt x="8394" y="6638"/>
                  </a:cubicBezTo>
                  <a:lnTo>
                    <a:pt x="8521" y="6638"/>
                  </a:lnTo>
                  <a:lnTo>
                    <a:pt x="9032" y="6766"/>
                  </a:lnTo>
                  <a:lnTo>
                    <a:pt x="9319" y="6766"/>
                  </a:lnTo>
                  <a:cubicBezTo>
                    <a:pt x="9830" y="6766"/>
                    <a:pt x="10245" y="6766"/>
                    <a:pt x="10787" y="6926"/>
                  </a:cubicBezTo>
                  <a:cubicBezTo>
                    <a:pt x="11170" y="6926"/>
                    <a:pt x="11585" y="7053"/>
                    <a:pt x="11968" y="7181"/>
                  </a:cubicBezTo>
                  <a:cubicBezTo>
                    <a:pt x="12383" y="7181"/>
                    <a:pt x="12638" y="7309"/>
                    <a:pt x="13021" y="7309"/>
                  </a:cubicBezTo>
                  <a:lnTo>
                    <a:pt x="13308" y="7436"/>
                  </a:lnTo>
                  <a:cubicBezTo>
                    <a:pt x="13564" y="7436"/>
                    <a:pt x="13979" y="7436"/>
                    <a:pt x="14234" y="7564"/>
                  </a:cubicBezTo>
                  <a:lnTo>
                    <a:pt x="14904" y="7564"/>
                  </a:lnTo>
                  <a:cubicBezTo>
                    <a:pt x="15287" y="7724"/>
                    <a:pt x="15702" y="7724"/>
                    <a:pt x="16085" y="7851"/>
                  </a:cubicBezTo>
                  <a:lnTo>
                    <a:pt x="16500" y="7851"/>
                  </a:lnTo>
                  <a:cubicBezTo>
                    <a:pt x="16627" y="7851"/>
                    <a:pt x="16755" y="7979"/>
                    <a:pt x="16883" y="7979"/>
                  </a:cubicBezTo>
                  <a:cubicBezTo>
                    <a:pt x="16883" y="7979"/>
                    <a:pt x="16883" y="8107"/>
                    <a:pt x="17010" y="8107"/>
                  </a:cubicBezTo>
                  <a:lnTo>
                    <a:pt x="17010" y="8362"/>
                  </a:lnTo>
                  <a:lnTo>
                    <a:pt x="14904" y="8362"/>
                  </a:lnTo>
                  <a:cubicBezTo>
                    <a:pt x="14617" y="8234"/>
                    <a:pt x="14361" y="8234"/>
                    <a:pt x="14106" y="8107"/>
                  </a:cubicBezTo>
                  <a:cubicBezTo>
                    <a:pt x="13691" y="8107"/>
                    <a:pt x="13436" y="7979"/>
                    <a:pt x="13181" y="7979"/>
                  </a:cubicBezTo>
                  <a:lnTo>
                    <a:pt x="13021" y="7979"/>
                  </a:lnTo>
                  <a:cubicBezTo>
                    <a:pt x="13021" y="7851"/>
                    <a:pt x="12893" y="7851"/>
                    <a:pt x="12893" y="7851"/>
                  </a:cubicBezTo>
                  <a:cubicBezTo>
                    <a:pt x="12766" y="7851"/>
                    <a:pt x="12510" y="7979"/>
                    <a:pt x="12510" y="8234"/>
                  </a:cubicBezTo>
                  <a:lnTo>
                    <a:pt x="12510" y="8521"/>
                  </a:lnTo>
                  <a:cubicBezTo>
                    <a:pt x="12638" y="8649"/>
                    <a:pt x="12638" y="8777"/>
                    <a:pt x="12766" y="8777"/>
                  </a:cubicBezTo>
                  <a:cubicBezTo>
                    <a:pt x="13308" y="8904"/>
                    <a:pt x="13564" y="9032"/>
                    <a:pt x="13979" y="9032"/>
                  </a:cubicBezTo>
                  <a:cubicBezTo>
                    <a:pt x="14361" y="9160"/>
                    <a:pt x="14617" y="9160"/>
                    <a:pt x="15032" y="9160"/>
                  </a:cubicBezTo>
                  <a:cubicBezTo>
                    <a:pt x="15287" y="9319"/>
                    <a:pt x="15574" y="9319"/>
                    <a:pt x="15830" y="9319"/>
                  </a:cubicBezTo>
                  <a:lnTo>
                    <a:pt x="16883" y="9319"/>
                  </a:lnTo>
                  <a:cubicBezTo>
                    <a:pt x="16883" y="9160"/>
                    <a:pt x="17010" y="9160"/>
                    <a:pt x="17010" y="9160"/>
                  </a:cubicBezTo>
                  <a:lnTo>
                    <a:pt x="17010" y="9319"/>
                  </a:lnTo>
                  <a:cubicBezTo>
                    <a:pt x="16755" y="9447"/>
                    <a:pt x="16372" y="9447"/>
                    <a:pt x="16085" y="9447"/>
                  </a:cubicBezTo>
                  <a:lnTo>
                    <a:pt x="14106" y="9447"/>
                  </a:lnTo>
                  <a:cubicBezTo>
                    <a:pt x="13819" y="9447"/>
                    <a:pt x="13691" y="9575"/>
                    <a:pt x="13691" y="9830"/>
                  </a:cubicBezTo>
                  <a:cubicBezTo>
                    <a:pt x="13691" y="10117"/>
                    <a:pt x="13819" y="10372"/>
                    <a:pt x="14106" y="10372"/>
                  </a:cubicBezTo>
                  <a:cubicBezTo>
                    <a:pt x="14617" y="10372"/>
                    <a:pt x="15159" y="10245"/>
                    <a:pt x="15702" y="10245"/>
                  </a:cubicBezTo>
                  <a:lnTo>
                    <a:pt x="17170" y="10245"/>
                  </a:lnTo>
                  <a:cubicBezTo>
                    <a:pt x="17170" y="10372"/>
                    <a:pt x="17010" y="10372"/>
                    <a:pt x="17010" y="10372"/>
                  </a:cubicBezTo>
                  <a:lnTo>
                    <a:pt x="17010" y="10628"/>
                  </a:lnTo>
                  <a:lnTo>
                    <a:pt x="14361" y="10628"/>
                  </a:lnTo>
                  <a:cubicBezTo>
                    <a:pt x="13979" y="10500"/>
                    <a:pt x="13691" y="10500"/>
                    <a:pt x="13436" y="10500"/>
                  </a:cubicBezTo>
                  <a:lnTo>
                    <a:pt x="12766" y="10500"/>
                  </a:lnTo>
                  <a:cubicBezTo>
                    <a:pt x="12383" y="10372"/>
                    <a:pt x="11968" y="10372"/>
                    <a:pt x="11425" y="10372"/>
                  </a:cubicBezTo>
                  <a:lnTo>
                    <a:pt x="8649" y="10372"/>
                  </a:lnTo>
                  <a:cubicBezTo>
                    <a:pt x="8234" y="10372"/>
                    <a:pt x="7851" y="10245"/>
                    <a:pt x="7436" y="10245"/>
                  </a:cubicBezTo>
                  <a:lnTo>
                    <a:pt x="6511" y="10245"/>
                  </a:lnTo>
                  <a:lnTo>
                    <a:pt x="6383" y="10117"/>
                  </a:lnTo>
                  <a:lnTo>
                    <a:pt x="6128" y="10117"/>
                  </a:lnTo>
                  <a:cubicBezTo>
                    <a:pt x="5713" y="10117"/>
                    <a:pt x="5457" y="9958"/>
                    <a:pt x="5043" y="9958"/>
                  </a:cubicBezTo>
                  <a:cubicBezTo>
                    <a:pt x="4915" y="9958"/>
                    <a:pt x="4660" y="9830"/>
                    <a:pt x="4532" y="9830"/>
                  </a:cubicBezTo>
                  <a:lnTo>
                    <a:pt x="4404" y="9830"/>
                  </a:lnTo>
                  <a:cubicBezTo>
                    <a:pt x="4245" y="9830"/>
                    <a:pt x="4117" y="9830"/>
                    <a:pt x="3989" y="9702"/>
                  </a:cubicBezTo>
                  <a:lnTo>
                    <a:pt x="3734" y="9702"/>
                  </a:lnTo>
                  <a:cubicBezTo>
                    <a:pt x="3447" y="9702"/>
                    <a:pt x="3191" y="9575"/>
                    <a:pt x="2936" y="9575"/>
                  </a:cubicBezTo>
                  <a:lnTo>
                    <a:pt x="2809" y="9575"/>
                  </a:lnTo>
                  <a:lnTo>
                    <a:pt x="2809" y="9447"/>
                  </a:lnTo>
                  <a:lnTo>
                    <a:pt x="2809" y="8521"/>
                  </a:lnTo>
                  <a:lnTo>
                    <a:pt x="2809" y="8362"/>
                  </a:lnTo>
                  <a:lnTo>
                    <a:pt x="2809" y="8234"/>
                  </a:lnTo>
                  <a:cubicBezTo>
                    <a:pt x="2936" y="7724"/>
                    <a:pt x="2936" y="7053"/>
                    <a:pt x="3064" y="6638"/>
                  </a:cubicBezTo>
                  <a:lnTo>
                    <a:pt x="3064" y="6511"/>
                  </a:lnTo>
                  <a:lnTo>
                    <a:pt x="3064" y="6383"/>
                  </a:lnTo>
                  <a:close/>
                  <a:moveTo>
                    <a:pt x="13979" y="0"/>
                  </a:moveTo>
                  <a:cubicBezTo>
                    <a:pt x="13819" y="0"/>
                    <a:pt x="13564" y="0"/>
                    <a:pt x="13436" y="128"/>
                  </a:cubicBezTo>
                  <a:lnTo>
                    <a:pt x="13308" y="128"/>
                  </a:lnTo>
                  <a:cubicBezTo>
                    <a:pt x="13181" y="128"/>
                    <a:pt x="13021" y="256"/>
                    <a:pt x="13021" y="256"/>
                  </a:cubicBezTo>
                  <a:cubicBezTo>
                    <a:pt x="12766" y="383"/>
                    <a:pt x="12638" y="383"/>
                    <a:pt x="12510" y="543"/>
                  </a:cubicBezTo>
                  <a:cubicBezTo>
                    <a:pt x="12223" y="670"/>
                    <a:pt x="12096" y="798"/>
                    <a:pt x="11840" y="798"/>
                  </a:cubicBezTo>
                  <a:cubicBezTo>
                    <a:pt x="11713" y="926"/>
                    <a:pt x="11425" y="1053"/>
                    <a:pt x="11298" y="1053"/>
                  </a:cubicBezTo>
                  <a:cubicBezTo>
                    <a:pt x="11042" y="1181"/>
                    <a:pt x="10915" y="1341"/>
                    <a:pt x="10628" y="1468"/>
                  </a:cubicBezTo>
                  <a:cubicBezTo>
                    <a:pt x="10372" y="1596"/>
                    <a:pt x="10117" y="1724"/>
                    <a:pt x="9830" y="1851"/>
                  </a:cubicBezTo>
                  <a:cubicBezTo>
                    <a:pt x="9319" y="1979"/>
                    <a:pt x="8904" y="2266"/>
                    <a:pt x="8521" y="2394"/>
                  </a:cubicBezTo>
                  <a:cubicBezTo>
                    <a:pt x="8234" y="2521"/>
                    <a:pt x="7979" y="2649"/>
                    <a:pt x="7851" y="2649"/>
                  </a:cubicBezTo>
                  <a:cubicBezTo>
                    <a:pt x="7596" y="2777"/>
                    <a:pt x="7436" y="2936"/>
                    <a:pt x="7181" y="3064"/>
                  </a:cubicBezTo>
                  <a:cubicBezTo>
                    <a:pt x="6798" y="3192"/>
                    <a:pt x="6255" y="3319"/>
                    <a:pt x="5840" y="3575"/>
                  </a:cubicBezTo>
                  <a:cubicBezTo>
                    <a:pt x="5585" y="3734"/>
                    <a:pt x="5457" y="3862"/>
                    <a:pt x="5202" y="3990"/>
                  </a:cubicBezTo>
                  <a:cubicBezTo>
                    <a:pt x="4915" y="4117"/>
                    <a:pt x="4787" y="4245"/>
                    <a:pt x="4532" y="4373"/>
                  </a:cubicBezTo>
                  <a:cubicBezTo>
                    <a:pt x="4245" y="4532"/>
                    <a:pt x="3862" y="4660"/>
                    <a:pt x="3606" y="4787"/>
                  </a:cubicBezTo>
                  <a:cubicBezTo>
                    <a:pt x="3191" y="5043"/>
                    <a:pt x="2936" y="5170"/>
                    <a:pt x="2649" y="5330"/>
                  </a:cubicBezTo>
                  <a:cubicBezTo>
                    <a:pt x="2394" y="5458"/>
                    <a:pt x="2138" y="5585"/>
                    <a:pt x="2011" y="5713"/>
                  </a:cubicBezTo>
                  <a:cubicBezTo>
                    <a:pt x="1851" y="5841"/>
                    <a:pt x="1723" y="5841"/>
                    <a:pt x="1596" y="5968"/>
                  </a:cubicBezTo>
                  <a:cubicBezTo>
                    <a:pt x="1468" y="5968"/>
                    <a:pt x="1468" y="5968"/>
                    <a:pt x="1468" y="6128"/>
                  </a:cubicBezTo>
                  <a:lnTo>
                    <a:pt x="1340" y="6128"/>
                  </a:lnTo>
                  <a:lnTo>
                    <a:pt x="1340" y="6255"/>
                  </a:lnTo>
                  <a:cubicBezTo>
                    <a:pt x="1213" y="6255"/>
                    <a:pt x="926" y="6383"/>
                    <a:pt x="798" y="6511"/>
                  </a:cubicBezTo>
                  <a:lnTo>
                    <a:pt x="798" y="6638"/>
                  </a:lnTo>
                  <a:cubicBezTo>
                    <a:pt x="670" y="6638"/>
                    <a:pt x="670" y="6638"/>
                    <a:pt x="670" y="6766"/>
                  </a:cubicBezTo>
                  <a:cubicBezTo>
                    <a:pt x="543" y="6766"/>
                    <a:pt x="543" y="6766"/>
                    <a:pt x="543" y="6926"/>
                  </a:cubicBezTo>
                  <a:cubicBezTo>
                    <a:pt x="255" y="7181"/>
                    <a:pt x="128" y="7436"/>
                    <a:pt x="128" y="7724"/>
                  </a:cubicBezTo>
                  <a:cubicBezTo>
                    <a:pt x="0" y="8107"/>
                    <a:pt x="0" y="8521"/>
                    <a:pt x="128" y="8777"/>
                  </a:cubicBezTo>
                  <a:cubicBezTo>
                    <a:pt x="255" y="9032"/>
                    <a:pt x="415" y="9160"/>
                    <a:pt x="543" y="9319"/>
                  </a:cubicBezTo>
                  <a:cubicBezTo>
                    <a:pt x="543" y="9447"/>
                    <a:pt x="670" y="9575"/>
                    <a:pt x="798" y="9702"/>
                  </a:cubicBezTo>
                  <a:cubicBezTo>
                    <a:pt x="926" y="9830"/>
                    <a:pt x="1213" y="9958"/>
                    <a:pt x="1340" y="9958"/>
                  </a:cubicBezTo>
                  <a:cubicBezTo>
                    <a:pt x="1596" y="10117"/>
                    <a:pt x="1851" y="10245"/>
                    <a:pt x="2266" y="10245"/>
                  </a:cubicBezTo>
                  <a:cubicBezTo>
                    <a:pt x="2521" y="10372"/>
                    <a:pt x="2649" y="10372"/>
                    <a:pt x="2936" y="10500"/>
                  </a:cubicBezTo>
                  <a:cubicBezTo>
                    <a:pt x="3191" y="10500"/>
                    <a:pt x="3447" y="10628"/>
                    <a:pt x="3734" y="10628"/>
                  </a:cubicBezTo>
                  <a:cubicBezTo>
                    <a:pt x="4245" y="10755"/>
                    <a:pt x="4660" y="10755"/>
                    <a:pt x="5202" y="10915"/>
                  </a:cubicBezTo>
                  <a:cubicBezTo>
                    <a:pt x="5713" y="11043"/>
                    <a:pt x="6128" y="11043"/>
                    <a:pt x="6638" y="11170"/>
                  </a:cubicBezTo>
                  <a:lnTo>
                    <a:pt x="8106" y="11170"/>
                  </a:lnTo>
                  <a:cubicBezTo>
                    <a:pt x="8649" y="11234"/>
                    <a:pt x="9151" y="11234"/>
                    <a:pt x="9634" y="11234"/>
                  </a:cubicBezTo>
                  <a:cubicBezTo>
                    <a:pt x="10117" y="11234"/>
                    <a:pt x="10580" y="11234"/>
                    <a:pt x="11042" y="11298"/>
                  </a:cubicBezTo>
                  <a:lnTo>
                    <a:pt x="12510" y="11298"/>
                  </a:lnTo>
                  <a:cubicBezTo>
                    <a:pt x="13021" y="11426"/>
                    <a:pt x="13436" y="11426"/>
                    <a:pt x="13979" y="11426"/>
                  </a:cubicBezTo>
                  <a:cubicBezTo>
                    <a:pt x="14234" y="11426"/>
                    <a:pt x="14361" y="11426"/>
                    <a:pt x="14617" y="11553"/>
                  </a:cubicBezTo>
                  <a:lnTo>
                    <a:pt x="17170" y="11553"/>
                  </a:lnTo>
                  <a:cubicBezTo>
                    <a:pt x="17255" y="11553"/>
                    <a:pt x="17340" y="11624"/>
                    <a:pt x="17425" y="11624"/>
                  </a:cubicBezTo>
                  <a:cubicBezTo>
                    <a:pt x="17468" y="11624"/>
                    <a:pt x="17510" y="11606"/>
                    <a:pt x="17553" y="11553"/>
                  </a:cubicBezTo>
                  <a:cubicBezTo>
                    <a:pt x="17681" y="11553"/>
                    <a:pt x="17808" y="11426"/>
                    <a:pt x="17968" y="11426"/>
                  </a:cubicBezTo>
                  <a:cubicBezTo>
                    <a:pt x="18223" y="11298"/>
                    <a:pt x="18351" y="11298"/>
                    <a:pt x="18478" y="11170"/>
                  </a:cubicBezTo>
                  <a:cubicBezTo>
                    <a:pt x="18766" y="11043"/>
                    <a:pt x="18893" y="10915"/>
                    <a:pt x="19149" y="10755"/>
                  </a:cubicBezTo>
                  <a:cubicBezTo>
                    <a:pt x="19404" y="10628"/>
                    <a:pt x="19819" y="10372"/>
                    <a:pt x="20074" y="10117"/>
                  </a:cubicBezTo>
                  <a:cubicBezTo>
                    <a:pt x="20489" y="9958"/>
                    <a:pt x="20872" y="9702"/>
                    <a:pt x="21287" y="9575"/>
                  </a:cubicBezTo>
                  <a:cubicBezTo>
                    <a:pt x="21670" y="9319"/>
                    <a:pt x="21957" y="9160"/>
                    <a:pt x="22340" y="8904"/>
                  </a:cubicBezTo>
                  <a:cubicBezTo>
                    <a:pt x="22595" y="8904"/>
                    <a:pt x="22883" y="8777"/>
                    <a:pt x="23010" y="8649"/>
                  </a:cubicBezTo>
                  <a:cubicBezTo>
                    <a:pt x="23266" y="8521"/>
                    <a:pt x="23393" y="8362"/>
                    <a:pt x="23680" y="8362"/>
                  </a:cubicBezTo>
                  <a:cubicBezTo>
                    <a:pt x="24063" y="8107"/>
                    <a:pt x="24478" y="7724"/>
                    <a:pt x="24861" y="7436"/>
                  </a:cubicBezTo>
                  <a:lnTo>
                    <a:pt x="26074" y="6638"/>
                  </a:lnTo>
                  <a:cubicBezTo>
                    <a:pt x="26329" y="6511"/>
                    <a:pt x="26457" y="6383"/>
                    <a:pt x="26585" y="6255"/>
                  </a:cubicBezTo>
                  <a:cubicBezTo>
                    <a:pt x="26872" y="6128"/>
                    <a:pt x="27127" y="5968"/>
                    <a:pt x="27255" y="5841"/>
                  </a:cubicBezTo>
                  <a:cubicBezTo>
                    <a:pt x="27383" y="5713"/>
                    <a:pt x="27542" y="5585"/>
                    <a:pt x="27670" y="5458"/>
                  </a:cubicBezTo>
                  <a:cubicBezTo>
                    <a:pt x="27925" y="5170"/>
                    <a:pt x="27925" y="5043"/>
                    <a:pt x="28053" y="4787"/>
                  </a:cubicBezTo>
                  <a:lnTo>
                    <a:pt x="28053" y="4373"/>
                  </a:lnTo>
                  <a:cubicBezTo>
                    <a:pt x="28053" y="3862"/>
                    <a:pt x="27925" y="3447"/>
                    <a:pt x="27797" y="2936"/>
                  </a:cubicBezTo>
                  <a:lnTo>
                    <a:pt x="27797" y="2649"/>
                  </a:lnTo>
                  <a:cubicBezTo>
                    <a:pt x="27797" y="2521"/>
                    <a:pt x="27670" y="2521"/>
                    <a:pt x="27670" y="2394"/>
                  </a:cubicBezTo>
                  <a:cubicBezTo>
                    <a:pt x="27797" y="2394"/>
                    <a:pt x="27797" y="2266"/>
                    <a:pt x="27797" y="2266"/>
                  </a:cubicBezTo>
                  <a:cubicBezTo>
                    <a:pt x="27925" y="2139"/>
                    <a:pt x="27925" y="1979"/>
                    <a:pt x="27925" y="1851"/>
                  </a:cubicBezTo>
                  <a:cubicBezTo>
                    <a:pt x="27797" y="1851"/>
                    <a:pt x="27797" y="1724"/>
                    <a:pt x="27670" y="1596"/>
                  </a:cubicBezTo>
                  <a:cubicBezTo>
                    <a:pt x="27670" y="1341"/>
                    <a:pt x="27383" y="1181"/>
                    <a:pt x="27255" y="1181"/>
                  </a:cubicBezTo>
                  <a:cubicBezTo>
                    <a:pt x="27127" y="1053"/>
                    <a:pt x="26872" y="1053"/>
                    <a:pt x="26744" y="926"/>
                  </a:cubicBezTo>
                  <a:cubicBezTo>
                    <a:pt x="26329" y="926"/>
                    <a:pt x="25787" y="926"/>
                    <a:pt x="25404" y="798"/>
                  </a:cubicBezTo>
                  <a:cubicBezTo>
                    <a:pt x="25276" y="798"/>
                    <a:pt x="24989" y="798"/>
                    <a:pt x="24734" y="670"/>
                  </a:cubicBezTo>
                  <a:cubicBezTo>
                    <a:pt x="24606" y="670"/>
                    <a:pt x="24351" y="670"/>
                    <a:pt x="24191" y="543"/>
                  </a:cubicBezTo>
                  <a:cubicBezTo>
                    <a:pt x="23680" y="543"/>
                    <a:pt x="23138" y="383"/>
                    <a:pt x="22755" y="383"/>
                  </a:cubicBezTo>
                  <a:lnTo>
                    <a:pt x="21287" y="383"/>
                  </a:lnTo>
                  <a:cubicBezTo>
                    <a:pt x="20744" y="383"/>
                    <a:pt x="20361" y="383"/>
                    <a:pt x="19819" y="256"/>
                  </a:cubicBezTo>
                  <a:lnTo>
                    <a:pt x="18606" y="256"/>
                  </a:lnTo>
                  <a:cubicBezTo>
                    <a:pt x="18223" y="256"/>
                    <a:pt x="17808" y="128"/>
                    <a:pt x="17425" y="128"/>
                  </a:cubicBezTo>
                  <a:lnTo>
                    <a:pt x="15287" y="128"/>
                  </a:lnTo>
                  <a:cubicBezTo>
                    <a:pt x="14904" y="0"/>
                    <a:pt x="14489" y="0"/>
                    <a:pt x="141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0" name="Google Shape;770;p19"/>
            <p:cNvSpPr/>
            <p:nvPr/>
          </p:nvSpPr>
          <p:spPr>
            <a:xfrm>
              <a:off x="8430873" y="664834"/>
              <a:ext cx="254820" cy="58079"/>
            </a:xfrm>
            <a:custGeom>
              <a:avLst/>
              <a:gdLst/>
              <a:ahLst/>
              <a:cxnLst/>
              <a:rect l="l" t="t" r="r" b="b"/>
              <a:pathLst>
                <a:path w="8266" h="1884" extrusionOk="0">
                  <a:moveTo>
                    <a:pt x="415" y="1"/>
                  </a:moveTo>
                  <a:cubicBezTo>
                    <a:pt x="287" y="1"/>
                    <a:pt x="160" y="161"/>
                    <a:pt x="160" y="161"/>
                  </a:cubicBezTo>
                  <a:cubicBezTo>
                    <a:pt x="0" y="288"/>
                    <a:pt x="0" y="416"/>
                    <a:pt x="0" y="416"/>
                  </a:cubicBezTo>
                  <a:cubicBezTo>
                    <a:pt x="0" y="543"/>
                    <a:pt x="0" y="671"/>
                    <a:pt x="160" y="799"/>
                  </a:cubicBezTo>
                  <a:cubicBezTo>
                    <a:pt x="160" y="958"/>
                    <a:pt x="287" y="958"/>
                    <a:pt x="415" y="958"/>
                  </a:cubicBezTo>
                  <a:cubicBezTo>
                    <a:pt x="798" y="958"/>
                    <a:pt x="1213" y="1086"/>
                    <a:pt x="1755" y="1086"/>
                  </a:cubicBezTo>
                  <a:lnTo>
                    <a:pt x="2266" y="1086"/>
                  </a:lnTo>
                  <a:cubicBezTo>
                    <a:pt x="2553" y="1214"/>
                    <a:pt x="2809" y="1214"/>
                    <a:pt x="3064" y="1214"/>
                  </a:cubicBezTo>
                  <a:lnTo>
                    <a:pt x="3351" y="1214"/>
                  </a:lnTo>
                  <a:cubicBezTo>
                    <a:pt x="3734" y="1341"/>
                    <a:pt x="4149" y="1341"/>
                    <a:pt x="4404" y="1469"/>
                  </a:cubicBezTo>
                  <a:lnTo>
                    <a:pt x="4787" y="1469"/>
                  </a:lnTo>
                  <a:cubicBezTo>
                    <a:pt x="5074" y="1597"/>
                    <a:pt x="5330" y="1597"/>
                    <a:pt x="5457" y="1597"/>
                  </a:cubicBezTo>
                  <a:cubicBezTo>
                    <a:pt x="5872" y="1756"/>
                    <a:pt x="6255" y="1756"/>
                    <a:pt x="6670" y="1884"/>
                  </a:cubicBezTo>
                  <a:lnTo>
                    <a:pt x="7979" y="1884"/>
                  </a:lnTo>
                  <a:cubicBezTo>
                    <a:pt x="7979" y="1756"/>
                    <a:pt x="8138" y="1597"/>
                    <a:pt x="8138" y="1597"/>
                  </a:cubicBezTo>
                  <a:cubicBezTo>
                    <a:pt x="8266" y="1469"/>
                    <a:pt x="8138" y="1341"/>
                    <a:pt x="8138" y="1214"/>
                  </a:cubicBezTo>
                  <a:cubicBezTo>
                    <a:pt x="7979" y="1086"/>
                    <a:pt x="7979" y="1086"/>
                    <a:pt x="7851" y="958"/>
                  </a:cubicBezTo>
                  <a:lnTo>
                    <a:pt x="6925" y="958"/>
                  </a:lnTo>
                  <a:cubicBezTo>
                    <a:pt x="6670" y="958"/>
                    <a:pt x="6383" y="958"/>
                    <a:pt x="6255" y="799"/>
                  </a:cubicBezTo>
                  <a:cubicBezTo>
                    <a:pt x="5872" y="799"/>
                    <a:pt x="5457" y="671"/>
                    <a:pt x="4947" y="671"/>
                  </a:cubicBezTo>
                  <a:cubicBezTo>
                    <a:pt x="4532" y="543"/>
                    <a:pt x="4149" y="416"/>
                    <a:pt x="3734" y="416"/>
                  </a:cubicBezTo>
                  <a:lnTo>
                    <a:pt x="3606" y="416"/>
                  </a:lnTo>
                  <a:cubicBezTo>
                    <a:pt x="3479" y="416"/>
                    <a:pt x="3192" y="288"/>
                    <a:pt x="3064" y="288"/>
                  </a:cubicBezTo>
                  <a:lnTo>
                    <a:pt x="2266" y="288"/>
                  </a:lnTo>
                  <a:lnTo>
                    <a:pt x="2011" y="161"/>
                  </a:lnTo>
                  <a:lnTo>
                    <a:pt x="1755" y="161"/>
                  </a:lnTo>
                  <a:cubicBezTo>
                    <a:pt x="1340" y="161"/>
                    <a:pt x="798" y="1"/>
                    <a:pt x="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71" name="Google Shape;771;p19"/>
          <p:cNvGrpSpPr/>
          <p:nvPr/>
        </p:nvGrpSpPr>
        <p:grpSpPr>
          <a:xfrm>
            <a:off x="322927" y="1115243"/>
            <a:ext cx="338485" cy="547044"/>
            <a:chOff x="1185170" y="812432"/>
            <a:chExt cx="253864" cy="410283"/>
          </a:xfrm>
        </p:grpSpPr>
        <p:sp>
          <p:nvSpPr>
            <p:cNvPr id="772" name="Google Shape;772;p19"/>
            <p:cNvSpPr/>
            <p:nvPr/>
          </p:nvSpPr>
          <p:spPr>
            <a:xfrm>
              <a:off x="1262915" y="866533"/>
              <a:ext cx="102347" cy="172202"/>
            </a:xfrm>
            <a:custGeom>
              <a:avLst/>
              <a:gdLst/>
              <a:ahLst/>
              <a:cxnLst/>
              <a:rect l="l" t="t" r="r" b="b"/>
              <a:pathLst>
                <a:path w="3320" h="5586" extrusionOk="0">
                  <a:moveTo>
                    <a:pt x="2138" y="1724"/>
                  </a:moveTo>
                  <a:lnTo>
                    <a:pt x="2138" y="1979"/>
                  </a:lnTo>
                  <a:cubicBezTo>
                    <a:pt x="2266" y="2107"/>
                    <a:pt x="2266" y="2394"/>
                    <a:pt x="2394" y="2522"/>
                  </a:cubicBezTo>
                  <a:lnTo>
                    <a:pt x="2394" y="3032"/>
                  </a:lnTo>
                  <a:cubicBezTo>
                    <a:pt x="2394" y="3319"/>
                    <a:pt x="2521" y="3575"/>
                    <a:pt x="2521" y="3830"/>
                  </a:cubicBezTo>
                  <a:cubicBezTo>
                    <a:pt x="2521" y="3990"/>
                    <a:pt x="2521" y="4245"/>
                    <a:pt x="2394" y="4373"/>
                  </a:cubicBezTo>
                  <a:lnTo>
                    <a:pt x="2394" y="4628"/>
                  </a:lnTo>
                  <a:lnTo>
                    <a:pt x="1213" y="4628"/>
                  </a:lnTo>
                  <a:cubicBezTo>
                    <a:pt x="1213" y="4500"/>
                    <a:pt x="1213" y="4373"/>
                    <a:pt x="1341" y="4245"/>
                  </a:cubicBezTo>
                  <a:cubicBezTo>
                    <a:pt x="1341" y="3990"/>
                    <a:pt x="1468" y="3575"/>
                    <a:pt x="1596" y="3319"/>
                  </a:cubicBezTo>
                  <a:cubicBezTo>
                    <a:pt x="1883" y="2777"/>
                    <a:pt x="2011" y="2234"/>
                    <a:pt x="2138" y="1724"/>
                  </a:cubicBezTo>
                  <a:close/>
                  <a:moveTo>
                    <a:pt x="2138" y="0"/>
                  </a:moveTo>
                  <a:cubicBezTo>
                    <a:pt x="2138" y="128"/>
                    <a:pt x="2011" y="128"/>
                    <a:pt x="2011" y="128"/>
                  </a:cubicBezTo>
                  <a:cubicBezTo>
                    <a:pt x="1883" y="256"/>
                    <a:pt x="1723" y="383"/>
                    <a:pt x="1723" y="511"/>
                  </a:cubicBezTo>
                  <a:cubicBezTo>
                    <a:pt x="1596" y="511"/>
                    <a:pt x="1596" y="639"/>
                    <a:pt x="1468" y="798"/>
                  </a:cubicBezTo>
                  <a:lnTo>
                    <a:pt x="1468" y="926"/>
                  </a:lnTo>
                  <a:lnTo>
                    <a:pt x="1468" y="1054"/>
                  </a:lnTo>
                  <a:cubicBezTo>
                    <a:pt x="1213" y="1724"/>
                    <a:pt x="926" y="2394"/>
                    <a:pt x="798" y="3032"/>
                  </a:cubicBezTo>
                  <a:lnTo>
                    <a:pt x="415" y="4117"/>
                  </a:lnTo>
                  <a:cubicBezTo>
                    <a:pt x="415" y="4117"/>
                    <a:pt x="287" y="4245"/>
                    <a:pt x="287" y="4373"/>
                  </a:cubicBezTo>
                  <a:lnTo>
                    <a:pt x="287" y="4500"/>
                  </a:lnTo>
                  <a:cubicBezTo>
                    <a:pt x="128" y="4788"/>
                    <a:pt x="0" y="5043"/>
                    <a:pt x="128" y="5171"/>
                  </a:cubicBezTo>
                  <a:cubicBezTo>
                    <a:pt x="128" y="5298"/>
                    <a:pt x="287" y="5585"/>
                    <a:pt x="415" y="5585"/>
                  </a:cubicBezTo>
                  <a:lnTo>
                    <a:pt x="2936" y="5585"/>
                  </a:lnTo>
                  <a:lnTo>
                    <a:pt x="2936" y="5426"/>
                  </a:lnTo>
                  <a:lnTo>
                    <a:pt x="3064" y="5426"/>
                  </a:lnTo>
                  <a:cubicBezTo>
                    <a:pt x="3064" y="5298"/>
                    <a:pt x="3192" y="5298"/>
                    <a:pt x="3192" y="5171"/>
                  </a:cubicBezTo>
                  <a:cubicBezTo>
                    <a:pt x="3319" y="5043"/>
                    <a:pt x="3319" y="4915"/>
                    <a:pt x="3319" y="4788"/>
                  </a:cubicBezTo>
                  <a:lnTo>
                    <a:pt x="3319" y="4373"/>
                  </a:lnTo>
                  <a:lnTo>
                    <a:pt x="3319" y="2905"/>
                  </a:lnTo>
                  <a:cubicBezTo>
                    <a:pt x="3319" y="2777"/>
                    <a:pt x="3192" y="2522"/>
                    <a:pt x="3192" y="2234"/>
                  </a:cubicBezTo>
                  <a:cubicBezTo>
                    <a:pt x="3192" y="2107"/>
                    <a:pt x="3192" y="1979"/>
                    <a:pt x="3064" y="1851"/>
                  </a:cubicBezTo>
                  <a:lnTo>
                    <a:pt x="3064" y="1596"/>
                  </a:lnTo>
                  <a:cubicBezTo>
                    <a:pt x="3064" y="1437"/>
                    <a:pt x="2936" y="1309"/>
                    <a:pt x="2936" y="1054"/>
                  </a:cubicBezTo>
                  <a:lnTo>
                    <a:pt x="2936" y="798"/>
                  </a:lnTo>
                  <a:cubicBezTo>
                    <a:pt x="2809" y="639"/>
                    <a:pt x="2809" y="511"/>
                    <a:pt x="2809" y="511"/>
                  </a:cubicBezTo>
                  <a:cubicBezTo>
                    <a:pt x="2809" y="256"/>
                    <a:pt x="2681" y="256"/>
                    <a:pt x="2521" y="128"/>
                  </a:cubicBezTo>
                  <a:cubicBezTo>
                    <a:pt x="2521" y="128"/>
                    <a:pt x="2394" y="0"/>
                    <a:pt x="22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3" name="Google Shape;773;p19"/>
            <p:cNvSpPr/>
            <p:nvPr/>
          </p:nvSpPr>
          <p:spPr>
            <a:xfrm>
              <a:off x="1185170" y="812432"/>
              <a:ext cx="253864" cy="410283"/>
            </a:xfrm>
            <a:custGeom>
              <a:avLst/>
              <a:gdLst/>
              <a:ahLst/>
              <a:cxnLst/>
              <a:rect l="l" t="t" r="r" b="b"/>
              <a:pathLst>
                <a:path w="8235" h="13309" extrusionOk="0">
                  <a:moveTo>
                    <a:pt x="6384" y="958"/>
                  </a:moveTo>
                  <a:cubicBezTo>
                    <a:pt x="6384" y="1085"/>
                    <a:pt x="6511" y="1341"/>
                    <a:pt x="6511" y="1468"/>
                  </a:cubicBezTo>
                  <a:lnTo>
                    <a:pt x="6511" y="1596"/>
                  </a:lnTo>
                  <a:lnTo>
                    <a:pt x="6511" y="2138"/>
                  </a:lnTo>
                  <a:cubicBezTo>
                    <a:pt x="6639" y="2394"/>
                    <a:pt x="6639" y="2681"/>
                    <a:pt x="6639" y="2936"/>
                  </a:cubicBezTo>
                  <a:lnTo>
                    <a:pt x="6639" y="3479"/>
                  </a:lnTo>
                  <a:cubicBezTo>
                    <a:pt x="6639" y="3862"/>
                    <a:pt x="6799" y="4277"/>
                    <a:pt x="6799" y="4787"/>
                  </a:cubicBezTo>
                  <a:lnTo>
                    <a:pt x="6799" y="5202"/>
                  </a:lnTo>
                  <a:cubicBezTo>
                    <a:pt x="6799" y="5330"/>
                    <a:pt x="6926" y="5457"/>
                    <a:pt x="6926" y="5585"/>
                  </a:cubicBezTo>
                  <a:lnTo>
                    <a:pt x="6926" y="6543"/>
                  </a:lnTo>
                  <a:cubicBezTo>
                    <a:pt x="7054" y="6926"/>
                    <a:pt x="7054" y="7181"/>
                    <a:pt x="7182" y="7468"/>
                  </a:cubicBezTo>
                  <a:cubicBezTo>
                    <a:pt x="7182" y="7596"/>
                    <a:pt x="7182" y="7851"/>
                    <a:pt x="7309" y="8266"/>
                  </a:cubicBezTo>
                  <a:lnTo>
                    <a:pt x="7309" y="9064"/>
                  </a:lnTo>
                  <a:lnTo>
                    <a:pt x="7309" y="9989"/>
                  </a:lnTo>
                  <a:lnTo>
                    <a:pt x="7309" y="10787"/>
                  </a:lnTo>
                  <a:lnTo>
                    <a:pt x="7309" y="10915"/>
                  </a:lnTo>
                  <a:lnTo>
                    <a:pt x="7309" y="11170"/>
                  </a:lnTo>
                  <a:lnTo>
                    <a:pt x="7309" y="11713"/>
                  </a:lnTo>
                  <a:lnTo>
                    <a:pt x="7054" y="11713"/>
                  </a:lnTo>
                  <a:cubicBezTo>
                    <a:pt x="6926" y="11713"/>
                    <a:pt x="6639" y="11713"/>
                    <a:pt x="6511" y="11840"/>
                  </a:cubicBezTo>
                  <a:lnTo>
                    <a:pt x="6001" y="11840"/>
                  </a:lnTo>
                  <a:cubicBezTo>
                    <a:pt x="5841" y="11840"/>
                    <a:pt x="5841" y="11840"/>
                    <a:pt x="5714" y="11968"/>
                  </a:cubicBezTo>
                  <a:lnTo>
                    <a:pt x="5714" y="11840"/>
                  </a:lnTo>
                  <a:lnTo>
                    <a:pt x="5714" y="11713"/>
                  </a:lnTo>
                  <a:lnTo>
                    <a:pt x="5714" y="11585"/>
                  </a:lnTo>
                  <a:lnTo>
                    <a:pt x="5714" y="11042"/>
                  </a:lnTo>
                  <a:lnTo>
                    <a:pt x="5714" y="10372"/>
                  </a:lnTo>
                  <a:cubicBezTo>
                    <a:pt x="5714" y="10117"/>
                    <a:pt x="5714" y="9989"/>
                    <a:pt x="5586" y="9734"/>
                  </a:cubicBezTo>
                  <a:cubicBezTo>
                    <a:pt x="5586" y="9574"/>
                    <a:pt x="5458" y="9447"/>
                    <a:pt x="5458" y="9447"/>
                  </a:cubicBezTo>
                  <a:lnTo>
                    <a:pt x="5203" y="9191"/>
                  </a:lnTo>
                  <a:lnTo>
                    <a:pt x="2522" y="9191"/>
                  </a:lnTo>
                  <a:cubicBezTo>
                    <a:pt x="2267" y="9191"/>
                    <a:pt x="2139" y="9319"/>
                    <a:pt x="2139" y="9574"/>
                  </a:cubicBezTo>
                  <a:cubicBezTo>
                    <a:pt x="2139" y="9862"/>
                    <a:pt x="2011" y="10245"/>
                    <a:pt x="2011" y="10532"/>
                  </a:cubicBezTo>
                  <a:cubicBezTo>
                    <a:pt x="2011" y="10787"/>
                    <a:pt x="2011" y="10915"/>
                    <a:pt x="1852" y="11042"/>
                  </a:cubicBezTo>
                  <a:lnTo>
                    <a:pt x="1852" y="11330"/>
                  </a:lnTo>
                  <a:lnTo>
                    <a:pt x="1852" y="11457"/>
                  </a:lnTo>
                  <a:lnTo>
                    <a:pt x="1852" y="11713"/>
                  </a:lnTo>
                  <a:lnTo>
                    <a:pt x="1852" y="11968"/>
                  </a:lnTo>
                  <a:lnTo>
                    <a:pt x="1852" y="12128"/>
                  </a:lnTo>
                  <a:cubicBezTo>
                    <a:pt x="1852" y="12128"/>
                    <a:pt x="1852" y="12255"/>
                    <a:pt x="1724" y="12383"/>
                  </a:cubicBezTo>
                  <a:lnTo>
                    <a:pt x="1054" y="12383"/>
                  </a:lnTo>
                  <a:lnTo>
                    <a:pt x="1054" y="11840"/>
                  </a:lnTo>
                  <a:lnTo>
                    <a:pt x="1054" y="11457"/>
                  </a:lnTo>
                  <a:cubicBezTo>
                    <a:pt x="1054" y="11330"/>
                    <a:pt x="1214" y="11330"/>
                    <a:pt x="1214" y="11170"/>
                  </a:cubicBezTo>
                  <a:lnTo>
                    <a:pt x="1214" y="10915"/>
                  </a:lnTo>
                  <a:lnTo>
                    <a:pt x="1214" y="10787"/>
                  </a:lnTo>
                  <a:cubicBezTo>
                    <a:pt x="1214" y="10372"/>
                    <a:pt x="1341" y="9989"/>
                    <a:pt x="1341" y="9734"/>
                  </a:cubicBezTo>
                  <a:lnTo>
                    <a:pt x="1341" y="8777"/>
                  </a:lnTo>
                  <a:lnTo>
                    <a:pt x="1341" y="8649"/>
                  </a:lnTo>
                  <a:lnTo>
                    <a:pt x="1341" y="8266"/>
                  </a:lnTo>
                  <a:cubicBezTo>
                    <a:pt x="1469" y="7723"/>
                    <a:pt x="1469" y="7340"/>
                    <a:pt x="1597" y="6926"/>
                  </a:cubicBezTo>
                  <a:lnTo>
                    <a:pt x="1597" y="6255"/>
                  </a:lnTo>
                  <a:cubicBezTo>
                    <a:pt x="1724" y="6000"/>
                    <a:pt x="1724" y="5872"/>
                    <a:pt x="1724" y="5585"/>
                  </a:cubicBezTo>
                  <a:cubicBezTo>
                    <a:pt x="1724" y="5457"/>
                    <a:pt x="1852" y="5330"/>
                    <a:pt x="1852" y="5202"/>
                  </a:cubicBezTo>
                  <a:lnTo>
                    <a:pt x="1852" y="5074"/>
                  </a:lnTo>
                  <a:lnTo>
                    <a:pt x="1852" y="4947"/>
                  </a:lnTo>
                  <a:cubicBezTo>
                    <a:pt x="2011" y="4660"/>
                    <a:pt x="2011" y="4277"/>
                    <a:pt x="2139" y="3989"/>
                  </a:cubicBezTo>
                  <a:lnTo>
                    <a:pt x="2522" y="2809"/>
                  </a:lnTo>
                  <a:lnTo>
                    <a:pt x="2522" y="2394"/>
                  </a:lnTo>
                  <a:lnTo>
                    <a:pt x="2650" y="2266"/>
                  </a:lnTo>
                  <a:lnTo>
                    <a:pt x="2650" y="2011"/>
                  </a:lnTo>
                  <a:cubicBezTo>
                    <a:pt x="2650" y="1883"/>
                    <a:pt x="2809" y="1755"/>
                    <a:pt x="2809" y="1596"/>
                  </a:cubicBezTo>
                  <a:cubicBezTo>
                    <a:pt x="2809" y="1468"/>
                    <a:pt x="2937" y="1341"/>
                    <a:pt x="2937" y="1213"/>
                  </a:cubicBezTo>
                  <a:lnTo>
                    <a:pt x="3065" y="1213"/>
                  </a:lnTo>
                  <a:lnTo>
                    <a:pt x="3065" y="1085"/>
                  </a:lnTo>
                  <a:lnTo>
                    <a:pt x="4118" y="1085"/>
                  </a:lnTo>
                  <a:cubicBezTo>
                    <a:pt x="4245" y="1085"/>
                    <a:pt x="4245" y="1085"/>
                    <a:pt x="4245" y="958"/>
                  </a:cubicBezTo>
                  <a:close/>
                  <a:moveTo>
                    <a:pt x="4916" y="0"/>
                  </a:moveTo>
                  <a:cubicBezTo>
                    <a:pt x="4788" y="0"/>
                    <a:pt x="4533" y="0"/>
                    <a:pt x="4405" y="160"/>
                  </a:cubicBezTo>
                  <a:lnTo>
                    <a:pt x="3607" y="160"/>
                  </a:lnTo>
                  <a:cubicBezTo>
                    <a:pt x="3448" y="287"/>
                    <a:pt x="3192" y="287"/>
                    <a:pt x="3065" y="287"/>
                  </a:cubicBezTo>
                  <a:lnTo>
                    <a:pt x="2809" y="287"/>
                  </a:lnTo>
                  <a:cubicBezTo>
                    <a:pt x="2650" y="287"/>
                    <a:pt x="2650" y="287"/>
                    <a:pt x="2522" y="415"/>
                  </a:cubicBezTo>
                  <a:cubicBezTo>
                    <a:pt x="2267" y="543"/>
                    <a:pt x="2267" y="670"/>
                    <a:pt x="2139" y="958"/>
                  </a:cubicBezTo>
                  <a:cubicBezTo>
                    <a:pt x="2011" y="1213"/>
                    <a:pt x="1852" y="1341"/>
                    <a:pt x="1852" y="1468"/>
                  </a:cubicBezTo>
                  <a:cubicBezTo>
                    <a:pt x="1852" y="1755"/>
                    <a:pt x="1724" y="1883"/>
                    <a:pt x="1724" y="2011"/>
                  </a:cubicBezTo>
                  <a:cubicBezTo>
                    <a:pt x="1597" y="2394"/>
                    <a:pt x="1469" y="2936"/>
                    <a:pt x="1341" y="3351"/>
                  </a:cubicBezTo>
                  <a:cubicBezTo>
                    <a:pt x="1214" y="3862"/>
                    <a:pt x="1214" y="4277"/>
                    <a:pt x="1054" y="4787"/>
                  </a:cubicBezTo>
                  <a:cubicBezTo>
                    <a:pt x="926" y="5074"/>
                    <a:pt x="926" y="5202"/>
                    <a:pt x="926" y="5457"/>
                  </a:cubicBezTo>
                  <a:cubicBezTo>
                    <a:pt x="799" y="5745"/>
                    <a:pt x="799" y="6000"/>
                    <a:pt x="671" y="6255"/>
                  </a:cubicBezTo>
                  <a:cubicBezTo>
                    <a:pt x="671" y="6798"/>
                    <a:pt x="543" y="7181"/>
                    <a:pt x="543" y="7723"/>
                  </a:cubicBezTo>
                  <a:lnTo>
                    <a:pt x="543" y="8394"/>
                  </a:lnTo>
                  <a:cubicBezTo>
                    <a:pt x="543" y="8649"/>
                    <a:pt x="543" y="8936"/>
                    <a:pt x="416" y="9191"/>
                  </a:cubicBezTo>
                  <a:cubicBezTo>
                    <a:pt x="416" y="9574"/>
                    <a:pt x="416" y="10117"/>
                    <a:pt x="256" y="10532"/>
                  </a:cubicBezTo>
                  <a:cubicBezTo>
                    <a:pt x="256" y="11042"/>
                    <a:pt x="129" y="11457"/>
                    <a:pt x="129" y="11840"/>
                  </a:cubicBezTo>
                  <a:cubicBezTo>
                    <a:pt x="129" y="12255"/>
                    <a:pt x="1" y="12511"/>
                    <a:pt x="256" y="12925"/>
                  </a:cubicBezTo>
                  <a:cubicBezTo>
                    <a:pt x="416" y="13181"/>
                    <a:pt x="926" y="13308"/>
                    <a:pt x="1341" y="13308"/>
                  </a:cubicBezTo>
                  <a:lnTo>
                    <a:pt x="1852" y="13308"/>
                  </a:lnTo>
                  <a:cubicBezTo>
                    <a:pt x="2011" y="13308"/>
                    <a:pt x="2139" y="13181"/>
                    <a:pt x="2267" y="13181"/>
                  </a:cubicBezTo>
                  <a:cubicBezTo>
                    <a:pt x="2394" y="13181"/>
                    <a:pt x="2522" y="13053"/>
                    <a:pt x="2522" y="12925"/>
                  </a:cubicBezTo>
                  <a:cubicBezTo>
                    <a:pt x="2650" y="12766"/>
                    <a:pt x="2650" y="12511"/>
                    <a:pt x="2650" y="12383"/>
                  </a:cubicBezTo>
                  <a:cubicBezTo>
                    <a:pt x="2650" y="12128"/>
                    <a:pt x="2809" y="11840"/>
                    <a:pt x="2809" y="11713"/>
                  </a:cubicBezTo>
                  <a:lnTo>
                    <a:pt x="2809" y="11042"/>
                  </a:lnTo>
                  <a:cubicBezTo>
                    <a:pt x="2937" y="10787"/>
                    <a:pt x="2937" y="10532"/>
                    <a:pt x="2937" y="10372"/>
                  </a:cubicBezTo>
                  <a:lnTo>
                    <a:pt x="2937" y="10117"/>
                  </a:lnTo>
                  <a:lnTo>
                    <a:pt x="4788" y="10117"/>
                  </a:lnTo>
                  <a:lnTo>
                    <a:pt x="4788" y="10372"/>
                  </a:lnTo>
                  <a:lnTo>
                    <a:pt x="4788" y="11170"/>
                  </a:lnTo>
                  <a:lnTo>
                    <a:pt x="4788" y="12128"/>
                  </a:lnTo>
                  <a:cubicBezTo>
                    <a:pt x="4788" y="12255"/>
                    <a:pt x="4788" y="12383"/>
                    <a:pt x="4916" y="12638"/>
                  </a:cubicBezTo>
                  <a:lnTo>
                    <a:pt x="5043" y="12766"/>
                  </a:lnTo>
                  <a:cubicBezTo>
                    <a:pt x="5203" y="12925"/>
                    <a:pt x="5331" y="12925"/>
                    <a:pt x="5458" y="12925"/>
                  </a:cubicBezTo>
                  <a:lnTo>
                    <a:pt x="5841" y="12925"/>
                  </a:lnTo>
                  <a:cubicBezTo>
                    <a:pt x="5841" y="12766"/>
                    <a:pt x="6001" y="12766"/>
                    <a:pt x="6128" y="12766"/>
                  </a:cubicBezTo>
                  <a:cubicBezTo>
                    <a:pt x="6384" y="12766"/>
                    <a:pt x="6639" y="12638"/>
                    <a:pt x="6926" y="12638"/>
                  </a:cubicBezTo>
                  <a:lnTo>
                    <a:pt x="7596" y="12638"/>
                  </a:lnTo>
                  <a:cubicBezTo>
                    <a:pt x="7852" y="12511"/>
                    <a:pt x="7979" y="12511"/>
                    <a:pt x="7979" y="12383"/>
                  </a:cubicBezTo>
                  <a:cubicBezTo>
                    <a:pt x="8107" y="12255"/>
                    <a:pt x="8107" y="12128"/>
                    <a:pt x="8107" y="11968"/>
                  </a:cubicBezTo>
                  <a:cubicBezTo>
                    <a:pt x="8235" y="11713"/>
                    <a:pt x="8235" y="11585"/>
                    <a:pt x="8235" y="11457"/>
                  </a:cubicBezTo>
                  <a:lnTo>
                    <a:pt x="8235" y="10787"/>
                  </a:lnTo>
                  <a:lnTo>
                    <a:pt x="8235" y="10117"/>
                  </a:lnTo>
                  <a:lnTo>
                    <a:pt x="8235" y="8649"/>
                  </a:lnTo>
                  <a:cubicBezTo>
                    <a:pt x="8235" y="8394"/>
                    <a:pt x="8107" y="8138"/>
                    <a:pt x="8107" y="7851"/>
                  </a:cubicBezTo>
                  <a:cubicBezTo>
                    <a:pt x="8107" y="7596"/>
                    <a:pt x="8107" y="7468"/>
                    <a:pt x="7979" y="7181"/>
                  </a:cubicBezTo>
                  <a:cubicBezTo>
                    <a:pt x="7852" y="6670"/>
                    <a:pt x="7852" y="6255"/>
                    <a:pt x="7724" y="5745"/>
                  </a:cubicBezTo>
                  <a:lnTo>
                    <a:pt x="7724" y="5074"/>
                  </a:lnTo>
                  <a:cubicBezTo>
                    <a:pt x="7724" y="4787"/>
                    <a:pt x="7724" y="4532"/>
                    <a:pt x="7596" y="4277"/>
                  </a:cubicBezTo>
                  <a:cubicBezTo>
                    <a:pt x="7596" y="3479"/>
                    <a:pt x="7596" y="2553"/>
                    <a:pt x="7437" y="1596"/>
                  </a:cubicBezTo>
                  <a:cubicBezTo>
                    <a:pt x="7437" y="1468"/>
                    <a:pt x="7309" y="1213"/>
                    <a:pt x="7309" y="1085"/>
                  </a:cubicBezTo>
                  <a:cubicBezTo>
                    <a:pt x="7309" y="670"/>
                    <a:pt x="7182" y="287"/>
                    <a:pt x="6799" y="160"/>
                  </a:cubicBezTo>
                  <a:lnTo>
                    <a:pt x="6511" y="160"/>
                  </a:lnTo>
                  <a:cubicBezTo>
                    <a:pt x="6511" y="0"/>
                    <a:pt x="6384" y="0"/>
                    <a:pt x="63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74" name="Google Shape;774;p19"/>
          <p:cNvGrpSpPr/>
          <p:nvPr/>
        </p:nvGrpSpPr>
        <p:grpSpPr>
          <a:xfrm>
            <a:off x="866057" y="453671"/>
            <a:ext cx="372601" cy="531301"/>
            <a:chOff x="1705617" y="591066"/>
            <a:chExt cx="279451" cy="398476"/>
          </a:xfrm>
        </p:grpSpPr>
        <p:sp>
          <p:nvSpPr>
            <p:cNvPr id="775" name="Google Shape;775;p19"/>
            <p:cNvSpPr/>
            <p:nvPr/>
          </p:nvSpPr>
          <p:spPr>
            <a:xfrm>
              <a:off x="1788263" y="656973"/>
              <a:ext cx="98401" cy="126948"/>
            </a:xfrm>
            <a:custGeom>
              <a:avLst/>
              <a:gdLst/>
              <a:ahLst/>
              <a:cxnLst/>
              <a:rect l="l" t="t" r="r" b="b"/>
              <a:pathLst>
                <a:path w="3192" h="4118" extrusionOk="0">
                  <a:moveTo>
                    <a:pt x="1596" y="798"/>
                  </a:moveTo>
                  <a:lnTo>
                    <a:pt x="1724" y="926"/>
                  </a:lnTo>
                  <a:lnTo>
                    <a:pt x="1851" y="926"/>
                  </a:lnTo>
                  <a:cubicBezTo>
                    <a:pt x="1851" y="1054"/>
                    <a:pt x="1979" y="1054"/>
                    <a:pt x="1979" y="1213"/>
                  </a:cubicBezTo>
                  <a:cubicBezTo>
                    <a:pt x="2107" y="1341"/>
                    <a:pt x="2107" y="1469"/>
                    <a:pt x="2234" y="1596"/>
                  </a:cubicBezTo>
                  <a:lnTo>
                    <a:pt x="2234" y="1724"/>
                  </a:lnTo>
                  <a:lnTo>
                    <a:pt x="2234" y="1852"/>
                  </a:lnTo>
                  <a:cubicBezTo>
                    <a:pt x="2234" y="2011"/>
                    <a:pt x="2234" y="2011"/>
                    <a:pt x="2107" y="2139"/>
                  </a:cubicBezTo>
                  <a:cubicBezTo>
                    <a:pt x="2107" y="2267"/>
                    <a:pt x="1979" y="2394"/>
                    <a:pt x="1851" y="2522"/>
                  </a:cubicBezTo>
                  <a:lnTo>
                    <a:pt x="1436" y="2937"/>
                  </a:lnTo>
                  <a:cubicBezTo>
                    <a:pt x="1309" y="3064"/>
                    <a:pt x="1309" y="3064"/>
                    <a:pt x="1181" y="3064"/>
                  </a:cubicBezTo>
                  <a:lnTo>
                    <a:pt x="1181" y="2937"/>
                  </a:lnTo>
                  <a:cubicBezTo>
                    <a:pt x="1181" y="2650"/>
                    <a:pt x="1181" y="2522"/>
                    <a:pt x="1054" y="2267"/>
                  </a:cubicBezTo>
                  <a:cubicBezTo>
                    <a:pt x="1054" y="1852"/>
                    <a:pt x="1054" y="1341"/>
                    <a:pt x="926" y="926"/>
                  </a:cubicBezTo>
                  <a:cubicBezTo>
                    <a:pt x="1054" y="926"/>
                    <a:pt x="1181" y="926"/>
                    <a:pt x="1309" y="798"/>
                  </a:cubicBezTo>
                  <a:close/>
                  <a:moveTo>
                    <a:pt x="1054" y="1"/>
                  </a:moveTo>
                  <a:cubicBezTo>
                    <a:pt x="798" y="1"/>
                    <a:pt x="511" y="128"/>
                    <a:pt x="256" y="256"/>
                  </a:cubicBezTo>
                  <a:cubicBezTo>
                    <a:pt x="256" y="256"/>
                    <a:pt x="128" y="416"/>
                    <a:pt x="128" y="543"/>
                  </a:cubicBezTo>
                  <a:cubicBezTo>
                    <a:pt x="0" y="671"/>
                    <a:pt x="0" y="798"/>
                    <a:pt x="0" y="926"/>
                  </a:cubicBezTo>
                  <a:cubicBezTo>
                    <a:pt x="128" y="1469"/>
                    <a:pt x="128" y="1852"/>
                    <a:pt x="256" y="2394"/>
                  </a:cubicBezTo>
                  <a:lnTo>
                    <a:pt x="256" y="2809"/>
                  </a:lnTo>
                  <a:lnTo>
                    <a:pt x="256" y="3064"/>
                  </a:lnTo>
                  <a:lnTo>
                    <a:pt x="256" y="3192"/>
                  </a:lnTo>
                  <a:cubicBezTo>
                    <a:pt x="383" y="3447"/>
                    <a:pt x="383" y="3607"/>
                    <a:pt x="383" y="3735"/>
                  </a:cubicBezTo>
                  <a:cubicBezTo>
                    <a:pt x="383" y="3990"/>
                    <a:pt x="639" y="4118"/>
                    <a:pt x="798" y="4118"/>
                  </a:cubicBezTo>
                  <a:lnTo>
                    <a:pt x="926" y="4118"/>
                  </a:lnTo>
                  <a:lnTo>
                    <a:pt x="1054" y="3990"/>
                  </a:lnTo>
                  <a:lnTo>
                    <a:pt x="1436" y="3990"/>
                  </a:lnTo>
                  <a:cubicBezTo>
                    <a:pt x="1851" y="3862"/>
                    <a:pt x="2107" y="3607"/>
                    <a:pt x="2394" y="3320"/>
                  </a:cubicBezTo>
                  <a:lnTo>
                    <a:pt x="2777" y="2937"/>
                  </a:lnTo>
                  <a:cubicBezTo>
                    <a:pt x="2905" y="2650"/>
                    <a:pt x="3032" y="2522"/>
                    <a:pt x="3032" y="2267"/>
                  </a:cubicBezTo>
                  <a:cubicBezTo>
                    <a:pt x="3192" y="2139"/>
                    <a:pt x="3192" y="1852"/>
                    <a:pt x="3192" y="1724"/>
                  </a:cubicBezTo>
                  <a:cubicBezTo>
                    <a:pt x="3192" y="1596"/>
                    <a:pt x="3192" y="1469"/>
                    <a:pt x="3032" y="1341"/>
                  </a:cubicBezTo>
                  <a:lnTo>
                    <a:pt x="3032" y="1213"/>
                  </a:lnTo>
                  <a:cubicBezTo>
                    <a:pt x="2905" y="926"/>
                    <a:pt x="2905" y="798"/>
                    <a:pt x="2777" y="671"/>
                  </a:cubicBezTo>
                  <a:lnTo>
                    <a:pt x="2394" y="256"/>
                  </a:lnTo>
                  <a:cubicBezTo>
                    <a:pt x="2234" y="128"/>
                    <a:pt x="1979" y="1"/>
                    <a:pt x="18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6" name="Google Shape;776;p19"/>
            <p:cNvSpPr/>
            <p:nvPr/>
          </p:nvSpPr>
          <p:spPr>
            <a:xfrm>
              <a:off x="1796124" y="825194"/>
              <a:ext cx="90540" cy="119087"/>
            </a:xfrm>
            <a:custGeom>
              <a:avLst/>
              <a:gdLst/>
              <a:ahLst/>
              <a:cxnLst/>
              <a:rect l="l" t="t" r="r" b="b"/>
              <a:pathLst>
                <a:path w="2937" h="3863" extrusionOk="0">
                  <a:moveTo>
                    <a:pt x="1469" y="927"/>
                  </a:moveTo>
                  <a:cubicBezTo>
                    <a:pt x="1596" y="927"/>
                    <a:pt x="1596" y="927"/>
                    <a:pt x="1596" y="1054"/>
                  </a:cubicBezTo>
                  <a:lnTo>
                    <a:pt x="1724" y="1054"/>
                  </a:lnTo>
                  <a:lnTo>
                    <a:pt x="1852" y="1182"/>
                  </a:lnTo>
                  <a:cubicBezTo>
                    <a:pt x="1852" y="1182"/>
                    <a:pt x="1852" y="1341"/>
                    <a:pt x="1979" y="1341"/>
                  </a:cubicBezTo>
                  <a:lnTo>
                    <a:pt x="1979" y="1597"/>
                  </a:lnTo>
                  <a:lnTo>
                    <a:pt x="1979" y="1852"/>
                  </a:lnTo>
                  <a:cubicBezTo>
                    <a:pt x="1979" y="2139"/>
                    <a:pt x="1852" y="2267"/>
                    <a:pt x="1852" y="2395"/>
                  </a:cubicBezTo>
                  <a:cubicBezTo>
                    <a:pt x="1724" y="2395"/>
                    <a:pt x="1724" y="2522"/>
                    <a:pt x="1724" y="2650"/>
                  </a:cubicBezTo>
                  <a:cubicBezTo>
                    <a:pt x="1596" y="2650"/>
                    <a:pt x="1596" y="2650"/>
                    <a:pt x="1469" y="2778"/>
                  </a:cubicBezTo>
                  <a:cubicBezTo>
                    <a:pt x="1469" y="2778"/>
                    <a:pt x="1341" y="2937"/>
                    <a:pt x="1181" y="2937"/>
                  </a:cubicBezTo>
                  <a:cubicBezTo>
                    <a:pt x="1181" y="2267"/>
                    <a:pt x="1054" y="1597"/>
                    <a:pt x="926" y="927"/>
                  </a:cubicBezTo>
                  <a:close/>
                  <a:moveTo>
                    <a:pt x="1181" y="1"/>
                  </a:moveTo>
                  <a:cubicBezTo>
                    <a:pt x="926" y="1"/>
                    <a:pt x="671" y="129"/>
                    <a:pt x="384" y="129"/>
                  </a:cubicBezTo>
                  <a:cubicBezTo>
                    <a:pt x="256" y="129"/>
                    <a:pt x="128" y="384"/>
                    <a:pt x="128" y="544"/>
                  </a:cubicBezTo>
                  <a:cubicBezTo>
                    <a:pt x="1" y="671"/>
                    <a:pt x="1" y="799"/>
                    <a:pt x="1" y="927"/>
                  </a:cubicBezTo>
                  <a:cubicBezTo>
                    <a:pt x="128" y="1597"/>
                    <a:pt x="256" y="2139"/>
                    <a:pt x="256" y="2650"/>
                  </a:cubicBezTo>
                  <a:cubicBezTo>
                    <a:pt x="256" y="2778"/>
                    <a:pt x="384" y="2937"/>
                    <a:pt x="384" y="3192"/>
                  </a:cubicBezTo>
                  <a:cubicBezTo>
                    <a:pt x="384" y="3320"/>
                    <a:pt x="384" y="3320"/>
                    <a:pt x="543" y="3448"/>
                  </a:cubicBezTo>
                  <a:cubicBezTo>
                    <a:pt x="543" y="3575"/>
                    <a:pt x="671" y="3575"/>
                    <a:pt x="671" y="3575"/>
                  </a:cubicBezTo>
                  <a:lnTo>
                    <a:pt x="799" y="3575"/>
                  </a:lnTo>
                  <a:cubicBezTo>
                    <a:pt x="799" y="3735"/>
                    <a:pt x="799" y="3735"/>
                    <a:pt x="926" y="3863"/>
                  </a:cubicBezTo>
                  <a:lnTo>
                    <a:pt x="1181" y="3863"/>
                  </a:lnTo>
                  <a:cubicBezTo>
                    <a:pt x="1469" y="3735"/>
                    <a:pt x="1596" y="3735"/>
                    <a:pt x="1724" y="3575"/>
                  </a:cubicBezTo>
                  <a:cubicBezTo>
                    <a:pt x="1979" y="3575"/>
                    <a:pt x="2139" y="3448"/>
                    <a:pt x="2267" y="3320"/>
                  </a:cubicBezTo>
                  <a:cubicBezTo>
                    <a:pt x="2522" y="3065"/>
                    <a:pt x="2650" y="2778"/>
                    <a:pt x="2777" y="2267"/>
                  </a:cubicBezTo>
                  <a:cubicBezTo>
                    <a:pt x="2777" y="2139"/>
                    <a:pt x="2937" y="1980"/>
                    <a:pt x="2937" y="1852"/>
                  </a:cubicBezTo>
                  <a:lnTo>
                    <a:pt x="2937" y="1597"/>
                  </a:lnTo>
                  <a:cubicBezTo>
                    <a:pt x="2937" y="1469"/>
                    <a:pt x="2937" y="1341"/>
                    <a:pt x="2777" y="1182"/>
                  </a:cubicBezTo>
                  <a:lnTo>
                    <a:pt x="2777" y="927"/>
                  </a:lnTo>
                  <a:cubicBezTo>
                    <a:pt x="2650" y="799"/>
                    <a:pt x="2650" y="671"/>
                    <a:pt x="2522" y="544"/>
                  </a:cubicBezTo>
                  <a:cubicBezTo>
                    <a:pt x="2394" y="544"/>
                    <a:pt x="2394" y="384"/>
                    <a:pt x="2267" y="256"/>
                  </a:cubicBezTo>
                  <a:lnTo>
                    <a:pt x="1979" y="256"/>
                  </a:lnTo>
                  <a:cubicBezTo>
                    <a:pt x="1852" y="129"/>
                    <a:pt x="1724" y="129"/>
                    <a:pt x="14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7" name="Google Shape;777;p19"/>
            <p:cNvSpPr/>
            <p:nvPr/>
          </p:nvSpPr>
          <p:spPr>
            <a:xfrm>
              <a:off x="1705617" y="591066"/>
              <a:ext cx="279451" cy="398476"/>
            </a:xfrm>
            <a:custGeom>
              <a:avLst/>
              <a:gdLst/>
              <a:ahLst/>
              <a:cxnLst/>
              <a:rect l="l" t="t" r="r" b="b"/>
              <a:pathLst>
                <a:path w="9065" h="12926" extrusionOk="0">
                  <a:moveTo>
                    <a:pt x="5330" y="958"/>
                  </a:moveTo>
                  <a:cubicBezTo>
                    <a:pt x="5586" y="1085"/>
                    <a:pt x="6000" y="1213"/>
                    <a:pt x="6256" y="1341"/>
                  </a:cubicBezTo>
                  <a:lnTo>
                    <a:pt x="6383" y="1341"/>
                  </a:lnTo>
                  <a:cubicBezTo>
                    <a:pt x="6511" y="1468"/>
                    <a:pt x="6798" y="1596"/>
                    <a:pt x="7054" y="1756"/>
                  </a:cubicBezTo>
                  <a:lnTo>
                    <a:pt x="7181" y="1883"/>
                  </a:lnTo>
                  <a:cubicBezTo>
                    <a:pt x="7181" y="2011"/>
                    <a:pt x="7309" y="2011"/>
                    <a:pt x="7309" y="2139"/>
                  </a:cubicBezTo>
                  <a:lnTo>
                    <a:pt x="7309" y="2394"/>
                  </a:lnTo>
                  <a:lnTo>
                    <a:pt x="7309" y="3064"/>
                  </a:lnTo>
                  <a:cubicBezTo>
                    <a:pt x="7309" y="3479"/>
                    <a:pt x="7181" y="3734"/>
                    <a:pt x="7054" y="3990"/>
                  </a:cubicBezTo>
                  <a:cubicBezTo>
                    <a:pt x="6926" y="4277"/>
                    <a:pt x="6798" y="4660"/>
                    <a:pt x="6798" y="4947"/>
                  </a:cubicBezTo>
                  <a:cubicBezTo>
                    <a:pt x="6671" y="5075"/>
                    <a:pt x="6511" y="5202"/>
                    <a:pt x="6511" y="5330"/>
                  </a:cubicBezTo>
                  <a:cubicBezTo>
                    <a:pt x="6383" y="5458"/>
                    <a:pt x="6383" y="5585"/>
                    <a:pt x="6256" y="5585"/>
                  </a:cubicBezTo>
                  <a:cubicBezTo>
                    <a:pt x="6256" y="5745"/>
                    <a:pt x="6256" y="5745"/>
                    <a:pt x="6128" y="5745"/>
                  </a:cubicBezTo>
                  <a:cubicBezTo>
                    <a:pt x="6128" y="5873"/>
                    <a:pt x="6128" y="5873"/>
                    <a:pt x="6000" y="6000"/>
                  </a:cubicBezTo>
                  <a:lnTo>
                    <a:pt x="6000" y="6383"/>
                  </a:lnTo>
                  <a:cubicBezTo>
                    <a:pt x="6000" y="6543"/>
                    <a:pt x="6256" y="6670"/>
                    <a:pt x="6511" y="6798"/>
                  </a:cubicBezTo>
                  <a:cubicBezTo>
                    <a:pt x="6671" y="6798"/>
                    <a:pt x="6798" y="6926"/>
                    <a:pt x="7054" y="6926"/>
                  </a:cubicBezTo>
                  <a:cubicBezTo>
                    <a:pt x="7181" y="7053"/>
                    <a:pt x="7468" y="7181"/>
                    <a:pt x="7596" y="7341"/>
                  </a:cubicBezTo>
                  <a:cubicBezTo>
                    <a:pt x="7596" y="7341"/>
                    <a:pt x="7724" y="7468"/>
                    <a:pt x="7851" y="7596"/>
                  </a:cubicBezTo>
                  <a:cubicBezTo>
                    <a:pt x="7851" y="7724"/>
                    <a:pt x="7851" y="7851"/>
                    <a:pt x="7979" y="7851"/>
                  </a:cubicBezTo>
                  <a:cubicBezTo>
                    <a:pt x="7979" y="8139"/>
                    <a:pt x="8107" y="8266"/>
                    <a:pt x="8107" y="8522"/>
                  </a:cubicBezTo>
                  <a:lnTo>
                    <a:pt x="8107" y="9192"/>
                  </a:lnTo>
                  <a:cubicBezTo>
                    <a:pt x="7979" y="9319"/>
                    <a:pt x="7979" y="9575"/>
                    <a:pt x="7979" y="9734"/>
                  </a:cubicBezTo>
                  <a:cubicBezTo>
                    <a:pt x="7851" y="9862"/>
                    <a:pt x="7851" y="9990"/>
                    <a:pt x="7724" y="10117"/>
                  </a:cubicBezTo>
                  <a:cubicBezTo>
                    <a:pt x="7596" y="10373"/>
                    <a:pt x="7468" y="10660"/>
                    <a:pt x="7181" y="11043"/>
                  </a:cubicBezTo>
                  <a:lnTo>
                    <a:pt x="6926" y="11330"/>
                  </a:lnTo>
                  <a:cubicBezTo>
                    <a:pt x="6671" y="11458"/>
                    <a:pt x="6383" y="11585"/>
                    <a:pt x="6128" y="11713"/>
                  </a:cubicBezTo>
                  <a:lnTo>
                    <a:pt x="5713" y="11713"/>
                  </a:lnTo>
                  <a:cubicBezTo>
                    <a:pt x="5586" y="11841"/>
                    <a:pt x="5330" y="11841"/>
                    <a:pt x="5203" y="11841"/>
                  </a:cubicBezTo>
                  <a:lnTo>
                    <a:pt x="4788" y="11841"/>
                  </a:lnTo>
                  <a:cubicBezTo>
                    <a:pt x="4660" y="11968"/>
                    <a:pt x="4405" y="11968"/>
                    <a:pt x="4277" y="11968"/>
                  </a:cubicBezTo>
                  <a:lnTo>
                    <a:pt x="2266" y="11968"/>
                  </a:lnTo>
                  <a:cubicBezTo>
                    <a:pt x="2139" y="11968"/>
                    <a:pt x="2139" y="11968"/>
                    <a:pt x="2011" y="11841"/>
                  </a:cubicBezTo>
                  <a:cubicBezTo>
                    <a:pt x="2011" y="11585"/>
                    <a:pt x="1883" y="11330"/>
                    <a:pt x="1883" y="11043"/>
                  </a:cubicBezTo>
                  <a:lnTo>
                    <a:pt x="1883" y="10660"/>
                  </a:lnTo>
                  <a:cubicBezTo>
                    <a:pt x="1724" y="10373"/>
                    <a:pt x="1724" y="9990"/>
                    <a:pt x="1596" y="9734"/>
                  </a:cubicBezTo>
                  <a:lnTo>
                    <a:pt x="1596" y="8777"/>
                  </a:lnTo>
                  <a:lnTo>
                    <a:pt x="1469" y="8394"/>
                  </a:lnTo>
                  <a:cubicBezTo>
                    <a:pt x="1469" y="8139"/>
                    <a:pt x="1469" y="7851"/>
                    <a:pt x="1341" y="7596"/>
                  </a:cubicBezTo>
                  <a:lnTo>
                    <a:pt x="1341" y="7468"/>
                  </a:lnTo>
                  <a:cubicBezTo>
                    <a:pt x="1341" y="7341"/>
                    <a:pt x="1341" y="7181"/>
                    <a:pt x="1213" y="7053"/>
                  </a:cubicBezTo>
                  <a:lnTo>
                    <a:pt x="1213" y="5330"/>
                  </a:lnTo>
                  <a:lnTo>
                    <a:pt x="1213" y="5202"/>
                  </a:lnTo>
                  <a:lnTo>
                    <a:pt x="1213" y="4532"/>
                  </a:lnTo>
                  <a:cubicBezTo>
                    <a:pt x="1086" y="3990"/>
                    <a:pt x="1086" y="3479"/>
                    <a:pt x="1086" y="2936"/>
                  </a:cubicBezTo>
                  <a:lnTo>
                    <a:pt x="1086" y="1883"/>
                  </a:lnTo>
                  <a:lnTo>
                    <a:pt x="1086" y="1596"/>
                  </a:lnTo>
                  <a:cubicBezTo>
                    <a:pt x="1213" y="1468"/>
                    <a:pt x="1469" y="1341"/>
                    <a:pt x="1596" y="1341"/>
                  </a:cubicBezTo>
                  <a:cubicBezTo>
                    <a:pt x="2139" y="1213"/>
                    <a:pt x="2522" y="1085"/>
                    <a:pt x="3064" y="958"/>
                  </a:cubicBezTo>
                  <a:close/>
                  <a:moveTo>
                    <a:pt x="3479" y="0"/>
                  </a:moveTo>
                  <a:cubicBezTo>
                    <a:pt x="3192" y="0"/>
                    <a:pt x="2937" y="0"/>
                    <a:pt x="2681" y="160"/>
                  </a:cubicBezTo>
                  <a:cubicBezTo>
                    <a:pt x="2394" y="160"/>
                    <a:pt x="2266" y="160"/>
                    <a:pt x="2011" y="288"/>
                  </a:cubicBezTo>
                  <a:cubicBezTo>
                    <a:pt x="1596" y="288"/>
                    <a:pt x="1213" y="415"/>
                    <a:pt x="798" y="671"/>
                  </a:cubicBezTo>
                  <a:cubicBezTo>
                    <a:pt x="671" y="798"/>
                    <a:pt x="543" y="958"/>
                    <a:pt x="288" y="1085"/>
                  </a:cubicBezTo>
                  <a:cubicBezTo>
                    <a:pt x="128" y="1213"/>
                    <a:pt x="1" y="1341"/>
                    <a:pt x="1" y="1468"/>
                  </a:cubicBezTo>
                  <a:lnTo>
                    <a:pt x="1" y="1756"/>
                  </a:lnTo>
                  <a:cubicBezTo>
                    <a:pt x="1" y="2011"/>
                    <a:pt x="1" y="2139"/>
                    <a:pt x="128" y="2266"/>
                  </a:cubicBezTo>
                  <a:lnTo>
                    <a:pt x="128" y="2394"/>
                  </a:lnTo>
                  <a:cubicBezTo>
                    <a:pt x="128" y="3192"/>
                    <a:pt x="288" y="4149"/>
                    <a:pt x="288" y="4947"/>
                  </a:cubicBezTo>
                  <a:lnTo>
                    <a:pt x="288" y="6383"/>
                  </a:lnTo>
                  <a:cubicBezTo>
                    <a:pt x="288" y="6670"/>
                    <a:pt x="415" y="6926"/>
                    <a:pt x="415" y="7053"/>
                  </a:cubicBezTo>
                  <a:cubicBezTo>
                    <a:pt x="415" y="7341"/>
                    <a:pt x="415" y="7596"/>
                    <a:pt x="543" y="7851"/>
                  </a:cubicBezTo>
                  <a:cubicBezTo>
                    <a:pt x="543" y="8266"/>
                    <a:pt x="543" y="8649"/>
                    <a:pt x="671" y="9064"/>
                  </a:cubicBezTo>
                  <a:cubicBezTo>
                    <a:pt x="671" y="9447"/>
                    <a:pt x="798" y="9862"/>
                    <a:pt x="798" y="10245"/>
                  </a:cubicBezTo>
                  <a:cubicBezTo>
                    <a:pt x="926" y="10660"/>
                    <a:pt x="926" y="10915"/>
                    <a:pt x="1086" y="11330"/>
                  </a:cubicBezTo>
                  <a:cubicBezTo>
                    <a:pt x="1086" y="11713"/>
                    <a:pt x="1086" y="11968"/>
                    <a:pt x="1213" y="12383"/>
                  </a:cubicBezTo>
                  <a:lnTo>
                    <a:pt x="1213" y="12638"/>
                  </a:lnTo>
                  <a:cubicBezTo>
                    <a:pt x="1341" y="12766"/>
                    <a:pt x="1469" y="12766"/>
                    <a:pt x="1596" y="12766"/>
                  </a:cubicBezTo>
                  <a:lnTo>
                    <a:pt x="2011" y="12766"/>
                  </a:lnTo>
                  <a:cubicBezTo>
                    <a:pt x="2139" y="12926"/>
                    <a:pt x="2394" y="12926"/>
                    <a:pt x="2522" y="12926"/>
                  </a:cubicBezTo>
                  <a:lnTo>
                    <a:pt x="3735" y="12926"/>
                  </a:lnTo>
                  <a:cubicBezTo>
                    <a:pt x="4117" y="12926"/>
                    <a:pt x="4660" y="12926"/>
                    <a:pt x="5203" y="12766"/>
                  </a:cubicBezTo>
                  <a:cubicBezTo>
                    <a:pt x="5330" y="12766"/>
                    <a:pt x="5586" y="12766"/>
                    <a:pt x="5873" y="12638"/>
                  </a:cubicBezTo>
                  <a:lnTo>
                    <a:pt x="6128" y="12638"/>
                  </a:lnTo>
                  <a:cubicBezTo>
                    <a:pt x="6256" y="12511"/>
                    <a:pt x="6383" y="12511"/>
                    <a:pt x="6511" y="12511"/>
                  </a:cubicBezTo>
                  <a:cubicBezTo>
                    <a:pt x="6798" y="12383"/>
                    <a:pt x="7054" y="12255"/>
                    <a:pt x="7181" y="12255"/>
                  </a:cubicBezTo>
                  <a:cubicBezTo>
                    <a:pt x="7468" y="11968"/>
                    <a:pt x="7596" y="11841"/>
                    <a:pt x="7724" y="11713"/>
                  </a:cubicBezTo>
                  <a:cubicBezTo>
                    <a:pt x="8107" y="11330"/>
                    <a:pt x="8394" y="10915"/>
                    <a:pt x="8649" y="10373"/>
                  </a:cubicBezTo>
                  <a:cubicBezTo>
                    <a:pt x="8649" y="10245"/>
                    <a:pt x="8777" y="9990"/>
                    <a:pt x="8777" y="9862"/>
                  </a:cubicBezTo>
                  <a:cubicBezTo>
                    <a:pt x="8905" y="9575"/>
                    <a:pt x="8905" y="9319"/>
                    <a:pt x="9064" y="9064"/>
                  </a:cubicBezTo>
                  <a:lnTo>
                    <a:pt x="9064" y="8266"/>
                  </a:lnTo>
                  <a:cubicBezTo>
                    <a:pt x="8905" y="8139"/>
                    <a:pt x="8905" y="7851"/>
                    <a:pt x="8905" y="7724"/>
                  </a:cubicBezTo>
                  <a:cubicBezTo>
                    <a:pt x="8777" y="7468"/>
                    <a:pt x="8649" y="7341"/>
                    <a:pt x="8649" y="7181"/>
                  </a:cubicBezTo>
                  <a:cubicBezTo>
                    <a:pt x="8394" y="6926"/>
                    <a:pt x="8266" y="6670"/>
                    <a:pt x="7979" y="6543"/>
                  </a:cubicBezTo>
                  <a:cubicBezTo>
                    <a:pt x="7851" y="6383"/>
                    <a:pt x="7596" y="6256"/>
                    <a:pt x="7309" y="6128"/>
                  </a:cubicBezTo>
                  <a:cubicBezTo>
                    <a:pt x="7181" y="6128"/>
                    <a:pt x="7181" y="6128"/>
                    <a:pt x="7054" y="6000"/>
                  </a:cubicBezTo>
                  <a:cubicBezTo>
                    <a:pt x="7181" y="6000"/>
                    <a:pt x="7181" y="5873"/>
                    <a:pt x="7181" y="5873"/>
                  </a:cubicBezTo>
                  <a:cubicBezTo>
                    <a:pt x="7468" y="5585"/>
                    <a:pt x="7468" y="5330"/>
                    <a:pt x="7596" y="5202"/>
                  </a:cubicBezTo>
                  <a:cubicBezTo>
                    <a:pt x="7851" y="4660"/>
                    <a:pt x="7979" y="4277"/>
                    <a:pt x="8107" y="3862"/>
                  </a:cubicBezTo>
                  <a:cubicBezTo>
                    <a:pt x="8266" y="3351"/>
                    <a:pt x="8266" y="2936"/>
                    <a:pt x="8266" y="2394"/>
                  </a:cubicBezTo>
                  <a:cubicBezTo>
                    <a:pt x="8266" y="2139"/>
                    <a:pt x="8266" y="1883"/>
                    <a:pt x="8107" y="1596"/>
                  </a:cubicBezTo>
                  <a:cubicBezTo>
                    <a:pt x="7979" y="1341"/>
                    <a:pt x="7724" y="1085"/>
                    <a:pt x="7468" y="958"/>
                  </a:cubicBezTo>
                  <a:cubicBezTo>
                    <a:pt x="7309" y="798"/>
                    <a:pt x="7054" y="671"/>
                    <a:pt x="6926" y="543"/>
                  </a:cubicBezTo>
                  <a:cubicBezTo>
                    <a:pt x="6671" y="543"/>
                    <a:pt x="6383" y="415"/>
                    <a:pt x="6256" y="288"/>
                  </a:cubicBezTo>
                  <a:cubicBezTo>
                    <a:pt x="6000" y="288"/>
                    <a:pt x="5713" y="160"/>
                    <a:pt x="5586" y="160"/>
                  </a:cubicBezTo>
                  <a:cubicBezTo>
                    <a:pt x="5330" y="0"/>
                    <a:pt x="5075" y="0"/>
                    <a:pt x="47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78" name="Google Shape;778;p19"/>
          <p:cNvSpPr/>
          <p:nvPr/>
        </p:nvSpPr>
        <p:spPr>
          <a:xfrm>
            <a:off x="1146805" y="1378300"/>
            <a:ext cx="322703" cy="491965"/>
          </a:xfrm>
          <a:custGeom>
            <a:avLst/>
            <a:gdLst/>
            <a:ahLst/>
            <a:cxnLst/>
            <a:rect l="l" t="t" r="r" b="b"/>
            <a:pathLst>
              <a:path w="7851" h="11969" extrusionOk="0">
                <a:moveTo>
                  <a:pt x="5043" y="958"/>
                </a:moveTo>
                <a:cubicBezTo>
                  <a:pt x="5457" y="1086"/>
                  <a:pt x="5713" y="1086"/>
                  <a:pt x="6000" y="1213"/>
                </a:cubicBezTo>
                <a:lnTo>
                  <a:pt x="6255" y="1341"/>
                </a:lnTo>
                <a:cubicBezTo>
                  <a:pt x="6383" y="1341"/>
                  <a:pt x="6511" y="1469"/>
                  <a:pt x="6638" y="1469"/>
                </a:cubicBezTo>
                <a:cubicBezTo>
                  <a:pt x="6798" y="1469"/>
                  <a:pt x="6798" y="1596"/>
                  <a:pt x="6798" y="1596"/>
                </a:cubicBezTo>
                <a:cubicBezTo>
                  <a:pt x="6925" y="1596"/>
                  <a:pt x="6925" y="1756"/>
                  <a:pt x="6925" y="1756"/>
                </a:cubicBezTo>
                <a:lnTo>
                  <a:pt x="6925" y="2554"/>
                </a:lnTo>
                <a:lnTo>
                  <a:pt x="6925" y="2681"/>
                </a:lnTo>
                <a:cubicBezTo>
                  <a:pt x="6798" y="2681"/>
                  <a:pt x="6798" y="2809"/>
                  <a:pt x="6798" y="2809"/>
                </a:cubicBezTo>
                <a:lnTo>
                  <a:pt x="6798" y="2937"/>
                </a:lnTo>
                <a:lnTo>
                  <a:pt x="6798" y="3862"/>
                </a:lnTo>
                <a:cubicBezTo>
                  <a:pt x="6383" y="3735"/>
                  <a:pt x="6000" y="3735"/>
                  <a:pt x="5585" y="3735"/>
                </a:cubicBezTo>
                <a:lnTo>
                  <a:pt x="5043" y="3735"/>
                </a:lnTo>
                <a:cubicBezTo>
                  <a:pt x="4915" y="3735"/>
                  <a:pt x="4787" y="3862"/>
                  <a:pt x="4660" y="3862"/>
                </a:cubicBezTo>
                <a:lnTo>
                  <a:pt x="4532" y="3862"/>
                </a:lnTo>
                <a:cubicBezTo>
                  <a:pt x="4532" y="3990"/>
                  <a:pt x="4404" y="3990"/>
                  <a:pt x="4404" y="3990"/>
                </a:cubicBezTo>
                <a:cubicBezTo>
                  <a:pt x="4117" y="4149"/>
                  <a:pt x="3989" y="4277"/>
                  <a:pt x="3862" y="4405"/>
                </a:cubicBezTo>
                <a:cubicBezTo>
                  <a:pt x="3734" y="4405"/>
                  <a:pt x="3606" y="4532"/>
                  <a:pt x="3447" y="4660"/>
                </a:cubicBezTo>
                <a:cubicBezTo>
                  <a:pt x="3447" y="4788"/>
                  <a:pt x="3319" y="4947"/>
                  <a:pt x="3319" y="4947"/>
                </a:cubicBezTo>
                <a:cubicBezTo>
                  <a:pt x="3191" y="5075"/>
                  <a:pt x="3191" y="5203"/>
                  <a:pt x="3064" y="5203"/>
                </a:cubicBezTo>
                <a:cubicBezTo>
                  <a:pt x="3064" y="5458"/>
                  <a:pt x="2936" y="5586"/>
                  <a:pt x="2936" y="5586"/>
                </a:cubicBezTo>
                <a:cubicBezTo>
                  <a:pt x="2809" y="5873"/>
                  <a:pt x="2809" y="6128"/>
                  <a:pt x="2809" y="6383"/>
                </a:cubicBezTo>
                <a:lnTo>
                  <a:pt x="2809" y="7181"/>
                </a:lnTo>
                <a:lnTo>
                  <a:pt x="2809" y="7469"/>
                </a:lnTo>
                <a:cubicBezTo>
                  <a:pt x="2936" y="7596"/>
                  <a:pt x="2936" y="7724"/>
                  <a:pt x="2936" y="7851"/>
                </a:cubicBezTo>
                <a:cubicBezTo>
                  <a:pt x="3064" y="7979"/>
                  <a:pt x="3064" y="7979"/>
                  <a:pt x="3191" y="8139"/>
                </a:cubicBezTo>
                <a:cubicBezTo>
                  <a:pt x="3319" y="8394"/>
                  <a:pt x="3447" y="8522"/>
                  <a:pt x="3606" y="8649"/>
                </a:cubicBezTo>
                <a:cubicBezTo>
                  <a:pt x="3862" y="8937"/>
                  <a:pt x="3989" y="9064"/>
                  <a:pt x="4245" y="9192"/>
                </a:cubicBezTo>
                <a:lnTo>
                  <a:pt x="4404" y="9192"/>
                </a:lnTo>
                <a:cubicBezTo>
                  <a:pt x="4660" y="9320"/>
                  <a:pt x="4915" y="9447"/>
                  <a:pt x="5330" y="9575"/>
                </a:cubicBezTo>
                <a:lnTo>
                  <a:pt x="6128" y="9575"/>
                </a:lnTo>
                <a:lnTo>
                  <a:pt x="6128" y="9990"/>
                </a:lnTo>
                <a:lnTo>
                  <a:pt x="6128" y="10117"/>
                </a:lnTo>
                <a:lnTo>
                  <a:pt x="6128" y="10245"/>
                </a:lnTo>
                <a:lnTo>
                  <a:pt x="6128" y="10532"/>
                </a:lnTo>
                <a:lnTo>
                  <a:pt x="6128" y="10660"/>
                </a:lnTo>
                <a:lnTo>
                  <a:pt x="6128" y="10788"/>
                </a:lnTo>
                <a:lnTo>
                  <a:pt x="6128" y="11043"/>
                </a:lnTo>
                <a:lnTo>
                  <a:pt x="5043" y="11043"/>
                </a:lnTo>
                <a:cubicBezTo>
                  <a:pt x="4245" y="10915"/>
                  <a:pt x="3734" y="10788"/>
                  <a:pt x="3191" y="10532"/>
                </a:cubicBezTo>
                <a:cubicBezTo>
                  <a:pt x="3064" y="10373"/>
                  <a:pt x="2809" y="10245"/>
                  <a:pt x="2649" y="10117"/>
                </a:cubicBezTo>
                <a:cubicBezTo>
                  <a:pt x="2521" y="10117"/>
                  <a:pt x="2394" y="9990"/>
                  <a:pt x="2266" y="9862"/>
                </a:cubicBezTo>
                <a:cubicBezTo>
                  <a:pt x="2266" y="9734"/>
                  <a:pt x="2138" y="9734"/>
                  <a:pt x="2011" y="9575"/>
                </a:cubicBezTo>
                <a:cubicBezTo>
                  <a:pt x="1851" y="9320"/>
                  <a:pt x="1723" y="9064"/>
                  <a:pt x="1596" y="8777"/>
                </a:cubicBezTo>
                <a:cubicBezTo>
                  <a:pt x="1468" y="8522"/>
                  <a:pt x="1340" y="8266"/>
                  <a:pt x="1213" y="7979"/>
                </a:cubicBezTo>
                <a:cubicBezTo>
                  <a:pt x="1053" y="7724"/>
                  <a:pt x="1053" y="7469"/>
                  <a:pt x="1053" y="7181"/>
                </a:cubicBezTo>
                <a:lnTo>
                  <a:pt x="1053" y="7054"/>
                </a:lnTo>
                <a:cubicBezTo>
                  <a:pt x="926" y="6798"/>
                  <a:pt x="926" y="6543"/>
                  <a:pt x="926" y="6128"/>
                </a:cubicBezTo>
                <a:cubicBezTo>
                  <a:pt x="926" y="5873"/>
                  <a:pt x="926" y="5586"/>
                  <a:pt x="1053" y="5330"/>
                </a:cubicBezTo>
                <a:cubicBezTo>
                  <a:pt x="1053" y="4660"/>
                  <a:pt x="1340" y="3862"/>
                  <a:pt x="1596" y="3064"/>
                </a:cubicBezTo>
                <a:cubicBezTo>
                  <a:pt x="1723" y="2809"/>
                  <a:pt x="1851" y="2554"/>
                  <a:pt x="2138" y="2394"/>
                </a:cubicBezTo>
                <a:cubicBezTo>
                  <a:pt x="2266" y="2139"/>
                  <a:pt x="2521" y="2011"/>
                  <a:pt x="2649" y="1756"/>
                </a:cubicBezTo>
                <a:cubicBezTo>
                  <a:pt x="2936" y="1596"/>
                  <a:pt x="3064" y="1596"/>
                  <a:pt x="3319" y="1469"/>
                </a:cubicBezTo>
                <a:lnTo>
                  <a:pt x="3447" y="1341"/>
                </a:lnTo>
                <a:cubicBezTo>
                  <a:pt x="3734" y="1213"/>
                  <a:pt x="3989" y="1086"/>
                  <a:pt x="4245" y="958"/>
                </a:cubicBezTo>
                <a:close/>
                <a:moveTo>
                  <a:pt x="4660" y="1"/>
                </a:moveTo>
                <a:cubicBezTo>
                  <a:pt x="4245" y="1"/>
                  <a:pt x="3989" y="160"/>
                  <a:pt x="3734" y="288"/>
                </a:cubicBezTo>
                <a:cubicBezTo>
                  <a:pt x="3447" y="288"/>
                  <a:pt x="3319" y="415"/>
                  <a:pt x="3064" y="543"/>
                </a:cubicBezTo>
                <a:cubicBezTo>
                  <a:pt x="2936" y="671"/>
                  <a:pt x="2649" y="798"/>
                  <a:pt x="2394" y="958"/>
                </a:cubicBezTo>
                <a:cubicBezTo>
                  <a:pt x="2266" y="1086"/>
                  <a:pt x="2011" y="1213"/>
                  <a:pt x="1851" y="1341"/>
                </a:cubicBezTo>
                <a:cubicBezTo>
                  <a:pt x="1468" y="1596"/>
                  <a:pt x="1213" y="2011"/>
                  <a:pt x="926" y="2394"/>
                </a:cubicBezTo>
                <a:cubicBezTo>
                  <a:pt x="670" y="2809"/>
                  <a:pt x="543" y="3352"/>
                  <a:pt x="415" y="3735"/>
                </a:cubicBezTo>
                <a:cubicBezTo>
                  <a:pt x="415" y="3990"/>
                  <a:pt x="255" y="4277"/>
                  <a:pt x="255" y="4532"/>
                </a:cubicBezTo>
                <a:cubicBezTo>
                  <a:pt x="128" y="4788"/>
                  <a:pt x="128" y="5075"/>
                  <a:pt x="128" y="5330"/>
                </a:cubicBezTo>
                <a:cubicBezTo>
                  <a:pt x="0" y="5745"/>
                  <a:pt x="0" y="6256"/>
                  <a:pt x="128" y="6798"/>
                </a:cubicBezTo>
                <a:lnTo>
                  <a:pt x="128" y="7596"/>
                </a:lnTo>
                <a:cubicBezTo>
                  <a:pt x="128" y="7724"/>
                  <a:pt x="128" y="7851"/>
                  <a:pt x="255" y="7979"/>
                </a:cubicBezTo>
                <a:cubicBezTo>
                  <a:pt x="255" y="8266"/>
                  <a:pt x="415" y="8394"/>
                  <a:pt x="415" y="8522"/>
                </a:cubicBezTo>
                <a:cubicBezTo>
                  <a:pt x="543" y="8777"/>
                  <a:pt x="670" y="8937"/>
                  <a:pt x="798" y="9192"/>
                </a:cubicBezTo>
                <a:cubicBezTo>
                  <a:pt x="926" y="9320"/>
                  <a:pt x="926" y="9575"/>
                  <a:pt x="1053" y="9734"/>
                </a:cubicBezTo>
                <a:cubicBezTo>
                  <a:pt x="1213" y="9990"/>
                  <a:pt x="1468" y="10245"/>
                  <a:pt x="1596" y="10373"/>
                </a:cubicBezTo>
                <a:cubicBezTo>
                  <a:pt x="1723" y="10660"/>
                  <a:pt x="2011" y="10788"/>
                  <a:pt x="2138" y="10915"/>
                </a:cubicBezTo>
                <a:cubicBezTo>
                  <a:pt x="2521" y="11171"/>
                  <a:pt x="2936" y="11458"/>
                  <a:pt x="3447" y="11585"/>
                </a:cubicBezTo>
                <a:cubicBezTo>
                  <a:pt x="3606" y="11713"/>
                  <a:pt x="3862" y="11713"/>
                  <a:pt x="3989" y="11713"/>
                </a:cubicBezTo>
                <a:cubicBezTo>
                  <a:pt x="4245" y="11841"/>
                  <a:pt x="4532" y="11841"/>
                  <a:pt x="4787" y="11968"/>
                </a:cubicBezTo>
                <a:lnTo>
                  <a:pt x="6255" y="11968"/>
                </a:lnTo>
                <a:cubicBezTo>
                  <a:pt x="6383" y="11841"/>
                  <a:pt x="6511" y="11841"/>
                  <a:pt x="6638" y="11841"/>
                </a:cubicBezTo>
                <a:cubicBezTo>
                  <a:pt x="6798" y="11713"/>
                  <a:pt x="6925" y="11585"/>
                  <a:pt x="6925" y="11458"/>
                </a:cubicBezTo>
                <a:cubicBezTo>
                  <a:pt x="6925" y="11171"/>
                  <a:pt x="7053" y="11043"/>
                  <a:pt x="7053" y="10915"/>
                </a:cubicBezTo>
                <a:lnTo>
                  <a:pt x="7053" y="10245"/>
                </a:lnTo>
                <a:lnTo>
                  <a:pt x="7053" y="9447"/>
                </a:lnTo>
                <a:cubicBezTo>
                  <a:pt x="7053" y="9320"/>
                  <a:pt x="7053" y="9192"/>
                  <a:pt x="6925" y="8937"/>
                </a:cubicBezTo>
                <a:lnTo>
                  <a:pt x="6798" y="8777"/>
                </a:lnTo>
                <a:cubicBezTo>
                  <a:pt x="6798" y="8777"/>
                  <a:pt x="6638" y="8649"/>
                  <a:pt x="6511" y="8649"/>
                </a:cubicBezTo>
                <a:lnTo>
                  <a:pt x="5585" y="8649"/>
                </a:lnTo>
                <a:cubicBezTo>
                  <a:pt x="5330" y="8649"/>
                  <a:pt x="5043" y="8522"/>
                  <a:pt x="4787" y="8394"/>
                </a:cubicBezTo>
                <a:cubicBezTo>
                  <a:pt x="4660" y="8394"/>
                  <a:pt x="4532" y="8266"/>
                  <a:pt x="4404" y="8139"/>
                </a:cubicBezTo>
                <a:cubicBezTo>
                  <a:pt x="4245" y="7979"/>
                  <a:pt x="4117" y="7851"/>
                  <a:pt x="3989" y="7724"/>
                </a:cubicBezTo>
                <a:cubicBezTo>
                  <a:pt x="3862" y="7596"/>
                  <a:pt x="3862" y="7469"/>
                  <a:pt x="3734" y="7341"/>
                </a:cubicBezTo>
                <a:lnTo>
                  <a:pt x="3734" y="6926"/>
                </a:lnTo>
                <a:cubicBezTo>
                  <a:pt x="3606" y="6798"/>
                  <a:pt x="3606" y="6543"/>
                  <a:pt x="3734" y="6256"/>
                </a:cubicBezTo>
                <a:cubicBezTo>
                  <a:pt x="3734" y="6128"/>
                  <a:pt x="3734" y="6000"/>
                  <a:pt x="3862" y="6000"/>
                </a:cubicBezTo>
                <a:cubicBezTo>
                  <a:pt x="3862" y="5745"/>
                  <a:pt x="3989" y="5586"/>
                  <a:pt x="4117" y="5458"/>
                </a:cubicBezTo>
                <a:cubicBezTo>
                  <a:pt x="4245" y="5203"/>
                  <a:pt x="4404" y="5075"/>
                  <a:pt x="4532" y="4947"/>
                </a:cubicBezTo>
                <a:cubicBezTo>
                  <a:pt x="4660" y="4947"/>
                  <a:pt x="4915" y="4788"/>
                  <a:pt x="5043" y="4660"/>
                </a:cubicBezTo>
                <a:lnTo>
                  <a:pt x="6383" y="4660"/>
                </a:lnTo>
                <a:cubicBezTo>
                  <a:pt x="6511" y="4660"/>
                  <a:pt x="6638" y="4788"/>
                  <a:pt x="6798" y="4788"/>
                </a:cubicBezTo>
                <a:lnTo>
                  <a:pt x="7181" y="4788"/>
                </a:lnTo>
                <a:cubicBezTo>
                  <a:pt x="7181" y="4660"/>
                  <a:pt x="7308" y="4660"/>
                  <a:pt x="7308" y="4532"/>
                </a:cubicBezTo>
                <a:lnTo>
                  <a:pt x="7436" y="4532"/>
                </a:lnTo>
                <a:cubicBezTo>
                  <a:pt x="7596" y="4405"/>
                  <a:pt x="7596" y="4277"/>
                  <a:pt x="7596" y="4149"/>
                </a:cubicBezTo>
                <a:cubicBezTo>
                  <a:pt x="7723" y="3607"/>
                  <a:pt x="7723" y="3192"/>
                  <a:pt x="7723" y="2809"/>
                </a:cubicBezTo>
                <a:cubicBezTo>
                  <a:pt x="7723" y="2554"/>
                  <a:pt x="7723" y="2394"/>
                  <a:pt x="7851" y="2139"/>
                </a:cubicBezTo>
                <a:cubicBezTo>
                  <a:pt x="7851" y="1883"/>
                  <a:pt x="7851" y="1596"/>
                  <a:pt x="7723" y="1341"/>
                </a:cubicBezTo>
                <a:cubicBezTo>
                  <a:pt x="7723" y="1213"/>
                  <a:pt x="7596" y="1213"/>
                  <a:pt x="7596" y="1086"/>
                </a:cubicBezTo>
                <a:cubicBezTo>
                  <a:pt x="7436" y="958"/>
                  <a:pt x="7436" y="798"/>
                  <a:pt x="7308" y="798"/>
                </a:cubicBezTo>
                <a:cubicBezTo>
                  <a:pt x="7181" y="671"/>
                  <a:pt x="7053" y="671"/>
                  <a:pt x="6925" y="671"/>
                </a:cubicBezTo>
                <a:cubicBezTo>
                  <a:pt x="6638" y="543"/>
                  <a:pt x="6511" y="415"/>
                  <a:pt x="6255" y="415"/>
                </a:cubicBezTo>
                <a:cubicBezTo>
                  <a:pt x="6000" y="288"/>
                  <a:pt x="5840" y="288"/>
                  <a:pt x="5585" y="160"/>
                </a:cubicBezTo>
                <a:cubicBezTo>
                  <a:pt x="5330" y="160"/>
                  <a:pt x="5043" y="1"/>
                  <a:pt x="478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79" name="Google Shape;779;p19"/>
          <p:cNvGrpSpPr/>
          <p:nvPr/>
        </p:nvGrpSpPr>
        <p:grpSpPr>
          <a:xfrm>
            <a:off x="432526" y="5264401"/>
            <a:ext cx="1239676" cy="1212672"/>
            <a:chOff x="-603806" y="1917476"/>
            <a:chExt cx="929757" cy="909504"/>
          </a:xfrm>
        </p:grpSpPr>
        <p:sp>
          <p:nvSpPr>
            <p:cNvPr id="780" name="Google Shape;780;p19"/>
            <p:cNvSpPr/>
            <p:nvPr/>
          </p:nvSpPr>
          <p:spPr>
            <a:xfrm>
              <a:off x="-603806" y="1917476"/>
              <a:ext cx="929757" cy="909504"/>
            </a:xfrm>
            <a:custGeom>
              <a:avLst/>
              <a:gdLst/>
              <a:ahLst/>
              <a:cxnLst/>
              <a:rect l="l" t="t" r="r" b="b"/>
              <a:pathLst>
                <a:path w="30160" h="29503" extrusionOk="0">
                  <a:moveTo>
                    <a:pt x="12223" y="2865"/>
                  </a:moveTo>
                  <a:cubicBezTo>
                    <a:pt x="12351" y="2865"/>
                    <a:pt x="12479" y="2865"/>
                    <a:pt x="12606" y="2993"/>
                  </a:cubicBezTo>
                  <a:cubicBezTo>
                    <a:pt x="12766" y="2993"/>
                    <a:pt x="12766" y="3121"/>
                    <a:pt x="12893" y="3248"/>
                  </a:cubicBezTo>
                  <a:cubicBezTo>
                    <a:pt x="13021" y="3408"/>
                    <a:pt x="13149" y="3535"/>
                    <a:pt x="13276" y="3663"/>
                  </a:cubicBezTo>
                  <a:cubicBezTo>
                    <a:pt x="13404" y="3791"/>
                    <a:pt x="13404" y="3918"/>
                    <a:pt x="13564" y="4206"/>
                  </a:cubicBezTo>
                  <a:lnTo>
                    <a:pt x="13564" y="4461"/>
                  </a:lnTo>
                  <a:cubicBezTo>
                    <a:pt x="13021" y="4461"/>
                    <a:pt x="12606" y="4461"/>
                    <a:pt x="12096" y="4589"/>
                  </a:cubicBezTo>
                  <a:lnTo>
                    <a:pt x="11553" y="4589"/>
                  </a:lnTo>
                  <a:cubicBezTo>
                    <a:pt x="11425" y="4716"/>
                    <a:pt x="11298" y="4716"/>
                    <a:pt x="11170" y="4716"/>
                  </a:cubicBezTo>
                  <a:lnTo>
                    <a:pt x="11170" y="4206"/>
                  </a:lnTo>
                  <a:cubicBezTo>
                    <a:pt x="11170" y="4046"/>
                    <a:pt x="11170" y="3791"/>
                    <a:pt x="11298" y="3663"/>
                  </a:cubicBezTo>
                  <a:lnTo>
                    <a:pt x="11298" y="3408"/>
                  </a:lnTo>
                  <a:cubicBezTo>
                    <a:pt x="11298" y="3248"/>
                    <a:pt x="11298" y="3121"/>
                    <a:pt x="11425" y="2993"/>
                  </a:cubicBezTo>
                  <a:lnTo>
                    <a:pt x="11425" y="2865"/>
                  </a:lnTo>
                  <a:close/>
                  <a:moveTo>
                    <a:pt x="11808" y="855"/>
                  </a:moveTo>
                  <a:cubicBezTo>
                    <a:pt x="11968" y="855"/>
                    <a:pt x="12096" y="855"/>
                    <a:pt x="12223" y="1014"/>
                  </a:cubicBezTo>
                  <a:lnTo>
                    <a:pt x="12479" y="1014"/>
                  </a:lnTo>
                  <a:cubicBezTo>
                    <a:pt x="12766" y="1142"/>
                    <a:pt x="12893" y="1270"/>
                    <a:pt x="13021" y="1397"/>
                  </a:cubicBezTo>
                  <a:cubicBezTo>
                    <a:pt x="13149" y="1525"/>
                    <a:pt x="13149" y="1525"/>
                    <a:pt x="13276" y="1653"/>
                  </a:cubicBezTo>
                  <a:lnTo>
                    <a:pt x="13564" y="1940"/>
                  </a:lnTo>
                  <a:lnTo>
                    <a:pt x="13564" y="2067"/>
                  </a:lnTo>
                  <a:cubicBezTo>
                    <a:pt x="13691" y="2195"/>
                    <a:pt x="13691" y="2323"/>
                    <a:pt x="13819" y="2450"/>
                  </a:cubicBezTo>
                  <a:lnTo>
                    <a:pt x="13947" y="2610"/>
                  </a:lnTo>
                  <a:cubicBezTo>
                    <a:pt x="14074" y="2865"/>
                    <a:pt x="14202" y="2993"/>
                    <a:pt x="14361" y="3121"/>
                  </a:cubicBezTo>
                  <a:cubicBezTo>
                    <a:pt x="14361" y="3248"/>
                    <a:pt x="14489" y="3408"/>
                    <a:pt x="14489" y="3535"/>
                  </a:cubicBezTo>
                  <a:cubicBezTo>
                    <a:pt x="14617" y="3791"/>
                    <a:pt x="14617" y="3918"/>
                    <a:pt x="14744" y="4206"/>
                  </a:cubicBezTo>
                  <a:lnTo>
                    <a:pt x="14744" y="4461"/>
                  </a:lnTo>
                  <a:lnTo>
                    <a:pt x="14617" y="4461"/>
                  </a:lnTo>
                  <a:cubicBezTo>
                    <a:pt x="14489" y="4206"/>
                    <a:pt x="14489" y="4046"/>
                    <a:pt x="14361" y="3918"/>
                  </a:cubicBezTo>
                  <a:cubicBezTo>
                    <a:pt x="14361" y="3663"/>
                    <a:pt x="14202" y="3535"/>
                    <a:pt x="14202" y="3408"/>
                  </a:cubicBezTo>
                  <a:cubicBezTo>
                    <a:pt x="13947" y="2993"/>
                    <a:pt x="13691" y="2610"/>
                    <a:pt x="13276" y="2323"/>
                  </a:cubicBezTo>
                  <a:cubicBezTo>
                    <a:pt x="13021" y="2195"/>
                    <a:pt x="12893" y="2067"/>
                    <a:pt x="12606" y="2067"/>
                  </a:cubicBezTo>
                  <a:cubicBezTo>
                    <a:pt x="12351" y="1940"/>
                    <a:pt x="12096" y="1940"/>
                    <a:pt x="11681" y="1940"/>
                  </a:cubicBezTo>
                  <a:lnTo>
                    <a:pt x="11298" y="1940"/>
                  </a:lnTo>
                  <a:cubicBezTo>
                    <a:pt x="11170" y="2067"/>
                    <a:pt x="11170" y="2067"/>
                    <a:pt x="11010" y="2067"/>
                  </a:cubicBezTo>
                  <a:cubicBezTo>
                    <a:pt x="10883" y="2195"/>
                    <a:pt x="10755" y="2323"/>
                    <a:pt x="10628" y="2610"/>
                  </a:cubicBezTo>
                  <a:cubicBezTo>
                    <a:pt x="10500" y="2865"/>
                    <a:pt x="10372" y="3121"/>
                    <a:pt x="10372" y="3408"/>
                  </a:cubicBezTo>
                  <a:lnTo>
                    <a:pt x="10372" y="3663"/>
                  </a:lnTo>
                  <a:cubicBezTo>
                    <a:pt x="10372" y="3791"/>
                    <a:pt x="10213" y="3918"/>
                    <a:pt x="10213" y="4206"/>
                  </a:cubicBezTo>
                  <a:lnTo>
                    <a:pt x="10213" y="5004"/>
                  </a:lnTo>
                  <a:lnTo>
                    <a:pt x="10085" y="5131"/>
                  </a:lnTo>
                  <a:lnTo>
                    <a:pt x="9830" y="5131"/>
                  </a:lnTo>
                  <a:lnTo>
                    <a:pt x="9830" y="5004"/>
                  </a:lnTo>
                  <a:cubicBezTo>
                    <a:pt x="9830" y="4461"/>
                    <a:pt x="9957" y="3918"/>
                    <a:pt x="9957" y="3535"/>
                  </a:cubicBezTo>
                  <a:cubicBezTo>
                    <a:pt x="9957" y="3408"/>
                    <a:pt x="9957" y="3408"/>
                    <a:pt x="10085" y="3248"/>
                  </a:cubicBezTo>
                  <a:lnTo>
                    <a:pt x="10085" y="2993"/>
                  </a:lnTo>
                  <a:lnTo>
                    <a:pt x="10213" y="2993"/>
                  </a:lnTo>
                  <a:cubicBezTo>
                    <a:pt x="10213" y="2738"/>
                    <a:pt x="10372" y="2610"/>
                    <a:pt x="10500" y="2323"/>
                  </a:cubicBezTo>
                  <a:cubicBezTo>
                    <a:pt x="10628" y="2195"/>
                    <a:pt x="10628" y="2067"/>
                    <a:pt x="10628" y="2067"/>
                  </a:cubicBezTo>
                  <a:lnTo>
                    <a:pt x="10628" y="1940"/>
                  </a:lnTo>
                  <a:cubicBezTo>
                    <a:pt x="10755" y="1940"/>
                    <a:pt x="10755" y="1812"/>
                    <a:pt x="10755" y="1653"/>
                  </a:cubicBezTo>
                  <a:cubicBezTo>
                    <a:pt x="10883" y="1525"/>
                    <a:pt x="11010" y="1397"/>
                    <a:pt x="11010" y="1270"/>
                  </a:cubicBezTo>
                  <a:lnTo>
                    <a:pt x="11170" y="1270"/>
                  </a:lnTo>
                  <a:cubicBezTo>
                    <a:pt x="11170" y="1142"/>
                    <a:pt x="11298" y="1142"/>
                    <a:pt x="11298" y="1014"/>
                  </a:cubicBezTo>
                  <a:lnTo>
                    <a:pt x="11553" y="1014"/>
                  </a:lnTo>
                  <a:cubicBezTo>
                    <a:pt x="11681" y="1014"/>
                    <a:pt x="11681" y="855"/>
                    <a:pt x="11808" y="855"/>
                  </a:cubicBezTo>
                  <a:close/>
                  <a:moveTo>
                    <a:pt x="13824" y="5330"/>
                  </a:moveTo>
                  <a:cubicBezTo>
                    <a:pt x="14365" y="5330"/>
                    <a:pt x="14925" y="5387"/>
                    <a:pt x="15542" y="5387"/>
                  </a:cubicBezTo>
                  <a:cubicBezTo>
                    <a:pt x="16595" y="5514"/>
                    <a:pt x="17393" y="5514"/>
                    <a:pt x="18064" y="5801"/>
                  </a:cubicBezTo>
                  <a:lnTo>
                    <a:pt x="18351" y="5801"/>
                  </a:lnTo>
                  <a:lnTo>
                    <a:pt x="18351" y="5929"/>
                  </a:lnTo>
                  <a:lnTo>
                    <a:pt x="18351" y="6312"/>
                  </a:lnTo>
                  <a:cubicBezTo>
                    <a:pt x="18351" y="6312"/>
                    <a:pt x="18351" y="6440"/>
                    <a:pt x="18191" y="6599"/>
                  </a:cubicBezTo>
                  <a:lnTo>
                    <a:pt x="18191" y="6855"/>
                  </a:lnTo>
                  <a:cubicBezTo>
                    <a:pt x="18191" y="7238"/>
                    <a:pt x="18191" y="7397"/>
                    <a:pt x="18064" y="7652"/>
                  </a:cubicBezTo>
                  <a:lnTo>
                    <a:pt x="18064" y="8323"/>
                  </a:lnTo>
                  <a:lnTo>
                    <a:pt x="18064" y="8450"/>
                  </a:lnTo>
                  <a:cubicBezTo>
                    <a:pt x="17936" y="8833"/>
                    <a:pt x="17936" y="9248"/>
                    <a:pt x="17936" y="9631"/>
                  </a:cubicBezTo>
                  <a:cubicBezTo>
                    <a:pt x="17808" y="9918"/>
                    <a:pt x="17808" y="10046"/>
                    <a:pt x="17808" y="10301"/>
                  </a:cubicBezTo>
                  <a:lnTo>
                    <a:pt x="17808" y="10429"/>
                  </a:lnTo>
                  <a:lnTo>
                    <a:pt x="17808" y="11099"/>
                  </a:lnTo>
                  <a:cubicBezTo>
                    <a:pt x="17681" y="11386"/>
                    <a:pt x="17681" y="11769"/>
                    <a:pt x="17681" y="12025"/>
                  </a:cubicBezTo>
                  <a:lnTo>
                    <a:pt x="17681" y="12312"/>
                  </a:lnTo>
                  <a:cubicBezTo>
                    <a:pt x="17681" y="12312"/>
                    <a:pt x="17681" y="12440"/>
                    <a:pt x="17553" y="12440"/>
                  </a:cubicBezTo>
                  <a:lnTo>
                    <a:pt x="17553" y="12567"/>
                  </a:lnTo>
                  <a:lnTo>
                    <a:pt x="17553" y="13110"/>
                  </a:lnTo>
                  <a:lnTo>
                    <a:pt x="17138" y="13110"/>
                  </a:lnTo>
                  <a:cubicBezTo>
                    <a:pt x="17010" y="13237"/>
                    <a:pt x="17010" y="13237"/>
                    <a:pt x="16883" y="13237"/>
                  </a:cubicBezTo>
                  <a:lnTo>
                    <a:pt x="16595" y="13237"/>
                  </a:lnTo>
                  <a:lnTo>
                    <a:pt x="16468" y="13365"/>
                  </a:lnTo>
                  <a:lnTo>
                    <a:pt x="16340" y="13365"/>
                  </a:lnTo>
                  <a:cubicBezTo>
                    <a:pt x="16213" y="13365"/>
                    <a:pt x="15957" y="13365"/>
                    <a:pt x="15798" y="13493"/>
                  </a:cubicBezTo>
                  <a:lnTo>
                    <a:pt x="15159" y="13493"/>
                  </a:lnTo>
                  <a:cubicBezTo>
                    <a:pt x="15000" y="13620"/>
                    <a:pt x="15000" y="13620"/>
                    <a:pt x="14872" y="13620"/>
                  </a:cubicBezTo>
                  <a:lnTo>
                    <a:pt x="14489" y="13620"/>
                  </a:lnTo>
                  <a:cubicBezTo>
                    <a:pt x="14361" y="13620"/>
                    <a:pt x="14074" y="13780"/>
                    <a:pt x="13947" y="13780"/>
                  </a:cubicBezTo>
                  <a:lnTo>
                    <a:pt x="13404" y="13780"/>
                  </a:lnTo>
                  <a:lnTo>
                    <a:pt x="13276" y="13908"/>
                  </a:lnTo>
                  <a:lnTo>
                    <a:pt x="12223" y="13908"/>
                  </a:lnTo>
                  <a:lnTo>
                    <a:pt x="11968" y="14035"/>
                  </a:lnTo>
                  <a:lnTo>
                    <a:pt x="11010" y="14035"/>
                  </a:lnTo>
                  <a:cubicBezTo>
                    <a:pt x="10883" y="13780"/>
                    <a:pt x="10883" y="13620"/>
                    <a:pt x="10755" y="13365"/>
                  </a:cubicBezTo>
                  <a:cubicBezTo>
                    <a:pt x="10628" y="13237"/>
                    <a:pt x="10500" y="12982"/>
                    <a:pt x="10500" y="12695"/>
                  </a:cubicBezTo>
                  <a:cubicBezTo>
                    <a:pt x="10372" y="12695"/>
                    <a:pt x="10372" y="12567"/>
                    <a:pt x="10372" y="12567"/>
                  </a:cubicBezTo>
                  <a:cubicBezTo>
                    <a:pt x="10372" y="12440"/>
                    <a:pt x="10213" y="12312"/>
                    <a:pt x="10213" y="12184"/>
                  </a:cubicBezTo>
                  <a:cubicBezTo>
                    <a:pt x="10085" y="12025"/>
                    <a:pt x="9957" y="11769"/>
                    <a:pt x="9957" y="11642"/>
                  </a:cubicBezTo>
                  <a:lnTo>
                    <a:pt x="9159" y="10429"/>
                  </a:lnTo>
                  <a:cubicBezTo>
                    <a:pt x="9159" y="10301"/>
                    <a:pt x="9032" y="10174"/>
                    <a:pt x="9032" y="10046"/>
                  </a:cubicBezTo>
                  <a:lnTo>
                    <a:pt x="8904" y="9918"/>
                  </a:lnTo>
                  <a:lnTo>
                    <a:pt x="8904" y="9791"/>
                  </a:lnTo>
                  <a:cubicBezTo>
                    <a:pt x="8776" y="9631"/>
                    <a:pt x="8617" y="9376"/>
                    <a:pt x="8489" y="9121"/>
                  </a:cubicBezTo>
                  <a:cubicBezTo>
                    <a:pt x="8234" y="8993"/>
                    <a:pt x="8106" y="8706"/>
                    <a:pt x="7979" y="8450"/>
                  </a:cubicBezTo>
                  <a:cubicBezTo>
                    <a:pt x="7819" y="8195"/>
                    <a:pt x="7691" y="7908"/>
                    <a:pt x="7564" y="7525"/>
                  </a:cubicBezTo>
                  <a:cubicBezTo>
                    <a:pt x="7819" y="7397"/>
                    <a:pt x="8106" y="7238"/>
                    <a:pt x="8362" y="6982"/>
                  </a:cubicBezTo>
                  <a:cubicBezTo>
                    <a:pt x="8489" y="6982"/>
                    <a:pt x="8776" y="6855"/>
                    <a:pt x="8904" y="6727"/>
                  </a:cubicBezTo>
                  <a:cubicBezTo>
                    <a:pt x="9032" y="6727"/>
                    <a:pt x="9032" y="6599"/>
                    <a:pt x="9159" y="6599"/>
                  </a:cubicBezTo>
                  <a:lnTo>
                    <a:pt x="9287" y="6440"/>
                  </a:lnTo>
                  <a:cubicBezTo>
                    <a:pt x="9415" y="6312"/>
                    <a:pt x="9574" y="6184"/>
                    <a:pt x="9830" y="6184"/>
                  </a:cubicBezTo>
                  <a:cubicBezTo>
                    <a:pt x="9957" y="6184"/>
                    <a:pt x="9957" y="6057"/>
                    <a:pt x="10085" y="6057"/>
                  </a:cubicBezTo>
                  <a:lnTo>
                    <a:pt x="10213" y="6057"/>
                  </a:lnTo>
                  <a:cubicBezTo>
                    <a:pt x="10372" y="5929"/>
                    <a:pt x="10500" y="5929"/>
                    <a:pt x="10500" y="5929"/>
                  </a:cubicBezTo>
                  <a:cubicBezTo>
                    <a:pt x="10755" y="5801"/>
                    <a:pt x="10883" y="5801"/>
                    <a:pt x="11010" y="5642"/>
                  </a:cubicBezTo>
                  <a:lnTo>
                    <a:pt x="11298" y="5642"/>
                  </a:lnTo>
                  <a:cubicBezTo>
                    <a:pt x="11553" y="5514"/>
                    <a:pt x="11681" y="5514"/>
                    <a:pt x="11808" y="5514"/>
                  </a:cubicBezTo>
                  <a:lnTo>
                    <a:pt x="12096" y="5514"/>
                  </a:lnTo>
                  <a:cubicBezTo>
                    <a:pt x="12351" y="5387"/>
                    <a:pt x="12766" y="5387"/>
                    <a:pt x="13021" y="5387"/>
                  </a:cubicBezTo>
                  <a:cubicBezTo>
                    <a:pt x="13287" y="5344"/>
                    <a:pt x="13553" y="5330"/>
                    <a:pt x="13824" y="5330"/>
                  </a:cubicBezTo>
                  <a:close/>
                  <a:moveTo>
                    <a:pt x="19276" y="6057"/>
                  </a:moveTo>
                  <a:cubicBezTo>
                    <a:pt x="19404" y="6057"/>
                    <a:pt x="19659" y="6184"/>
                    <a:pt x="19946" y="6184"/>
                  </a:cubicBezTo>
                  <a:lnTo>
                    <a:pt x="19946" y="6312"/>
                  </a:lnTo>
                  <a:lnTo>
                    <a:pt x="19946" y="6440"/>
                  </a:lnTo>
                  <a:lnTo>
                    <a:pt x="19946" y="7780"/>
                  </a:lnTo>
                  <a:lnTo>
                    <a:pt x="19946" y="8450"/>
                  </a:lnTo>
                  <a:lnTo>
                    <a:pt x="19787" y="9248"/>
                  </a:lnTo>
                  <a:lnTo>
                    <a:pt x="19787" y="9376"/>
                  </a:lnTo>
                  <a:cubicBezTo>
                    <a:pt x="19787" y="10429"/>
                    <a:pt x="19659" y="11227"/>
                    <a:pt x="19659" y="12184"/>
                  </a:cubicBezTo>
                  <a:cubicBezTo>
                    <a:pt x="19532" y="12695"/>
                    <a:pt x="19532" y="13110"/>
                    <a:pt x="19404" y="13493"/>
                  </a:cubicBezTo>
                  <a:cubicBezTo>
                    <a:pt x="19404" y="13780"/>
                    <a:pt x="19404" y="13908"/>
                    <a:pt x="19276" y="14163"/>
                  </a:cubicBezTo>
                  <a:lnTo>
                    <a:pt x="19149" y="14163"/>
                  </a:lnTo>
                  <a:cubicBezTo>
                    <a:pt x="19149" y="14291"/>
                    <a:pt x="19149" y="14291"/>
                    <a:pt x="18989" y="14291"/>
                  </a:cubicBezTo>
                  <a:cubicBezTo>
                    <a:pt x="18861" y="14291"/>
                    <a:pt x="18734" y="14418"/>
                    <a:pt x="18478" y="14418"/>
                  </a:cubicBezTo>
                  <a:cubicBezTo>
                    <a:pt x="18351" y="14418"/>
                    <a:pt x="18191" y="14578"/>
                    <a:pt x="18064" y="14578"/>
                  </a:cubicBezTo>
                  <a:lnTo>
                    <a:pt x="17553" y="14578"/>
                  </a:lnTo>
                  <a:cubicBezTo>
                    <a:pt x="17138" y="14706"/>
                    <a:pt x="16755" y="14706"/>
                    <a:pt x="16340" y="14833"/>
                  </a:cubicBezTo>
                  <a:cubicBezTo>
                    <a:pt x="15957" y="14833"/>
                    <a:pt x="15542" y="14961"/>
                    <a:pt x="15000" y="15088"/>
                  </a:cubicBezTo>
                  <a:lnTo>
                    <a:pt x="14617" y="15088"/>
                  </a:lnTo>
                  <a:lnTo>
                    <a:pt x="14617" y="14833"/>
                  </a:lnTo>
                  <a:lnTo>
                    <a:pt x="14617" y="14578"/>
                  </a:lnTo>
                  <a:lnTo>
                    <a:pt x="14744" y="14578"/>
                  </a:lnTo>
                  <a:cubicBezTo>
                    <a:pt x="14872" y="14578"/>
                    <a:pt x="15000" y="14418"/>
                    <a:pt x="15000" y="14418"/>
                  </a:cubicBezTo>
                  <a:lnTo>
                    <a:pt x="15542" y="14418"/>
                  </a:lnTo>
                  <a:cubicBezTo>
                    <a:pt x="15957" y="14291"/>
                    <a:pt x="16340" y="14291"/>
                    <a:pt x="16755" y="14163"/>
                  </a:cubicBezTo>
                  <a:lnTo>
                    <a:pt x="17010" y="14163"/>
                  </a:lnTo>
                  <a:cubicBezTo>
                    <a:pt x="17010" y="14035"/>
                    <a:pt x="17138" y="14035"/>
                    <a:pt x="17266" y="14035"/>
                  </a:cubicBezTo>
                  <a:lnTo>
                    <a:pt x="17393" y="14035"/>
                  </a:lnTo>
                  <a:cubicBezTo>
                    <a:pt x="17553" y="14035"/>
                    <a:pt x="17681" y="13908"/>
                    <a:pt x="17936" y="13908"/>
                  </a:cubicBezTo>
                  <a:cubicBezTo>
                    <a:pt x="18064" y="13780"/>
                    <a:pt x="18191" y="13620"/>
                    <a:pt x="18351" y="13493"/>
                  </a:cubicBezTo>
                  <a:cubicBezTo>
                    <a:pt x="18478" y="13237"/>
                    <a:pt x="18478" y="13110"/>
                    <a:pt x="18478" y="12982"/>
                  </a:cubicBezTo>
                  <a:lnTo>
                    <a:pt x="18478" y="12823"/>
                  </a:lnTo>
                  <a:cubicBezTo>
                    <a:pt x="18478" y="12567"/>
                    <a:pt x="18478" y="12440"/>
                    <a:pt x="18606" y="12184"/>
                  </a:cubicBezTo>
                  <a:cubicBezTo>
                    <a:pt x="18606" y="11642"/>
                    <a:pt x="18606" y="11227"/>
                    <a:pt x="18734" y="10716"/>
                  </a:cubicBezTo>
                  <a:lnTo>
                    <a:pt x="18734" y="10429"/>
                  </a:lnTo>
                  <a:lnTo>
                    <a:pt x="18734" y="10301"/>
                  </a:lnTo>
                  <a:cubicBezTo>
                    <a:pt x="18734" y="9918"/>
                    <a:pt x="18734" y="9631"/>
                    <a:pt x="18861" y="9248"/>
                  </a:cubicBezTo>
                  <a:lnTo>
                    <a:pt x="18861" y="9121"/>
                  </a:lnTo>
                  <a:cubicBezTo>
                    <a:pt x="18861" y="8833"/>
                    <a:pt x="18861" y="8578"/>
                    <a:pt x="18989" y="8450"/>
                  </a:cubicBezTo>
                  <a:lnTo>
                    <a:pt x="18989" y="7780"/>
                  </a:lnTo>
                  <a:lnTo>
                    <a:pt x="18989" y="7525"/>
                  </a:lnTo>
                  <a:cubicBezTo>
                    <a:pt x="18989" y="7238"/>
                    <a:pt x="19149" y="6982"/>
                    <a:pt x="19149" y="6599"/>
                  </a:cubicBezTo>
                  <a:cubicBezTo>
                    <a:pt x="19276" y="6312"/>
                    <a:pt x="19276" y="6184"/>
                    <a:pt x="19276" y="6057"/>
                  </a:cubicBezTo>
                  <a:close/>
                  <a:moveTo>
                    <a:pt x="6766" y="8195"/>
                  </a:moveTo>
                  <a:lnTo>
                    <a:pt x="6894" y="8323"/>
                  </a:lnTo>
                  <a:cubicBezTo>
                    <a:pt x="7021" y="8450"/>
                    <a:pt x="7021" y="8578"/>
                    <a:pt x="7021" y="8578"/>
                  </a:cubicBezTo>
                  <a:cubicBezTo>
                    <a:pt x="7181" y="8833"/>
                    <a:pt x="7308" y="8993"/>
                    <a:pt x="7436" y="9248"/>
                  </a:cubicBezTo>
                  <a:cubicBezTo>
                    <a:pt x="7436" y="9376"/>
                    <a:pt x="7564" y="9376"/>
                    <a:pt x="7564" y="9503"/>
                  </a:cubicBezTo>
                  <a:cubicBezTo>
                    <a:pt x="7691" y="9631"/>
                    <a:pt x="7691" y="9791"/>
                    <a:pt x="7819" y="9918"/>
                  </a:cubicBezTo>
                  <a:cubicBezTo>
                    <a:pt x="7979" y="10046"/>
                    <a:pt x="8106" y="10301"/>
                    <a:pt x="8234" y="10429"/>
                  </a:cubicBezTo>
                  <a:cubicBezTo>
                    <a:pt x="8489" y="10972"/>
                    <a:pt x="8776" y="11386"/>
                    <a:pt x="8904" y="11769"/>
                  </a:cubicBezTo>
                  <a:cubicBezTo>
                    <a:pt x="9159" y="12025"/>
                    <a:pt x="9287" y="12440"/>
                    <a:pt x="9574" y="12823"/>
                  </a:cubicBezTo>
                  <a:lnTo>
                    <a:pt x="9574" y="13110"/>
                  </a:lnTo>
                  <a:cubicBezTo>
                    <a:pt x="9702" y="13237"/>
                    <a:pt x="9702" y="13365"/>
                    <a:pt x="9830" y="13493"/>
                  </a:cubicBezTo>
                  <a:lnTo>
                    <a:pt x="9830" y="13620"/>
                  </a:lnTo>
                  <a:cubicBezTo>
                    <a:pt x="9957" y="13780"/>
                    <a:pt x="9957" y="13908"/>
                    <a:pt x="10085" y="14163"/>
                  </a:cubicBezTo>
                  <a:cubicBezTo>
                    <a:pt x="10213" y="14418"/>
                    <a:pt x="10500" y="14833"/>
                    <a:pt x="10755" y="14833"/>
                  </a:cubicBezTo>
                  <a:cubicBezTo>
                    <a:pt x="10883" y="14961"/>
                    <a:pt x="11010" y="14961"/>
                    <a:pt x="11170" y="14961"/>
                  </a:cubicBezTo>
                  <a:lnTo>
                    <a:pt x="11425" y="14961"/>
                  </a:lnTo>
                  <a:lnTo>
                    <a:pt x="11553" y="14833"/>
                  </a:lnTo>
                  <a:lnTo>
                    <a:pt x="13021" y="14833"/>
                  </a:lnTo>
                  <a:cubicBezTo>
                    <a:pt x="13149" y="14833"/>
                    <a:pt x="13404" y="14706"/>
                    <a:pt x="13691" y="14706"/>
                  </a:cubicBezTo>
                  <a:lnTo>
                    <a:pt x="13819" y="15216"/>
                  </a:lnTo>
                  <a:lnTo>
                    <a:pt x="13404" y="15216"/>
                  </a:lnTo>
                  <a:cubicBezTo>
                    <a:pt x="13276" y="15376"/>
                    <a:pt x="13021" y="15376"/>
                    <a:pt x="12893" y="15376"/>
                  </a:cubicBezTo>
                  <a:lnTo>
                    <a:pt x="12096" y="15376"/>
                  </a:lnTo>
                  <a:cubicBezTo>
                    <a:pt x="11808" y="15376"/>
                    <a:pt x="11681" y="15376"/>
                    <a:pt x="11425" y="15503"/>
                  </a:cubicBezTo>
                  <a:cubicBezTo>
                    <a:pt x="11170" y="15503"/>
                    <a:pt x="10883" y="15503"/>
                    <a:pt x="10755" y="15376"/>
                  </a:cubicBezTo>
                  <a:lnTo>
                    <a:pt x="9957" y="15376"/>
                  </a:lnTo>
                  <a:cubicBezTo>
                    <a:pt x="9830" y="15376"/>
                    <a:pt x="9830" y="15216"/>
                    <a:pt x="9702" y="15216"/>
                  </a:cubicBezTo>
                  <a:cubicBezTo>
                    <a:pt x="9702" y="15216"/>
                    <a:pt x="9574" y="15216"/>
                    <a:pt x="9574" y="15088"/>
                  </a:cubicBezTo>
                  <a:cubicBezTo>
                    <a:pt x="9287" y="14961"/>
                    <a:pt x="9159" y="14578"/>
                    <a:pt x="8904" y="14291"/>
                  </a:cubicBezTo>
                  <a:lnTo>
                    <a:pt x="8904" y="14163"/>
                  </a:lnTo>
                  <a:cubicBezTo>
                    <a:pt x="8776" y="14163"/>
                    <a:pt x="8776" y="14035"/>
                    <a:pt x="8776" y="14035"/>
                  </a:cubicBezTo>
                  <a:cubicBezTo>
                    <a:pt x="8362" y="13493"/>
                    <a:pt x="8106" y="12982"/>
                    <a:pt x="7979" y="12312"/>
                  </a:cubicBezTo>
                  <a:lnTo>
                    <a:pt x="7819" y="12025"/>
                  </a:lnTo>
                  <a:cubicBezTo>
                    <a:pt x="7691" y="11769"/>
                    <a:pt x="7564" y="11514"/>
                    <a:pt x="7436" y="11386"/>
                  </a:cubicBezTo>
                  <a:lnTo>
                    <a:pt x="7436" y="11227"/>
                  </a:lnTo>
                  <a:cubicBezTo>
                    <a:pt x="7436" y="11099"/>
                    <a:pt x="7308" y="11099"/>
                    <a:pt x="7308" y="10972"/>
                  </a:cubicBezTo>
                  <a:cubicBezTo>
                    <a:pt x="7181" y="10844"/>
                    <a:pt x="7181" y="10589"/>
                    <a:pt x="7021" y="10429"/>
                  </a:cubicBezTo>
                  <a:cubicBezTo>
                    <a:pt x="7021" y="10301"/>
                    <a:pt x="6894" y="10174"/>
                    <a:pt x="6894" y="10046"/>
                  </a:cubicBezTo>
                  <a:lnTo>
                    <a:pt x="6894" y="9918"/>
                  </a:lnTo>
                  <a:cubicBezTo>
                    <a:pt x="6766" y="9791"/>
                    <a:pt x="6766" y="9631"/>
                    <a:pt x="6638" y="9503"/>
                  </a:cubicBezTo>
                  <a:lnTo>
                    <a:pt x="6638" y="9248"/>
                  </a:lnTo>
                  <a:cubicBezTo>
                    <a:pt x="6638" y="9121"/>
                    <a:pt x="6511" y="8993"/>
                    <a:pt x="6511" y="8706"/>
                  </a:cubicBezTo>
                  <a:lnTo>
                    <a:pt x="6511" y="8578"/>
                  </a:lnTo>
                  <a:cubicBezTo>
                    <a:pt x="6511" y="8578"/>
                    <a:pt x="6511" y="8450"/>
                    <a:pt x="6638" y="8323"/>
                  </a:cubicBezTo>
                  <a:lnTo>
                    <a:pt x="6766" y="8195"/>
                  </a:lnTo>
                  <a:close/>
                  <a:moveTo>
                    <a:pt x="25372" y="14961"/>
                  </a:moveTo>
                  <a:cubicBezTo>
                    <a:pt x="25531" y="14961"/>
                    <a:pt x="25659" y="15088"/>
                    <a:pt x="25787" y="15216"/>
                  </a:cubicBezTo>
                  <a:lnTo>
                    <a:pt x="26712" y="16174"/>
                  </a:lnTo>
                  <a:cubicBezTo>
                    <a:pt x="26968" y="16557"/>
                    <a:pt x="27255" y="16812"/>
                    <a:pt x="27510" y="17227"/>
                  </a:cubicBezTo>
                  <a:cubicBezTo>
                    <a:pt x="27638" y="17227"/>
                    <a:pt x="27638" y="17354"/>
                    <a:pt x="27638" y="17482"/>
                  </a:cubicBezTo>
                  <a:lnTo>
                    <a:pt x="27638" y="17610"/>
                  </a:lnTo>
                  <a:cubicBezTo>
                    <a:pt x="27766" y="18025"/>
                    <a:pt x="27638" y="18280"/>
                    <a:pt x="27638" y="18567"/>
                  </a:cubicBezTo>
                  <a:cubicBezTo>
                    <a:pt x="27638" y="18695"/>
                    <a:pt x="27510" y="18822"/>
                    <a:pt x="27510" y="18950"/>
                  </a:cubicBezTo>
                  <a:cubicBezTo>
                    <a:pt x="27383" y="19078"/>
                    <a:pt x="27383" y="19205"/>
                    <a:pt x="27255" y="19365"/>
                  </a:cubicBezTo>
                  <a:cubicBezTo>
                    <a:pt x="27127" y="19078"/>
                    <a:pt x="27127" y="18822"/>
                    <a:pt x="26968" y="18567"/>
                  </a:cubicBezTo>
                  <a:cubicBezTo>
                    <a:pt x="26840" y="18025"/>
                    <a:pt x="26712" y="17482"/>
                    <a:pt x="26457" y="17099"/>
                  </a:cubicBezTo>
                  <a:cubicBezTo>
                    <a:pt x="26170" y="16301"/>
                    <a:pt x="25787" y="15631"/>
                    <a:pt x="25372" y="14961"/>
                  </a:cubicBezTo>
                  <a:close/>
                  <a:moveTo>
                    <a:pt x="21255" y="8035"/>
                  </a:moveTo>
                  <a:cubicBezTo>
                    <a:pt x="21383" y="8195"/>
                    <a:pt x="21542" y="8323"/>
                    <a:pt x="21670" y="8323"/>
                  </a:cubicBezTo>
                  <a:cubicBezTo>
                    <a:pt x="21798" y="8450"/>
                    <a:pt x="21925" y="8578"/>
                    <a:pt x="22053" y="8578"/>
                  </a:cubicBezTo>
                  <a:lnTo>
                    <a:pt x="22180" y="8706"/>
                  </a:lnTo>
                  <a:cubicBezTo>
                    <a:pt x="22340" y="8833"/>
                    <a:pt x="22468" y="8993"/>
                    <a:pt x="22595" y="9121"/>
                  </a:cubicBezTo>
                  <a:lnTo>
                    <a:pt x="22723" y="9248"/>
                  </a:lnTo>
                  <a:lnTo>
                    <a:pt x="22851" y="9248"/>
                  </a:lnTo>
                  <a:cubicBezTo>
                    <a:pt x="22851" y="9376"/>
                    <a:pt x="22978" y="9376"/>
                    <a:pt x="23138" y="9503"/>
                  </a:cubicBezTo>
                  <a:lnTo>
                    <a:pt x="23266" y="9631"/>
                  </a:lnTo>
                  <a:cubicBezTo>
                    <a:pt x="23393" y="9791"/>
                    <a:pt x="23521" y="9918"/>
                    <a:pt x="23649" y="10046"/>
                  </a:cubicBezTo>
                  <a:cubicBezTo>
                    <a:pt x="24063" y="10429"/>
                    <a:pt x="24319" y="10844"/>
                    <a:pt x="24734" y="11227"/>
                  </a:cubicBezTo>
                  <a:cubicBezTo>
                    <a:pt x="24989" y="11514"/>
                    <a:pt x="25244" y="11897"/>
                    <a:pt x="25659" y="12312"/>
                  </a:cubicBezTo>
                  <a:lnTo>
                    <a:pt x="25787" y="12440"/>
                  </a:lnTo>
                  <a:lnTo>
                    <a:pt x="25914" y="12567"/>
                  </a:lnTo>
                  <a:lnTo>
                    <a:pt x="26042" y="12695"/>
                  </a:lnTo>
                  <a:lnTo>
                    <a:pt x="26170" y="12823"/>
                  </a:lnTo>
                  <a:lnTo>
                    <a:pt x="26585" y="13237"/>
                  </a:lnTo>
                  <a:lnTo>
                    <a:pt x="26712" y="13237"/>
                  </a:lnTo>
                  <a:lnTo>
                    <a:pt x="26712" y="13365"/>
                  </a:lnTo>
                  <a:cubicBezTo>
                    <a:pt x="26840" y="13493"/>
                    <a:pt x="26968" y="13493"/>
                    <a:pt x="27127" y="13620"/>
                  </a:cubicBezTo>
                  <a:lnTo>
                    <a:pt x="27127" y="13780"/>
                  </a:lnTo>
                  <a:lnTo>
                    <a:pt x="27510" y="14163"/>
                  </a:lnTo>
                  <a:cubicBezTo>
                    <a:pt x="27925" y="14578"/>
                    <a:pt x="28180" y="14833"/>
                    <a:pt x="28308" y="15216"/>
                  </a:cubicBezTo>
                  <a:cubicBezTo>
                    <a:pt x="28563" y="15503"/>
                    <a:pt x="28723" y="15759"/>
                    <a:pt x="28851" y="16174"/>
                  </a:cubicBezTo>
                  <a:cubicBezTo>
                    <a:pt x="28851" y="16301"/>
                    <a:pt x="28978" y="16429"/>
                    <a:pt x="28978" y="16557"/>
                  </a:cubicBezTo>
                  <a:cubicBezTo>
                    <a:pt x="29106" y="16812"/>
                    <a:pt x="29106" y="16971"/>
                    <a:pt x="29106" y="17227"/>
                  </a:cubicBezTo>
                  <a:cubicBezTo>
                    <a:pt x="29234" y="17482"/>
                    <a:pt x="29234" y="17610"/>
                    <a:pt x="29234" y="17897"/>
                  </a:cubicBezTo>
                  <a:lnTo>
                    <a:pt x="29234" y="18408"/>
                  </a:lnTo>
                  <a:lnTo>
                    <a:pt x="29234" y="18567"/>
                  </a:lnTo>
                  <a:lnTo>
                    <a:pt x="29234" y="19078"/>
                  </a:lnTo>
                  <a:cubicBezTo>
                    <a:pt x="29234" y="19365"/>
                    <a:pt x="29106" y="19493"/>
                    <a:pt x="28978" y="19748"/>
                  </a:cubicBezTo>
                  <a:cubicBezTo>
                    <a:pt x="28978" y="19876"/>
                    <a:pt x="28851" y="20003"/>
                    <a:pt x="28851" y="20003"/>
                  </a:cubicBezTo>
                  <a:lnTo>
                    <a:pt x="28180" y="20674"/>
                  </a:lnTo>
                  <a:cubicBezTo>
                    <a:pt x="27925" y="20801"/>
                    <a:pt x="27766" y="20961"/>
                    <a:pt x="27638" y="21088"/>
                  </a:cubicBezTo>
                  <a:lnTo>
                    <a:pt x="27510" y="21088"/>
                  </a:lnTo>
                  <a:lnTo>
                    <a:pt x="27510" y="20546"/>
                  </a:lnTo>
                  <a:lnTo>
                    <a:pt x="27510" y="20418"/>
                  </a:lnTo>
                  <a:lnTo>
                    <a:pt x="27510" y="20291"/>
                  </a:lnTo>
                  <a:cubicBezTo>
                    <a:pt x="27766" y="20163"/>
                    <a:pt x="27925" y="19876"/>
                    <a:pt x="28180" y="19620"/>
                  </a:cubicBezTo>
                  <a:cubicBezTo>
                    <a:pt x="28308" y="19365"/>
                    <a:pt x="28436" y="19078"/>
                    <a:pt x="28563" y="18822"/>
                  </a:cubicBezTo>
                  <a:lnTo>
                    <a:pt x="28563" y="17769"/>
                  </a:lnTo>
                  <a:lnTo>
                    <a:pt x="28563" y="17227"/>
                  </a:lnTo>
                  <a:cubicBezTo>
                    <a:pt x="28436" y="16971"/>
                    <a:pt x="28436" y="16812"/>
                    <a:pt x="28308" y="16684"/>
                  </a:cubicBezTo>
                  <a:cubicBezTo>
                    <a:pt x="28053" y="16301"/>
                    <a:pt x="27766" y="16014"/>
                    <a:pt x="27510" y="15759"/>
                  </a:cubicBezTo>
                  <a:lnTo>
                    <a:pt x="26712" y="14961"/>
                  </a:lnTo>
                  <a:lnTo>
                    <a:pt x="25787" y="14035"/>
                  </a:lnTo>
                  <a:cubicBezTo>
                    <a:pt x="25531" y="13620"/>
                    <a:pt x="25244" y="13237"/>
                    <a:pt x="24989" y="12982"/>
                  </a:cubicBezTo>
                  <a:cubicBezTo>
                    <a:pt x="24734" y="12695"/>
                    <a:pt x="24574" y="12312"/>
                    <a:pt x="24319" y="12025"/>
                  </a:cubicBezTo>
                  <a:cubicBezTo>
                    <a:pt x="24191" y="11769"/>
                    <a:pt x="23936" y="11642"/>
                    <a:pt x="23776" y="11386"/>
                  </a:cubicBezTo>
                  <a:cubicBezTo>
                    <a:pt x="23776" y="11227"/>
                    <a:pt x="23649" y="11227"/>
                    <a:pt x="23521" y="11099"/>
                  </a:cubicBezTo>
                  <a:lnTo>
                    <a:pt x="23393" y="10972"/>
                  </a:lnTo>
                  <a:cubicBezTo>
                    <a:pt x="23266" y="10716"/>
                    <a:pt x="23138" y="10589"/>
                    <a:pt x="22851" y="10301"/>
                  </a:cubicBezTo>
                  <a:cubicBezTo>
                    <a:pt x="22723" y="10174"/>
                    <a:pt x="22595" y="10046"/>
                    <a:pt x="22595" y="9918"/>
                  </a:cubicBezTo>
                  <a:lnTo>
                    <a:pt x="22468" y="9791"/>
                  </a:lnTo>
                  <a:lnTo>
                    <a:pt x="22180" y="9503"/>
                  </a:lnTo>
                  <a:cubicBezTo>
                    <a:pt x="22180" y="9503"/>
                    <a:pt x="22053" y="9376"/>
                    <a:pt x="22053" y="9248"/>
                  </a:cubicBezTo>
                  <a:cubicBezTo>
                    <a:pt x="22053" y="9248"/>
                    <a:pt x="21925" y="9121"/>
                    <a:pt x="21925" y="8993"/>
                  </a:cubicBezTo>
                  <a:cubicBezTo>
                    <a:pt x="21670" y="8578"/>
                    <a:pt x="21383" y="8323"/>
                    <a:pt x="21127" y="8035"/>
                  </a:cubicBezTo>
                  <a:close/>
                  <a:moveTo>
                    <a:pt x="4500" y="16812"/>
                  </a:moveTo>
                  <a:lnTo>
                    <a:pt x="4500" y="16812"/>
                  </a:lnTo>
                  <a:cubicBezTo>
                    <a:pt x="4372" y="17227"/>
                    <a:pt x="4372" y="17610"/>
                    <a:pt x="4372" y="18025"/>
                  </a:cubicBezTo>
                  <a:cubicBezTo>
                    <a:pt x="4245" y="18567"/>
                    <a:pt x="4245" y="19078"/>
                    <a:pt x="4245" y="19620"/>
                  </a:cubicBezTo>
                  <a:cubicBezTo>
                    <a:pt x="4117" y="20546"/>
                    <a:pt x="3989" y="21599"/>
                    <a:pt x="3989" y="22556"/>
                  </a:cubicBezTo>
                  <a:lnTo>
                    <a:pt x="3989" y="23195"/>
                  </a:lnTo>
                  <a:lnTo>
                    <a:pt x="3989" y="23993"/>
                  </a:lnTo>
                  <a:cubicBezTo>
                    <a:pt x="3989" y="24280"/>
                    <a:pt x="4117" y="24535"/>
                    <a:pt x="4117" y="24790"/>
                  </a:cubicBezTo>
                  <a:lnTo>
                    <a:pt x="4117" y="24950"/>
                  </a:lnTo>
                  <a:lnTo>
                    <a:pt x="3574" y="24950"/>
                  </a:lnTo>
                  <a:cubicBezTo>
                    <a:pt x="3447" y="24950"/>
                    <a:pt x="3319" y="24950"/>
                    <a:pt x="3191" y="24790"/>
                  </a:cubicBezTo>
                  <a:cubicBezTo>
                    <a:pt x="3032" y="24790"/>
                    <a:pt x="2904" y="24663"/>
                    <a:pt x="2777" y="24535"/>
                  </a:cubicBezTo>
                  <a:cubicBezTo>
                    <a:pt x="2777" y="24535"/>
                    <a:pt x="2649" y="24535"/>
                    <a:pt x="2649" y="24408"/>
                  </a:cubicBezTo>
                  <a:cubicBezTo>
                    <a:pt x="2649" y="24280"/>
                    <a:pt x="2521" y="24152"/>
                    <a:pt x="2521" y="23993"/>
                  </a:cubicBezTo>
                  <a:cubicBezTo>
                    <a:pt x="2521" y="23195"/>
                    <a:pt x="2649" y="22556"/>
                    <a:pt x="2777" y="21759"/>
                  </a:cubicBezTo>
                  <a:cubicBezTo>
                    <a:pt x="2904" y="21599"/>
                    <a:pt x="2904" y="21344"/>
                    <a:pt x="2904" y="21216"/>
                  </a:cubicBezTo>
                  <a:cubicBezTo>
                    <a:pt x="3032" y="20961"/>
                    <a:pt x="3032" y="20674"/>
                    <a:pt x="3191" y="20546"/>
                  </a:cubicBezTo>
                  <a:cubicBezTo>
                    <a:pt x="3319" y="20003"/>
                    <a:pt x="3447" y="19620"/>
                    <a:pt x="3574" y="19205"/>
                  </a:cubicBezTo>
                  <a:cubicBezTo>
                    <a:pt x="3702" y="18950"/>
                    <a:pt x="3702" y="18695"/>
                    <a:pt x="3830" y="18408"/>
                  </a:cubicBezTo>
                  <a:cubicBezTo>
                    <a:pt x="3830" y="18280"/>
                    <a:pt x="3989" y="18025"/>
                    <a:pt x="4117" y="17769"/>
                  </a:cubicBezTo>
                  <a:cubicBezTo>
                    <a:pt x="4245" y="17482"/>
                    <a:pt x="4372" y="17099"/>
                    <a:pt x="4500" y="16812"/>
                  </a:cubicBezTo>
                  <a:close/>
                  <a:moveTo>
                    <a:pt x="5425" y="12567"/>
                  </a:moveTo>
                  <a:cubicBezTo>
                    <a:pt x="5298" y="12823"/>
                    <a:pt x="5298" y="13237"/>
                    <a:pt x="5170" y="13493"/>
                  </a:cubicBezTo>
                  <a:lnTo>
                    <a:pt x="5170" y="13780"/>
                  </a:lnTo>
                  <a:lnTo>
                    <a:pt x="5043" y="14035"/>
                  </a:lnTo>
                  <a:lnTo>
                    <a:pt x="5043" y="14163"/>
                  </a:lnTo>
                  <a:lnTo>
                    <a:pt x="4915" y="14163"/>
                  </a:lnTo>
                  <a:cubicBezTo>
                    <a:pt x="4787" y="14163"/>
                    <a:pt x="4787" y="14291"/>
                    <a:pt x="4628" y="14418"/>
                  </a:cubicBezTo>
                  <a:cubicBezTo>
                    <a:pt x="4372" y="14833"/>
                    <a:pt x="4245" y="15376"/>
                    <a:pt x="3989" y="15886"/>
                  </a:cubicBezTo>
                  <a:lnTo>
                    <a:pt x="3830" y="16014"/>
                  </a:lnTo>
                  <a:cubicBezTo>
                    <a:pt x="3702" y="16429"/>
                    <a:pt x="3447" y="16812"/>
                    <a:pt x="3319" y="17227"/>
                  </a:cubicBezTo>
                  <a:cubicBezTo>
                    <a:pt x="3191" y="17610"/>
                    <a:pt x="2904" y="18025"/>
                    <a:pt x="2777" y="18567"/>
                  </a:cubicBezTo>
                  <a:lnTo>
                    <a:pt x="2777" y="18822"/>
                  </a:lnTo>
                  <a:lnTo>
                    <a:pt x="2777" y="18950"/>
                  </a:lnTo>
                  <a:cubicBezTo>
                    <a:pt x="2649" y="19078"/>
                    <a:pt x="2649" y="19205"/>
                    <a:pt x="2649" y="19365"/>
                  </a:cubicBezTo>
                  <a:cubicBezTo>
                    <a:pt x="2521" y="19365"/>
                    <a:pt x="2521" y="19493"/>
                    <a:pt x="2521" y="19493"/>
                  </a:cubicBezTo>
                  <a:lnTo>
                    <a:pt x="2521" y="19620"/>
                  </a:lnTo>
                  <a:cubicBezTo>
                    <a:pt x="2521" y="19748"/>
                    <a:pt x="2394" y="19876"/>
                    <a:pt x="2394" y="20003"/>
                  </a:cubicBezTo>
                  <a:lnTo>
                    <a:pt x="2234" y="20291"/>
                  </a:lnTo>
                  <a:lnTo>
                    <a:pt x="2106" y="20674"/>
                  </a:lnTo>
                  <a:cubicBezTo>
                    <a:pt x="2106" y="20801"/>
                    <a:pt x="2106" y="21088"/>
                    <a:pt x="1979" y="21344"/>
                  </a:cubicBezTo>
                  <a:cubicBezTo>
                    <a:pt x="1851" y="21759"/>
                    <a:pt x="1851" y="22269"/>
                    <a:pt x="1723" y="22812"/>
                  </a:cubicBezTo>
                  <a:cubicBezTo>
                    <a:pt x="1723" y="23195"/>
                    <a:pt x="1596" y="23737"/>
                    <a:pt x="1723" y="24280"/>
                  </a:cubicBezTo>
                  <a:lnTo>
                    <a:pt x="1723" y="24535"/>
                  </a:lnTo>
                  <a:cubicBezTo>
                    <a:pt x="1723" y="24663"/>
                    <a:pt x="1851" y="24790"/>
                    <a:pt x="1979" y="25078"/>
                  </a:cubicBezTo>
                  <a:cubicBezTo>
                    <a:pt x="2106" y="25205"/>
                    <a:pt x="2394" y="25333"/>
                    <a:pt x="2521" y="25461"/>
                  </a:cubicBezTo>
                  <a:cubicBezTo>
                    <a:pt x="2649" y="25588"/>
                    <a:pt x="2904" y="25748"/>
                    <a:pt x="3032" y="25748"/>
                  </a:cubicBezTo>
                  <a:cubicBezTo>
                    <a:pt x="3191" y="25876"/>
                    <a:pt x="3319" y="25876"/>
                    <a:pt x="3447" y="25876"/>
                  </a:cubicBezTo>
                  <a:lnTo>
                    <a:pt x="4245" y="25876"/>
                  </a:lnTo>
                  <a:lnTo>
                    <a:pt x="4245" y="26003"/>
                  </a:lnTo>
                  <a:cubicBezTo>
                    <a:pt x="4372" y="26003"/>
                    <a:pt x="4372" y="26131"/>
                    <a:pt x="4372" y="26131"/>
                  </a:cubicBezTo>
                  <a:cubicBezTo>
                    <a:pt x="4372" y="26259"/>
                    <a:pt x="4245" y="26259"/>
                    <a:pt x="4245" y="26259"/>
                  </a:cubicBezTo>
                  <a:cubicBezTo>
                    <a:pt x="4117" y="26386"/>
                    <a:pt x="3989" y="26386"/>
                    <a:pt x="3702" y="26546"/>
                  </a:cubicBezTo>
                  <a:lnTo>
                    <a:pt x="3447" y="26546"/>
                  </a:lnTo>
                  <a:cubicBezTo>
                    <a:pt x="3319" y="26673"/>
                    <a:pt x="3319" y="26673"/>
                    <a:pt x="3191" y="26673"/>
                  </a:cubicBezTo>
                  <a:cubicBezTo>
                    <a:pt x="2777" y="26673"/>
                    <a:pt x="2394" y="26673"/>
                    <a:pt x="2106" y="26546"/>
                  </a:cubicBezTo>
                  <a:cubicBezTo>
                    <a:pt x="1979" y="26546"/>
                    <a:pt x="1851" y="26546"/>
                    <a:pt x="1723" y="26386"/>
                  </a:cubicBezTo>
                  <a:cubicBezTo>
                    <a:pt x="1596" y="26386"/>
                    <a:pt x="1436" y="26259"/>
                    <a:pt x="1436" y="26131"/>
                  </a:cubicBezTo>
                  <a:cubicBezTo>
                    <a:pt x="1309" y="26131"/>
                    <a:pt x="1181" y="26003"/>
                    <a:pt x="1053" y="25876"/>
                  </a:cubicBezTo>
                  <a:lnTo>
                    <a:pt x="1053" y="25748"/>
                  </a:lnTo>
                  <a:cubicBezTo>
                    <a:pt x="926" y="25461"/>
                    <a:pt x="926" y="25205"/>
                    <a:pt x="926" y="25078"/>
                  </a:cubicBezTo>
                  <a:lnTo>
                    <a:pt x="926" y="24152"/>
                  </a:lnTo>
                  <a:lnTo>
                    <a:pt x="926" y="23993"/>
                  </a:lnTo>
                  <a:lnTo>
                    <a:pt x="926" y="23195"/>
                  </a:lnTo>
                  <a:cubicBezTo>
                    <a:pt x="1053" y="22684"/>
                    <a:pt x="1053" y="22142"/>
                    <a:pt x="1181" y="21599"/>
                  </a:cubicBezTo>
                  <a:cubicBezTo>
                    <a:pt x="1309" y="21088"/>
                    <a:pt x="1436" y="20546"/>
                    <a:pt x="1596" y="20163"/>
                  </a:cubicBezTo>
                  <a:lnTo>
                    <a:pt x="1979" y="18950"/>
                  </a:lnTo>
                  <a:lnTo>
                    <a:pt x="2106" y="18822"/>
                  </a:lnTo>
                  <a:cubicBezTo>
                    <a:pt x="2234" y="18408"/>
                    <a:pt x="2521" y="17897"/>
                    <a:pt x="2649" y="17610"/>
                  </a:cubicBezTo>
                  <a:lnTo>
                    <a:pt x="2649" y="17482"/>
                  </a:lnTo>
                  <a:cubicBezTo>
                    <a:pt x="2777" y="17354"/>
                    <a:pt x="2777" y="17099"/>
                    <a:pt x="2904" y="16971"/>
                  </a:cubicBezTo>
                  <a:lnTo>
                    <a:pt x="3191" y="16429"/>
                  </a:lnTo>
                  <a:cubicBezTo>
                    <a:pt x="3574" y="15886"/>
                    <a:pt x="3702" y="15376"/>
                    <a:pt x="3989" y="14961"/>
                  </a:cubicBezTo>
                  <a:cubicBezTo>
                    <a:pt x="4117" y="14833"/>
                    <a:pt x="4245" y="14706"/>
                    <a:pt x="4372" y="14418"/>
                  </a:cubicBezTo>
                  <a:cubicBezTo>
                    <a:pt x="4500" y="14291"/>
                    <a:pt x="4628" y="14035"/>
                    <a:pt x="4628" y="13908"/>
                  </a:cubicBezTo>
                  <a:lnTo>
                    <a:pt x="4915" y="13620"/>
                  </a:lnTo>
                  <a:lnTo>
                    <a:pt x="5170" y="13110"/>
                  </a:lnTo>
                  <a:cubicBezTo>
                    <a:pt x="5298" y="12823"/>
                    <a:pt x="5298" y="12695"/>
                    <a:pt x="5425" y="12567"/>
                  </a:cubicBezTo>
                  <a:close/>
                  <a:moveTo>
                    <a:pt x="20744" y="8993"/>
                  </a:moveTo>
                  <a:cubicBezTo>
                    <a:pt x="20872" y="8993"/>
                    <a:pt x="21000" y="9121"/>
                    <a:pt x="21000" y="9248"/>
                  </a:cubicBezTo>
                  <a:cubicBezTo>
                    <a:pt x="21127" y="9376"/>
                    <a:pt x="21127" y="9503"/>
                    <a:pt x="21127" y="9503"/>
                  </a:cubicBezTo>
                  <a:lnTo>
                    <a:pt x="21127" y="9631"/>
                  </a:lnTo>
                  <a:cubicBezTo>
                    <a:pt x="21127" y="9631"/>
                    <a:pt x="21255" y="9791"/>
                    <a:pt x="21255" y="9918"/>
                  </a:cubicBezTo>
                  <a:lnTo>
                    <a:pt x="21383" y="10046"/>
                  </a:lnTo>
                  <a:cubicBezTo>
                    <a:pt x="21542" y="10174"/>
                    <a:pt x="21542" y="10174"/>
                    <a:pt x="21542" y="10301"/>
                  </a:cubicBezTo>
                  <a:cubicBezTo>
                    <a:pt x="21670" y="10429"/>
                    <a:pt x="21670" y="10589"/>
                    <a:pt x="21798" y="10716"/>
                  </a:cubicBezTo>
                  <a:lnTo>
                    <a:pt x="21925" y="10844"/>
                  </a:lnTo>
                  <a:cubicBezTo>
                    <a:pt x="21925" y="10972"/>
                    <a:pt x="22053" y="11099"/>
                    <a:pt x="22053" y="11099"/>
                  </a:cubicBezTo>
                  <a:lnTo>
                    <a:pt x="22053" y="11227"/>
                  </a:lnTo>
                  <a:cubicBezTo>
                    <a:pt x="22180" y="11227"/>
                    <a:pt x="22180" y="11386"/>
                    <a:pt x="22340" y="11514"/>
                  </a:cubicBezTo>
                  <a:cubicBezTo>
                    <a:pt x="22468" y="11897"/>
                    <a:pt x="22723" y="12312"/>
                    <a:pt x="22978" y="12695"/>
                  </a:cubicBezTo>
                  <a:cubicBezTo>
                    <a:pt x="23266" y="13110"/>
                    <a:pt x="23521" y="13493"/>
                    <a:pt x="23776" y="13780"/>
                  </a:cubicBezTo>
                  <a:lnTo>
                    <a:pt x="23936" y="13908"/>
                  </a:lnTo>
                  <a:cubicBezTo>
                    <a:pt x="24191" y="14291"/>
                    <a:pt x="24319" y="14706"/>
                    <a:pt x="24446" y="15088"/>
                  </a:cubicBezTo>
                  <a:lnTo>
                    <a:pt x="24574" y="15216"/>
                  </a:lnTo>
                  <a:cubicBezTo>
                    <a:pt x="24734" y="15631"/>
                    <a:pt x="24861" y="15886"/>
                    <a:pt x="25117" y="16301"/>
                  </a:cubicBezTo>
                  <a:cubicBezTo>
                    <a:pt x="25244" y="16684"/>
                    <a:pt x="25372" y="16971"/>
                    <a:pt x="25659" y="17354"/>
                  </a:cubicBezTo>
                  <a:cubicBezTo>
                    <a:pt x="25787" y="17610"/>
                    <a:pt x="25914" y="18025"/>
                    <a:pt x="26042" y="18408"/>
                  </a:cubicBezTo>
                  <a:cubicBezTo>
                    <a:pt x="26170" y="18822"/>
                    <a:pt x="26329" y="19205"/>
                    <a:pt x="26329" y="19620"/>
                  </a:cubicBezTo>
                  <a:cubicBezTo>
                    <a:pt x="26457" y="19748"/>
                    <a:pt x="26457" y="20003"/>
                    <a:pt x="26457" y="20163"/>
                  </a:cubicBezTo>
                  <a:cubicBezTo>
                    <a:pt x="26585" y="20418"/>
                    <a:pt x="26585" y="20674"/>
                    <a:pt x="26585" y="20801"/>
                  </a:cubicBezTo>
                  <a:lnTo>
                    <a:pt x="26585" y="21471"/>
                  </a:lnTo>
                  <a:cubicBezTo>
                    <a:pt x="26457" y="21759"/>
                    <a:pt x="26329" y="22142"/>
                    <a:pt x="26170" y="22397"/>
                  </a:cubicBezTo>
                  <a:cubicBezTo>
                    <a:pt x="26042" y="22556"/>
                    <a:pt x="26042" y="22812"/>
                    <a:pt x="25914" y="22812"/>
                  </a:cubicBezTo>
                  <a:cubicBezTo>
                    <a:pt x="25787" y="23067"/>
                    <a:pt x="25531" y="23195"/>
                    <a:pt x="25372" y="23354"/>
                  </a:cubicBezTo>
                  <a:cubicBezTo>
                    <a:pt x="25117" y="23482"/>
                    <a:pt x="24861" y="23610"/>
                    <a:pt x="24574" y="23737"/>
                  </a:cubicBezTo>
                  <a:cubicBezTo>
                    <a:pt x="24319" y="23865"/>
                    <a:pt x="24063" y="23993"/>
                    <a:pt x="23776" y="24152"/>
                  </a:cubicBezTo>
                  <a:cubicBezTo>
                    <a:pt x="23649" y="24280"/>
                    <a:pt x="23649" y="24280"/>
                    <a:pt x="23521" y="24280"/>
                  </a:cubicBezTo>
                  <a:cubicBezTo>
                    <a:pt x="23393" y="24408"/>
                    <a:pt x="23266" y="24408"/>
                    <a:pt x="22978" y="24535"/>
                  </a:cubicBezTo>
                  <a:cubicBezTo>
                    <a:pt x="22723" y="24663"/>
                    <a:pt x="22595" y="24663"/>
                    <a:pt x="22340" y="24790"/>
                  </a:cubicBezTo>
                  <a:lnTo>
                    <a:pt x="22053" y="24790"/>
                  </a:lnTo>
                  <a:cubicBezTo>
                    <a:pt x="21798" y="24950"/>
                    <a:pt x="21542" y="25078"/>
                    <a:pt x="21383" y="25078"/>
                  </a:cubicBezTo>
                  <a:cubicBezTo>
                    <a:pt x="21127" y="25205"/>
                    <a:pt x="20872" y="25333"/>
                    <a:pt x="20585" y="25461"/>
                  </a:cubicBezTo>
                  <a:lnTo>
                    <a:pt x="20457" y="25461"/>
                  </a:lnTo>
                  <a:cubicBezTo>
                    <a:pt x="20329" y="25588"/>
                    <a:pt x="20074" y="25748"/>
                    <a:pt x="19787" y="25876"/>
                  </a:cubicBezTo>
                  <a:cubicBezTo>
                    <a:pt x="19532" y="25876"/>
                    <a:pt x="19276" y="26003"/>
                    <a:pt x="18989" y="26131"/>
                  </a:cubicBezTo>
                  <a:cubicBezTo>
                    <a:pt x="18478" y="26259"/>
                    <a:pt x="17808" y="26546"/>
                    <a:pt x="17266" y="26673"/>
                  </a:cubicBezTo>
                  <a:lnTo>
                    <a:pt x="17138" y="26673"/>
                  </a:lnTo>
                  <a:lnTo>
                    <a:pt x="17010" y="26801"/>
                  </a:lnTo>
                  <a:cubicBezTo>
                    <a:pt x="16755" y="26801"/>
                    <a:pt x="16468" y="26929"/>
                    <a:pt x="16213" y="26929"/>
                  </a:cubicBezTo>
                  <a:lnTo>
                    <a:pt x="15542" y="27184"/>
                  </a:lnTo>
                  <a:cubicBezTo>
                    <a:pt x="14872" y="27471"/>
                    <a:pt x="14074" y="27599"/>
                    <a:pt x="13404" y="27854"/>
                  </a:cubicBezTo>
                  <a:cubicBezTo>
                    <a:pt x="13149" y="27982"/>
                    <a:pt x="12893" y="27982"/>
                    <a:pt x="12606" y="28141"/>
                  </a:cubicBezTo>
                  <a:lnTo>
                    <a:pt x="12479" y="28141"/>
                  </a:lnTo>
                  <a:cubicBezTo>
                    <a:pt x="12096" y="28141"/>
                    <a:pt x="11808" y="28269"/>
                    <a:pt x="11425" y="28269"/>
                  </a:cubicBezTo>
                  <a:lnTo>
                    <a:pt x="11298" y="28397"/>
                  </a:lnTo>
                  <a:cubicBezTo>
                    <a:pt x="10628" y="28397"/>
                    <a:pt x="9957" y="28524"/>
                    <a:pt x="9287" y="28652"/>
                  </a:cubicBezTo>
                  <a:lnTo>
                    <a:pt x="8489" y="28652"/>
                  </a:lnTo>
                  <a:cubicBezTo>
                    <a:pt x="8234" y="28652"/>
                    <a:pt x="7979" y="28524"/>
                    <a:pt x="7819" y="28524"/>
                  </a:cubicBezTo>
                  <a:cubicBezTo>
                    <a:pt x="7308" y="28397"/>
                    <a:pt x="7021" y="28269"/>
                    <a:pt x="6638" y="28141"/>
                  </a:cubicBezTo>
                  <a:cubicBezTo>
                    <a:pt x="6511" y="27982"/>
                    <a:pt x="6383" y="27982"/>
                    <a:pt x="6223" y="27854"/>
                  </a:cubicBezTo>
                  <a:cubicBezTo>
                    <a:pt x="6096" y="27727"/>
                    <a:pt x="5840" y="27471"/>
                    <a:pt x="5713" y="27344"/>
                  </a:cubicBezTo>
                  <a:cubicBezTo>
                    <a:pt x="5585" y="27056"/>
                    <a:pt x="5585" y="26929"/>
                    <a:pt x="5425" y="26673"/>
                  </a:cubicBezTo>
                  <a:lnTo>
                    <a:pt x="5043" y="25461"/>
                  </a:lnTo>
                  <a:lnTo>
                    <a:pt x="5043" y="25078"/>
                  </a:lnTo>
                  <a:lnTo>
                    <a:pt x="5043" y="24950"/>
                  </a:lnTo>
                  <a:cubicBezTo>
                    <a:pt x="5043" y="24790"/>
                    <a:pt x="5043" y="24790"/>
                    <a:pt x="4915" y="24790"/>
                  </a:cubicBezTo>
                  <a:lnTo>
                    <a:pt x="4915" y="24663"/>
                  </a:lnTo>
                  <a:lnTo>
                    <a:pt x="4915" y="24535"/>
                  </a:lnTo>
                  <a:lnTo>
                    <a:pt x="4915" y="24408"/>
                  </a:lnTo>
                  <a:lnTo>
                    <a:pt x="4915" y="23067"/>
                  </a:lnTo>
                  <a:lnTo>
                    <a:pt x="4915" y="22269"/>
                  </a:lnTo>
                  <a:lnTo>
                    <a:pt x="4915" y="21599"/>
                  </a:lnTo>
                  <a:lnTo>
                    <a:pt x="4915" y="21471"/>
                  </a:lnTo>
                  <a:cubicBezTo>
                    <a:pt x="4915" y="21088"/>
                    <a:pt x="5043" y="20801"/>
                    <a:pt x="5043" y="20418"/>
                  </a:cubicBezTo>
                  <a:lnTo>
                    <a:pt x="5043" y="20003"/>
                  </a:lnTo>
                  <a:lnTo>
                    <a:pt x="5043" y="19876"/>
                  </a:lnTo>
                  <a:cubicBezTo>
                    <a:pt x="5043" y="19493"/>
                    <a:pt x="5170" y="19078"/>
                    <a:pt x="5170" y="18695"/>
                  </a:cubicBezTo>
                  <a:cubicBezTo>
                    <a:pt x="5170" y="18280"/>
                    <a:pt x="5170" y="18025"/>
                    <a:pt x="5298" y="17769"/>
                  </a:cubicBezTo>
                  <a:cubicBezTo>
                    <a:pt x="5298" y="17354"/>
                    <a:pt x="5298" y="17099"/>
                    <a:pt x="5425" y="16812"/>
                  </a:cubicBezTo>
                  <a:cubicBezTo>
                    <a:pt x="5425" y="16301"/>
                    <a:pt x="5585" y="15759"/>
                    <a:pt x="5713" y="15376"/>
                  </a:cubicBezTo>
                  <a:lnTo>
                    <a:pt x="5713" y="15216"/>
                  </a:lnTo>
                  <a:cubicBezTo>
                    <a:pt x="5968" y="14035"/>
                    <a:pt x="6223" y="12823"/>
                    <a:pt x="6638" y="11642"/>
                  </a:cubicBezTo>
                  <a:lnTo>
                    <a:pt x="6638" y="11769"/>
                  </a:lnTo>
                  <a:cubicBezTo>
                    <a:pt x="6766" y="11897"/>
                    <a:pt x="6894" y="12184"/>
                    <a:pt x="6894" y="12312"/>
                  </a:cubicBezTo>
                  <a:cubicBezTo>
                    <a:pt x="7021" y="12567"/>
                    <a:pt x="7181" y="12695"/>
                    <a:pt x="7181" y="12982"/>
                  </a:cubicBezTo>
                  <a:cubicBezTo>
                    <a:pt x="7308" y="13110"/>
                    <a:pt x="7436" y="13365"/>
                    <a:pt x="7436" y="13620"/>
                  </a:cubicBezTo>
                  <a:cubicBezTo>
                    <a:pt x="7564" y="13780"/>
                    <a:pt x="7691" y="14035"/>
                    <a:pt x="7819" y="14163"/>
                  </a:cubicBezTo>
                  <a:cubicBezTo>
                    <a:pt x="7819" y="14418"/>
                    <a:pt x="7979" y="14578"/>
                    <a:pt x="8106" y="14706"/>
                  </a:cubicBezTo>
                  <a:lnTo>
                    <a:pt x="8234" y="14833"/>
                  </a:lnTo>
                  <a:cubicBezTo>
                    <a:pt x="8489" y="15216"/>
                    <a:pt x="8776" y="15631"/>
                    <a:pt x="9032" y="15886"/>
                  </a:cubicBezTo>
                  <a:cubicBezTo>
                    <a:pt x="9287" y="16174"/>
                    <a:pt x="9702" y="16174"/>
                    <a:pt x="10085" y="16301"/>
                  </a:cubicBezTo>
                  <a:lnTo>
                    <a:pt x="12479" y="16301"/>
                  </a:lnTo>
                  <a:cubicBezTo>
                    <a:pt x="12606" y="16301"/>
                    <a:pt x="12766" y="16301"/>
                    <a:pt x="12893" y="16174"/>
                  </a:cubicBezTo>
                  <a:lnTo>
                    <a:pt x="13947" y="16174"/>
                  </a:lnTo>
                  <a:lnTo>
                    <a:pt x="13947" y="16557"/>
                  </a:lnTo>
                  <a:lnTo>
                    <a:pt x="13947" y="16684"/>
                  </a:lnTo>
                  <a:cubicBezTo>
                    <a:pt x="13947" y="16971"/>
                    <a:pt x="14074" y="17099"/>
                    <a:pt x="14074" y="17354"/>
                  </a:cubicBezTo>
                  <a:cubicBezTo>
                    <a:pt x="14074" y="17354"/>
                    <a:pt x="14074" y="17482"/>
                    <a:pt x="14202" y="17610"/>
                  </a:cubicBezTo>
                  <a:lnTo>
                    <a:pt x="14202" y="17769"/>
                  </a:lnTo>
                  <a:lnTo>
                    <a:pt x="14202" y="17897"/>
                  </a:lnTo>
                  <a:cubicBezTo>
                    <a:pt x="14202" y="18025"/>
                    <a:pt x="14361" y="18152"/>
                    <a:pt x="14361" y="18280"/>
                  </a:cubicBezTo>
                  <a:lnTo>
                    <a:pt x="14744" y="18280"/>
                  </a:lnTo>
                  <a:cubicBezTo>
                    <a:pt x="14872" y="18280"/>
                    <a:pt x="15000" y="18152"/>
                    <a:pt x="15000" y="18152"/>
                  </a:cubicBezTo>
                  <a:cubicBezTo>
                    <a:pt x="15159" y="18025"/>
                    <a:pt x="15159" y="17897"/>
                    <a:pt x="15159" y="17769"/>
                  </a:cubicBezTo>
                  <a:cubicBezTo>
                    <a:pt x="15159" y="17769"/>
                    <a:pt x="15159" y="17610"/>
                    <a:pt x="15000" y="17610"/>
                  </a:cubicBezTo>
                  <a:lnTo>
                    <a:pt x="15000" y="17482"/>
                  </a:lnTo>
                  <a:lnTo>
                    <a:pt x="15000" y="17099"/>
                  </a:lnTo>
                  <a:cubicBezTo>
                    <a:pt x="14872" y="16971"/>
                    <a:pt x="14872" y="16684"/>
                    <a:pt x="14872" y="16557"/>
                  </a:cubicBezTo>
                  <a:lnTo>
                    <a:pt x="14872" y="16301"/>
                  </a:lnTo>
                  <a:lnTo>
                    <a:pt x="14744" y="16014"/>
                  </a:lnTo>
                  <a:lnTo>
                    <a:pt x="14872" y="16014"/>
                  </a:lnTo>
                  <a:cubicBezTo>
                    <a:pt x="15000" y="15886"/>
                    <a:pt x="15159" y="15886"/>
                    <a:pt x="15415" y="15886"/>
                  </a:cubicBezTo>
                  <a:cubicBezTo>
                    <a:pt x="15798" y="15759"/>
                    <a:pt x="16340" y="15759"/>
                    <a:pt x="16883" y="15631"/>
                  </a:cubicBezTo>
                  <a:cubicBezTo>
                    <a:pt x="17266" y="15503"/>
                    <a:pt x="17808" y="15503"/>
                    <a:pt x="18191" y="15376"/>
                  </a:cubicBezTo>
                  <a:lnTo>
                    <a:pt x="18734" y="15376"/>
                  </a:lnTo>
                  <a:cubicBezTo>
                    <a:pt x="18734" y="15376"/>
                    <a:pt x="18861" y="15376"/>
                    <a:pt x="18861" y="15216"/>
                  </a:cubicBezTo>
                  <a:lnTo>
                    <a:pt x="19276" y="15216"/>
                  </a:lnTo>
                  <a:cubicBezTo>
                    <a:pt x="19404" y="15088"/>
                    <a:pt x="19532" y="15088"/>
                    <a:pt x="19659" y="14961"/>
                  </a:cubicBezTo>
                  <a:cubicBezTo>
                    <a:pt x="19659" y="14961"/>
                    <a:pt x="19787" y="14833"/>
                    <a:pt x="19946" y="14706"/>
                  </a:cubicBezTo>
                  <a:cubicBezTo>
                    <a:pt x="20074" y="14706"/>
                    <a:pt x="20074" y="14578"/>
                    <a:pt x="20074" y="14418"/>
                  </a:cubicBezTo>
                  <a:cubicBezTo>
                    <a:pt x="20202" y="14291"/>
                    <a:pt x="20202" y="14163"/>
                    <a:pt x="20202" y="14035"/>
                  </a:cubicBezTo>
                  <a:cubicBezTo>
                    <a:pt x="20329" y="13780"/>
                    <a:pt x="20329" y="13493"/>
                    <a:pt x="20457" y="13237"/>
                  </a:cubicBezTo>
                  <a:cubicBezTo>
                    <a:pt x="20457" y="12695"/>
                    <a:pt x="20457" y="12312"/>
                    <a:pt x="20585" y="11897"/>
                  </a:cubicBezTo>
                  <a:lnTo>
                    <a:pt x="20585" y="11769"/>
                  </a:lnTo>
                  <a:lnTo>
                    <a:pt x="20585" y="10589"/>
                  </a:lnTo>
                  <a:lnTo>
                    <a:pt x="20585" y="10301"/>
                  </a:lnTo>
                  <a:lnTo>
                    <a:pt x="20744" y="9503"/>
                  </a:lnTo>
                  <a:lnTo>
                    <a:pt x="20744" y="9248"/>
                  </a:lnTo>
                  <a:lnTo>
                    <a:pt x="20744" y="8993"/>
                  </a:lnTo>
                  <a:close/>
                  <a:moveTo>
                    <a:pt x="11922" y="0"/>
                  </a:moveTo>
                  <a:cubicBezTo>
                    <a:pt x="11780" y="0"/>
                    <a:pt x="11596" y="57"/>
                    <a:pt x="11425" y="57"/>
                  </a:cubicBezTo>
                  <a:cubicBezTo>
                    <a:pt x="11170" y="57"/>
                    <a:pt x="11010" y="216"/>
                    <a:pt x="10883" y="344"/>
                  </a:cubicBezTo>
                  <a:cubicBezTo>
                    <a:pt x="10755" y="344"/>
                    <a:pt x="10628" y="472"/>
                    <a:pt x="10500" y="599"/>
                  </a:cubicBezTo>
                  <a:lnTo>
                    <a:pt x="10372" y="727"/>
                  </a:lnTo>
                  <a:cubicBezTo>
                    <a:pt x="10372" y="855"/>
                    <a:pt x="10213" y="855"/>
                    <a:pt x="10213" y="855"/>
                  </a:cubicBezTo>
                  <a:cubicBezTo>
                    <a:pt x="9957" y="1270"/>
                    <a:pt x="9830" y="1653"/>
                    <a:pt x="9574" y="2195"/>
                  </a:cubicBezTo>
                  <a:cubicBezTo>
                    <a:pt x="9415" y="2323"/>
                    <a:pt x="9287" y="2610"/>
                    <a:pt x="9287" y="2865"/>
                  </a:cubicBezTo>
                  <a:cubicBezTo>
                    <a:pt x="9159" y="3121"/>
                    <a:pt x="9032" y="3535"/>
                    <a:pt x="9032" y="3791"/>
                  </a:cubicBezTo>
                  <a:cubicBezTo>
                    <a:pt x="9032" y="4046"/>
                    <a:pt x="8904" y="4333"/>
                    <a:pt x="8904" y="4589"/>
                  </a:cubicBezTo>
                  <a:cubicBezTo>
                    <a:pt x="9032" y="4844"/>
                    <a:pt x="9032" y="5004"/>
                    <a:pt x="9032" y="5259"/>
                  </a:cubicBezTo>
                  <a:lnTo>
                    <a:pt x="9032" y="5514"/>
                  </a:lnTo>
                  <a:lnTo>
                    <a:pt x="8904" y="5642"/>
                  </a:lnTo>
                  <a:cubicBezTo>
                    <a:pt x="8617" y="5801"/>
                    <a:pt x="8489" y="5929"/>
                    <a:pt x="8362" y="6057"/>
                  </a:cubicBezTo>
                  <a:cubicBezTo>
                    <a:pt x="8106" y="6184"/>
                    <a:pt x="7979" y="6184"/>
                    <a:pt x="7819" y="6312"/>
                  </a:cubicBezTo>
                  <a:cubicBezTo>
                    <a:pt x="7564" y="6440"/>
                    <a:pt x="7436" y="6599"/>
                    <a:pt x="7181" y="6727"/>
                  </a:cubicBezTo>
                  <a:cubicBezTo>
                    <a:pt x="6766" y="6982"/>
                    <a:pt x="6383" y="7238"/>
                    <a:pt x="6096" y="7525"/>
                  </a:cubicBezTo>
                  <a:cubicBezTo>
                    <a:pt x="5968" y="7652"/>
                    <a:pt x="5840" y="7780"/>
                    <a:pt x="5713" y="8035"/>
                  </a:cubicBezTo>
                  <a:cubicBezTo>
                    <a:pt x="5713" y="8195"/>
                    <a:pt x="5713" y="8323"/>
                    <a:pt x="5585" y="8450"/>
                  </a:cubicBezTo>
                  <a:cubicBezTo>
                    <a:pt x="5585" y="8706"/>
                    <a:pt x="5585" y="8993"/>
                    <a:pt x="5713" y="9248"/>
                  </a:cubicBezTo>
                  <a:cubicBezTo>
                    <a:pt x="5713" y="9376"/>
                    <a:pt x="5713" y="9503"/>
                    <a:pt x="5840" y="9503"/>
                  </a:cubicBezTo>
                  <a:lnTo>
                    <a:pt x="5840" y="9791"/>
                  </a:lnTo>
                  <a:cubicBezTo>
                    <a:pt x="5713" y="9791"/>
                    <a:pt x="5713" y="9918"/>
                    <a:pt x="5713" y="9918"/>
                  </a:cubicBezTo>
                  <a:cubicBezTo>
                    <a:pt x="5425" y="10429"/>
                    <a:pt x="5170" y="10972"/>
                    <a:pt x="5043" y="11386"/>
                  </a:cubicBezTo>
                  <a:cubicBezTo>
                    <a:pt x="4787" y="11769"/>
                    <a:pt x="4628" y="12184"/>
                    <a:pt x="4500" y="12567"/>
                  </a:cubicBezTo>
                  <a:lnTo>
                    <a:pt x="3702" y="13780"/>
                  </a:lnTo>
                  <a:cubicBezTo>
                    <a:pt x="3447" y="14163"/>
                    <a:pt x="3191" y="14706"/>
                    <a:pt x="2904" y="15088"/>
                  </a:cubicBezTo>
                  <a:cubicBezTo>
                    <a:pt x="2394" y="15886"/>
                    <a:pt x="1979" y="16812"/>
                    <a:pt x="1596" y="17769"/>
                  </a:cubicBezTo>
                  <a:cubicBezTo>
                    <a:pt x="1181" y="18695"/>
                    <a:pt x="798" y="19620"/>
                    <a:pt x="511" y="20546"/>
                  </a:cubicBezTo>
                  <a:cubicBezTo>
                    <a:pt x="383" y="21088"/>
                    <a:pt x="255" y="21599"/>
                    <a:pt x="255" y="22014"/>
                  </a:cubicBezTo>
                  <a:cubicBezTo>
                    <a:pt x="128" y="22556"/>
                    <a:pt x="0" y="23067"/>
                    <a:pt x="0" y="23482"/>
                  </a:cubicBezTo>
                  <a:lnTo>
                    <a:pt x="0" y="24152"/>
                  </a:lnTo>
                  <a:lnTo>
                    <a:pt x="0" y="25205"/>
                  </a:lnTo>
                  <a:cubicBezTo>
                    <a:pt x="0" y="25333"/>
                    <a:pt x="128" y="25588"/>
                    <a:pt x="128" y="25876"/>
                  </a:cubicBezTo>
                  <a:cubicBezTo>
                    <a:pt x="128" y="26003"/>
                    <a:pt x="255" y="26131"/>
                    <a:pt x="255" y="26131"/>
                  </a:cubicBezTo>
                  <a:cubicBezTo>
                    <a:pt x="255" y="26386"/>
                    <a:pt x="383" y="26546"/>
                    <a:pt x="511" y="26673"/>
                  </a:cubicBezTo>
                  <a:cubicBezTo>
                    <a:pt x="638" y="26673"/>
                    <a:pt x="798" y="26801"/>
                    <a:pt x="926" y="26929"/>
                  </a:cubicBezTo>
                  <a:lnTo>
                    <a:pt x="1053" y="27056"/>
                  </a:lnTo>
                  <a:cubicBezTo>
                    <a:pt x="1181" y="27184"/>
                    <a:pt x="1309" y="27184"/>
                    <a:pt x="1596" y="27344"/>
                  </a:cubicBezTo>
                  <a:cubicBezTo>
                    <a:pt x="1723" y="27471"/>
                    <a:pt x="1979" y="27471"/>
                    <a:pt x="2234" y="27471"/>
                  </a:cubicBezTo>
                  <a:lnTo>
                    <a:pt x="2649" y="27471"/>
                  </a:lnTo>
                  <a:cubicBezTo>
                    <a:pt x="2777" y="27535"/>
                    <a:pt x="2912" y="27567"/>
                    <a:pt x="3048" y="27567"/>
                  </a:cubicBezTo>
                  <a:cubicBezTo>
                    <a:pt x="3183" y="27567"/>
                    <a:pt x="3319" y="27535"/>
                    <a:pt x="3447" y="27471"/>
                  </a:cubicBezTo>
                  <a:cubicBezTo>
                    <a:pt x="3702" y="27471"/>
                    <a:pt x="3989" y="27344"/>
                    <a:pt x="4245" y="27344"/>
                  </a:cubicBezTo>
                  <a:cubicBezTo>
                    <a:pt x="4372" y="27184"/>
                    <a:pt x="4500" y="27184"/>
                    <a:pt x="4628" y="27056"/>
                  </a:cubicBezTo>
                  <a:cubicBezTo>
                    <a:pt x="4787" y="27344"/>
                    <a:pt x="4787" y="27599"/>
                    <a:pt x="4915" y="27727"/>
                  </a:cubicBezTo>
                  <a:cubicBezTo>
                    <a:pt x="5043" y="27854"/>
                    <a:pt x="5170" y="27982"/>
                    <a:pt x="5298" y="28141"/>
                  </a:cubicBezTo>
                  <a:cubicBezTo>
                    <a:pt x="5298" y="28269"/>
                    <a:pt x="5425" y="28397"/>
                    <a:pt x="5585" y="28524"/>
                  </a:cubicBezTo>
                  <a:cubicBezTo>
                    <a:pt x="5840" y="28780"/>
                    <a:pt x="6223" y="28939"/>
                    <a:pt x="6511" y="29067"/>
                  </a:cubicBezTo>
                  <a:cubicBezTo>
                    <a:pt x="6894" y="29195"/>
                    <a:pt x="7181" y="29322"/>
                    <a:pt x="7436" y="29322"/>
                  </a:cubicBezTo>
                  <a:cubicBezTo>
                    <a:pt x="7819" y="29450"/>
                    <a:pt x="8234" y="29450"/>
                    <a:pt x="8489" y="29450"/>
                  </a:cubicBezTo>
                  <a:cubicBezTo>
                    <a:pt x="8723" y="29487"/>
                    <a:pt x="8957" y="29503"/>
                    <a:pt x="9187" y="29503"/>
                  </a:cubicBezTo>
                  <a:cubicBezTo>
                    <a:pt x="9744" y="29503"/>
                    <a:pt x="10281" y="29413"/>
                    <a:pt x="10755" y="29322"/>
                  </a:cubicBezTo>
                  <a:cubicBezTo>
                    <a:pt x="11298" y="29195"/>
                    <a:pt x="11808" y="29195"/>
                    <a:pt x="12223" y="29067"/>
                  </a:cubicBezTo>
                  <a:cubicBezTo>
                    <a:pt x="12766" y="28939"/>
                    <a:pt x="13276" y="28939"/>
                    <a:pt x="13691" y="28652"/>
                  </a:cubicBezTo>
                  <a:cubicBezTo>
                    <a:pt x="14202" y="28524"/>
                    <a:pt x="14617" y="28397"/>
                    <a:pt x="15159" y="28269"/>
                  </a:cubicBezTo>
                  <a:cubicBezTo>
                    <a:pt x="16085" y="27982"/>
                    <a:pt x="17010" y="27727"/>
                    <a:pt x="17936" y="27344"/>
                  </a:cubicBezTo>
                  <a:cubicBezTo>
                    <a:pt x="18478" y="27184"/>
                    <a:pt x="18861" y="27056"/>
                    <a:pt x="19404" y="26929"/>
                  </a:cubicBezTo>
                  <a:cubicBezTo>
                    <a:pt x="19659" y="26801"/>
                    <a:pt x="19787" y="26801"/>
                    <a:pt x="20074" y="26673"/>
                  </a:cubicBezTo>
                  <a:cubicBezTo>
                    <a:pt x="20329" y="26673"/>
                    <a:pt x="20457" y="26546"/>
                    <a:pt x="20744" y="26386"/>
                  </a:cubicBezTo>
                  <a:cubicBezTo>
                    <a:pt x="21000" y="26259"/>
                    <a:pt x="21255" y="26131"/>
                    <a:pt x="21542" y="26003"/>
                  </a:cubicBezTo>
                  <a:cubicBezTo>
                    <a:pt x="21798" y="25876"/>
                    <a:pt x="22053" y="25876"/>
                    <a:pt x="22340" y="25748"/>
                  </a:cubicBezTo>
                  <a:lnTo>
                    <a:pt x="22180" y="25748"/>
                  </a:lnTo>
                  <a:cubicBezTo>
                    <a:pt x="22468" y="25588"/>
                    <a:pt x="22723" y="25588"/>
                    <a:pt x="22978" y="25461"/>
                  </a:cubicBezTo>
                  <a:cubicBezTo>
                    <a:pt x="23138" y="25461"/>
                    <a:pt x="23393" y="25333"/>
                    <a:pt x="23521" y="25333"/>
                  </a:cubicBezTo>
                  <a:cubicBezTo>
                    <a:pt x="23936" y="25078"/>
                    <a:pt x="24319" y="24950"/>
                    <a:pt x="24734" y="24663"/>
                  </a:cubicBezTo>
                  <a:cubicBezTo>
                    <a:pt x="25117" y="24535"/>
                    <a:pt x="25531" y="24280"/>
                    <a:pt x="25914" y="23993"/>
                  </a:cubicBezTo>
                  <a:cubicBezTo>
                    <a:pt x="26042" y="23865"/>
                    <a:pt x="26329" y="23737"/>
                    <a:pt x="26457" y="23610"/>
                  </a:cubicBezTo>
                  <a:cubicBezTo>
                    <a:pt x="26585" y="23482"/>
                    <a:pt x="26840" y="23195"/>
                    <a:pt x="26968" y="22939"/>
                  </a:cubicBezTo>
                  <a:cubicBezTo>
                    <a:pt x="27127" y="22812"/>
                    <a:pt x="27127" y="22556"/>
                    <a:pt x="27255" y="22397"/>
                  </a:cubicBezTo>
                  <a:lnTo>
                    <a:pt x="27383" y="22269"/>
                  </a:lnTo>
                  <a:lnTo>
                    <a:pt x="27255" y="22269"/>
                  </a:lnTo>
                  <a:cubicBezTo>
                    <a:pt x="27510" y="22269"/>
                    <a:pt x="27638" y="22142"/>
                    <a:pt x="27766" y="22014"/>
                  </a:cubicBezTo>
                  <a:cubicBezTo>
                    <a:pt x="28053" y="21886"/>
                    <a:pt x="28180" y="21759"/>
                    <a:pt x="28436" y="21599"/>
                  </a:cubicBezTo>
                  <a:lnTo>
                    <a:pt x="28851" y="21216"/>
                  </a:lnTo>
                  <a:cubicBezTo>
                    <a:pt x="29106" y="21088"/>
                    <a:pt x="29234" y="20961"/>
                    <a:pt x="29361" y="20801"/>
                  </a:cubicBezTo>
                  <a:cubicBezTo>
                    <a:pt x="29521" y="20674"/>
                    <a:pt x="29648" y="20546"/>
                    <a:pt x="29648" y="20418"/>
                  </a:cubicBezTo>
                  <a:cubicBezTo>
                    <a:pt x="29776" y="20291"/>
                    <a:pt x="29776" y="20163"/>
                    <a:pt x="29904" y="20003"/>
                  </a:cubicBezTo>
                  <a:cubicBezTo>
                    <a:pt x="30031" y="19748"/>
                    <a:pt x="30159" y="19493"/>
                    <a:pt x="30159" y="19078"/>
                  </a:cubicBezTo>
                  <a:lnTo>
                    <a:pt x="30159" y="17482"/>
                  </a:lnTo>
                  <a:cubicBezTo>
                    <a:pt x="30031" y="17099"/>
                    <a:pt x="29904" y="16684"/>
                    <a:pt x="29776" y="16174"/>
                  </a:cubicBezTo>
                  <a:cubicBezTo>
                    <a:pt x="29776" y="16014"/>
                    <a:pt x="29648" y="15759"/>
                    <a:pt x="29521" y="15503"/>
                  </a:cubicBezTo>
                  <a:cubicBezTo>
                    <a:pt x="29361" y="15088"/>
                    <a:pt x="29106" y="14706"/>
                    <a:pt x="28851" y="14291"/>
                  </a:cubicBezTo>
                  <a:cubicBezTo>
                    <a:pt x="28563" y="13908"/>
                    <a:pt x="28180" y="13493"/>
                    <a:pt x="27925" y="13237"/>
                  </a:cubicBezTo>
                  <a:cubicBezTo>
                    <a:pt x="27638" y="12823"/>
                    <a:pt x="27255" y="12567"/>
                    <a:pt x="26840" y="12312"/>
                  </a:cubicBezTo>
                  <a:cubicBezTo>
                    <a:pt x="26712" y="12184"/>
                    <a:pt x="26585" y="12025"/>
                    <a:pt x="26457" y="11769"/>
                  </a:cubicBezTo>
                  <a:cubicBezTo>
                    <a:pt x="26170" y="11642"/>
                    <a:pt x="26042" y="11386"/>
                    <a:pt x="25914" y="11227"/>
                  </a:cubicBezTo>
                  <a:cubicBezTo>
                    <a:pt x="25531" y="10844"/>
                    <a:pt x="25244" y="10589"/>
                    <a:pt x="24989" y="10174"/>
                  </a:cubicBezTo>
                  <a:cubicBezTo>
                    <a:pt x="24861" y="9918"/>
                    <a:pt x="24574" y="9791"/>
                    <a:pt x="24446" y="9631"/>
                  </a:cubicBezTo>
                  <a:cubicBezTo>
                    <a:pt x="24319" y="9376"/>
                    <a:pt x="24063" y="9248"/>
                    <a:pt x="23936" y="8993"/>
                  </a:cubicBezTo>
                  <a:cubicBezTo>
                    <a:pt x="23776" y="8833"/>
                    <a:pt x="23521" y="8706"/>
                    <a:pt x="23393" y="8578"/>
                  </a:cubicBezTo>
                  <a:cubicBezTo>
                    <a:pt x="23266" y="8450"/>
                    <a:pt x="23138" y="8323"/>
                    <a:pt x="23138" y="8323"/>
                  </a:cubicBezTo>
                  <a:cubicBezTo>
                    <a:pt x="22978" y="8195"/>
                    <a:pt x="22851" y="8035"/>
                    <a:pt x="22723" y="8035"/>
                  </a:cubicBezTo>
                  <a:cubicBezTo>
                    <a:pt x="22595" y="7908"/>
                    <a:pt x="22468" y="7780"/>
                    <a:pt x="22180" y="7652"/>
                  </a:cubicBezTo>
                  <a:cubicBezTo>
                    <a:pt x="21798" y="7397"/>
                    <a:pt x="21383" y="7110"/>
                    <a:pt x="20872" y="6855"/>
                  </a:cubicBezTo>
                  <a:lnTo>
                    <a:pt x="20872" y="6727"/>
                  </a:lnTo>
                  <a:cubicBezTo>
                    <a:pt x="20872" y="6440"/>
                    <a:pt x="20872" y="6184"/>
                    <a:pt x="20744" y="5929"/>
                  </a:cubicBezTo>
                  <a:cubicBezTo>
                    <a:pt x="20585" y="5514"/>
                    <a:pt x="20202" y="5387"/>
                    <a:pt x="19946" y="5259"/>
                  </a:cubicBezTo>
                  <a:cubicBezTo>
                    <a:pt x="19659" y="5131"/>
                    <a:pt x="19404" y="5131"/>
                    <a:pt x="19276" y="5131"/>
                  </a:cubicBezTo>
                  <a:cubicBezTo>
                    <a:pt x="18351" y="4844"/>
                    <a:pt x="17266" y="4589"/>
                    <a:pt x="16340" y="4589"/>
                  </a:cubicBezTo>
                  <a:cubicBezTo>
                    <a:pt x="16213" y="4589"/>
                    <a:pt x="15957" y="4589"/>
                    <a:pt x="15798" y="4461"/>
                  </a:cubicBezTo>
                  <a:cubicBezTo>
                    <a:pt x="15670" y="4461"/>
                    <a:pt x="15670" y="4333"/>
                    <a:pt x="15670" y="4333"/>
                  </a:cubicBezTo>
                  <a:lnTo>
                    <a:pt x="15287" y="3121"/>
                  </a:lnTo>
                  <a:cubicBezTo>
                    <a:pt x="15287" y="2993"/>
                    <a:pt x="15287" y="2865"/>
                    <a:pt x="15159" y="2865"/>
                  </a:cubicBezTo>
                  <a:cubicBezTo>
                    <a:pt x="15159" y="2738"/>
                    <a:pt x="15000" y="2610"/>
                    <a:pt x="15000" y="2450"/>
                  </a:cubicBezTo>
                  <a:cubicBezTo>
                    <a:pt x="14872" y="2323"/>
                    <a:pt x="14744" y="2067"/>
                    <a:pt x="14617" y="1940"/>
                  </a:cubicBezTo>
                  <a:cubicBezTo>
                    <a:pt x="14489" y="1653"/>
                    <a:pt x="14361" y="1525"/>
                    <a:pt x="14202" y="1270"/>
                  </a:cubicBezTo>
                  <a:cubicBezTo>
                    <a:pt x="14074" y="1142"/>
                    <a:pt x="13947" y="1014"/>
                    <a:pt x="13819" y="1014"/>
                  </a:cubicBezTo>
                  <a:cubicBezTo>
                    <a:pt x="13691" y="855"/>
                    <a:pt x="13691" y="727"/>
                    <a:pt x="13564" y="599"/>
                  </a:cubicBezTo>
                  <a:cubicBezTo>
                    <a:pt x="13404" y="472"/>
                    <a:pt x="13276" y="472"/>
                    <a:pt x="13149" y="344"/>
                  </a:cubicBezTo>
                  <a:cubicBezTo>
                    <a:pt x="13021" y="216"/>
                    <a:pt x="12766" y="216"/>
                    <a:pt x="12606" y="57"/>
                  </a:cubicBezTo>
                  <a:lnTo>
                    <a:pt x="12096" y="57"/>
                  </a:lnTo>
                  <a:cubicBezTo>
                    <a:pt x="12053" y="14"/>
                    <a:pt x="11993" y="0"/>
                    <a:pt x="119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1" name="Google Shape;781;p19"/>
            <p:cNvSpPr/>
            <p:nvPr/>
          </p:nvSpPr>
          <p:spPr>
            <a:xfrm>
              <a:off x="-304756" y="2497696"/>
              <a:ext cx="323720" cy="204664"/>
            </a:xfrm>
            <a:custGeom>
              <a:avLst/>
              <a:gdLst/>
              <a:ahLst/>
              <a:cxnLst/>
              <a:rect l="l" t="t" r="r" b="b"/>
              <a:pathLst>
                <a:path w="10501" h="6639" extrusionOk="0">
                  <a:moveTo>
                    <a:pt x="9160" y="1054"/>
                  </a:moveTo>
                  <a:cubicBezTo>
                    <a:pt x="9033" y="1181"/>
                    <a:pt x="8905" y="1341"/>
                    <a:pt x="8777" y="1469"/>
                  </a:cubicBezTo>
                  <a:cubicBezTo>
                    <a:pt x="8650" y="1596"/>
                    <a:pt x="8490" y="1724"/>
                    <a:pt x="8363" y="1852"/>
                  </a:cubicBezTo>
                  <a:cubicBezTo>
                    <a:pt x="8235" y="1979"/>
                    <a:pt x="8107" y="2139"/>
                    <a:pt x="7980" y="2139"/>
                  </a:cubicBezTo>
                  <a:cubicBezTo>
                    <a:pt x="7852" y="2266"/>
                    <a:pt x="7565" y="2394"/>
                    <a:pt x="7437" y="2522"/>
                  </a:cubicBezTo>
                  <a:cubicBezTo>
                    <a:pt x="7182" y="2649"/>
                    <a:pt x="6894" y="2777"/>
                    <a:pt x="6639" y="2937"/>
                  </a:cubicBezTo>
                  <a:cubicBezTo>
                    <a:pt x="6097" y="3064"/>
                    <a:pt x="5458" y="3064"/>
                    <a:pt x="4788" y="3192"/>
                  </a:cubicBezTo>
                  <a:lnTo>
                    <a:pt x="4246" y="3192"/>
                  </a:lnTo>
                  <a:cubicBezTo>
                    <a:pt x="3990" y="3192"/>
                    <a:pt x="3703" y="3192"/>
                    <a:pt x="3448" y="3064"/>
                  </a:cubicBezTo>
                  <a:cubicBezTo>
                    <a:pt x="3192" y="3064"/>
                    <a:pt x="2778" y="2937"/>
                    <a:pt x="2522" y="2777"/>
                  </a:cubicBezTo>
                  <a:cubicBezTo>
                    <a:pt x="2395" y="2777"/>
                    <a:pt x="2267" y="2649"/>
                    <a:pt x="2107" y="2649"/>
                  </a:cubicBezTo>
                  <a:cubicBezTo>
                    <a:pt x="2107" y="2649"/>
                    <a:pt x="1980" y="2522"/>
                    <a:pt x="1852" y="2522"/>
                  </a:cubicBezTo>
                  <a:lnTo>
                    <a:pt x="1724" y="2394"/>
                  </a:lnTo>
                  <a:lnTo>
                    <a:pt x="1852" y="2394"/>
                  </a:lnTo>
                  <a:cubicBezTo>
                    <a:pt x="1980" y="2394"/>
                    <a:pt x="2267" y="2394"/>
                    <a:pt x="2522" y="2266"/>
                  </a:cubicBezTo>
                  <a:cubicBezTo>
                    <a:pt x="2905" y="2266"/>
                    <a:pt x="3448" y="2139"/>
                    <a:pt x="3863" y="1979"/>
                  </a:cubicBezTo>
                  <a:cubicBezTo>
                    <a:pt x="4373" y="1979"/>
                    <a:pt x="4916" y="1852"/>
                    <a:pt x="5458" y="1724"/>
                  </a:cubicBezTo>
                  <a:cubicBezTo>
                    <a:pt x="5841" y="1596"/>
                    <a:pt x="6384" y="1596"/>
                    <a:pt x="6767" y="1469"/>
                  </a:cubicBezTo>
                  <a:cubicBezTo>
                    <a:pt x="7309" y="1341"/>
                    <a:pt x="7852" y="1181"/>
                    <a:pt x="8363" y="1181"/>
                  </a:cubicBezTo>
                  <a:cubicBezTo>
                    <a:pt x="8650" y="1054"/>
                    <a:pt x="8905" y="1054"/>
                    <a:pt x="9160" y="1054"/>
                  </a:cubicBezTo>
                  <a:close/>
                  <a:moveTo>
                    <a:pt x="9288" y="2266"/>
                  </a:moveTo>
                  <a:cubicBezTo>
                    <a:pt x="9160" y="2777"/>
                    <a:pt x="9033" y="3320"/>
                    <a:pt x="8905" y="3734"/>
                  </a:cubicBezTo>
                  <a:cubicBezTo>
                    <a:pt x="8650" y="4117"/>
                    <a:pt x="8490" y="4373"/>
                    <a:pt x="8235" y="4660"/>
                  </a:cubicBezTo>
                  <a:cubicBezTo>
                    <a:pt x="8107" y="4788"/>
                    <a:pt x="7980" y="4915"/>
                    <a:pt x="7852" y="4915"/>
                  </a:cubicBezTo>
                  <a:cubicBezTo>
                    <a:pt x="7437" y="5171"/>
                    <a:pt x="7054" y="5330"/>
                    <a:pt x="6512" y="5586"/>
                  </a:cubicBezTo>
                  <a:cubicBezTo>
                    <a:pt x="6384" y="5586"/>
                    <a:pt x="6256" y="5586"/>
                    <a:pt x="6097" y="5713"/>
                  </a:cubicBezTo>
                  <a:lnTo>
                    <a:pt x="4916" y="5713"/>
                  </a:lnTo>
                  <a:cubicBezTo>
                    <a:pt x="4660" y="5713"/>
                    <a:pt x="4373" y="5713"/>
                    <a:pt x="4246" y="5586"/>
                  </a:cubicBezTo>
                  <a:lnTo>
                    <a:pt x="3990" y="5586"/>
                  </a:lnTo>
                  <a:cubicBezTo>
                    <a:pt x="3863" y="5586"/>
                    <a:pt x="3703" y="5458"/>
                    <a:pt x="3575" y="5458"/>
                  </a:cubicBezTo>
                  <a:cubicBezTo>
                    <a:pt x="3448" y="5458"/>
                    <a:pt x="3320" y="5330"/>
                    <a:pt x="3192" y="5330"/>
                  </a:cubicBezTo>
                  <a:cubicBezTo>
                    <a:pt x="3065" y="5171"/>
                    <a:pt x="2905" y="5171"/>
                    <a:pt x="2778" y="5043"/>
                  </a:cubicBezTo>
                  <a:cubicBezTo>
                    <a:pt x="2650" y="5043"/>
                    <a:pt x="2522" y="4915"/>
                    <a:pt x="2522" y="4788"/>
                  </a:cubicBezTo>
                  <a:cubicBezTo>
                    <a:pt x="2267" y="4660"/>
                    <a:pt x="2107" y="4532"/>
                    <a:pt x="1980" y="4245"/>
                  </a:cubicBezTo>
                  <a:cubicBezTo>
                    <a:pt x="1724" y="3990"/>
                    <a:pt x="1597" y="3575"/>
                    <a:pt x="1469" y="3320"/>
                  </a:cubicBezTo>
                  <a:lnTo>
                    <a:pt x="1597" y="3320"/>
                  </a:lnTo>
                  <a:cubicBezTo>
                    <a:pt x="1597" y="3447"/>
                    <a:pt x="1724" y="3447"/>
                    <a:pt x="1852" y="3575"/>
                  </a:cubicBezTo>
                  <a:cubicBezTo>
                    <a:pt x="1980" y="3575"/>
                    <a:pt x="2107" y="3575"/>
                    <a:pt x="2267" y="3734"/>
                  </a:cubicBezTo>
                  <a:cubicBezTo>
                    <a:pt x="2522" y="3734"/>
                    <a:pt x="2650" y="3862"/>
                    <a:pt x="2905" y="3990"/>
                  </a:cubicBezTo>
                  <a:cubicBezTo>
                    <a:pt x="3192" y="3990"/>
                    <a:pt x="3575" y="3990"/>
                    <a:pt x="3863" y="4117"/>
                  </a:cubicBezTo>
                  <a:lnTo>
                    <a:pt x="4501" y="4117"/>
                  </a:lnTo>
                  <a:cubicBezTo>
                    <a:pt x="4788" y="4117"/>
                    <a:pt x="5043" y="4117"/>
                    <a:pt x="5299" y="3990"/>
                  </a:cubicBezTo>
                  <a:cubicBezTo>
                    <a:pt x="5841" y="3990"/>
                    <a:pt x="6256" y="3990"/>
                    <a:pt x="6767" y="3862"/>
                  </a:cubicBezTo>
                  <a:cubicBezTo>
                    <a:pt x="6894" y="3734"/>
                    <a:pt x="7182" y="3734"/>
                    <a:pt x="7309" y="3575"/>
                  </a:cubicBezTo>
                  <a:cubicBezTo>
                    <a:pt x="7437" y="3447"/>
                    <a:pt x="7692" y="3447"/>
                    <a:pt x="7852" y="3320"/>
                  </a:cubicBezTo>
                  <a:cubicBezTo>
                    <a:pt x="8235" y="3192"/>
                    <a:pt x="8490" y="2937"/>
                    <a:pt x="8905" y="2649"/>
                  </a:cubicBezTo>
                  <a:cubicBezTo>
                    <a:pt x="9033" y="2522"/>
                    <a:pt x="9160" y="2394"/>
                    <a:pt x="9288" y="2266"/>
                  </a:cubicBezTo>
                  <a:close/>
                  <a:moveTo>
                    <a:pt x="9575" y="0"/>
                  </a:moveTo>
                  <a:cubicBezTo>
                    <a:pt x="9448" y="128"/>
                    <a:pt x="9288" y="128"/>
                    <a:pt x="9033" y="128"/>
                  </a:cubicBezTo>
                  <a:lnTo>
                    <a:pt x="8650" y="128"/>
                  </a:lnTo>
                  <a:lnTo>
                    <a:pt x="8490" y="256"/>
                  </a:lnTo>
                  <a:lnTo>
                    <a:pt x="8107" y="256"/>
                  </a:lnTo>
                  <a:cubicBezTo>
                    <a:pt x="7692" y="383"/>
                    <a:pt x="7182" y="383"/>
                    <a:pt x="6767" y="543"/>
                  </a:cubicBezTo>
                  <a:cubicBezTo>
                    <a:pt x="6512" y="543"/>
                    <a:pt x="6256" y="671"/>
                    <a:pt x="5969" y="671"/>
                  </a:cubicBezTo>
                  <a:cubicBezTo>
                    <a:pt x="5714" y="671"/>
                    <a:pt x="5586" y="798"/>
                    <a:pt x="5299" y="798"/>
                  </a:cubicBezTo>
                  <a:cubicBezTo>
                    <a:pt x="5171" y="798"/>
                    <a:pt x="4916" y="926"/>
                    <a:pt x="4660" y="926"/>
                  </a:cubicBezTo>
                  <a:cubicBezTo>
                    <a:pt x="4373" y="1054"/>
                    <a:pt x="4118" y="1054"/>
                    <a:pt x="3863" y="1054"/>
                  </a:cubicBezTo>
                  <a:lnTo>
                    <a:pt x="3703" y="1181"/>
                  </a:lnTo>
                  <a:cubicBezTo>
                    <a:pt x="3448" y="1181"/>
                    <a:pt x="3065" y="1341"/>
                    <a:pt x="2778" y="1341"/>
                  </a:cubicBezTo>
                  <a:lnTo>
                    <a:pt x="2522" y="1341"/>
                  </a:lnTo>
                  <a:cubicBezTo>
                    <a:pt x="2267" y="1469"/>
                    <a:pt x="1980" y="1469"/>
                    <a:pt x="1597" y="1469"/>
                  </a:cubicBezTo>
                  <a:lnTo>
                    <a:pt x="1469" y="1469"/>
                  </a:lnTo>
                  <a:cubicBezTo>
                    <a:pt x="1182" y="1596"/>
                    <a:pt x="927" y="1596"/>
                    <a:pt x="671" y="1596"/>
                  </a:cubicBezTo>
                  <a:cubicBezTo>
                    <a:pt x="512" y="1596"/>
                    <a:pt x="384" y="1724"/>
                    <a:pt x="384" y="1724"/>
                  </a:cubicBezTo>
                  <a:lnTo>
                    <a:pt x="256" y="1852"/>
                  </a:lnTo>
                  <a:cubicBezTo>
                    <a:pt x="129" y="1979"/>
                    <a:pt x="129" y="1979"/>
                    <a:pt x="1" y="2139"/>
                  </a:cubicBezTo>
                  <a:cubicBezTo>
                    <a:pt x="1" y="2266"/>
                    <a:pt x="1" y="2394"/>
                    <a:pt x="129" y="2522"/>
                  </a:cubicBezTo>
                  <a:cubicBezTo>
                    <a:pt x="256" y="2937"/>
                    <a:pt x="384" y="3447"/>
                    <a:pt x="671" y="3862"/>
                  </a:cubicBezTo>
                  <a:cubicBezTo>
                    <a:pt x="927" y="4245"/>
                    <a:pt x="1182" y="4788"/>
                    <a:pt x="1597" y="5171"/>
                  </a:cubicBezTo>
                  <a:cubicBezTo>
                    <a:pt x="1724" y="5330"/>
                    <a:pt x="1852" y="5458"/>
                    <a:pt x="1980" y="5586"/>
                  </a:cubicBezTo>
                  <a:cubicBezTo>
                    <a:pt x="2267" y="5841"/>
                    <a:pt x="2395" y="5841"/>
                    <a:pt x="2522" y="5968"/>
                  </a:cubicBezTo>
                  <a:cubicBezTo>
                    <a:pt x="3065" y="6256"/>
                    <a:pt x="3575" y="6383"/>
                    <a:pt x="4118" y="6511"/>
                  </a:cubicBezTo>
                  <a:cubicBezTo>
                    <a:pt x="4660" y="6639"/>
                    <a:pt x="5043" y="6639"/>
                    <a:pt x="5586" y="6639"/>
                  </a:cubicBezTo>
                  <a:cubicBezTo>
                    <a:pt x="5841" y="6639"/>
                    <a:pt x="6097" y="6639"/>
                    <a:pt x="6256" y="6511"/>
                  </a:cubicBezTo>
                  <a:lnTo>
                    <a:pt x="6384" y="6511"/>
                  </a:lnTo>
                  <a:cubicBezTo>
                    <a:pt x="6512" y="6511"/>
                    <a:pt x="6767" y="6383"/>
                    <a:pt x="7054" y="6256"/>
                  </a:cubicBezTo>
                  <a:cubicBezTo>
                    <a:pt x="7309" y="6256"/>
                    <a:pt x="7565" y="6128"/>
                    <a:pt x="7692" y="5968"/>
                  </a:cubicBezTo>
                  <a:cubicBezTo>
                    <a:pt x="7852" y="5968"/>
                    <a:pt x="7980" y="5968"/>
                    <a:pt x="7980" y="5841"/>
                  </a:cubicBezTo>
                  <a:cubicBezTo>
                    <a:pt x="8107" y="5841"/>
                    <a:pt x="8235" y="5713"/>
                    <a:pt x="8363" y="5713"/>
                  </a:cubicBezTo>
                  <a:cubicBezTo>
                    <a:pt x="8490" y="5586"/>
                    <a:pt x="8650" y="5586"/>
                    <a:pt x="8650" y="5458"/>
                  </a:cubicBezTo>
                  <a:cubicBezTo>
                    <a:pt x="8777" y="5330"/>
                    <a:pt x="8905" y="5171"/>
                    <a:pt x="9033" y="5043"/>
                  </a:cubicBezTo>
                  <a:cubicBezTo>
                    <a:pt x="9160" y="4788"/>
                    <a:pt x="9288" y="4660"/>
                    <a:pt x="9448" y="4532"/>
                  </a:cubicBezTo>
                  <a:cubicBezTo>
                    <a:pt x="9575" y="4245"/>
                    <a:pt x="9703" y="3990"/>
                    <a:pt x="9831" y="3575"/>
                  </a:cubicBezTo>
                  <a:cubicBezTo>
                    <a:pt x="9958" y="3447"/>
                    <a:pt x="9958" y="3320"/>
                    <a:pt x="10086" y="3192"/>
                  </a:cubicBezTo>
                  <a:lnTo>
                    <a:pt x="10086" y="3064"/>
                  </a:lnTo>
                  <a:cubicBezTo>
                    <a:pt x="10086" y="2937"/>
                    <a:pt x="10086" y="2777"/>
                    <a:pt x="10245" y="2649"/>
                  </a:cubicBezTo>
                  <a:cubicBezTo>
                    <a:pt x="10245" y="2266"/>
                    <a:pt x="10373" y="1979"/>
                    <a:pt x="10373" y="1596"/>
                  </a:cubicBezTo>
                  <a:lnTo>
                    <a:pt x="10373" y="1469"/>
                  </a:lnTo>
                  <a:cubicBezTo>
                    <a:pt x="10501" y="1181"/>
                    <a:pt x="10501" y="926"/>
                    <a:pt x="10501" y="671"/>
                  </a:cubicBezTo>
                  <a:cubicBezTo>
                    <a:pt x="10501" y="383"/>
                    <a:pt x="10245" y="256"/>
                    <a:pt x="10086" y="256"/>
                  </a:cubicBezTo>
                  <a:cubicBezTo>
                    <a:pt x="9958" y="128"/>
                    <a:pt x="9831" y="0"/>
                    <a:pt x="95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82" name="Google Shape;782;p19"/>
          <p:cNvSpPr/>
          <p:nvPr/>
        </p:nvSpPr>
        <p:spPr>
          <a:xfrm>
            <a:off x="9678853" y="902383"/>
            <a:ext cx="278147" cy="283367"/>
          </a:xfrm>
          <a:custGeom>
            <a:avLst/>
            <a:gdLst/>
            <a:ahLst/>
            <a:cxnLst/>
            <a:rect l="l" t="t" r="r" b="b"/>
            <a:pathLst>
              <a:path w="6767" h="6894" extrusionOk="0">
                <a:moveTo>
                  <a:pt x="3033" y="1181"/>
                </a:moveTo>
                <a:lnTo>
                  <a:pt x="3033" y="1309"/>
                </a:lnTo>
                <a:cubicBezTo>
                  <a:pt x="3192" y="1309"/>
                  <a:pt x="3192" y="1468"/>
                  <a:pt x="3192" y="1596"/>
                </a:cubicBezTo>
                <a:cubicBezTo>
                  <a:pt x="3192" y="1596"/>
                  <a:pt x="3320" y="1724"/>
                  <a:pt x="3320" y="1851"/>
                </a:cubicBezTo>
                <a:cubicBezTo>
                  <a:pt x="3320" y="1979"/>
                  <a:pt x="3448" y="1979"/>
                  <a:pt x="3448" y="1979"/>
                </a:cubicBezTo>
                <a:lnTo>
                  <a:pt x="3448" y="2107"/>
                </a:lnTo>
                <a:cubicBezTo>
                  <a:pt x="3448" y="2266"/>
                  <a:pt x="3575" y="2266"/>
                  <a:pt x="3575" y="2394"/>
                </a:cubicBezTo>
                <a:lnTo>
                  <a:pt x="3575" y="2521"/>
                </a:lnTo>
                <a:cubicBezTo>
                  <a:pt x="3703" y="2649"/>
                  <a:pt x="3830" y="2649"/>
                  <a:pt x="3830" y="2777"/>
                </a:cubicBezTo>
                <a:lnTo>
                  <a:pt x="5586" y="2777"/>
                </a:lnTo>
                <a:lnTo>
                  <a:pt x="5586" y="2904"/>
                </a:lnTo>
                <a:lnTo>
                  <a:pt x="5426" y="2904"/>
                </a:lnTo>
                <a:cubicBezTo>
                  <a:pt x="5426" y="3064"/>
                  <a:pt x="5426" y="3064"/>
                  <a:pt x="5299" y="3064"/>
                </a:cubicBezTo>
                <a:cubicBezTo>
                  <a:pt x="5299" y="3192"/>
                  <a:pt x="5171" y="3192"/>
                  <a:pt x="5043" y="3319"/>
                </a:cubicBezTo>
                <a:cubicBezTo>
                  <a:pt x="4916" y="3447"/>
                  <a:pt x="4628" y="3447"/>
                  <a:pt x="4501" y="3575"/>
                </a:cubicBezTo>
                <a:lnTo>
                  <a:pt x="4373" y="3702"/>
                </a:lnTo>
                <a:lnTo>
                  <a:pt x="4245" y="3702"/>
                </a:lnTo>
                <a:lnTo>
                  <a:pt x="4245" y="3989"/>
                </a:lnTo>
                <a:lnTo>
                  <a:pt x="4245" y="4117"/>
                </a:lnTo>
                <a:lnTo>
                  <a:pt x="4245" y="4372"/>
                </a:lnTo>
                <a:lnTo>
                  <a:pt x="4245" y="4500"/>
                </a:lnTo>
                <a:cubicBezTo>
                  <a:pt x="4245" y="4660"/>
                  <a:pt x="4245" y="4787"/>
                  <a:pt x="4373" y="4915"/>
                </a:cubicBezTo>
                <a:cubicBezTo>
                  <a:pt x="4373" y="5043"/>
                  <a:pt x="4373" y="5170"/>
                  <a:pt x="4501" y="5298"/>
                </a:cubicBezTo>
                <a:lnTo>
                  <a:pt x="4501" y="5458"/>
                </a:lnTo>
                <a:cubicBezTo>
                  <a:pt x="4501" y="5585"/>
                  <a:pt x="4501" y="5585"/>
                  <a:pt x="4628" y="5713"/>
                </a:cubicBezTo>
                <a:lnTo>
                  <a:pt x="4628" y="5841"/>
                </a:lnTo>
                <a:cubicBezTo>
                  <a:pt x="4501" y="5713"/>
                  <a:pt x="4501" y="5713"/>
                  <a:pt x="4373" y="5585"/>
                </a:cubicBezTo>
                <a:lnTo>
                  <a:pt x="4245" y="5458"/>
                </a:lnTo>
                <a:lnTo>
                  <a:pt x="4118" y="5298"/>
                </a:lnTo>
                <a:lnTo>
                  <a:pt x="3990" y="5170"/>
                </a:lnTo>
                <a:lnTo>
                  <a:pt x="3830" y="5043"/>
                </a:lnTo>
                <a:lnTo>
                  <a:pt x="3830" y="4915"/>
                </a:lnTo>
                <a:cubicBezTo>
                  <a:pt x="3703" y="4915"/>
                  <a:pt x="3703" y="4787"/>
                  <a:pt x="3575" y="4787"/>
                </a:cubicBezTo>
                <a:cubicBezTo>
                  <a:pt x="3575" y="4660"/>
                  <a:pt x="3448" y="4660"/>
                  <a:pt x="3448" y="4660"/>
                </a:cubicBezTo>
                <a:lnTo>
                  <a:pt x="3192" y="4660"/>
                </a:lnTo>
                <a:lnTo>
                  <a:pt x="3033" y="4787"/>
                </a:lnTo>
                <a:cubicBezTo>
                  <a:pt x="2905" y="4787"/>
                  <a:pt x="2905" y="4915"/>
                  <a:pt x="2905" y="4915"/>
                </a:cubicBezTo>
                <a:lnTo>
                  <a:pt x="2777" y="4915"/>
                </a:lnTo>
                <a:lnTo>
                  <a:pt x="2650" y="5043"/>
                </a:lnTo>
                <a:lnTo>
                  <a:pt x="2650" y="5170"/>
                </a:lnTo>
                <a:cubicBezTo>
                  <a:pt x="2522" y="5298"/>
                  <a:pt x="2235" y="5585"/>
                  <a:pt x="2107" y="5713"/>
                </a:cubicBezTo>
                <a:lnTo>
                  <a:pt x="2107" y="5170"/>
                </a:lnTo>
                <a:lnTo>
                  <a:pt x="2235" y="5043"/>
                </a:lnTo>
                <a:cubicBezTo>
                  <a:pt x="2235" y="4787"/>
                  <a:pt x="2235" y="4500"/>
                  <a:pt x="2394" y="4245"/>
                </a:cubicBezTo>
                <a:cubicBezTo>
                  <a:pt x="2394" y="4117"/>
                  <a:pt x="2235" y="3989"/>
                  <a:pt x="2235" y="3989"/>
                </a:cubicBezTo>
                <a:cubicBezTo>
                  <a:pt x="2107" y="3862"/>
                  <a:pt x="2107" y="3862"/>
                  <a:pt x="1979" y="3862"/>
                </a:cubicBezTo>
                <a:cubicBezTo>
                  <a:pt x="1979" y="3862"/>
                  <a:pt x="1852" y="3862"/>
                  <a:pt x="1852" y="3702"/>
                </a:cubicBezTo>
                <a:lnTo>
                  <a:pt x="1437" y="3702"/>
                </a:lnTo>
                <a:cubicBezTo>
                  <a:pt x="1309" y="3702"/>
                  <a:pt x="1182" y="3575"/>
                  <a:pt x="1182" y="3575"/>
                </a:cubicBezTo>
                <a:lnTo>
                  <a:pt x="1309" y="3575"/>
                </a:lnTo>
                <a:cubicBezTo>
                  <a:pt x="1596" y="3447"/>
                  <a:pt x="1979" y="3192"/>
                  <a:pt x="2235" y="3064"/>
                </a:cubicBezTo>
                <a:lnTo>
                  <a:pt x="2394" y="3064"/>
                </a:lnTo>
                <a:cubicBezTo>
                  <a:pt x="2522" y="3064"/>
                  <a:pt x="2522" y="2904"/>
                  <a:pt x="2522" y="2904"/>
                </a:cubicBezTo>
                <a:cubicBezTo>
                  <a:pt x="2650" y="2904"/>
                  <a:pt x="2650" y="2904"/>
                  <a:pt x="2650" y="2777"/>
                </a:cubicBezTo>
                <a:cubicBezTo>
                  <a:pt x="2650" y="2777"/>
                  <a:pt x="2650" y="2649"/>
                  <a:pt x="2777" y="2649"/>
                </a:cubicBezTo>
                <a:lnTo>
                  <a:pt x="2777" y="2107"/>
                </a:lnTo>
                <a:lnTo>
                  <a:pt x="2777" y="1979"/>
                </a:lnTo>
                <a:cubicBezTo>
                  <a:pt x="2905" y="1851"/>
                  <a:pt x="2905" y="1596"/>
                  <a:pt x="2905" y="1468"/>
                </a:cubicBezTo>
                <a:cubicBezTo>
                  <a:pt x="2905" y="1309"/>
                  <a:pt x="3033" y="1181"/>
                  <a:pt x="3033" y="1181"/>
                </a:cubicBezTo>
                <a:close/>
                <a:moveTo>
                  <a:pt x="2905" y="0"/>
                </a:moveTo>
                <a:cubicBezTo>
                  <a:pt x="2777" y="0"/>
                  <a:pt x="2777" y="128"/>
                  <a:pt x="2777" y="128"/>
                </a:cubicBezTo>
                <a:cubicBezTo>
                  <a:pt x="2650" y="255"/>
                  <a:pt x="2650" y="255"/>
                  <a:pt x="2650" y="383"/>
                </a:cubicBezTo>
                <a:cubicBezTo>
                  <a:pt x="2522" y="383"/>
                  <a:pt x="2522" y="511"/>
                  <a:pt x="2522" y="511"/>
                </a:cubicBezTo>
                <a:cubicBezTo>
                  <a:pt x="2394" y="926"/>
                  <a:pt x="2235" y="1309"/>
                  <a:pt x="2235" y="1596"/>
                </a:cubicBezTo>
                <a:cubicBezTo>
                  <a:pt x="2235" y="1851"/>
                  <a:pt x="2107" y="1979"/>
                  <a:pt x="2107" y="2107"/>
                </a:cubicBezTo>
                <a:lnTo>
                  <a:pt x="2107" y="2394"/>
                </a:lnTo>
                <a:lnTo>
                  <a:pt x="2107" y="2521"/>
                </a:lnTo>
                <a:lnTo>
                  <a:pt x="1979" y="2521"/>
                </a:lnTo>
                <a:cubicBezTo>
                  <a:pt x="1979" y="2521"/>
                  <a:pt x="1852" y="2521"/>
                  <a:pt x="1724" y="2649"/>
                </a:cubicBezTo>
                <a:cubicBezTo>
                  <a:pt x="1596" y="2649"/>
                  <a:pt x="1437" y="2777"/>
                  <a:pt x="1309" y="2777"/>
                </a:cubicBezTo>
                <a:cubicBezTo>
                  <a:pt x="1182" y="2904"/>
                  <a:pt x="926" y="3064"/>
                  <a:pt x="639" y="3064"/>
                </a:cubicBezTo>
                <a:cubicBezTo>
                  <a:pt x="511" y="3192"/>
                  <a:pt x="384" y="3192"/>
                  <a:pt x="384" y="3192"/>
                </a:cubicBezTo>
                <a:cubicBezTo>
                  <a:pt x="256" y="3319"/>
                  <a:pt x="128" y="3319"/>
                  <a:pt x="1" y="3319"/>
                </a:cubicBezTo>
                <a:lnTo>
                  <a:pt x="1" y="3447"/>
                </a:lnTo>
                <a:lnTo>
                  <a:pt x="1" y="3702"/>
                </a:lnTo>
                <a:cubicBezTo>
                  <a:pt x="1" y="3862"/>
                  <a:pt x="128" y="3862"/>
                  <a:pt x="128" y="3989"/>
                </a:cubicBezTo>
                <a:cubicBezTo>
                  <a:pt x="384" y="3989"/>
                  <a:pt x="511" y="4117"/>
                  <a:pt x="639" y="4117"/>
                </a:cubicBezTo>
                <a:cubicBezTo>
                  <a:pt x="799" y="4245"/>
                  <a:pt x="926" y="4245"/>
                  <a:pt x="1054" y="4245"/>
                </a:cubicBezTo>
                <a:cubicBezTo>
                  <a:pt x="1309" y="4245"/>
                  <a:pt x="1437" y="4372"/>
                  <a:pt x="1724" y="4372"/>
                </a:cubicBezTo>
                <a:cubicBezTo>
                  <a:pt x="1596" y="4660"/>
                  <a:pt x="1596" y="4915"/>
                  <a:pt x="1437" y="5298"/>
                </a:cubicBezTo>
                <a:cubicBezTo>
                  <a:pt x="1437" y="5585"/>
                  <a:pt x="1437" y="5841"/>
                  <a:pt x="1309" y="6255"/>
                </a:cubicBezTo>
                <a:cubicBezTo>
                  <a:pt x="1309" y="6383"/>
                  <a:pt x="1309" y="6511"/>
                  <a:pt x="1437" y="6638"/>
                </a:cubicBezTo>
                <a:cubicBezTo>
                  <a:pt x="1437" y="6638"/>
                  <a:pt x="1437" y="6766"/>
                  <a:pt x="1596" y="6766"/>
                </a:cubicBezTo>
                <a:lnTo>
                  <a:pt x="1724" y="6894"/>
                </a:lnTo>
                <a:cubicBezTo>
                  <a:pt x="1852" y="6894"/>
                  <a:pt x="1979" y="6894"/>
                  <a:pt x="1979" y="6766"/>
                </a:cubicBezTo>
                <a:cubicBezTo>
                  <a:pt x="2235" y="6638"/>
                  <a:pt x="2394" y="6511"/>
                  <a:pt x="2522" y="6383"/>
                </a:cubicBezTo>
                <a:cubicBezTo>
                  <a:pt x="2650" y="6096"/>
                  <a:pt x="2905" y="5841"/>
                  <a:pt x="3033" y="5585"/>
                </a:cubicBezTo>
                <a:cubicBezTo>
                  <a:pt x="3192" y="5585"/>
                  <a:pt x="3192" y="5458"/>
                  <a:pt x="3320" y="5458"/>
                </a:cubicBezTo>
                <a:lnTo>
                  <a:pt x="3448" y="5585"/>
                </a:lnTo>
                <a:cubicBezTo>
                  <a:pt x="3575" y="5713"/>
                  <a:pt x="3703" y="5841"/>
                  <a:pt x="3830" y="5968"/>
                </a:cubicBezTo>
                <a:cubicBezTo>
                  <a:pt x="3990" y="6096"/>
                  <a:pt x="4118" y="6096"/>
                  <a:pt x="4118" y="6255"/>
                </a:cubicBezTo>
                <a:cubicBezTo>
                  <a:pt x="4245" y="6383"/>
                  <a:pt x="4373" y="6511"/>
                  <a:pt x="4501" y="6638"/>
                </a:cubicBezTo>
                <a:cubicBezTo>
                  <a:pt x="4628" y="6638"/>
                  <a:pt x="4628" y="6638"/>
                  <a:pt x="4788" y="6766"/>
                </a:cubicBezTo>
                <a:lnTo>
                  <a:pt x="5171" y="6766"/>
                </a:lnTo>
                <a:cubicBezTo>
                  <a:pt x="5299" y="6638"/>
                  <a:pt x="5299" y="6511"/>
                  <a:pt x="5299" y="6383"/>
                </a:cubicBezTo>
                <a:lnTo>
                  <a:pt x="5299" y="5841"/>
                </a:lnTo>
                <a:cubicBezTo>
                  <a:pt x="5299" y="5841"/>
                  <a:pt x="5299" y="5713"/>
                  <a:pt x="5171" y="5585"/>
                </a:cubicBezTo>
                <a:cubicBezTo>
                  <a:pt x="5171" y="5458"/>
                  <a:pt x="5171" y="5298"/>
                  <a:pt x="5043" y="5170"/>
                </a:cubicBezTo>
                <a:cubicBezTo>
                  <a:pt x="5043" y="5043"/>
                  <a:pt x="5043" y="4915"/>
                  <a:pt x="4916" y="4787"/>
                </a:cubicBezTo>
                <a:lnTo>
                  <a:pt x="4916" y="4500"/>
                </a:lnTo>
                <a:lnTo>
                  <a:pt x="4916" y="4245"/>
                </a:lnTo>
                <a:lnTo>
                  <a:pt x="4916" y="4117"/>
                </a:lnTo>
                <a:cubicBezTo>
                  <a:pt x="5043" y="4117"/>
                  <a:pt x="5043" y="3989"/>
                  <a:pt x="5171" y="3989"/>
                </a:cubicBezTo>
                <a:cubicBezTo>
                  <a:pt x="5299" y="3862"/>
                  <a:pt x="5426" y="3702"/>
                  <a:pt x="5586" y="3702"/>
                </a:cubicBezTo>
                <a:cubicBezTo>
                  <a:pt x="5713" y="3575"/>
                  <a:pt x="5841" y="3447"/>
                  <a:pt x="5969" y="3319"/>
                </a:cubicBezTo>
                <a:cubicBezTo>
                  <a:pt x="6096" y="3319"/>
                  <a:pt x="6224" y="3192"/>
                  <a:pt x="6384" y="3064"/>
                </a:cubicBezTo>
                <a:lnTo>
                  <a:pt x="6511" y="3064"/>
                </a:lnTo>
                <a:cubicBezTo>
                  <a:pt x="6639" y="2904"/>
                  <a:pt x="6767" y="2777"/>
                  <a:pt x="6767" y="2649"/>
                </a:cubicBezTo>
                <a:cubicBezTo>
                  <a:pt x="6767" y="2649"/>
                  <a:pt x="6767" y="2521"/>
                  <a:pt x="6639" y="2521"/>
                </a:cubicBezTo>
                <a:lnTo>
                  <a:pt x="6639" y="2394"/>
                </a:lnTo>
                <a:lnTo>
                  <a:pt x="6511" y="2394"/>
                </a:lnTo>
                <a:cubicBezTo>
                  <a:pt x="6384" y="2266"/>
                  <a:pt x="6224" y="2266"/>
                  <a:pt x="6224" y="2266"/>
                </a:cubicBezTo>
                <a:lnTo>
                  <a:pt x="5426" y="2266"/>
                </a:lnTo>
                <a:cubicBezTo>
                  <a:pt x="5043" y="2266"/>
                  <a:pt x="4628" y="2266"/>
                  <a:pt x="4245" y="2107"/>
                </a:cubicBezTo>
                <a:cubicBezTo>
                  <a:pt x="4118" y="2107"/>
                  <a:pt x="4118" y="2107"/>
                  <a:pt x="4118" y="1979"/>
                </a:cubicBezTo>
                <a:cubicBezTo>
                  <a:pt x="3990" y="1851"/>
                  <a:pt x="3990" y="1596"/>
                  <a:pt x="3830" y="1468"/>
                </a:cubicBezTo>
                <a:cubicBezTo>
                  <a:pt x="3703" y="1181"/>
                  <a:pt x="3703" y="926"/>
                  <a:pt x="3575" y="798"/>
                </a:cubicBezTo>
                <a:cubicBezTo>
                  <a:pt x="3575" y="670"/>
                  <a:pt x="3448" y="511"/>
                  <a:pt x="3448" y="383"/>
                </a:cubicBezTo>
                <a:lnTo>
                  <a:pt x="3320" y="255"/>
                </a:lnTo>
                <a:cubicBezTo>
                  <a:pt x="3320" y="128"/>
                  <a:pt x="3192" y="0"/>
                  <a:pt x="30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83" name="Google Shape;783;p19"/>
          <p:cNvSpPr/>
          <p:nvPr/>
        </p:nvSpPr>
        <p:spPr>
          <a:xfrm>
            <a:off x="2185828" y="6272718"/>
            <a:ext cx="283408" cy="284681"/>
          </a:xfrm>
          <a:custGeom>
            <a:avLst/>
            <a:gdLst/>
            <a:ahLst/>
            <a:cxnLst/>
            <a:rect l="l" t="t" r="r" b="b"/>
            <a:pathLst>
              <a:path w="6895" h="6926" extrusionOk="0">
                <a:moveTo>
                  <a:pt x="3192" y="1213"/>
                </a:moveTo>
                <a:lnTo>
                  <a:pt x="3192" y="1341"/>
                </a:lnTo>
                <a:cubicBezTo>
                  <a:pt x="3192" y="1468"/>
                  <a:pt x="3320" y="1468"/>
                  <a:pt x="3320" y="1596"/>
                </a:cubicBezTo>
                <a:cubicBezTo>
                  <a:pt x="3320" y="1724"/>
                  <a:pt x="3448" y="1724"/>
                  <a:pt x="3448" y="1883"/>
                </a:cubicBezTo>
                <a:cubicBezTo>
                  <a:pt x="3448" y="2011"/>
                  <a:pt x="3448" y="2011"/>
                  <a:pt x="3575" y="2139"/>
                </a:cubicBezTo>
                <a:cubicBezTo>
                  <a:pt x="3575" y="2266"/>
                  <a:pt x="3575" y="2266"/>
                  <a:pt x="3703" y="2394"/>
                </a:cubicBezTo>
                <a:lnTo>
                  <a:pt x="3703" y="2522"/>
                </a:lnTo>
                <a:lnTo>
                  <a:pt x="3990" y="2809"/>
                </a:lnTo>
                <a:cubicBezTo>
                  <a:pt x="4118" y="2809"/>
                  <a:pt x="4246" y="2809"/>
                  <a:pt x="4373" y="2937"/>
                </a:cubicBezTo>
                <a:lnTo>
                  <a:pt x="5586" y="2937"/>
                </a:lnTo>
                <a:lnTo>
                  <a:pt x="5586" y="3064"/>
                </a:lnTo>
                <a:lnTo>
                  <a:pt x="5426" y="3064"/>
                </a:lnTo>
                <a:cubicBezTo>
                  <a:pt x="5426" y="3192"/>
                  <a:pt x="5299" y="3192"/>
                  <a:pt x="5171" y="3320"/>
                </a:cubicBezTo>
                <a:cubicBezTo>
                  <a:pt x="5043" y="3479"/>
                  <a:pt x="4788" y="3607"/>
                  <a:pt x="4628" y="3607"/>
                </a:cubicBezTo>
                <a:lnTo>
                  <a:pt x="4501" y="3734"/>
                </a:lnTo>
                <a:lnTo>
                  <a:pt x="4373" y="3734"/>
                </a:lnTo>
                <a:lnTo>
                  <a:pt x="4373" y="3990"/>
                </a:lnTo>
                <a:cubicBezTo>
                  <a:pt x="4246" y="3990"/>
                  <a:pt x="4246" y="3990"/>
                  <a:pt x="4246" y="4117"/>
                </a:cubicBezTo>
                <a:cubicBezTo>
                  <a:pt x="4373" y="4277"/>
                  <a:pt x="4373" y="4405"/>
                  <a:pt x="4373" y="4532"/>
                </a:cubicBezTo>
                <a:lnTo>
                  <a:pt x="4373" y="4915"/>
                </a:lnTo>
                <a:cubicBezTo>
                  <a:pt x="4501" y="5075"/>
                  <a:pt x="4501" y="5202"/>
                  <a:pt x="4501" y="5330"/>
                </a:cubicBezTo>
                <a:lnTo>
                  <a:pt x="4628" y="5458"/>
                </a:lnTo>
                <a:lnTo>
                  <a:pt x="4628" y="5713"/>
                </a:lnTo>
                <a:lnTo>
                  <a:pt x="4628" y="5873"/>
                </a:lnTo>
                <a:cubicBezTo>
                  <a:pt x="4628" y="5713"/>
                  <a:pt x="4628" y="5713"/>
                  <a:pt x="4501" y="5713"/>
                </a:cubicBezTo>
                <a:lnTo>
                  <a:pt x="4501" y="5585"/>
                </a:lnTo>
                <a:lnTo>
                  <a:pt x="4373" y="5458"/>
                </a:lnTo>
                <a:cubicBezTo>
                  <a:pt x="4246" y="5458"/>
                  <a:pt x="4246" y="5330"/>
                  <a:pt x="4246" y="5330"/>
                </a:cubicBezTo>
                <a:lnTo>
                  <a:pt x="4118" y="5202"/>
                </a:lnTo>
                <a:lnTo>
                  <a:pt x="3990" y="5075"/>
                </a:lnTo>
                <a:cubicBezTo>
                  <a:pt x="3831" y="4915"/>
                  <a:pt x="3831" y="4915"/>
                  <a:pt x="3703" y="4788"/>
                </a:cubicBezTo>
                <a:cubicBezTo>
                  <a:pt x="3703" y="4788"/>
                  <a:pt x="3575" y="4660"/>
                  <a:pt x="3448" y="4660"/>
                </a:cubicBezTo>
                <a:lnTo>
                  <a:pt x="3320" y="4660"/>
                </a:lnTo>
                <a:cubicBezTo>
                  <a:pt x="3192" y="4660"/>
                  <a:pt x="3192" y="4788"/>
                  <a:pt x="3033" y="4788"/>
                </a:cubicBezTo>
                <a:cubicBezTo>
                  <a:pt x="3033" y="4788"/>
                  <a:pt x="3033" y="4915"/>
                  <a:pt x="2905" y="4915"/>
                </a:cubicBezTo>
                <a:lnTo>
                  <a:pt x="2905" y="5075"/>
                </a:lnTo>
                <a:lnTo>
                  <a:pt x="2777" y="5202"/>
                </a:lnTo>
                <a:lnTo>
                  <a:pt x="2650" y="5202"/>
                </a:lnTo>
                <a:cubicBezTo>
                  <a:pt x="2522" y="5458"/>
                  <a:pt x="2394" y="5585"/>
                  <a:pt x="2235" y="5713"/>
                </a:cubicBezTo>
                <a:lnTo>
                  <a:pt x="2235" y="5873"/>
                </a:lnTo>
                <a:lnTo>
                  <a:pt x="2107" y="5873"/>
                </a:lnTo>
                <a:cubicBezTo>
                  <a:pt x="2235" y="5585"/>
                  <a:pt x="2235" y="5458"/>
                  <a:pt x="2235" y="5330"/>
                </a:cubicBezTo>
                <a:lnTo>
                  <a:pt x="2235" y="5075"/>
                </a:lnTo>
                <a:cubicBezTo>
                  <a:pt x="2394" y="4788"/>
                  <a:pt x="2394" y="4532"/>
                  <a:pt x="2394" y="4277"/>
                </a:cubicBezTo>
                <a:lnTo>
                  <a:pt x="2394" y="3990"/>
                </a:lnTo>
                <a:cubicBezTo>
                  <a:pt x="2235" y="3990"/>
                  <a:pt x="2235" y="3862"/>
                  <a:pt x="2107" y="3862"/>
                </a:cubicBezTo>
                <a:lnTo>
                  <a:pt x="1852" y="3862"/>
                </a:lnTo>
                <a:cubicBezTo>
                  <a:pt x="1724" y="3734"/>
                  <a:pt x="1597" y="3734"/>
                  <a:pt x="1437" y="3734"/>
                </a:cubicBezTo>
                <a:cubicBezTo>
                  <a:pt x="1437" y="3734"/>
                  <a:pt x="1309" y="3734"/>
                  <a:pt x="1309" y="3607"/>
                </a:cubicBezTo>
                <a:lnTo>
                  <a:pt x="1437" y="3607"/>
                </a:lnTo>
                <a:cubicBezTo>
                  <a:pt x="1724" y="3479"/>
                  <a:pt x="1980" y="3320"/>
                  <a:pt x="2394" y="3192"/>
                </a:cubicBezTo>
                <a:lnTo>
                  <a:pt x="2394" y="3064"/>
                </a:lnTo>
                <a:lnTo>
                  <a:pt x="2650" y="3064"/>
                </a:lnTo>
                <a:cubicBezTo>
                  <a:pt x="2650" y="2937"/>
                  <a:pt x="2777" y="2937"/>
                  <a:pt x="2777" y="2809"/>
                </a:cubicBezTo>
                <a:lnTo>
                  <a:pt x="2777" y="2681"/>
                </a:lnTo>
                <a:cubicBezTo>
                  <a:pt x="2777" y="2394"/>
                  <a:pt x="2905" y="2266"/>
                  <a:pt x="2905" y="2139"/>
                </a:cubicBezTo>
                <a:lnTo>
                  <a:pt x="2905" y="2011"/>
                </a:lnTo>
                <a:cubicBezTo>
                  <a:pt x="2905" y="1883"/>
                  <a:pt x="3033" y="1596"/>
                  <a:pt x="3033" y="1468"/>
                </a:cubicBezTo>
                <a:cubicBezTo>
                  <a:pt x="3033" y="1341"/>
                  <a:pt x="3033" y="1213"/>
                  <a:pt x="3192" y="1213"/>
                </a:cubicBezTo>
                <a:close/>
                <a:moveTo>
                  <a:pt x="3033" y="0"/>
                </a:moveTo>
                <a:lnTo>
                  <a:pt x="2905" y="128"/>
                </a:lnTo>
                <a:cubicBezTo>
                  <a:pt x="2777" y="288"/>
                  <a:pt x="2777" y="288"/>
                  <a:pt x="2777" y="415"/>
                </a:cubicBezTo>
                <a:cubicBezTo>
                  <a:pt x="2650" y="415"/>
                  <a:pt x="2650" y="543"/>
                  <a:pt x="2650" y="671"/>
                </a:cubicBezTo>
                <a:cubicBezTo>
                  <a:pt x="2522" y="926"/>
                  <a:pt x="2394" y="1341"/>
                  <a:pt x="2394" y="1724"/>
                </a:cubicBezTo>
                <a:cubicBezTo>
                  <a:pt x="2235" y="1883"/>
                  <a:pt x="2235" y="2011"/>
                  <a:pt x="2235" y="2139"/>
                </a:cubicBezTo>
                <a:lnTo>
                  <a:pt x="2235" y="2394"/>
                </a:lnTo>
                <a:lnTo>
                  <a:pt x="2235" y="2522"/>
                </a:lnTo>
                <a:lnTo>
                  <a:pt x="2107" y="2522"/>
                </a:lnTo>
                <a:cubicBezTo>
                  <a:pt x="2107" y="2522"/>
                  <a:pt x="1980" y="2681"/>
                  <a:pt x="1852" y="2681"/>
                </a:cubicBezTo>
                <a:cubicBezTo>
                  <a:pt x="1724" y="2681"/>
                  <a:pt x="1597" y="2809"/>
                  <a:pt x="1437" y="2809"/>
                </a:cubicBezTo>
                <a:cubicBezTo>
                  <a:pt x="1182" y="2937"/>
                  <a:pt x="1054" y="3064"/>
                  <a:pt x="799" y="3192"/>
                </a:cubicBezTo>
                <a:cubicBezTo>
                  <a:pt x="639" y="3192"/>
                  <a:pt x="512" y="3192"/>
                  <a:pt x="384" y="3320"/>
                </a:cubicBezTo>
                <a:cubicBezTo>
                  <a:pt x="384" y="3320"/>
                  <a:pt x="256" y="3320"/>
                  <a:pt x="129" y="3479"/>
                </a:cubicBezTo>
                <a:cubicBezTo>
                  <a:pt x="1" y="3607"/>
                  <a:pt x="129" y="3607"/>
                  <a:pt x="129" y="3734"/>
                </a:cubicBezTo>
                <a:cubicBezTo>
                  <a:pt x="129" y="3862"/>
                  <a:pt x="129" y="3990"/>
                  <a:pt x="256" y="3990"/>
                </a:cubicBezTo>
                <a:cubicBezTo>
                  <a:pt x="384" y="4117"/>
                  <a:pt x="639" y="4117"/>
                  <a:pt x="799" y="4117"/>
                </a:cubicBezTo>
                <a:cubicBezTo>
                  <a:pt x="926" y="4277"/>
                  <a:pt x="1054" y="4277"/>
                  <a:pt x="1182" y="4277"/>
                </a:cubicBezTo>
                <a:cubicBezTo>
                  <a:pt x="1437" y="4405"/>
                  <a:pt x="1597" y="4405"/>
                  <a:pt x="1724" y="4405"/>
                </a:cubicBezTo>
                <a:cubicBezTo>
                  <a:pt x="1724" y="4788"/>
                  <a:pt x="1724" y="5075"/>
                  <a:pt x="1597" y="5330"/>
                </a:cubicBezTo>
                <a:cubicBezTo>
                  <a:pt x="1597" y="5585"/>
                  <a:pt x="1437" y="6000"/>
                  <a:pt x="1437" y="6256"/>
                </a:cubicBezTo>
                <a:cubicBezTo>
                  <a:pt x="1437" y="6383"/>
                  <a:pt x="1437" y="6511"/>
                  <a:pt x="1597" y="6671"/>
                </a:cubicBezTo>
                <a:lnTo>
                  <a:pt x="1597" y="6798"/>
                </a:lnTo>
                <a:cubicBezTo>
                  <a:pt x="1724" y="6798"/>
                  <a:pt x="1724" y="6926"/>
                  <a:pt x="1852" y="6926"/>
                </a:cubicBezTo>
                <a:cubicBezTo>
                  <a:pt x="1852" y="6926"/>
                  <a:pt x="1980" y="6926"/>
                  <a:pt x="2107" y="6798"/>
                </a:cubicBezTo>
                <a:cubicBezTo>
                  <a:pt x="2235" y="6798"/>
                  <a:pt x="2394" y="6511"/>
                  <a:pt x="2522" y="6383"/>
                </a:cubicBezTo>
                <a:cubicBezTo>
                  <a:pt x="2777" y="6128"/>
                  <a:pt x="2905" y="5873"/>
                  <a:pt x="3192" y="5713"/>
                </a:cubicBezTo>
                <a:cubicBezTo>
                  <a:pt x="3320" y="5585"/>
                  <a:pt x="3320" y="5585"/>
                  <a:pt x="3448" y="5458"/>
                </a:cubicBezTo>
                <a:lnTo>
                  <a:pt x="3575" y="5585"/>
                </a:lnTo>
                <a:cubicBezTo>
                  <a:pt x="3703" y="5713"/>
                  <a:pt x="3831" y="5873"/>
                  <a:pt x="3990" y="6000"/>
                </a:cubicBezTo>
                <a:cubicBezTo>
                  <a:pt x="4118" y="6128"/>
                  <a:pt x="4118" y="6256"/>
                  <a:pt x="4246" y="6256"/>
                </a:cubicBezTo>
                <a:cubicBezTo>
                  <a:pt x="4373" y="6383"/>
                  <a:pt x="4501" y="6511"/>
                  <a:pt x="4628" y="6671"/>
                </a:cubicBezTo>
                <a:cubicBezTo>
                  <a:pt x="4628" y="6671"/>
                  <a:pt x="4788" y="6798"/>
                  <a:pt x="4916" y="6798"/>
                </a:cubicBezTo>
                <a:lnTo>
                  <a:pt x="5299" y="6798"/>
                </a:lnTo>
                <a:cubicBezTo>
                  <a:pt x="5426" y="6671"/>
                  <a:pt x="5426" y="6511"/>
                  <a:pt x="5426" y="6383"/>
                </a:cubicBezTo>
                <a:lnTo>
                  <a:pt x="5426" y="5873"/>
                </a:lnTo>
                <a:cubicBezTo>
                  <a:pt x="5299" y="5873"/>
                  <a:pt x="5299" y="5713"/>
                  <a:pt x="5299" y="5713"/>
                </a:cubicBezTo>
                <a:cubicBezTo>
                  <a:pt x="5299" y="5458"/>
                  <a:pt x="5171" y="5330"/>
                  <a:pt x="5171" y="5202"/>
                </a:cubicBezTo>
                <a:cubicBezTo>
                  <a:pt x="5171" y="5075"/>
                  <a:pt x="5043" y="4915"/>
                  <a:pt x="5043" y="4788"/>
                </a:cubicBezTo>
                <a:lnTo>
                  <a:pt x="5043" y="4532"/>
                </a:lnTo>
                <a:lnTo>
                  <a:pt x="5043" y="4405"/>
                </a:lnTo>
                <a:lnTo>
                  <a:pt x="5043" y="4277"/>
                </a:lnTo>
                <a:lnTo>
                  <a:pt x="4916" y="4277"/>
                </a:lnTo>
                <a:lnTo>
                  <a:pt x="4916" y="4117"/>
                </a:lnTo>
                <a:lnTo>
                  <a:pt x="5043" y="4117"/>
                </a:lnTo>
                <a:cubicBezTo>
                  <a:pt x="5043" y="4117"/>
                  <a:pt x="5171" y="4117"/>
                  <a:pt x="5299" y="3990"/>
                </a:cubicBezTo>
                <a:cubicBezTo>
                  <a:pt x="5426" y="3862"/>
                  <a:pt x="5586" y="3862"/>
                  <a:pt x="5714" y="3734"/>
                </a:cubicBezTo>
                <a:cubicBezTo>
                  <a:pt x="5841" y="3607"/>
                  <a:pt x="5969" y="3479"/>
                  <a:pt x="6097" y="3320"/>
                </a:cubicBezTo>
                <a:cubicBezTo>
                  <a:pt x="6224" y="3320"/>
                  <a:pt x="6384" y="3192"/>
                  <a:pt x="6511" y="3064"/>
                </a:cubicBezTo>
                <a:lnTo>
                  <a:pt x="6639" y="3064"/>
                </a:lnTo>
                <a:cubicBezTo>
                  <a:pt x="6767" y="2937"/>
                  <a:pt x="6894" y="2809"/>
                  <a:pt x="6894" y="2681"/>
                </a:cubicBezTo>
                <a:cubicBezTo>
                  <a:pt x="6894" y="2681"/>
                  <a:pt x="6767" y="2681"/>
                  <a:pt x="6767" y="2522"/>
                </a:cubicBezTo>
                <a:cubicBezTo>
                  <a:pt x="6639" y="2394"/>
                  <a:pt x="6639" y="2394"/>
                  <a:pt x="6511" y="2394"/>
                </a:cubicBezTo>
                <a:cubicBezTo>
                  <a:pt x="6511" y="2394"/>
                  <a:pt x="6384" y="2266"/>
                  <a:pt x="6224" y="2266"/>
                </a:cubicBezTo>
                <a:lnTo>
                  <a:pt x="4246" y="2266"/>
                </a:lnTo>
                <a:lnTo>
                  <a:pt x="4246" y="2011"/>
                </a:lnTo>
                <a:cubicBezTo>
                  <a:pt x="4118" y="1883"/>
                  <a:pt x="3990" y="1596"/>
                  <a:pt x="3990" y="1468"/>
                </a:cubicBezTo>
                <a:cubicBezTo>
                  <a:pt x="3831" y="1213"/>
                  <a:pt x="3703" y="1086"/>
                  <a:pt x="3703" y="798"/>
                </a:cubicBezTo>
                <a:lnTo>
                  <a:pt x="3703" y="926"/>
                </a:lnTo>
                <a:cubicBezTo>
                  <a:pt x="3575" y="798"/>
                  <a:pt x="3575" y="671"/>
                  <a:pt x="3575" y="415"/>
                </a:cubicBezTo>
                <a:cubicBezTo>
                  <a:pt x="3448" y="415"/>
                  <a:pt x="3448" y="288"/>
                  <a:pt x="3448" y="288"/>
                </a:cubicBezTo>
                <a:cubicBezTo>
                  <a:pt x="3320" y="128"/>
                  <a:pt x="3320" y="0"/>
                  <a:pt x="31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84" name="Google Shape;784;p19"/>
          <p:cNvSpPr/>
          <p:nvPr/>
        </p:nvSpPr>
        <p:spPr>
          <a:xfrm>
            <a:off x="11216416" y="1768669"/>
            <a:ext cx="366025" cy="372601"/>
          </a:xfrm>
          <a:custGeom>
            <a:avLst/>
            <a:gdLst/>
            <a:ahLst/>
            <a:cxnLst/>
            <a:rect l="l" t="t" r="r" b="b"/>
            <a:pathLst>
              <a:path w="8905" h="9065" extrusionOk="0">
                <a:moveTo>
                  <a:pt x="2266" y="958"/>
                </a:moveTo>
                <a:cubicBezTo>
                  <a:pt x="2394" y="1086"/>
                  <a:pt x="2649" y="1213"/>
                  <a:pt x="2777" y="1341"/>
                </a:cubicBezTo>
                <a:cubicBezTo>
                  <a:pt x="2904" y="1469"/>
                  <a:pt x="3064" y="1596"/>
                  <a:pt x="3064" y="1596"/>
                </a:cubicBezTo>
                <a:cubicBezTo>
                  <a:pt x="3064" y="1756"/>
                  <a:pt x="3192" y="1756"/>
                  <a:pt x="3192" y="1884"/>
                </a:cubicBezTo>
                <a:cubicBezTo>
                  <a:pt x="3192" y="1884"/>
                  <a:pt x="3319" y="2011"/>
                  <a:pt x="3319" y="2139"/>
                </a:cubicBezTo>
                <a:cubicBezTo>
                  <a:pt x="3447" y="2554"/>
                  <a:pt x="3575" y="2809"/>
                  <a:pt x="3575" y="3065"/>
                </a:cubicBezTo>
                <a:cubicBezTo>
                  <a:pt x="3702" y="3192"/>
                  <a:pt x="3702" y="3352"/>
                  <a:pt x="3702" y="3607"/>
                </a:cubicBezTo>
                <a:lnTo>
                  <a:pt x="3862" y="3735"/>
                </a:lnTo>
                <a:lnTo>
                  <a:pt x="3862" y="3862"/>
                </a:lnTo>
                <a:cubicBezTo>
                  <a:pt x="3862" y="3990"/>
                  <a:pt x="3989" y="4150"/>
                  <a:pt x="3989" y="4150"/>
                </a:cubicBezTo>
                <a:cubicBezTo>
                  <a:pt x="4117" y="4277"/>
                  <a:pt x="4245" y="4277"/>
                  <a:pt x="4372" y="4277"/>
                </a:cubicBezTo>
                <a:cubicBezTo>
                  <a:pt x="4500" y="4277"/>
                  <a:pt x="4660" y="4277"/>
                  <a:pt x="4787" y="4150"/>
                </a:cubicBezTo>
                <a:cubicBezTo>
                  <a:pt x="4787" y="3990"/>
                  <a:pt x="4915" y="3862"/>
                  <a:pt x="4915" y="3735"/>
                </a:cubicBezTo>
                <a:lnTo>
                  <a:pt x="4915" y="3607"/>
                </a:lnTo>
                <a:cubicBezTo>
                  <a:pt x="4915" y="3479"/>
                  <a:pt x="5043" y="3192"/>
                  <a:pt x="5043" y="3065"/>
                </a:cubicBezTo>
                <a:cubicBezTo>
                  <a:pt x="5170" y="2809"/>
                  <a:pt x="5298" y="2554"/>
                  <a:pt x="5585" y="2394"/>
                </a:cubicBezTo>
                <a:cubicBezTo>
                  <a:pt x="5585" y="2139"/>
                  <a:pt x="5713" y="2011"/>
                  <a:pt x="5840" y="1884"/>
                </a:cubicBezTo>
                <a:cubicBezTo>
                  <a:pt x="5968" y="1756"/>
                  <a:pt x="6096" y="1469"/>
                  <a:pt x="6383" y="1341"/>
                </a:cubicBezTo>
                <a:lnTo>
                  <a:pt x="6511" y="1341"/>
                </a:lnTo>
                <a:cubicBezTo>
                  <a:pt x="6638" y="1213"/>
                  <a:pt x="6766" y="1213"/>
                  <a:pt x="6894" y="1213"/>
                </a:cubicBezTo>
                <a:lnTo>
                  <a:pt x="7309" y="1213"/>
                </a:lnTo>
                <a:cubicBezTo>
                  <a:pt x="7436" y="1341"/>
                  <a:pt x="7436" y="1341"/>
                  <a:pt x="7564" y="1341"/>
                </a:cubicBezTo>
                <a:cubicBezTo>
                  <a:pt x="7564" y="1469"/>
                  <a:pt x="7564" y="1469"/>
                  <a:pt x="7692" y="1469"/>
                </a:cubicBezTo>
                <a:cubicBezTo>
                  <a:pt x="7692" y="1596"/>
                  <a:pt x="7851" y="1756"/>
                  <a:pt x="7851" y="1884"/>
                </a:cubicBezTo>
                <a:cubicBezTo>
                  <a:pt x="7979" y="2267"/>
                  <a:pt x="7979" y="2682"/>
                  <a:pt x="7979" y="2937"/>
                </a:cubicBezTo>
                <a:cubicBezTo>
                  <a:pt x="8106" y="3065"/>
                  <a:pt x="8106" y="3192"/>
                  <a:pt x="8106" y="3479"/>
                </a:cubicBezTo>
                <a:cubicBezTo>
                  <a:pt x="8106" y="3607"/>
                  <a:pt x="7979" y="3735"/>
                  <a:pt x="7979" y="3862"/>
                </a:cubicBezTo>
                <a:cubicBezTo>
                  <a:pt x="7979" y="4277"/>
                  <a:pt x="7851" y="4533"/>
                  <a:pt x="7851" y="4788"/>
                </a:cubicBezTo>
                <a:cubicBezTo>
                  <a:pt x="7692" y="5075"/>
                  <a:pt x="7564" y="5330"/>
                  <a:pt x="7436" y="5586"/>
                </a:cubicBezTo>
                <a:cubicBezTo>
                  <a:pt x="7309" y="5873"/>
                  <a:pt x="7181" y="6001"/>
                  <a:pt x="6894" y="6256"/>
                </a:cubicBezTo>
                <a:cubicBezTo>
                  <a:pt x="6766" y="6384"/>
                  <a:pt x="6638" y="6671"/>
                  <a:pt x="6511" y="6799"/>
                </a:cubicBezTo>
                <a:cubicBezTo>
                  <a:pt x="6383" y="6926"/>
                  <a:pt x="6255" y="6926"/>
                  <a:pt x="6255" y="7054"/>
                </a:cubicBezTo>
                <a:cubicBezTo>
                  <a:pt x="6096" y="7181"/>
                  <a:pt x="6096" y="7181"/>
                  <a:pt x="5968" y="7341"/>
                </a:cubicBezTo>
                <a:lnTo>
                  <a:pt x="5840" y="7469"/>
                </a:lnTo>
                <a:cubicBezTo>
                  <a:pt x="5713" y="7596"/>
                  <a:pt x="5713" y="7724"/>
                  <a:pt x="5585" y="7724"/>
                </a:cubicBezTo>
                <a:cubicBezTo>
                  <a:pt x="5585" y="7852"/>
                  <a:pt x="5585" y="7852"/>
                  <a:pt x="5458" y="7979"/>
                </a:cubicBezTo>
                <a:cubicBezTo>
                  <a:pt x="5170" y="7852"/>
                  <a:pt x="4915" y="7596"/>
                  <a:pt x="4787" y="7469"/>
                </a:cubicBezTo>
                <a:cubicBezTo>
                  <a:pt x="4500" y="7341"/>
                  <a:pt x="4372" y="7181"/>
                  <a:pt x="4117" y="7054"/>
                </a:cubicBezTo>
                <a:lnTo>
                  <a:pt x="4117" y="6926"/>
                </a:lnTo>
                <a:cubicBezTo>
                  <a:pt x="3862" y="6799"/>
                  <a:pt x="3575" y="6671"/>
                  <a:pt x="3319" y="6384"/>
                </a:cubicBezTo>
                <a:cubicBezTo>
                  <a:pt x="2904" y="6001"/>
                  <a:pt x="2521" y="5586"/>
                  <a:pt x="2107" y="5075"/>
                </a:cubicBezTo>
                <a:cubicBezTo>
                  <a:pt x="1979" y="4947"/>
                  <a:pt x="1851" y="4660"/>
                  <a:pt x="1596" y="4405"/>
                </a:cubicBezTo>
                <a:cubicBezTo>
                  <a:pt x="1468" y="4277"/>
                  <a:pt x="1309" y="3990"/>
                  <a:pt x="1309" y="3862"/>
                </a:cubicBezTo>
                <a:cubicBezTo>
                  <a:pt x="1181" y="3479"/>
                  <a:pt x="1053" y="3065"/>
                  <a:pt x="1053" y="2554"/>
                </a:cubicBezTo>
                <a:cubicBezTo>
                  <a:pt x="926" y="2267"/>
                  <a:pt x="926" y="2139"/>
                  <a:pt x="926" y="1884"/>
                </a:cubicBezTo>
                <a:lnTo>
                  <a:pt x="926" y="1341"/>
                </a:lnTo>
                <a:lnTo>
                  <a:pt x="926" y="1086"/>
                </a:lnTo>
                <a:lnTo>
                  <a:pt x="1181" y="1086"/>
                </a:lnTo>
                <a:cubicBezTo>
                  <a:pt x="1309" y="958"/>
                  <a:pt x="1468" y="958"/>
                  <a:pt x="1724" y="958"/>
                </a:cubicBezTo>
                <a:close/>
                <a:moveTo>
                  <a:pt x="1309" y="1"/>
                </a:moveTo>
                <a:cubicBezTo>
                  <a:pt x="1181" y="1"/>
                  <a:pt x="1053" y="160"/>
                  <a:pt x="926" y="160"/>
                </a:cubicBezTo>
                <a:cubicBezTo>
                  <a:pt x="798" y="160"/>
                  <a:pt x="511" y="288"/>
                  <a:pt x="383" y="416"/>
                </a:cubicBezTo>
                <a:cubicBezTo>
                  <a:pt x="383" y="416"/>
                  <a:pt x="255" y="543"/>
                  <a:pt x="255" y="671"/>
                </a:cubicBezTo>
                <a:cubicBezTo>
                  <a:pt x="0" y="958"/>
                  <a:pt x="0" y="1341"/>
                  <a:pt x="0" y="1596"/>
                </a:cubicBezTo>
                <a:cubicBezTo>
                  <a:pt x="0" y="1884"/>
                  <a:pt x="0" y="2139"/>
                  <a:pt x="128" y="2394"/>
                </a:cubicBezTo>
                <a:cubicBezTo>
                  <a:pt x="128" y="2809"/>
                  <a:pt x="128" y="3065"/>
                  <a:pt x="255" y="3352"/>
                </a:cubicBezTo>
                <a:cubicBezTo>
                  <a:pt x="255" y="3607"/>
                  <a:pt x="383" y="3862"/>
                  <a:pt x="383" y="4150"/>
                </a:cubicBezTo>
                <a:cubicBezTo>
                  <a:pt x="511" y="4405"/>
                  <a:pt x="670" y="4533"/>
                  <a:pt x="798" y="4788"/>
                </a:cubicBezTo>
                <a:cubicBezTo>
                  <a:pt x="1053" y="5203"/>
                  <a:pt x="1309" y="5586"/>
                  <a:pt x="1724" y="6001"/>
                </a:cubicBezTo>
                <a:cubicBezTo>
                  <a:pt x="1979" y="6384"/>
                  <a:pt x="2394" y="6799"/>
                  <a:pt x="2777" y="7181"/>
                </a:cubicBezTo>
                <a:cubicBezTo>
                  <a:pt x="3064" y="7341"/>
                  <a:pt x="3319" y="7469"/>
                  <a:pt x="3447" y="7724"/>
                </a:cubicBezTo>
                <a:cubicBezTo>
                  <a:pt x="3702" y="7852"/>
                  <a:pt x="3989" y="8139"/>
                  <a:pt x="4245" y="8267"/>
                </a:cubicBezTo>
                <a:cubicBezTo>
                  <a:pt x="4500" y="8394"/>
                  <a:pt x="4660" y="8522"/>
                  <a:pt x="4915" y="8650"/>
                </a:cubicBezTo>
                <a:cubicBezTo>
                  <a:pt x="5170" y="8777"/>
                  <a:pt x="5458" y="8937"/>
                  <a:pt x="5713" y="9064"/>
                </a:cubicBezTo>
                <a:cubicBezTo>
                  <a:pt x="5840" y="9064"/>
                  <a:pt x="6096" y="8937"/>
                  <a:pt x="6255" y="8650"/>
                </a:cubicBezTo>
                <a:lnTo>
                  <a:pt x="6255" y="8394"/>
                </a:lnTo>
                <a:lnTo>
                  <a:pt x="6383" y="8267"/>
                </a:lnTo>
                <a:cubicBezTo>
                  <a:pt x="6638" y="7979"/>
                  <a:pt x="6894" y="7596"/>
                  <a:pt x="7181" y="7341"/>
                </a:cubicBezTo>
                <a:cubicBezTo>
                  <a:pt x="7436" y="7181"/>
                  <a:pt x="7564" y="6926"/>
                  <a:pt x="7692" y="6671"/>
                </a:cubicBezTo>
                <a:cubicBezTo>
                  <a:pt x="7851" y="6671"/>
                  <a:pt x="7851" y="6543"/>
                  <a:pt x="7979" y="6543"/>
                </a:cubicBezTo>
                <a:cubicBezTo>
                  <a:pt x="7979" y="6384"/>
                  <a:pt x="7979" y="6384"/>
                  <a:pt x="8106" y="6256"/>
                </a:cubicBezTo>
                <a:cubicBezTo>
                  <a:pt x="8106" y="6128"/>
                  <a:pt x="8234" y="6001"/>
                  <a:pt x="8362" y="5873"/>
                </a:cubicBezTo>
                <a:cubicBezTo>
                  <a:pt x="8489" y="5458"/>
                  <a:pt x="8649" y="4947"/>
                  <a:pt x="8777" y="4533"/>
                </a:cubicBezTo>
                <a:cubicBezTo>
                  <a:pt x="8904" y="4277"/>
                  <a:pt x="8904" y="3990"/>
                  <a:pt x="8904" y="3735"/>
                </a:cubicBezTo>
                <a:lnTo>
                  <a:pt x="8904" y="2937"/>
                </a:lnTo>
                <a:cubicBezTo>
                  <a:pt x="8904" y="2554"/>
                  <a:pt x="8904" y="2139"/>
                  <a:pt x="8777" y="1884"/>
                </a:cubicBezTo>
                <a:cubicBezTo>
                  <a:pt x="8649" y="1469"/>
                  <a:pt x="8489" y="1086"/>
                  <a:pt x="8234" y="799"/>
                </a:cubicBezTo>
                <a:cubicBezTo>
                  <a:pt x="7979" y="543"/>
                  <a:pt x="7851" y="543"/>
                  <a:pt x="7564" y="416"/>
                </a:cubicBezTo>
                <a:cubicBezTo>
                  <a:pt x="7436" y="288"/>
                  <a:pt x="7309" y="288"/>
                  <a:pt x="7181" y="288"/>
                </a:cubicBezTo>
                <a:lnTo>
                  <a:pt x="6638" y="288"/>
                </a:lnTo>
                <a:cubicBezTo>
                  <a:pt x="6511" y="416"/>
                  <a:pt x="6255" y="416"/>
                  <a:pt x="6096" y="543"/>
                </a:cubicBezTo>
                <a:cubicBezTo>
                  <a:pt x="5968" y="543"/>
                  <a:pt x="5840" y="671"/>
                  <a:pt x="5585" y="799"/>
                </a:cubicBezTo>
                <a:cubicBezTo>
                  <a:pt x="5458" y="958"/>
                  <a:pt x="5298" y="1086"/>
                  <a:pt x="5170" y="1213"/>
                </a:cubicBezTo>
                <a:cubicBezTo>
                  <a:pt x="5043" y="1469"/>
                  <a:pt x="4915" y="1596"/>
                  <a:pt x="4787" y="1884"/>
                </a:cubicBezTo>
                <a:cubicBezTo>
                  <a:pt x="4660" y="2011"/>
                  <a:pt x="4500" y="2267"/>
                  <a:pt x="4372" y="2394"/>
                </a:cubicBezTo>
                <a:cubicBezTo>
                  <a:pt x="4245" y="2139"/>
                  <a:pt x="4245" y="1884"/>
                  <a:pt x="4117" y="1596"/>
                </a:cubicBezTo>
                <a:cubicBezTo>
                  <a:pt x="3989" y="1469"/>
                  <a:pt x="3989" y="1341"/>
                  <a:pt x="3862" y="1213"/>
                </a:cubicBezTo>
                <a:cubicBezTo>
                  <a:pt x="3702" y="958"/>
                  <a:pt x="3575" y="799"/>
                  <a:pt x="3447" y="671"/>
                </a:cubicBezTo>
                <a:cubicBezTo>
                  <a:pt x="3319" y="543"/>
                  <a:pt x="3192" y="416"/>
                  <a:pt x="3064" y="416"/>
                </a:cubicBezTo>
                <a:cubicBezTo>
                  <a:pt x="2777" y="288"/>
                  <a:pt x="2521" y="160"/>
                  <a:pt x="226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85" name="Google Shape;785;p19"/>
          <p:cNvSpPr/>
          <p:nvPr/>
        </p:nvSpPr>
        <p:spPr>
          <a:xfrm>
            <a:off x="1246961" y="584201"/>
            <a:ext cx="9698079" cy="5765857"/>
          </a:xfrm>
          <a:custGeom>
            <a:avLst/>
            <a:gdLst/>
            <a:ahLst/>
            <a:cxnLst/>
            <a:rect l="l" t="t" r="r" b="b"/>
            <a:pathLst>
              <a:path w="115435" h="76342" extrusionOk="0">
                <a:moveTo>
                  <a:pt x="69014" y="1"/>
                </a:moveTo>
                <a:cubicBezTo>
                  <a:pt x="66329" y="1"/>
                  <a:pt x="63728" y="354"/>
                  <a:pt x="61180" y="1802"/>
                </a:cubicBezTo>
                <a:cubicBezTo>
                  <a:pt x="59297" y="2887"/>
                  <a:pt x="57701" y="4323"/>
                  <a:pt x="56265" y="5919"/>
                </a:cubicBezTo>
                <a:cubicBezTo>
                  <a:pt x="55180" y="7131"/>
                  <a:pt x="54127" y="9110"/>
                  <a:pt x="52786" y="10195"/>
                </a:cubicBezTo>
                <a:cubicBezTo>
                  <a:pt x="52276" y="9110"/>
                  <a:pt x="52116" y="7801"/>
                  <a:pt x="51318" y="6716"/>
                </a:cubicBezTo>
                <a:cubicBezTo>
                  <a:pt x="50680" y="5791"/>
                  <a:pt x="49882" y="5121"/>
                  <a:pt x="48925" y="4610"/>
                </a:cubicBezTo>
                <a:cubicBezTo>
                  <a:pt x="46148" y="2887"/>
                  <a:pt x="42701" y="2216"/>
                  <a:pt x="39510" y="2216"/>
                </a:cubicBezTo>
                <a:cubicBezTo>
                  <a:pt x="34053" y="2216"/>
                  <a:pt x="28180" y="3812"/>
                  <a:pt x="28053" y="10195"/>
                </a:cubicBezTo>
                <a:cubicBezTo>
                  <a:pt x="28053" y="10658"/>
                  <a:pt x="28388" y="10889"/>
                  <a:pt x="28723" y="10889"/>
                </a:cubicBezTo>
                <a:cubicBezTo>
                  <a:pt x="29058" y="10889"/>
                  <a:pt x="29393" y="10658"/>
                  <a:pt x="29393" y="10195"/>
                </a:cubicBezTo>
                <a:cubicBezTo>
                  <a:pt x="29521" y="7004"/>
                  <a:pt x="30989" y="5121"/>
                  <a:pt x="34053" y="4195"/>
                </a:cubicBezTo>
                <a:cubicBezTo>
                  <a:pt x="35815" y="3674"/>
                  <a:pt x="37732" y="3481"/>
                  <a:pt x="39623" y="3481"/>
                </a:cubicBezTo>
                <a:cubicBezTo>
                  <a:pt x="40163" y="3481"/>
                  <a:pt x="40701" y="3497"/>
                  <a:pt x="41233" y="3525"/>
                </a:cubicBezTo>
                <a:cubicBezTo>
                  <a:pt x="43882" y="3812"/>
                  <a:pt x="46818" y="4610"/>
                  <a:pt x="48925" y="6206"/>
                </a:cubicBezTo>
                <a:cubicBezTo>
                  <a:pt x="50935" y="7674"/>
                  <a:pt x="50808" y="9653"/>
                  <a:pt x="51988" y="11663"/>
                </a:cubicBezTo>
                <a:cubicBezTo>
                  <a:pt x="52067" y="11821"/>
                  <a:pt x="52256" y="11930"/>
                  <a:pt x="52479" y="11930"/>
                </a:cubicBezTo>
                <a:cubicBezTo>
                  <a:pt x="52617" y="11930"/>
                  <a:pt x="52768" y="11888"/>
                  <a:pt x="52914" y="11791"/>
                </a:cubicBezTo>
                <a:cubicBezTo>
                  <a:pt x="53712" y="11248"/>
                  <a:pt x="54254" y="10578"/>
                  <a:pt x="54797" y="9780"/>
                </a:cubicBezTo>
                <a:cubicBezTo>
                  <a:pt x="55978" y="8312"/>
                  <a:pt x="57191" y="6876"/>
                  <a:pt x="58499" y="5663"/>
                </a:cubicBezTo>
                <a:cubicBezTo>
                  <a:pt x="61673" y="2640"/>
                  <a:pt x="64933" y="1278"/>
                  <a:pt x="69227" y="1278"/>
                </a:cubicBezTo>
                <a:cubicBezTo>
                  <a:pt x="69467" y="1278"/>
                  <a:pt x="69710" y="1282"/>
                  <a:pt x="69956" y="1291"/>
                </a:cubicBezTo>
                <a:cubicBezTo>
                  <a:pt x="73531" y="1419"/>
                  <a:pt x="77392" y="1546"/>
                  <a:pt x="80839" y="2599"/>
                </a:cubicBezTo>
                <a:cubicBezTo>
                  <a:pt x="82977" y="3270"/>
                  <a:pt x="85626" y="4323"/>
                  <a:pt x="86967" y="6206"/>
                </a:cubicBezTo>
                <a:cubicBezTo>
                  <a:pt x="88307" y="8184"/>
                  <a:pt x="87509" y="10067"/>
                  <a:pt x="87637" y="12174"/>
                </a:cubicBezTo>
                <a:cubicBezTo>
                  <a:pt x="87637" y="12533"/>
                  <a:pt x="87924" y="12869"/>
                  <a:pt x="88271" y="12869"/>
                </a:cubicBezTo>
                <a:cubicBezTo>
                  <a:pt x="88325" y="12869"/>
                  <a:pt x="88379" y="12861"/>
                  <a:pt x="88435" y="12844"/>
                </a:cubicBezTo>
                <a:cubicBezTo>
                  <a:pt x="89464" y="12621"/>
                  <a:pt x="90421" y="12278"/>
                  <a:pt x="91431" y="12278"/>
                </a:cubicBezTo>
                <a:cubicBezTo>
                  <a:pt x="91580" y="12278"/>
                  <a:pt x="91730" y="12285"/>
                  <a:pt x="91881" y="12301"/>
                </a:cubicBezTo>
                <a:cubicBezTo>
                  <a:pt x="94147" y="12589"/>
                  <a:pt x="95073" y="14695"/>
                  <a:pt x="94403" y="16706"/>
                </a:cubicBezTo>
                <a:cubicBezTo>
                  <a:pt x="94147" y="17759"/>
                  <a:pt x="92679" y="19227"/>
                  <a:pt x="93605" y="20152"/>
                </a:cubicBezTo>
                <a:cubicBezTo>
                  <a:pt x="94093" y="20625"/>
                  <a:pt x="94989" y="20723"/>
                  <a:pt x="95889" y="20723"/>
                </a:cubicBezTo>
                <a:cubicBezTo>
                  <a:pt x="96531" y="20723"/>
                  <a:pt x="97176" y="20673"/>
                  <a:pt x="97676" y="20673"/>
                </a:cubicBezTo>
                <a:cubicBezTo>
                  <a:pt x="97849" y="20673"/>
                  <a:pt x="98004" y="20679"/>
                  <a:pt x="98137" y="20695"/>
                </a:cubicBezTo>
                <a:cubicBezTo>
                  <a:pt x="101328" y="21237"/>
                  <a:pt x="104519" y="22546"/>
                  <a:pt x="106913" y="24557"/>
                </a:cubicBezTo>
                <a:cubicBezTo>
                  <a:pt x="111030" y="28131"/>
                  <a:pt x="114094" y="31993"/>
                  <a:pt x="113424" y="37833"/>
                </a:cubicBezTo>
                <a:cubicBezTo>
                  <a:pt x="113168" y="40897"/>
                  <a:pt x="112243" y="43960"/>
                  <a:pt x="110360" y="46482"/>
                </a:cubicBezTo>
                <a:cubicBezTo>
                  <a:pt x="109307" y="47822"/>
                  <a:pt x="108253" y="48205"/>
                  <a:pt x="106785" y="48620"/>
                </a:cubicBezTo>
                <a:cubicBezTo>
                  <a:pt x="105988" y="48748"/>
                  <a:pt x="105573" y="49003"/>
                  <a:pt x="104934" y="49546"/>
                </a:cubicBezTo>
                <a:cubicBezTo>
                  <a:pt x="104775" y="49673"/>
                  <a:pt x="104647" y="50088"/>
                  <a:pt x="104775" y="50343"/>
                </a:cubicBezTo>
                <a:cubicBezTo>
                  <a:pt x="105988" y="51939"/>
                  <a:pt x="107328" y="52992"/>
                  <a:pt x="107328" y="55131"/>
                </a:cubicBezTo>
                <a:cubicBezTo>
                  <a:pt x="107456" y="57269"/>
                  <a:pt x="105860" y="58865"/>
                  <a:pt x="104647" y="60460"/>
                </a:cubicBezTo>
                <a:cubicBezTo>
                  <a:pt x="102126" y="63779"/>
                  <a:pt x="98934" y="66045"/>
                  <a:pt x="95200" y="67896"/>
                </a:cubicBezTo>
                <a:cubicBezTo>
                  <a:pt x="91626" y="69747"/>
                  <a:pt x="87764" y="70545"/>
                  <a:pt x="83775" y="70545"/>
                </a:cubicBezTo>
                <a:cubicBezTo>
                  <a:pt x="79786" y="70545"/>
                  <a:pt x="74999" y="70162"/>
                  <a:pt x="73275" y="65918"/>
                </a:cubicBezTo>
                <a:cubicBezTo>
                  <a:pt x="73153" y="65597"/>
                  <a:pt x="72841" y="65430"/>
                  <a:pt x="72549" y="65430"/>
                </a:cubicBezTo>
                <a:cubicBezTo>
                  <a:pt x="72230" y="65430"/>
                  <a:pt x="71935" y="65629"/>
                  <a:pt x="71935" y="66045"/>
                </a:cubicBezTo>
                <a:cubicBezTo>
                  <a:pt x="71680" y="72013"/>
                  <a:pt x="63286" y="74694"/>
                  <a:pt x="58371" y="74949"/>
                </a:cubicBezTo>
                <a:cubicBezTo>
                  <a:pt x="58133" y="74961"/>
                  <a:pt x="57893" y="74968"/>
                  <a:pt x="57653" y="74968"/>
                </a:cubicBezTo>
                <a:cubicBezTo>
                  <a:pt x="55351" y="74968"/>
                  <a:pt x="52975" y="74411"/>
                  <a:pt x="50808" y="73226"/>
                </a:cubicBezTo>
                <a:cubicBezTo>
                  <a:pt x="48127" y="71758"/>
                  <a:pt x="46946" y="69907"/>
                  <a:pt x="46403" y="66971"/>
                </a:cubicBezTo>
                <a:cubicBezTo>
                  <a:pt x="46403" y="66657"/>
                  <a:pt x="46179" y="66524"/>
                  <a:pt x="45916" y="66524"/>
                </a:cubicBezTo>
                <a:cubicBezTo>
                  <a:pt x="45724" y="66524"/>
                  <a:pt x="45512" y="66594"/>
                  <a:pt x="45350" y="66715"/>
                </a:cubicBezTo>
                <a:cubicBezTo>
                  <a:pt x="44552" y="67354"/>
                  <a:pt x="44138" y="68152"/>
                  <a:pt x="43627" y="68822"/>
                </a:cubicBezTo>
                <a:cubicBezTo>
                  <a:pt x="42542" y="70545"/>
                  <a:pt x="41233" y="71758"/>
                  <a:pt x="39510" y="72683"/>
                </a:cubicBezTo>
                <a:cubicBezTo>
                  <a:pt x="37741" y="73592"/>
                  <a:pt x="35849" y="73901"/>
                  <a:pt x="33924" y="73901"/>
                </a:cubicBezTo>
                <a:cubicBezTo>
                  <a:pt x="31926" y="73901"/>
                  <a:pt x="29892" y="73567"/>
                  <a:pt x="27925" y="73226"/>
                </a:cubicBezTo>
                <a:cubicBezTo>
                  <a:pt x="25149" y="72683"/>
                  <a:pt x="22212" y="72013"/>
                  <a:pt x="19691" y="70418"/>
                </a:cubicBezTo>
                <a:cubicBezTo>
                  <a:pt x="18095" y="69237"/>
                  <a:pt x="16627" y="67769"/>
                  <a:pt x="15702" y="66045"/>
                </a:cubicBezTo>
                <a:cubicBezTo>
                  <a:pt x="14362" y="64035"/>
                  <a:pt x="14362" y="62311"/>
                  <a:pt x="14776" y="60045"/>
                </a:cubicBezTo>
                <a:cubicBezTo>
                  <a:pt x="14877" y="59642"/>
                  <a:pt x="14559" y="59298"/>
                  <a:pt x="14153" y="59298"/>
                </a:cubicBezTo>
                <a:cubicBezTo>
                  <a:pt x="14046" y="59298"/>
                  <a:pt x="13932" y="59322"/>
                  <a:pt x="13819" y="59375"/>
                </a:cubicBezTo>
                <a:cubicBezTo>
                  <a:pt x="13298" y="59617"/>
                  <a:pt x="12715" y="59762"/>
                  <a:pt x="12167" y="59762"/>
                </a:cubicBezTo>
                <a:cubicBezTo>
                  <a:pt x="10904" y="59762"/>
                  <a:pt x="9828" y="58991"/>
                  <a:pt x="10117" y="56854"/>
                </a:cubicBezTo>
                <a:cubicBezTo>
                  <a:pt x="10117" y="56056"/>
                  <a:pt x="10500" y="55131"/>
                  <a:pt x="10628" y="54460"/>
                </a:cubicBezTo>
                <a:cubicBezTo>
                  <a:pt x="10855" y="54055"/>
                  <a:pt x="10480" y="53549"/>
                  <a:pt x="10045" y="53549"/>
                </a:cubicBezTo>
                <a:cubicBezTo>
                  <a:pt x="9931" y="53549"/>
                  <a:pt x="9814" y="53583"/>
                  <a:pt x="9702" y="53662"/>
                </a:cubicBezTo>
                <a:cubicBezTo>
                  <a:pt x="8862" y="54255"/>
                  <a:pt x="8108" y="54511"/>
                  <a:pt x="7466" y="54511"/>
                </a:cubicBezTo>
                <a:cubicBezTo>
                  <a:pt x="5375" y="54511"/>
                  <a:pt x="4462" y="51799"/>
                  <a:pt x="5585" y="49163"/>
                </a:cubicBezTo>
                <a:cubicBezTo>
                  <a:pt x="6383" y="47024"/>
                  <a:pt x="8234" y="45971"/>
                  <a:pt x="9702" y="44375"/>
                </a:cubicBezTo>
                <a:cubicBezTo>
                  <a:pt x="9989" y="43960"/>
                  <a:pt x="9989" y="43418"/>
                  <a:pt x="9574" y="43163"/>
                </a:cubicBezTo>
                <a:cubicBezTo>
                  <a:pt x="7436" y="42109"/>
                  <a:pt x="5202" y="41567"/>
                  <a:pt x="3734" y="39588"/>
                </a:cubicBezTo>
                <a:cubicBezTo>
                  <a:pt x="2011" y="37322"/>
                  <a:pt x="1340" y="34386"/>
                  <a:pt x="2011" y="31737"/>
                </a:cubicBezTo>
                <a:cubicBezTo>
                  <a:pt x="3319" y="25865"/>
                  <a:pt x="9319" y="22961"/>
                  <a:pt x="14904" y="22674"/>
                </a:cubicBezTo>
                <a:cubicBezTo>
                  <a:pt x="15702" y="22674"/>
                  <a:pt x="15702" y="21493"/>
                  <a:pt x="14904" y="21493"/>
                </a:cubicBezTo>
                <a:cubicBezTo>
                  <a:pt x="12893" y="21493"/>
                  <a:pt x="10915" y="19227"/>
                  <a:pt x="10372" y="17503"/>
                </a:cubicBezTo>
                <a:cubicBezTo>
                  <a:pt x="9830" y="14855"/>
                  <a:pt x="11713" y="12589"/>
                  <a:pt x="13979" y="11504"/>
                </a:cubicBezTo>
                <a:cubicBezTo>
                  <a:pt x="15569" y="10653"/>
                  <a:pt x="17413" y="10216"/>
                  <a:pt x="19252" y="10216"/>
                </a:cubicBezTo>
                <a:cubicBezTo>
                  <a:pt x="21694" y="10216"/>
                  <a:pt x="24126" y="10987"/>
                  <a:pt x="25946" y="12589"/>
                </a:cubicBezTo>
                <a:cubicBezTo>
                  <a:pt x="26005" y="12647"/>
                  <a:pt x="26071" y="12672"/>
                  <a:pt x="26134" y="12672"/>
                </a:cubicBezTo>
                <a:cubicBezTo>
                  <a:pt x="26344" y="12672"/>
                  <a:pt x="26526" y="12395"/>
                  <a:pt x="26329" y="12174"/>
                </a:cubicBezTo>
                <a:cubicBezTo>
                  <a:pt x="24395" y="10319"/>
                  <a:pt x="21530" y="9353"/>
                  <a:pt x="18668" y="9353"/>
                </a:cubicBezTo>
                <a:cubicBezTo>
                  <a:pt x="15818" y="9353"/>
                  <a:pt x="12969" y="10311"/>
                  <a:pt x="11042" y="12301"/>
                </a:cubicBezTo>
                <a:cubicBezTo>
                  <a:pt x="9447" y="14057"/>
                  <a:pt x="8521" y="16833"/>
                  <a:pt x="9574" y="18972"/>
                </a:cubicBezTo>
                <a:cubicBezTo>
                  <a:pt x="10245" y="20025"/>
                  <a:pt x="11170" y="21078"/>
                  <a:pt x="12223" y="21748"/>
                </a:cubicBezTo>
                <a:cubicBezTo>
                  <a:pt x="7053" y="22833"/>
                  <a:pt x="2011" y="25865"/>
                  <a:pt x="670" y="31322"/>
                </a:cubicBezTo>
                <a:cubicBezTo>
                  <a:pt x="0" y="33844"/>
                  <a:pt x="543" y="36652"/>
                  <a:pt x="1723" y="39046"/>
                </a:cubicBezTo>
                <a:cubicBezTo>
                  <a:pt x="3191" y="41822"/>
                  <a:pt x="5585" y="42780"/>
                  <a:pt x="8106" y="43960"/>
                </a:cubicBezTo>
                <a:cubicBezTo>
                  <a:pt x="5713" y="46609"/>
                  <a:pt x="2936" y="49003"/>
                  <a:pt x="3606" y="52992"/>
                </a:cubicBezTo>
                <a:cubicBezTo>
                  <a:pt x="3734" y="54333"/>
                  <a:pt x="4660" y="55131"/>
                  <a:pt x="5840" y="55673"/>
                </a:cubicBezTo>
                <a:cubicBezTo>
                  <a:pt x="6404" y="55910"/>
                  <a:pt x="6906" y="56010"/>
                  <a:pt x="7374" y="56010"/>
                </a:cubicBezTo>
                <a:cubicBezTo>
                  <a:pt x="7914" y="56010"/>
                  <a:pt x="8409" y="55878"/>
                  <a:pt x="8904" y="55673"/>
                </a:cubicBezTo>
                <a:lnTo>
                  <a:pt x="8904" y="55673"/>
                </a:lnTo>
                <a:cubicBezTo>
                  <a:pt x="8521" y="57396"/>
                  <a:pt x="8106" y="59120"/>
                  <a:pt x="9319" y="60460"/>
                </a:cubicBezTo>
                <a:cubicBezTo>
                  <a:pt x="9906" y="61118"/>
                  <a:pt x="10661" y="61370"/>
                  <a:pt x="11447" y="61370"/>
                </a:cubicBezTo>
                <a:cubicBezTo>
                  <a:pt x="12071" y="61370"/>
                  <a:pt x="12715" y="61211"/>
                  <a:pt x="13308" y="60971"/>
                </a:cubicBezTo>
                <a:lnTo>
                  <a:pt x="13308" y="60971"/>
                </a:lnTo>
                <a:cubicBezTo>
                  <a:pt x="13021" y="64322"/>
                  <a:pt x="13979" y="66715"/>
                  <a:pt x="16500" y="69364"/>
                </a:cubicBezTo>
                <a:cubicBezTo>
                  <a:pt x="19021" y="72013"/>
                  <a:pt x="22468" y="73354"/>
                  <a:pt x="26074" y="74152"/>
                </a:cubicBezTo>
                <a:cubicBezTo>
                  <a:pt x="28511" y="74677"/>
                  <a:pt x="31363" y="75313"/>
                  <a:pt x="34092" y="75313"/>
                </a:cubicBezTo>
                <a:cubicBezTo>
                  <a:pt x="35509" y="75313"/>
                  <a:pt x="36894" y="75141"/>
                  <a:pt x="38170" y="74694"/>
                </a:cubicBezTo>
                <a:cubicBezTo>
                  <a:pt x="39765" y="74152"/>
                  <a:pt x="41489" y="73226"/>
                  <a:pt x="42701" y="72141"/>
                </a:cubicBezTo>
                <a:cubicBezTo>
                  <a:pt x="43755" y="71088"/>
                  <a:pt x="44552" y="69620"/>
                  <a:pt x="45478" y="68567"/>
                </a:cubicBezTo>
                <a:cubicBezTo>
                  <a:pt x="46021" y="70960"/>
                  <a:pt x="47201" y="72556"/>
                  <a:pt x="49467" y="74024"/>
                </a:cubicBezTo>
                <a:cubicBezTo>
                  <a:pt x="52006" y="75624"/>
                  <a:pt x="54926" y="76342"/>
                  <a:pt x="57816" y="76342"/>
                </a:cubicBezTo>
                <a:cubicBezTo>
                  <a:pt x="58268" y="76342"/>
                  <a:pt x="58720" y="76324"/>
                  <a:pt x="59169" y="76290"/>
                </a:cubicBezTo>
                <a:cubicBezTo>
                  <a:pt x="64244" y="75747"/>
                  <a:pt x="71265" y="73226"/>
                  <a:pt x="73020" y="68024"/>
                </a:cubicBezTo>
                <a:cubicBezTo>
                  <a:pt x="75237" y="71056"/>
                  <a:pt x="79256" y="72118"/>
                  <a:pt x="83370" y="72118"/>
                </a:cubicBezTo>
                <a:cubicBezTo>
                  <a:pt x="86661" y="72118"/>
                  <a:pt x="90013" y="71439"/>
                  <a:pt x="92552" y="70545"/>
                </a:cubicBezTo>
                <a:cubicBezTo>
                  <a:pt x="96413" y="69237"/>
                  <a:pt x="100530" y="66971"/>
                  <a:pt x="103466" y="64035"/>
                </a:cubicBezTo>
                <a:cubicBezTo>
                  <a:pt x="105860" y="61513"/>
                  <a:pt x="109179" y="58067"/>
                  <a:pt x="108636" y="54333"/>
                </a:cubicBezTo>
                <a:cubicBezTo>
                  <a:pt x="108509" y="53280"/>
                  <a:pt x="106785" y="50758"/>
                  <a:pt x="106913" y="50216"/>
                </a:cubicBezTo>
                <a:cubicBezTo>
                  <a:pt x="107168" y="49546"/>
                  <a:pt x="108381" y="49673"/>
                  <a:pt x="108924" y="49546"/>
                </a:cubicBezTo>
                <a:cubicBezTo>
                  <a:pt x="109721" y="49163"/>
                  <a:pt x="110360" y="48620"/>
                  <a:pt x="110902" y="47950"/>
                </a:cubicBezTo>
                <a:cubicBezTo>
                  <a:pt x="113551" y="45014"/>
                  <a:pt x="114636" y="40769"/>
                  <a:pt x="114892" y="36907"/>
                </a:cubicBezTo>
                <a:cubicBezTo>
                  <a:pt x="115434" y="28673"/>
                  <a:pt x="108381" y="22546"/>
                  <a:pt x="101200" y="20152"/>
                </a:cubicBezTo>
                <a:cubicBezTo>
                  <a:pt x="100147" y="19769"/>
                  <a:pt x="98934" y="19482"/>
                  <a:pt x="97881" y="19354"/>
                </a:cubicBezTo>
                <a:cubicBezTo>
                  <a:pt x="97339" y="19227"/>
                  <a:pt x="96796" y="19227"/>
                  <a:pt x="96286" y="19227"/>
                </a:cubicBezTo>
                <a:cubicBezTo>
                  <a:pt x="95900" y="19227"/>
                  <a:pt x="95635" y="19259"/>
                  <a:pt x="95460" y="19259"/>
                </a:cubicBezTo>
                <a:cubicBezTo>
                  <a:pt x="95142" y="19259"/>
                  <a:pt x="95118" y="19153"/>
                  <a:pt x="95200" y="18557"/>
                </a:cubicBezTo>
                <a:cubicBezTo>
                  <a:pt x="95200" y="17089"/>
                  <a:pt x="96541" y="15652"/>
                  <a:pt x="96158" y="13897"/>
                </a:cubicBezTo>
                <a:cubicBezTo>
                  <a:pt x="95871" y="12461"/>
                  <a:pt x="94690" y="11504"/>
                  <a:pt x="93222" y="11121"/>
                </a:cubicBezTo>
                <a:cubicBezTo>
                  <a:pt x="92623" y="10976"/>
                  <a:pt x="92101" y="10917"/>
                  <a:pt x="91614" y="10917"/>
                </a:cubicBezTo>
                <a:cubicBezTo>
                  <a:pt x="90702" y="10917"/>
                  <a:pt x="89914" y="11126"/>
                  <a:pt x="88977" y="11376"/>
                </a:cubicBezTo>
                <a:cubicBezTo>
                  <a:pt x="88977" y="9780"/>
                  <a:pt x="89488" y="8599"/>
                  <a:pt x="88818" y="7004"/>
                </a:cubicBezTo>
                <a:cubicBezTo>
                  <a:pt x="88179" y="5280"/>
                  <a:pt x="86967" y="4067"/>
                  <a:pt x="85499" y="3142"/>
                </a:cubicBezTo>
                <a:cubicBezTo>
                  <a:pt x="81924" y="1004"/>
                  <a:pt x="77807" y="493"/>
                  <a:pt x="73658" y="206"/>
                </a:cubicBezTo>
                <a:cubicBezTo>
                  <a:pt x="72079" y="114"/>
                  <a:pt x="70533" y="1"/>
                  <a:pt x="6901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86" name="Google Shape;786;p19"/>
          <p:cNvSpPr/>
          <p:nvPr/>
        </p:nvSpPr>
        <p:spPr>
          <a:xfrm>
            <a:off x="9535577" y="4778469"/>
            <a:ext cx="2656427" cy="1997335"/>
          </a:xfrm>
          <a:custGeom>
            <a:avLst/>
            <a:gdLst/>
            <a:ahLst/>
            <a:cxnLst/>
            <a:rect l="l" t="t" r="r" b="b"/>
            <a:pathLst>
              <a:path w="64628" h="48593" extrusionOk="0">
                <a:moveTo>
                  <a:pt x="64132" y="1"/>
                </a:moveTo>
                <a:cubicBezTo>
                  <a:pt x="63901" y="1"/>
                  <a:pt x="63668" y="126"/>
                  <a:pt x="63574" y="338"/>
                </a:cubicBezTo>
                <a:cubicBezTo>
                  <a:pt x="63415" y="593"/>
                  <a:pt x="63287" y="1008"/>
                  <a:pt x="63159" y="1263"/>
                </a:cubicBezTo>
                <a:cubicBezTo>
                  <a:pt x="62904" y="1518"/>
                  <a:pt x="63032" y="1806"/>
                  <a:pt x="63287" y="1933"/>
                </a:cubicBezTo>
                <a:cubicBezTo>
                  <a:pt x="63415" y="2061"/>
                  <a:pt x="63415" y="2061"/>
                  <a:pt x="63574" y="2061"/>
                </a:cubicBezTo>
                <a:cubicBezTo>
                  <a:pt x="63702" y="2061"/>
                  <a:pt x="63957" y="1933"/>
                  <a:pt x="64085" y="1806"/>
                </a:cubicBezTo>
                <a:cubicBezTo>
                  <a:pt x="64213" y="1391"/>
                  <a:pt x="64372" y="1135"/>
                  <a:pt x="64500" y="848"/>
                </a:cubicBezTo>
                <a:cubicBezTo>
                  <a:pt x="64627" y="593"/>
                  <a:pt x="64627" y="210"/>
                  <a:pt x="64372" y="50"/>
                </a:cubicBezTo>
                <a:cubicBezTo>
                  <a:pt x="64297" y="17"/>
                  <a:pt x="64214" y="1"/>
                  <a:pt x="64132" y="1"/>
                </a:cubicBezTo>
                <a:close/>
                <a:moveTo>
                  <a:pt x="61866" y="3700"/>
                </a:moveTo>
                <a:cubicBezTo>
                  <a:pt x="61684" y="3700"/>
                  <a:pt x="61511" y="3762"/>
                  <a:pt x="61436" y="3912"/>
                </a:cubicBezTo>
                <a:cubicBezTo>
                  <a:pt x="61308" y="4199"/>
                  <a:pt x="61021" y="4455"/>
                  <a:pt x="60893" y="4710"/>
                </a:cubicBezTo>
                <a:cubicBezTo>
                  <a:pt x="60638" y="4997"/>
                  <a:pt x="60766" y="5380"/>
                  <a:pt x="60893" y="5508"/>
                </a:cubicBezTo>
                <a:cubicBezTo>
                  <a:pt x="61021" y="5635"/>
                  <a:pt x="61181" y="5635"/>
                  <a:pt x="61308" y="5635"/>
                </a:cubicBezTo>
                <a:cubicBezTo>
                  <a:pt x="61436" y="5635"/>
                  <a:pt x="61564" y="5508"/>
                  <a:pt x="61691" y="5380"/>
                </a:cubicBezTo>
                <a:cubicBezTo>
                  <a:pt x="61979" y="5125"/>
                  <a:pt x="62106" y="4838"/>
                  <a:pt x="62362" y="4582"/>
                </a:cubicBezTo>
                <a:cubicBezTo>
                  <a:pt x="62489" y="4327"/>
                  <a:pt x="62489" y="3912"/>
                  <a:pt x="62234" y="3784"/>
                </a:cubicBezTo>
                <a:cubicBezTo>
                  <a:pt x="62128" y="3731"/>
                  <a:pt x="61995" y="3700"/>
                  <a:pt x="61866" y="3700"/>
                </a:cubicBezTo>
                <a:close/>
                <a:moveTo>
                  <a:pt x="22213" y="5635"/>
                </a:moveTo>
                <a:cubicBezTo>
                  <a:pt x="21798" y="5635"/>
                  <a:pt x="21415" y="5795"/>
                  <a:pt x="21001" y="6050"/>
                </a:cubicBezTo>
                <a:cubicBezTo>
                  <a:pt x="20873" y="6178"/>
                  <a:pt x="20745" y="6593"/>
                  <a:pt x="20873" y="6720"/>
                </a:cubicBezTo>
                <a:cubicBezTo>
                  <a:pt x="21001" y="6976"/>
                  <a:pt x="21128" y="7103"/>
                  <a:pt x="21288" y="7103"/>
                </a:cubicBezTo>
                <a:cubicBezTo>
                  <a:pt x="21415" y="7103"/>
                  <a:pt x="21543" y="6976"/>
                  <a:pt x="21543" y="6976"/>
                </a:cubicBezTo>
                <a:cubicBezTo>
                  <a:pt x="21798" y="6848"/>
                  <a:pt x="22086" y="6720"/>
                  <a:pt x="22341" y="6720"/>
                </a:cubicBezTo>
                <a:cubicBezTo>
                  <a:pt x="22724" y="6720"/>
                  <a:pt x="22884" y="6433"/>
                  <a:pt x="22884" y="6050"/>
                </a:cubicBezTo>
                <a:cubicBezTo>
                  <a:pt x="22884" y="5795"/>
                  <a:pt x="22596" y="5635"/>
                  <a:pt x="22213" y="5635"/>
                </a:cubicBezTo>
                <a:close/>
                <a:moveTo>
                  <a:pt x="25135" y="6828"/>
                </a:moveTo>
                <a:cubicBezTo>
                  <a:pt x="25021" y="6828"/>
                  <a:pt x="24916" y="6868"/>
                  <a:pt x="24862" y="6976"/>
                </a:cubicBezTo>
                <a:cubicBezTo>
                  <a:pt x="24607" y="7103"/>
                  <a:pt x="24607" y="7518"/>
                  <a:pt x="24735" y="7646"/>
                </a:cubicBezTo>
                <a:cubicBezTo>
                  <a:pt x="24862" y="7901"/>
                  <a:pt x="25118" y="8189"/>
                  <a:pt x="25277" y="8444"/>
                </a:cubicBezTo>
                <a:cubicBezTo>
                  <a:pt x="25277" y="8699"/>
                  <a:pt x="25532" y="8827"/>
                  <a:pt x="25660" y="8827"/>
                </a:cubicBezTo>
                <a:cubicBezTo>
                  <a:pt x="25788" y="8827"/>
                  <a:pt x="25915" y="8827"/>
                  <a:pt x="25915" y="8699"/>
                </a:cubicBezTo>
                <a:cubicBezTo>
                  <a:pt x="26203" y="8571"/>
                  <a:pt x="26330" y="8316"/>
                  <a:pt x="26203" y="8029"/>
                </a:cubicBezTo>
                <a:cubicBezTo>
                  <a:pt x="26075" y="7646"/>
                  <a:pt x="25788" y="7391"/>
                  <a:pt x="25532" y="6976"/>
                </a:cubicBezTo>
                <a:cubicBezTo>
                  <a:pt x="25459" y="6902"/>
                  <a:pt x="25289" y="6828"/>
                  <a:pt x="25135" y="6828"/>
                </a:cubicBezTo>
                <a:close/>
                <a:moveTo>
                  <a:pt x="59174" y="7008"/>
                </a:moveTo>
                <a:cubicBezTo>
                  <a:pt x="59042" y="7008"/>
                  <a:pt x="58915" y="7040"/>
                  <a:pt x="58787" y="7103"/>
                </a:cubicBezTo>
                <a:cubicBezTo>
                  <a:pt x="58628" y="7391"/>
                  <a:pt x="58372" y="7646"/>
                  <a:pt x="58117" y="7901"/>
                </a:cubicBezTo>
                <a:cubicBezTo>
                  <a:pt x="57830" y="8189"/>
                  <a:pt x="57830" y="8444"/>
                  <a:pt x="58117" y="8699"/>
                </a:cubicBezTo>
                <a:cubicBezTo>
                  <a:pt x="58245" y="8827"/>
                  <a:pt x="58372" y="8827"/>
                  <a:pt x="58500" y="8827"/>
                </a:cubicBezTo>
                <a:cubicBezTo>
                  <a:pt x="58628" y="8827"/>
                  <a:pt x="58787" y="8827"/>
                  <a:pt x="58915" y="8699"/>
                </a:cubicBezTo>
                <a:cubicBezTo>
                  <a:pt x="59170" y="8444"/>
                  <a:pt x="59298" y="8189"/>
                  <a:pt x="59585" y="7901"/>
                </a:cubicBezTo>
                <a:cubicBezTo>
                  <a:pt x="59840" y="7646"/>
                  <a:pt x="59840" y="7391"/>
                  <a:pt x="59585" y="7103"/>
                </a:cubicBezTo>
                <a:cubicBezTo>
                  <a:pt x="59441" y="7040"/>
                  <a:pt x="59306" y="7008"/>
                  <a:pt x="59174" y="7008"/>
                </a:cubicBezTo>
                <a:close/>
                <a:moveTo>
                  <a:pt x="19533" y="8444"/>
                </a:moveTo>
                <a:cubicBezTo>
                  <a:pt x="19277" y="8444"/>
                  <a:pt x="19022" y="8571"/>
                  <a:pt x="18894" y="8827"/>
                </a:cubicBezTo>
                <a:cubicBezTo>
                  <a:pt x="18735" y="9242"/>
                  <a:pt x="18735" y="9497"/>
                  <a:pt x="18607" y="9912"/>
                </a:cubicBezTo>
                <a:cubicBezTo>
                  <a:pt x="18607" y="10295"/>
                  <a:pt x="18894" y="10582"/>
                  <a:pt x="19150" y="10582"/>
                </a:cubicBezTo>
                <a:cubicBezTo>
                  <a:pt x="19405" y="10582"/>
                  <a:pt x="19692" y="10295"/>
                  <a:pt x="19692" y="10040"/>
                </a:cubicBezTo>
                <a:cubicBezTo>
                  <a:pt x="19692" y="9784"/>
                  <a:pt x="19820" y="9497"/>
                  <a:pt x="19947" y="9114"/>
                </a:cubicBezTo>
                <a:cubicBezTo>
                  <a:pt x="19947" y="8827"/>
                  <a:pt x="19820" y="8571"/>
                  <a:pt x="19533" y="8444"/>
                </a:cubicBezTo>
                <a:close/>
                <a:moveTo>
                  <a:pt x="56091" y="9956"/>
                </a:moveTo>
                <a:cubicBezTo>
                  <a:pt x="55962" y="9956"/>
                  <a:pt x="55829" y="9987"/>
                  <a:pt x="55723" y="10040"/>
                </a:cubicBezTo>
                <a:cubicBezTo>
                  <a:pt x="55436" y="10295"/>
                  <a:pt x="55181" y="10423"/>
                  <a:pt x="54925" y="10710"/>
                </a:cubicBezTo>
                <a:cubicBezTo>
                  <a:pt x="54798" y="10837"/>
                  <a:pt x="54638" y="11220"/>
                  <a:pt x="54925" y="11508"/>
                </a:cubicBezTo>
                <a:cubicBezTo>
                  <a:pt x="54925" y="11635"/>
                  <a:pt x="55181" y="11635"/>
                  <a:pt x="55308" y="11635"/>
                </a:cubicBezTo>
                <a:cubicBezTo>
                  <a:pt x="55436" y="11635"/>
                  <a:pt x="55436" y="11635"/>
                  <a:pt x="55596" y="11508"/>
                </a:cubicBezTo>
                <a:cubicBezTo>
                  <a:pt x="55851" y="11380"/>
                  <a:pt x="56106" y="11093"/>
                  <a:pt x="56521" y="10837"/>
                </a:cubicBezTo>
                <a:cubicBezTo>
                  <a:pt x="56649" y="10710"/>
                  <a:pt x="56777" y="10295"/>
                  <a:pt x="56521" y="10167"/>
                </a:cubicBezTo>
                <a:cubicBezTo>
                  <a:pt x="56446" y="10018"/>
                  <a:pt x="56273" y="9956"/>
                  <a:pt x="56091" y="9956"/>
                </a:cubicBezTo>
                <a:close/>
                <a:moveTo>
                  <a:pt x="26458" y="10837"/>
                </a:moveTo>
                <a:cubicBezTo>
                  <a:pt x="26203" y="10837"/>
                  <a:pt x="25915" y="11093"/>
                  <a:pt x="25915" y="11380"/>
                </a:cubicBezTo>
                <a:lnTo>
                  <a:pt x="25915" y="12305"/>
                </a:lnTo>
                <a:lnTo>
                  <a:pt x="25915" y="12433"/>
                </a:lnTo>
                <a:cubicBezTo>
                  <a:pt x="25915" y="12688"/>
                  <a:pt x="26203" y="12976"/>
                  <a:pt x="26458" y="12976"/>
                </a:cubicBezTo>
                <a:cubicBezTo>
                  <a:pt x="26873" y="12976"/>
                  <a:pt x="27000" y="12688"/>
                  <a:pt x="27000" y="12433"/>
                </a:cubicBezTo>
                <a:lnTo>
                  <a:pt x="27000" y="12305"/>
                </a:lnTo>
                <a:lnTo>
                  <a:pt x="27000" y="11380"/>
                </a:lnTo>
                <a:cubicBezTo>
                  <a:pt x="27000" y="10965"/>
                  <a:pt x="26713" y="10837"/>
                  <a:pt x="26458" y="10837"/>
                </a:cubicBezTo>
                <a:close/>
                <a:moveTo>
                  <a:pt x="52607" y="12383"/>
                </a:moveTo>
                <a:cubicBezTo>
                  <a:pt x="52541" y="12383"/>
                  <a:pt x="52473" y="12399"/>
                  <a:pt x="52404" y="12433"/>
                </a:cubicBezTo>
                <a:cubicBezTo>
                  <a:pt x="52117" y="12688"/>
                  <a:pt x="51862" y="12816"/>
                  <a:pt x="51447" y="12976"/>
                </a:cubicBezTo>
                <a:cubicBezTo>
                  <a:pt x="51192" y="13231"/>
                  <a:pt x="51192" y="13486"/>
                  <a:pt x="51319" y="13774"/>
                </a:cubicBezTo>
                <a:cubicBezTo>
                  <a:pt x="51447" y="13901"/>
                  <a:pt x="51606" y="14029"/>
                  <a:pt x="51734" y="14029"/>
                </a:cubicBezTo>
                <a:cubicBezTo>
                  <a:pt x="51862" y="14029"/>
                  <a:pt x="51989" y="14029"/>
                  <a:pt x="51989" y="13901"/>
                </a:cubicBezTo>
                <a:cubicBezTo>
                  <a:pt x="52404" y="13774"/>
                  <a:pt x="52660" y="13614"/>
                  <a:pt x="52915" y="13359"/>
                </a:cubicBezTo>
                <a:cubicBezTo>
                  <a:pt x="53202" y="13231"/>
                  <a:pt x="53330" y="12976"/>
                  <a:pt x="53043" y="12688"/>
                </a:cubicBezTo>
                <a:cubicBezTo>
                  <a:pt x="52949" y="12502"/>
                  <a:pt x="52787" y="12383"/>
                  <a:pt x="52607" y="12383"/>
                </a:cubicBezTo>
                <a:close/>
                <a:moveTo>
                  <a:pt x="19913" y="12508"/>
                </a:moveTo>
                <a:cubicBezTo>
                  <a:pt x="19842" y="12508"/>
                  <a:pt x="19767" y="12523"/>
                  <a:pt x="19692" y="12561"/>
                </a:cubicBezTo>
                <a:cubicBezTo>
                  <a:pt x="19405" y="12688"/>
                  <a:pt x="19405" y="13103"/>
                  <a:pt x="19533" y="13359"/>
                </a:cubicBezTo>
                <a:cubicBezTo>
                  <a:pt x="19692" y="13614"/>
                  <a:pt x="19947" y="13901"/>
                  <a:pt x="20203" y="14284"/>
                </a:cubicBezTo>
                <a:cubicBezTo>
                  <a:pt x="20330" y="14284"/>
                  <a:pt x="20490" y="14412"/>
                  <a:pt x="20618" y="14412"/>
                </a:cubicBezTo>
                <a:cubicBezTo>
                  <a:pt x="20745" y="14412"/>
                  <a:pt x="20873" y="14412"/>
                  <a:pt x="21001" y="14284"/>
                </a:cubicBezTo>
                <a:cubicBezTo>
                  <a:pt x="21128" y="14029"/>
                  <a:pt x="21128" y="13774"/>
                  <a:pt x="21001" y="13486"/>
                </a:cubicBezTo>
                <a:cubicBezTo>
                  <a:pt x="20745" y="13231"/>
                  <a:pt x="20618" y="12976"/>
                  <a:pt x="20330" y="12688"/>
                </a:cubicBezTo>
                <a:cubicBezTo>
                  <a:pt x="20240" y="12598"/>
                  <a:pt x="20086" y="12508"/>
                  <a:pt x="19913" y="12508"/>
                </a:cubicBezTo>
                <a:close/>
                <a:moveTo>
                  <a:pt x="48670" y="14412"/>
                </a:moveTo>
                <a:cubicBezTo>
                  <a:pt x="48415" y="14699"/>
                  <a:pt x="48128" y="14827"/>
                  <a:pt x="47745" y="14954"/>
                </a:cubicBezTo>
                <a:cubicBezTo>
                  <a:pt x="47458" y="15082"/>
                  <a:pt x="47330" y="15369"/>
                  <a:pt x="47458" y="15625"/>
                </a:cubicBezTo>
                <a:cubicBezTo>
                  <a:pt x="47617" y="15752"/>
                  <a:pt x="47745" y="15880"/>
                  <a:pt x="48000" y="15880"/>
                </a:cubicBezTo>
                <a:lnTo>
                  <a:pt x="48128" y="15880"/>
                </a:lnTo>
                <a:cubicBezTo>
                  <a:pt x="48543" y="15752"/>
                  <a:pt x="48798" y="15625"/>
                  <a:pt x="49213" y="15497"/>
                </a:cubicBezTo>
                <a:cubicBezTo>
                  <a:pt x="49468" y="15369"/>
                  <a:pt x="49596" y="14954"/>
                  <a:pt x="49468" y="14699"/>
                </a:cubicBezTo>
                <a:cubicBezTo>
                  <a:pt x="49340" y="14412"/>
                  <a:pt x="48926" y="14412"/>
                  <a:pt x="48670" y="14412"/>
                </a:cubicBezTo>
                <a:close/>
                <a:moveTo>
                  <a:pt x="23075" y="15262"/>
                </a:moveTo>
                <a:cubicBezTo>
                  <a:pt x="22938" y="15262"/>
                  <a:pt x="22815" y="15332"/>
                  <a:pt x="22724" y="15497"/>
                </a:cubicBezTo>
                <a:cubicBezTo>
                  <a:pt x="22596" y="15752"/>
                  <a:pt x="22596" y="16167"/>
                  <a:pt x="22884" y="16295"/>
                </a:cubicBezTo>
                <a:cubicBezTo>
                  <a:pt x="23266" y="16422"/>
                  <a:pt x="23522" y="16550"/>
                  <a:pt x="23937" y="16678"/>
                </a:cubicBezTo>
                <a:lnTo>
                  <a:pt x="24064" y="16805"/>
                </a:lnTo>
                <a:cubicBezTo>
                  <a:pt x="24320" y="16805"/>
                  <a:pt x="24479" y="16678"/>
                  <a:pt x="24607" y="16422"/>
                </a:cubicBezTo>
                <a:cubicBezTo>
                  <a:pt x="24735" y="16167"/>
                  <a:pt x="24607" y="15880"/>
                  <a:pt x="24320" y="15752"/>
                </a:cubicBezTo>
                <a:cubicBezTo>
                  <a:pt x="24064" y="15625"/>
                  <a:pt x="23681" y="15497"/>
                  <a:pt x="23394" y="15369"/>
                </a:cubicBezTo>
                <a:cubicBezTo>
                  <a:pt x="23285" y="15301"/>
                  <a:pt x="23176" y="15262"/>
                  <a:pt x="23075" y="15262"/>
                </a:cubicBezTo>
                <a:close/>
                <a:moveTo>
                  <a:pt x="26330" y="15082"/>
                </a:moveTo>
                <a:cubicBezTo>
                  <a:pt x="26075" y="15082"/>
                  <a:pt x="25788" y="15210"/>
                  <a:pt x="25788" y="15497"/>
                </a:cubicBezTo>
                <a:cubicBezTo>
                  <a:pt x="25788" y="15880"/>
                  <a:pt x="25660" y="16295"/>
                  <a:pt x="25660" y="16550"/>
                </a:cubicBezTo>
                <a:cubicBezTo>
                  <a:pt x="25660" y="16805"/>
                  <a:pt x="25788" y="17093"/>
                  <a:pt x="26075" y="17220"/>
                </a:cubicBezTo>
                <a:lnTo>
                  <a:pt x="26203" y="17220"/>
                </a:lnTo>
                <a:cubicBezTo>
                  <a:pt x="26458" y="17220"/>
                  <a:pt x="26713" y="16965"/>
                  <a:pt x="26713" y="16678"/>
                </a:cubicBezTo>
                <a:cubicBezTo>
                  <a:pt x="26713" y="16422"/>
                  <a:pt x="26873" y="16008"/>
                  <a:pt x="26873" y="15625"/>
                </a:cubicBezTo>
                <a:cubicBezTo>
                  <a:pt x="26873" y="15369"/>
                  <a:pt x="26713" y="15082"/>
                  <a:pt x="26330" y="15082"/>
                </a:cubicBezTo>
                <a:close/>
                <a:moveTo>
                  <a:pt x="44940" y="15976"/>
                </a:moveTo>
                <a:cubicBezTo>
                  <a:pt x="44896" y="15976"/>
                  <a:pt x="44852" y="15986"/>
                  <a:pt x="44809" y="16008"/>
                </a:cubicBezTo>
                <a:cubicBezTo>
                  <a:pt x="44553" y="16167"/>
                  <a:pt x="44138" y="16295"/>
                  <a:pt x="43883" y="16295"/>
                </a:cubicBezTo>
                <a:cubicBezTo>
                  <a:pt x="43468" y="16422"/>
                  <a:pt x="43341" y="16678"/>
                  <a:pt x="43468" y="16965"/>
                </a:cubicBezTo>
                <a:cubicBezTo>
                  <a:pt x="43468" y="17220"/>
                  <a:pt x="43755" y="17348"/>
                  <a:pt x="44011" y="17348"/>
                </a:cubicBezTo>
                <a:lnTo>
                  <a:pt x="44138" y="17348"/>
                </a:lnTo>
                <a:cubicBezTo>
                  <a:pt x="44426" y="17220"/>
                  <a:pt x="44809" y="17220"/>
                  <a:pt x="45224" y="17093"/>
                </a:cubicBezTo>
                <a:cubicBezTo>
                  <a:pt x="45479" y="16965"/>
                  <a:pt x="45607" y="16678"/>
                  <a:pt x="45479" y="16422"/>
                </a:cubicBezTo>
                <a:cubicBezTo>
                  <a:pt x="45373" y="16210"/>
                  <a:pt x="45157" y="15976"/>
                  <a:pt x="44940" y="15976"/>
                </a:cubicBezTo>
                <a:close/>
                <a:moveTo>
                  <a:pt x="27256" y="16678"/>
                </a:moveTo>
                <a:cubicBezTo>
                  <a:pt x="27000" y="16678"/>
                  <a:pt x="26713" y="16805"/>
                  <a:pt x="26586" y="17093"/>
                </a:cubicBezTo>
                <a:cubicBezTo>
                  <a:pt x="26586" y="17348"/>
                  <a:pt x="26713" y="17603"/>
                  <a:pt x="27000" y="17763"/>
                </a:cubicBezTo>
                <a:cubicBezTo>
                  <a:pt x="27383" y="17891"/>
                  <a:pt x="27671" y="17891"/>
                  <a:pt x="28054" y="18018"/>
                </a:cubicBezTo>
                <a:lnTo>
                  <a:pt x="28181" y="18018"/>
                </a:lnTo>
                <a:cubicBezTo>
                  <a:pt x="28469" y="18018"/>
                  <a:pt x="28596" y="17891"/>
                  <a:pt x="28724" y="17603"/>
                </a:cubicBezTo>
                <a:cubicBezTo>
                  <a:pt x="28724" y="17348"/>
                  <a:pt x="28596" y="17093"/>
                  <a:pt x="28309" y="16965"/>
                </a:cubicBezTo>
                <a:cubicBezTo>
                  <a:pt x="27926" y="16965"/>
                  <a:pt x="27671" y="16805"/>
                  <a:pt x="27256" y="16678"/>
                </a:cubicBezTo>
                <a:close/>
                <a:moveTo>
                  <a:pt x="40819" y="17093"/>
                </a:moveTo>
                <a:cubicBezTo>
                  <a:pt x="40436" y="17093"/>
                  <a:pt x="40021" y="17220"/>
                  <a:pt x="39766" y="17220"/>
                </a:cubicBezTo>
                <a:cubicBezTo>
                  <a:pt x="39479" y="17348"/>
                  <a:pt x="39224" y="17603"/>
                  <a:pt x="39224" y="17891"/>
                </a:cubicBezTo>
                <a:cubicBezTo>
                  <a:pt x="39351" y="18146"/>
                  <a:pt x="39479" y="18273"/>
                  <a:pt x="39766" y="18273"/>
                </a:cubicBezTo>
                <a:lnTo>
                  <a:pt x="39894" y="18273"/>
                </a:lnTo>
                <a:cubicBezTo>
                  <a:pt x="40277" y="18273"/>
                  <a:pt x="40564" y="18146"/>
                  <a:pt x="40947" y="18146"/>
                </a:cubicBezTo>
                <a:cubicBezTo>
                  <a:pt x="41234" y="18018"/>
                  <a:pt x="41490" y="17763"/>
                  <a:pt x="41362" y="17476"/>
                </a:cubicBezTo>
                <a:cubicBezTo>
                  <a:pt x="41362" y="17220"/>
                  <a:pt x="41075" y="17093"/>
                  <a:pt x="40819" y="17093"/>
                </a:cubicBezTo>
                <a:close/>
                <a:moveTo>
                  <a:pt x="31373" y="17476"/>
                </a:moveTo>
                <a:cubicBezTo>
                  <a:pt x="31117" y="17476"/>
                  <a:pt x="30862" y="17603"/>
                  <a:pt x="30862" y="17891"/>
                </a:cubicBezTo>
                <a:cubicBezTo>
                  <a:pt x="30703" y="18273"/>
                  <a:pt x="30990" y="18561"/>
                  <a:pt x="31245" y="18561"/>
                </a:cubicBezTo>
                <a:cubicBezTo>
                  <a:pt x="31660" y="18561"/>
                  <a:pt x="32043" y="18561"/>
                  <a:pt x="32298" y="18688"/>
                </a:cubicBezTo>
                <a:lnTo>
                  <a:pt x="32458" y="18688"/>
                </a:lnTo>
                <a:cubicBezTo>
                  <a:pt x="32713" y="18688"/>
                  <a:pt x="32841" y="18401"/>
                  <a:pt x="32968" y="18146"/>
                </a:cubicBezTo>
                <a:cubicBezTo>
                  <a:pt x="32968" y="17891"/>
                  <a:pt x="32713" y="17603"/>
                  <a:pt x="32458" y="17603"/>
                </a:cubicBezTo>
                <a:cubicBezTo>
                  <a:pt x="32043" y="17476"/>
                  <a:pt x="31788" y="17476"/>
                  <a:pt x="31373" y="17476"/>
                </a:cubicBezTo>
                <a:close/>
                <a:moveTo>
                  <a:pt x="35490" y="17603"/>
                </a:moveTo>
                <a:cubicBezTo>
                  <a:pt x="35234" y="17603"/>
                  <a:pt x="35107" y="17891"/>
                  <a:pt x="35107" y="18146"/>
                </a:cubicBezTo>
                <a:cubicBezTo>
                  <a:pt x="35107" y="18561"/>
                  <a:pt x="35234" y="18688"/>
                  <a:pt x="35649" y="18688"/>
                </a:cubicBezTo>
                <a:lnTo>
                  <a:pt x="36702" y="18688"/>
                </a:lnTo>
                <a:cubicBezTo>
                  <a:pt x="36958" y="18688"/>
                  <a:pt x="37245" y="18401"/>
                  <a:pt x="37245" y="18146"/>
                </a:cubicBezTo>
                <a:cubicBezTo>
                  <a:pt x="37085" y="17763"/>
                  <a:pt x="36958" y="17603"/>
                  <a:pt x="36575" y="17603"/>
                </a:cubicBezTo>
                <a:close/>
                <a:moveTo>
                  <a:pt x="25788" y="19199"/>
                </a:moveTo>
                <a:cubicBezTo>
                  <a:pt x="25405" y="19199"/>
                  <a:pt x="25118" y="19359"/>
                  <a:pt x="25118" y="19614"/>
                </a:cubicBezTo>
                <a:cubicBezTo>
                  <a:pt x="24990" y="19997"/>
                  <a:pt x="24990" y="20412"/>
                  <a:pt x="24862" y="20667"/>
                </a:cubicBezTo>
                <a:cubicBezTo>
                  <a:pt x="24735" y="20954"/>
                  <a:pt x="24990" y="21210"/>
                  <a:pt x="25277" y="21337"/>
                </a:cubicBezTo>
                <a:lnTo>
                  <a:pt x="25405" y="21337"/>
                </a:lnTo>
                <a:cubicBezTo>
                  <a:pt x="25660" y="21337"/>
                  <a:pt x="25788" y="21210"/>
                  <a:pt x="25915" y="20954"/>
                </a:cubicBezTo>
                <a:cubicBezTo>
                  <a:pt x="25915" y="20667"/>
                  <a:pt x="26075" y="20284"/>
                  <a:pt x="26203" y="19869"/>
                </a:cubicBezTo>
                <a:cubicBezTo>
                  <a:pt x="26203" y="19614"/>
                  <a:pt x="26075" y="19359"/>
                  <a:pt x="25788" y="19199"/>
                </a:cubicBezTo>
                <a:close/>
                <a:moveTo>
                  <a:pt x="24607" y="23348"/>
                </a:moveTo>
                <a:cubicBezTo>
                  <a:pt x="24320" y="23348"/>
                  <a:pt x="24064" y="23476"/>
                  <a:pt x="23937" y="23731"/>
                </a:cubicBezTo>
                <a:cubicBezTo>
                  <a:pt x="23809" y="23986"/>
                  <a:pt x="23681" y="24401"/>
                  <a:pt x="23522" y="24656"/>
                </a:cubicBezTo>
                <a:cubicBezTo>
                  <a:pt x="23522" y="24944"/>
                  <a:pt x="23681" y="25327"/>
                  <a:pt x="23937" y="25327"/>
                </a:cubicBezTo>
                <a:cubicBezTo>
                  <a:pt x="23937" y="25454"/>
                  <a:pt x="24064" y="25454"/>
                  <a:pt x="24064" y="25454"/>
                </a:cubicBezTo>
                <a:cubicBezTo>
                  <a:pt x="24320" y="25454"/>
                  <a:pt x="24479" y="25327"/>
                  <a:pt x="24607" y="25071"/>
                </a:cubicBezTo>
                <a:cubicBezTo>
                  <a:pt x="24735" y="24784"/>
                  <a:pt x="24862" y="24401"/>
                  <a:pt x="24990" y="23986"/>
                </a:cubicBezTo>
                <a:cubicBezTo>
                  <a:pt x="24990" y="23731"/>
                  <a:pt x="24862" y="23476"/>
                  <a:pt x="24607" y="23348"/>
                </a:cubicBezTo>
                <a:close/>
                <a:moveTo>
                  <a:pt x="22782" y="27273"/>
                </a:moveTo>
                <a:cubicBezTo>
                  <a:pt x="22592" y="27273"/>
                  <a:pt x="22433" y="27408"/>
                  <a:pt x="22341" y="27592"/>
                </a:cubicBezTo>
                <a:cubicBezTo>
                  <a:pt x="22213" y="27848"/>
                  <a:pt x="22086" y="28263"/>
                  <a:pt x="21798" y="28518"/>
                </a:cubicBezTo>
                <a:cubicBezTo>
                  <a:pt x="21671" y="28773"/>
                  <a:pt x="21798" y="29061"/>
                  <a:pt x="22086" y="29188"/>
                </a:cubicBezTo>
                <a:cubicBezTo>
                  <a:pt x="22213" y="29316"/>
                  <a:pt x="22213" y="29316"/>
                  <a:pt x="22341" y="29316"/>
                </a:cubicBezTo>
                <a:cubicBezTo>
                  <a:pt x="22469" y="29316"/>
                  <a:pt x="22724" y="29188"/>
                  <a:pt x="22884" y="29061"/>
                </a:cubicBezTo>
                <a:cubicBezTo>
                  <a:pt x="23011" y="28646"/>
                  <a:pt x="23139" y="28390"/>
                  <a:pt x="23266" y="27975"/>
                </a:cubicBezTo>
                <a:cubicBezTo>
                  <a:pt x="23394" y="27720"/>
                  <a:pt x="23266" y="27465"/>
                  <a:pt x="23011" y="27337"/>
                </a:cubicBezTo>
                <a:cubicBezTo>
                  <a:pt x="22932" y="27293"/>
                  <a:pt x="22855" y="27273"/>
                  <a:pt x="22782" y="27273"/>
                </a:cubicBezTo>
                <a:close/>
                <a:moveTo>
                  <a:pt x="20801" y="30990"/>
                </a:moveTo>
                <a:cubicBezTo>
                  <a:pt x="20618" y="30990"/>
                  <a:pt x="20448" y="31115"/>
                  <a:pt x="20330" y="31326"/>
                </a:cubicBezTo>
                <a:cubicBezTo>
                  <a:pt x="20075" y="31582"/>
                  <a:pt x="19947" y="31837"/>
                  <a:pt x="19820" y="32124"/>
                </a:cubicBezTo>
                <a:cubicBezTo>
                  <a:pt x="19533" y="32380"/>
                  <a:pt x="19692" y="32763"/>
                  <a:pt x="19947" y="32922"/>
                </a:cubicBezTo>
                <a:lnTo>
                  <a:pt x="20203" y="32922"/>
                </a:lnTo>
                <a:cubicBezTo>
                  <a:pt x="20330" y="32922"/>
                  <a:pt x="20618" y="32922"/>
                  <a:pt x="20618" y="32763"/>
                </a:cubicBezTo>
                <a:cubicBezTo>
                  <a:pt x="20873" y="32380"/>
                  <a:pt x="21001" y="32124"/>
                  <a:pt x="21288" y="31837"/>
                </a:cubicBezTo>
                <a:cubicBezTo>
                  <a:pt x="21415" y="31582"/>
                  <a:pt x="21288" y="31167"/>
                  <a:pt x="21001" y="31039"/>
                </a:cubicBezTo>
                <a:cubicBezTo>
                  <a:pt x="20933" y="31006"/>
                  <a:pt x="20866" y="30990"/>
                  <a:pt x="20801" y="30990"/>
                </a:cubicBezTo>
                <a:close/>
                <a:moveTo>
                  <a:pt x="18410" y="34492"/>
                </a:moveTo>
                <a:cubicBezTo>
                  <a:pt x="18222" y="34492"/>
                  <a:pt x="18036" y="34614"/>
                  <a:pt x="17937" y="34773"/>
                </a:cubicBezTo>
                <a:cubicBezTo>
                  <a:pt x="17681" y="35029"/>
                  <a:pt x="17554" y="35316"/>
                  <a:pt x="17299" y="35571"/>
                </a:cubicBezTo>
                <a:cubicBezTo>
                  <a:pt x="17139" y="35699"/>
                  <a:pt x="17139" y="36114"/>
                  <a:pt x="17426" y="36241"/>
                </a:cubicBezTo>
                <a:cubicBezTo>
                  <a:pt x="17426" y="36369"/>
                  <a:pt x="17554" y="36369"/>
                  <a:pt x="17681" y="36369"/>
                </a:cubicBezTo>
                <a:cubicBezTo>
                  <a:pt x="17809" y="36369"/>
                  <a:pt x="17937" y="36369"/>
                  <a:pt x="18096" y="36241"/>
                </a:cubicBezTo>
                <a:cubicBezTo>
                  <a:pt x="18352" y="35954"/>
                  <a:pt x="18607" y="35699"/>
                  <a:pt x="18735" y="35316"/>
                </a:cubicBezTo>
                <a:cubicBezTo>
                  <a:pt x="19022" y="35156"/>
                  <a:pt x="18894" y="34773"/>
                  <a:pt x="18735" y="34646"/>
                </a:cubicBezTo>
                <a:cubicBezTo>
                  <a:pt x="18638" y="34537"/>
                  <a:pt x="18524" y="34492"/>
                  <a:pt x="18410" y="34492"/>
                </a:cubicBezTo>
                <a:close/>
                <a:moveTo>
                  <a:pt x="15629" y="37753"/>
                </a:moveTo>
                <a:cubicBezTo>
                  <a:pt x="15470" y="37753"/>
                  <a:pt x="15310" y="37815"/>
                  <a:pt x="15160" y="37965"/>
                </a:cubicBezTo>
                <a:cubicBezTo>
                  <a:pt x="15033" y="38092"/>
                  <a:pt x="14745" y="38348"/>
                  <a:pt x="14490" y="38635"/>
                </a:cubicBezTo>
                <a:cubicBezTo>
                  <a:pt x="14235" y="38890"/>
                  <a:pt x="14235" y="39145"/>
                  <a:pt x="14490" y="39433"/>
                </a:cubicBezTo>
                <a:cubicBezTo>
                  <a:pt x="14618" y="39560"/>
                  <a:pt x="14745" y="39560"/>
                  <a:pt x="14905" y="39560"/>
                </a:cubicBezTo>
                <a:cubicBezTo>
                  <a:pt x="15033" y="39560"/>
                  <a:pt x="15160" y="39560"/>
                  <a:pt x="15160" y="39433"/>
                </a:cubicBezTo>
                <a:lnTo>
                  <a:pt x="15958" y="38635"/>
                </a:lnTo>
                <a:cubicBezTo>
                  <a:pt x="16213" y="38348"/>
                  <a:pt x="16213" y="38092"/>
                  <a:pt x="15958" y="37837"/>
                </a:cubicBezTo>
                <a:cubicBezTo>
                  <a:pt x="15852" y="37784"/>
                  <a:pt x="15741" y="37753"/>
                  <a:pt x="15629" y="37753"/>
                </a:cubicBezTo>
                <a:close/>
                <a:moveTo>
                  <a:pt x="12451" y="40660"/>
                </a:moveTo>
                <a:cubicBezTo>
                  <a:pt x="12326" y="40660"/>
                  <a:pt x="12199" y="40690"/>
                  <a:pt x="12096" y="40741"/>
                </a:cubicBezTo>
                <a:cubicBezTo>
                  <a:pt x="11841" y="41028"/>
                  <a:pt x="11554" y="41284"/>
                  <a:pt x="11299" y="41411"/>
                </a:cubicBezTo>
                <a:cubicBezTo>
                  <a:pt x="11171" y="41699"/>
                  <a:pt x="11043" y="41954"/>
                  <a:pt x="11299" y="42209"/>
                </a:cubicBezTo>
                <a:cubicBezTo>
                  <a:pt x="11299" y="42337"/>
                  <a:pt x="11554" y="42337"/>
                  <a:pt x="11714" y="42337"/>
                </a:cubicBezTo>
                <a:cubicBezTo>
                  <a:pt x="11841" y="42337"/>
                  <a:pt x="11969" y="42337"/>
                  <a:pt x="11969" y="42209"/>
                </a:cubicBezTo>
                <a:cubicBezTo>
                  <a:pt x="12224" y="42082"/>
                  <a:pt x="12511" y="41826"/>
                  <a:pt x="12894" y="41539"/>
                </a:cubicBezTo>
                <a:cubicBezTo>
                  <a:pt x="13022" y="41411"/>
                  <a:pt x="13022" y="41028"/>
                  <a:pt x="12894" y="40901"/>
                </a:cubicBezTo>
                <a:cubicBezTo>
                  <a:pt x="12818" y="40728"/>
                  <a:pt x="12638" y="40660"/>
                  <a:pt x="12451" y="40660"/>
                </a:cubicBezTo>
                <a:close/>
                <a:moveTo>
                  <a:pt x="9157" y="43187"/>
                </a:moveTo>
                <a:cubicBezTo>
                  <a:pt x="9025" y="43187"/>
                  <a:pt x="8886" y="43226"/>
                  <a:pt x="8777" y="43294"/>
                </a:cubicBezTo>
                <a:cubicBezTo>
                  <a:pt x="8522" y="43550"/>
                  <a:pt x="8235" y="43677"/>
                  <a:pt x="7980" y="43933"/>
                </a:cubicBezTo>
                <a:cubicBezTo>
                  <a:pt x="7724" y="44092"/>
                  <a:pt x="7565" y="44348"/>
                  <a:pt x="7724" y="44603"/>
                </a:cubicBezTo>
                <a:cubicBezTo>
                  <a:pt x="7852" y="44731"/>
                  <a:pt x="7980" y="44890"/>
                  <a:pt x="8235" y="44890"/>
                </a:cubicBezTo>
                <a:cubicBezTo>
                  <a:pt x="8235" y="44890"/>
                  <a:pt x="8362" y="44890"/>
                  <a:pt x="8522" y="44731"/>
                </a:cubicBezTo>
                <a:cubicBezTo>
                  <a:pt x="8777" y="44603"/>
                  <a:pt x="9033" y="44348"/>
                  <a:pt x="9448" y="44220"/>
                </a:cubicBezTo>
                <a:cubicBezTo>
                  <a:pt x="9703" y="44092"/>
                  <a:pt x="9703" y="43677"/>
                  <a:pt x="9575" y="43422"/>
                </a:cubicBezTo>
                <a:cubicBezTo>
                  <a:pt x="9502" y="43257"/>
                  <a:pt x="9335" y="43187"/>
                  <a:pt x="9157" y="43187"/>
                </a:cubicBezTo>
                <a:close/>
                <a:moveTo>
                  <a:pt x="5389" y="45351"/>
                </a:moveTo>
                <a:cubicBezTo>
                  <a:pt x="5320" y="45351"/>
                  <a:pt x="5247" y="45367"/>
                  <a:pt x="5171" y="45401"/>
                </a:cubicBezTo>
                <a:cubicBezTo>
                  <a:pt x="4916" y="45688"/>
                  <a:pt x="4533" y="45816"/>
                  <a:pt x="4246" y="45943"/>
                </a:cubicBezTo>
                <a:cubicBezTo>
                  <a:pt x="3990" y="46071"/>
                  <a:pt x="3863" y="46326"/>
                  <a:pt x="3990" y="46613"/>
                </a:cubicBezTo>
                <a:cubicBezTo>
                  <a:pt x="4118" y="46869"/>
                  <a:pt x="4246" y="46869"/>
                  <a:pt x="4533" y="46869"/>
                </a:cubicBezTo>
                <a:lnTo>
                  <a:pt x="4788" y="46869"/>
                </a:lnTo>
                <a:cubicBezTo>
                  <a:pt x="5043" y="46741"/>
                  <a:pt x="5331" y="46613"/>
                  <a:pt x="5714" y="46326"/>
                </a:cubicBezTo>
                <a:cubicBezTo>
                  <a:pt x="5969" y="46199"/>
                  <a:pt x="6128" y="45943"/>
                  <a:pt x="5841" y="45688"/>
                </a:cubicBezTo>
                <a:cubicBezTo>
                  <a:pt x="5747" y="45476"/>
                  <a:pt x="5584" y="45351"/>
                  <a:pt x="5389" y="45351"/>
                </a:cubicBezTo>
                <a:close/>
                <a:moveTo>
                  <a:pt x="1548" y="47077"/>
                </a:moveTo>
                <a:cubicBezTo>
                  <a:pt x="1475" y="47077"/>
                  <a:pt x="1404" y="47093"/>
                  <a:pt x="1341" y="47124"/>
                </a:cubicBezTo>
                <a:cubicBezTo>
                  <a:pt x="1054" y="47284"/>
                  <a:pt x="671" y="47411"/>
                  <a:pt x="384" y="47539"/>
                </a:cubicBezTo>
                <a:cubicBezTo>
                  <a:pt x="129" y="47667"/>
                  <a:pt x="1" y="47922"/>
                  <a:pt x="1" y="48209"/>
                </a:cubicBezTo>
                <a:cubicBezTo>
                  <a:pt x="129" y="48465"/>
                  <a:pt x="384" y="48592"/>
                  <a:pt x="543" y="48592"/>
                </a:cubicBezTo>
                <a:cubicBezTo>
                  <a:pt x="671" y="48592"/>
                  <a:pt x="671" y="48592"/>
                  <a:pt x="799" y="48465"/>
                </a:cubicBezTo>
                <a:cubicBezTo>
                  <a:pt x="1054" y="48465"/>
                  <a:pt x="1469" y="48337"/>
                  <a:pt x="1724" y="48209"/>
                </a:cubicBezTo>
                <a:cubicBezTo>
                  <a:pt x="1980" y="48082"/>
                  <a:pt x="2139" y="47794"/>
                  <a:pt x="2139" y="47539"/>
                </a:cubicBezTo>
                <a:cubicBezTo>
                  <a:pt x="2019" y="47226"/>
                  <a:pt x="1772" y="47077"/>
                  <a:pt x="1548" y="470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87" name="Google Shape;787;p19"/>
          <p:cNvSpPr/>
          <p:nvPr/>
        </p:nvSpPr>
        <p:spPr>
          <a:xfrm>
            <a:off x="2358525" y="166300"/>
            <a:ext cx="918289" cy="797611"/>
          </a:xfrm>
          <a:custGeom>
            <a:avLst/>
            <a:gdLst/>
            <a:ahLst/>
            <a:cxnLst/>
            <a:rect l="l" t="t" r="r" b="b"/>
            <a:pathLst>
              <a:path w="22341" h="19405" extrusionOk="0">
                <a:moveTo>
                  <a:pt x="416" y="0"/>
                </a:moveTo>
                <a:cubicBezTo>
                  <a:pt x="128" y="128"/>
                  <a:pt x="1" y="383"/>
                  <a:pt x="1" y="671"/>
                </a:cubicBezTo>
                <a:cubicBezTo>
                  <a:pt x="1" y="1054"/>
                  <a:pt x="128" y="1341"/>
                  <a:pt x="128" y="1724"/>
                </a:cubicBezTo>
                <a:cubicBezTo>
                  <a:pt x="128" y="1979"/>
                  <a:pt x="416" y="2139"/>
                  <a:pt x="671" y="2139"/>
                </a:cubicBezTo>
                <a:lnTo>
                  <a:pt x="799" y="2139"/>
                </a:lnTo>
                <a:cubicBezTo>
                  <a:pt x="1086" y="2139"/>
                  <a:pt x="1213" y="1851"/>
                  <a:pt x="1213" y="1596"/>
                </a:cubicBezTo>
                <a:cubicBezTo>
                  <a:pt x="1213" y="1181"/>
                  <a:pt x="1086" y="798"/>
                  <a:pt x="1086" y="543"/>
                </a:cubicBezTo>
                <a:cubicBezTo>
                  <a:pt x="1086" y="256"/>
                  <a:pt x="799" y="0"/>
                  <a:pt x="416" y="0"/>
                </a:cubicBezTo>
                <a:close/>
                <a:moveTo>
                  <a:pt x="1546" y="4195"/>
                </a:moveTo>
                <a:cubicBezTo>
                  <a:pt x="1478" y="4195"/>
                  <a:pt x="1408" y="4211"/>
                  <a:pt x="1341" y="4245"/>
                </a:cubicBezTo>
                <a:cubicBezTo>
                  <a:pt x="1086" y="4245"/>
                  <a:pt x="926" y="4660"/>
                  <a:pt x="926" y="4915"/>
                </a:cubicBezTo>
                <a:cubicBezTo>
                  <a:pt x="1086" y="5170"/>
                  <a:pt x="1213" y="5585"/>
                  <a:pt x="1341" y="5841"/>
                </a:cubicBezTo>
                <a:cubicBezTo>
                  <a:pt x="1469" y="6128"/>
                  <a:pt x="1596" y="6256"/>
                  <a:pt x="1884" y="6256"/>
                </a:cubicBezTo>
                <a:lnTo>
                  <a:pt x="2011" y="6256"/>
                </a:lnTo>
                <a:cubicBezTo>
                  <a:pt x="2267" y="6128"/>
                  <a:pt x="2394" y="5841"/>
                  <a:pt x="2267" y="5585"/>
                </a:cubicBezTo>
                <a:cubicBezTo>
                  <a:pt x="2267" y="5170"/>
                  <a:pt x="2139" y="4915"/>
                  <a:pt x="2011" y="4532"/>
                </a:cubicBezTo>
                <a:cubicBezTo>
                  <a:pt x="1917" y="4320"/>
                  <a:pt x="1736" y="4195"/>
                  <a:pt x="1546" y="4195"/>
                </a:cubicBezTo>
                <a:close/>
                <a:moveTo>
                  <a:pt x="3168" y="8057"/>
                </a:moveTo>
                <a:cubicBezTo>
                  <a:pt x="3085" y="8057"/>
                  <a:pt x="3005" y="8072"/>
                  <a:pt x="2937" y="8107"/>
                </a:cubicBezTo>
                <a:cubicBezTo>
                  <a:pt x="2682" y="8234"/>
                  <a:pt x="2682" y="8649"/>
                  <a:pt x="2809" y="8904"/>
                </a:cubicBezTo>
                <a:cubicBezTo>
                  <a:pt x="2937" y="9160"/>
                  <a:pt x="3192" y="9447"/>
                  <a:pt x="3320" y="9830"/>
                </a:cubicBezTo>
                <a:cubicBezTo>
                  <a:pt x="3479" y="9958"/>
                  <a:pt x="3607" y="9958"/>
                  <a:pt x="3862" y="9958"/>
                </a:cubicBezTo>
                <a:lnTo>
                  <a:pt x="4118" y="9958"/>
                </a:lnTo>
                <a:cubicBezTo>
                  <a:pt x="4405" y="9702"/>
                  <a:pt x="4405" y="9447"/>
                  <a:pt x="4277" y="9160"/>
                </a:cubicBezTo>
                <a:cubicBezTo>
                  <a:pt x="3990" y="8904"/>
                  <a:pt x="3862" y="8649"/>
                  <a:pt x="3735" y="8362"/>
                </a:cubicBezTo>
                <a:cubicBezTo>
                  <a:pt x="3641" y="8175"/>
                  <a:pt x="3394" y="8057"/>
                  <a:pt x="3168" y="8057"/>
                </a:cubicBezTo>
                <a:close/>
                <a:moveTo>
                  <a:pt x="5685" y="11472"/>
                </a:moveTo>
                <a:cubicBezTo>
                  <a:pt x="5560" y="11472"/>
                  <a:pt x="5433" y="11502"/>
                  <a:pt x="5330" y="11553"/>
                </a:cubicBezTo>
                <a:cubicBezTo>
                  <a:pt x="5203" y="11841"/>
                  <a:pt x="5203" y="12096"/>
                  <a:pt x="5330" y="12351"/>
                </a:cubicBezTo>
                <a:cubicBezTo>
                  <a:pt x="5586" y="12638"/>
                  <a:pt x="5873" y="12894"/>
                  <a:pt x="6128" y="13149"/>
                </a:cubicBezTo>
                <a:cubicBezTo>
                  <a:pt x="6256" y="13309"/>
                  <a:pt x="6384" y="13309"/>
                  <a:pt x="6511" y="13309"/>
                </a:cubicBezTo>
                <a:cubicBezTo>
                  <a:pt x="6671" y="13309"/>
                  <a:pt x="6798" y="13309"/>
                  <a:pt x="6798" y="13149"/>
                </a:cubicBezTo>
                <a:cubicBezTo>
                  <a:pt x="7054" y="12894"/>
                  <a:pt x="7054" y="12638"/>
                  <a:pt x="6798" y="12351"/>
                </a:cubicBezTo>
                <a:cubicBezTo>
                  <a:pt x="6671" y="12224"/>
                  <a:pt x="6384" y="11968"/>
                  <a:pt x="6128" y="11713"/>
                </a:cubicBezTo>
                <a:cubicBezTo>
                  <a:pt x="6052" y="11541"/>
                  <a:pt x="5872" y="11472"/>
                  <a:pt x="5685" y="11472"/>
                </a:cubicBezTo>
                <a:close/>
                <a:moveTo>
                  <a:pt x="8882" y="14350"/>
                </a:moveTo>
                <a:cubicBezTo>
                  <a:pt x="8728" y="14350"/>
                  <a:pt x="8601" y="14459"/>
                  <a:pt x="8522" y="14617"/>
                </a:cubicBezTo>
                <a:cubicBezTo>
                  <a:pt x="8267" y="14745"/>
                  <a:pt x="8394" y="15160"/>
                  <a:pt x="8522" y="15287"/>
                </a:cubicBezTo>
                <a:cubicBezTo>
                  <a:pt x="8905" y="15543"/>
                  <a:pt x="9192" y="15702"/>
                  <a:pt x="9447" y="15958"/>
                </a:cubicBezTo>
                <a:lnTo>
                  <a:pt x="9703" y="15958"/>
                </a:lnTo>
                <a:cubicBezTo>
                  <a:pt x="9990" y="15958"/>
                  <a:pt x="10118" y="15958"/>
                  <a:pt x="10245" y="15830"/>
                </a:cubicBezTo>
                <a:cubicBezTo>
                  <a:pt x="10373" y="15543"/>
                  <a:pt x="10245" y="15160"/>
                  <a:pt x="9990" y="15032"/>
                </a:cubicBezTo>
                <a:cubicBezTo>
                  <a:pt x="9703" y="14904"/>
                  <a:pt x="9447" y="14617"/>
                  <a:pt x="9192" y="14489"/>
                </a:cubicBezTo>
                <a:cubicBezTo>
                  <a:pt x="9082" y="14392"/>
                  <a:pt x="8977" y="14350"/>
                  <a:pt x="8882" y="14350"/>
                </a:cubicBezTo>
                <a:close/>
                <a:moveTo>
                  <a:pt x="12556" y="16436"/>
                </a:moveTo>
                <a:cubicBezTo>
                  <a:pt x="12377" y="16436"/>
                  <a:pt x="12212" y="16571"/>
                  <a:pt x="12096" y="16755"/>
                </a:cubicBezTo>
                <a:cubicBezTo>
                  <a:pt x="11969" y="17011"/>
                  <a:pt x="12096" y="17426"/>
                  <a:pt x="12383" y="17553"/>
                </a:cubicBezTo>
                <a:cubicBezTo>
                  <a:pt x="12639" y="17681"/>
                  <a:pt x="13054" y="17809"/>
                  <a:pt x="13309" y="17936"/>
                </a:cubicBezTo>
                <a:lnTo>
                  <a:pt x="13564" y="17936"/>
                </a:lnTo>
                <a:cubicBezTo>
                  <a:pt x="13692" y="17936"/>
                  <a:pt x="13979" y="17809"/>
                  <a:pt x="13979" y="17681"/>
                </a:cubicBezTo>
                <a:cubicBezTo>
                  <a:pt x="14107" y="17426"/>
                  <a:pt x="13979" y="17011"/>
                  <a:pt x="13692" y="16883"/>
                </a:cubicBezTo>
                <a:cubicBezTo>
                  <a:pt x="13437" y="16755"/>
                  <a:pt x="13054" y="16628"/>
                  <a:pt x="12766" y="16500"/>
                </a:cubicBezTo>
                <a:cubicBezTo>
                  <a:pt x="12696" y="16456"/>
                  <a:pt x="12625" y="16436"/>
                  <a:pt x="12556" y="16436"/>
                </a:cubicBezTo>
                <a:close/>
                <a:moveTo>
                  <a:pt x="16628" y="17809"/>
                </a:moveTo>
                <a:cubicBezTo>
                  <a:pt x="16373" y="17809"/>
                  <a:pt x="16086" y="17936"/>
                  <a:pt x="16086" y="18223"/>
                </a:cubicBezTo>
                <a:cubicBezTo>
                  <a:pt x="15958" y="18479"/>
                  <a:pt x="16245" y="18894"/>
                  <a:pt x="16500" y="18894"/>
                </a:cubicBezTo>
                <a:cubicBezTo>
                  <a:pt x="16756" y="19021"/>
                  <a:pt x="17171" y="19021"/>
                  <a:pt x="17554" y="19149"/>
                </a:cubicBezTo>
                <a:cubicBezTo>
                  <a:pt x="17841" y="19149"/>
                  <a:pt x="18096" y="18894"/>
                  <a:pt x="18096" y="18606"/>
                </a:cubicBezTo>
                <a:cubicBezTo>
                  <a:pt x="18224" y="18351"/>
                  <a:pt x="17968" y="18096"/>
                  <a:pt x="17681" y="18096"/>
                </a:cubicBezTo>
                <a:cubicBezTo>
                  <a:pt x="17426" y="17936"/>
                  <a:pt x="17043" y="17936"/>
                  <a:pt x="16628" y="17809"/>
                </a:cubicBezTo>
                <a:close/>
                <a:moveTo>
                  <a:pt x="20745" y="18351"/>
                </a:moveTo>
                <a:cubicBezTo>
                  <a:pt x="20490" y="18351"/>
                  <a:pt x="20234" y="18606"/>
                  <a:pt x="20234" y="18894"/>
                </a:cubicBezTo>
                <a:cubicBezTo>
                  <a:pt x="20234" y="19149"/>
                  <a:pt x="20490" y="19404"/>
                  <a:pt x="20745" y="19404"/>
                </a:cubicBezTo>
                <a:lnTo>
                  <a:pt x="21830" y="19404"/>
                </a:lnTo>
                <a:cubicBezTo>
                  <a:pt x="22213" y="19404"/>
                  <a:pt x="22341" y="19149"/>
                  <a:pt x="22341" y="18894"/>
                </a:cubicBezTo>
                <a:cubicBezTo>
                  <a:pt x="22341" y="18606"/>
                  <a:pt x="22085" y="18351"/>
                  <a:pt x="21830" y="1835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88" name="Google Shape;788;p19"/>
          <p:cNvSpPr/>
          <p:nvPr/>
        </p:nvSpPr>
        <p:spPr>
          <a:xfrm>
            <a:off x="351200" y="4822647"/>
            <a:ext cx="1223933" cy="289943"/>
          </a:xfrm>
          <a:custGeom>
            <a:avLst/>
            <a:gdLst/>
            <a:ahLst/>
            <a:cxnLst/>
            <a:rect l="l" t="t" r="r" b="b"/>
            <a:pathLst>
              <a:path w="29777" h="7054" extrusionOk="0">
                <a:moveTo>
                  <a:pt x="13691" y="0"/>
                </a:moveTo>
                <a:cubicBezTo>
                  <a:pt x="13308" y="0"/>
                  <a:pt x="12893" y="0"/>
                  <a:pt x="12638" y="128"/>
                </a:cubicBezTo>
                <a:cubicBezTo>
                  <a:pt x="12223" y="128"/>
                  <a:pt x="12096" y="383"/>
                  <a:pt x="12096" y="671"/>
                </a:cubicBezTo>
                <a:cubicBezTo>
                  <a:pt x="12096" y="926"/>
                  <a:pt x="12383" y="1181"/>
                  <a:pt x="12638" y="1181"/>
                </a:cubicBezTo>
                <a:cubicBezTo>
                  <a:pt x="13021" y="1054"/>
                  <a:pt x="13308" y="1054"/>
                  <a:pt x="13691" y="1054"/>
                </a:cubicBezTo>
                <a:cubicBezTo>
                  <a:pt x="13978" y="1054"/>
                  <a:pt x="14234" y="798"/>
                  <a:pt x="14234" y="511"/>
                </a:cubicBezTo>
                <a:cubicBezTo>
                  <a:pt x="14234" y="256"/>
                  <a:pt x="13978" y="0"/>
                  <a:pt x="13691" y="0"/>
                </a:cubicBezTo>
                <a:close/>
                <a:moveTo>
                  <a:pt x="16883" y="256"/>
                </a:moveTo>
                <a:cubicBezTo>
                  <a:pt x="16627" y="256"/>
                  <a:pt x="16372" y="383"/>
                  <a:pt x="16372" y="671"/>
                </a:cubicBezTo>
                <a:cubicBezTo>
                  <a:pt x="16212" y="926"/>
                  <a:pt x="16500" y="1181"/>
                  <a:pt x="16755" y="1309"/>
                </a:cubicBezTo>
                <a:cubicBezTo>
                  <a:pt x="17170" y="1309"/>
                  <a:pt x="17425" y="1309"/>
                  <a:pt x="17808" y="1468"/>
                </a:cubicBezTo>
                <a:lnTo>
                  <a:pt x="17968" y="1468"/>
                </a:lnTo>
                <a:cubicBezTo>
                  <a:pt x="18223" y="1468"/>
                  <a:pt x="18351" y="1309"/>
                  <a:pt x="18478" y="1054"/>
                </a:cubicBezTo>
                <a:cubicBezTo>
                  <a:pt x="18478" y="798"/>
                  <a:pt x="18351" y="383"/>
                  <a:pt x="17968" y="383"/>
                </a:cubicBezTo>
                <a:cubicBezTo>
                  <a:pt x="17681" y="383"/>
                  <a:pt x="17298" y="256"/>
                  <a:pt x="16883" y="256"/>
                </a:cubicBezTo>
                <a:close/>
                <a:moveTo>
                  <a:pt x="9460" y="480"/>
                </a:moveTo>
                <a:cubicBezTo>
                  <a:pt x="9410" y="480"/>
                  <a:pt x="9362" y="489"/>
                  <a:pt x="9319" y="511"/>
                </a:cubicBezTo>
                <a:cubicBezTo>
                  <a:pt x="9032" y="511"/>
                  <a:pt x="8649" y="671"/>
                  <a:pt x="8234" y="671"/>
                </a:cubicBezTo>
                <a:cubicBezTo>
                  <a:pt x="7979" y="798"/>
                  <a:pt x="7851" y="1054"/>
                  <a:pt x="7851" y="1309"/>
                </a:cubicBezTo>
                <a:cubicBezTo>
                  <a:pt x="7979" y="1596"/>
                  <a:pt x="8106" y="1724"/>
                  <a:pt x="8393" y="1724"/>
                </a:cubicBezTo>
                <a:lnTo>
                  <a:pt x="8521" y="1724"/>
                </a:lnTo>
                <a:cubicBezTo>
                  <a:pt x="8904" y="1596"/>
                  <a:pt x="9191" y="1596"/>
                  <a:pt x="9574" y="1468"/>
                </a:cubicBezTo>
                <a:cubicBezTo>
                  <a:pt x="9830" y="1468"/>
                  <a:pt x="9989" y="1181"/>
                  <a:pt x="9989" y="926"/>
                </a:cubicBezTo>
                <a:cubicBezTo>
                  <a:pt x="9989" y="714"/>
                  <a:pt x="9703" y="480"/>
                  <a:pt x="9460" y="480"/>
                </a:cubicBezTo>
                <a:close/>
                <a:moveTo>
                  <a:pt x="21006" y="1147"/>
                </a:moveTo>
                <a:cubicBezTo>
                  <a:pt x="20783" y="1147"/>
                  <a:pt x="20593" y="1361"/>
                  <a:pt x="20489" y="1596"/>
                </a:cubicBezTo>
                <a:cubicBezTo>
                  <a:pt x="20361" y="1851"/>
                  <a:pt x="20617" y="2107"/>
                  <a:pt x="20872" y="2266"/>
                </a:cubicBezTo>
                <a:cubicBezTo>
                  <a:pt x="21159" y="2394"/>
                  <a:pt x="21542" y="2394"/>
                  <a:pt x="21797" y="2522"/>
                </a:cubicBezTo>
                <a:lnTo>
                  <a:pt x="21957" y="2649"/>
                </a:lnTo>
                <a:cubicBezTo>
                  <a:pt x="22212" y="2649"/>
                  <a:pt x="22468" y="2522"/>
                  <a:pt x="22468" y="2266"/>
                </a:cubicBezTo>
                <a:cubicBezTo>
                  <a:pt x="22595" y="1979"/>
                  <a:pt x="22468" y="1724"/>
                  <a:pt x="22212" y="1596"/>
                </a:cubicBezTo>
                <a:cubicBezTo>
                  <a:pt x="21797" y="1468"/>
                  <a:pt x="21542" y="1309"/>
                  <a:pt x="21159" y="1181"/>
                </a:cubicBezTo>
                <a:cubicBezTo>
                  <a:pt x="21107" y="1158"/>
                  <a:pt x="21056" y="1147"/>
                  <a:pt x="21006" y="1147"/>
                </a:cubicBezTo>
                <a:close/>
                <a:moveTo>
                  <a:pt x="5405" y="1674"/>
                </a:moveTo>
                <a:cubicBezTo>
                  <a:pt x="5339" y="1674"/>
                  <a:pt x="5270" y="1690"/>
                  <a:pt x="5202" y="1724"/>
                </a:cubicBezTo>
                <a:cubicBezTo>
                  <a:pt x="4787" y="1851"/>
                  <a:pt x="4532" y="1979"/>
                  <a:pt x="4117" y="2107"/>
                </a:cubicBezTo>
                <a:cubicBezTo>
                  <a:pt x="3862" y="2266"/>
                  <a:pt x="3734" y="2522"/>
                  <a:pt x="3862" y="2777"/>
                </a:cubicBezTo>
                <a:cubicBezTo>
                  <a:pt x="3989" y="3064"/>
                  <a:pt x="4117" y="3064"/>
                  <a:pt x="4404" y="3064"/>
                </a:cubicBezTo>
                <a:lnTo>
                  <a:pt x="4659" y="3064"/>
                </a:lnTo>
                <a:cubicBezTo>
                  <a:pt x="4915" y="2905"/>
                  <a:pt x="5202" y="2777"/>
                  <a:pt x="5585" y="2649"/>
                </a:cubicBezTo>
                <a:cubicBezTo>
                  <a:pt x="5840" y="2522"/>
                  <a:pt x="6000" y="2266"/>
                  <a:pt x="5840" y="1979"/>
                </a:cubicBezTo>
                <a:cubicBezTo>
                  <a:pt x="5747" y="1792"/>
                  <a:pt x="5585" y="1674"/>
                  <a:pt x="5405" y="1674"/>
                </a:cubicBezTo>
                <a:close/>
                <a:moveTo>
                  <a:pt x="24930" y="2855"/>
                </a:moveTo>
                <a:cubicBezTo>
                  <a:pt x="24736" y="2855"/>
                  <a:pt x="24572" y="2980"/>
                  <a:pt x="24478" y="3192"/>
                </a:cubicBezTo>
                <a:cubicBezTo>
                  <a:pt x="24351" y="3447"/>
                  <a:pt x="24351" y="3702"/>
                  <a:pt x="24606" y="3862"/>
                </a:cubicBezTo>
                <a:cubicBezTo>
                  <a:pt x="24989" y="3990"/>
                  <a:pt x="25276" y="4245"/>
                  <a:pt x="25531" y="4373"/>
                </a:cubicBezTo>
                <a:cubicBezTo>
                  <a:pt x="25659" y="4373"/>
                  <a:pt x="25659" y="4500"/>
                  <a:pt x="25787" y="4500"/>
                </a:cubicBezTo>
                <a:cubicBezTo>
                  <a:pt x="26074" y="4500"/>
                  <a:pt x="26202" y="4373"/>
                  <a:pt x="26329" y="4245"/>
                </a:cubicBezTo>
                <a:cubicBezTo>
                  <a:pt x="26457" y="3990"/>
                  <a:pt x="26329" y="3575"/>
                  <a:pt x="26074" y="3447"/>
                </a:cubicBezTo>
                <a:cubicBezTo>
                  <a:pt x="25787" y="3320"/>
                  <a:pt x="25531" y="3064"/>
                  <a:pt x="25148" y="2905"/>
                </a:cubicBezTo>
                <a:cubicBezTo>
                  <a:pt x="25073" y="2871"/>
                  <a:pt x="25000" y="2855"/>
                  <a:pt x="24930" y="2855"/>
                </a:cubicBezTo>
                <a:close/>
                <a:moveTo>
                  <a:pt x="1485" y="3525"/>
                </a:moveTo>
                <a:cubicBezTo>
                  <a:pt x="1425" y="3525"/>
                  <a:pt x="1374" y="3541"/>
                  <a:pt x="1340" y="3575"/>
                </a:cubicBezTo>
                <a:cubicBezTo>
                  <a:pt x="926" y="3862"/>
                  <a:pt x="670" y="3990"/>
                  <a:pt x="415" y="4245"/>
                </a:cubicBezTo>
                <a:cubicBezTo>
                  <a:pt x="128" y="4373"/>
                  <a:pt x="0" y="4660"/>
                  <a:pt x="255" y="4915"/>
                </a:cubicBezTo>
                <a:cubicBezTo>
                  <a:pt x="415" y="5043"/>
                  <a:pt x="543" y="5171"/>
                  <a:pt x="670" y="5171"/>
                </a:cubicBezTo>
                <a:cubicBezTo>
                  <a:pt x="798" y="5171"/>
                  <a:pt x="926" y="5171"/>
                  <a:pt x="926" y="5043"/>
                </a:cubicBezTo>
                <a:cubicBezTo>
                  <a:pt x="1213" y="4915"/>
                  <a:pt x="1596" y="4660"/>
                  <a:pt x="1851" y="4500"/>
                </a:cubicBezTo>
                <a:cubicBezTo>
                  <a:pt x="2138" y="4373"/>
                  <a:pt x="2138" y="3990"/>
                  <a:pt x="2011" y="3862"/>
                </a:cubicBezTo>
                <a:cubicBezTo>
                  <a:pt x="1893" y="3650"/>
                  <a:pt x="1654" y="3525"/>
                  <a:pt x="1485" y="3525"/>
                </a:cubicBezTo>
                <a:close/>
                <a:moveTo>
                  <a:pt x="28469" y="5217"/>
                </a:moveTo>
                <a:cubicBezTo>
                  <a:pt x="28309" y="5217"/>
                  <a:pt x="28129" y="5285"/>
                  <a:pt x="28053" y="5458"/>
                </a:cubicBezTo>
                <a:cubicBezTo>
                  <a:pt x="27797" y="5713"/>
                  <a:pt x="27925" y="5968"/>
                  <a:pt x="28053" y="6096"/>
                </a:cubicBezTo>
                <a:cubicBezTo>
                  <a:pt x="28340" y="6383"/>
                  <a:pt x="28595" y="6639"/>
                  <a:pt x="28851" y="6766"/>
                </a:cubicBezTo>
                <a:cubicBezTo>
                  <a:pt x="28978" y="6894"/>
                  <a:pt x="29138" y="7054"/>
                  <a:pt x="29265" y="7054"/>
                </a:cubicBezTo>
                <a:cubicBezTo>
                  <a:pt x="29393" y="7054"/>
                  <a:pt x="29521" y="6894"/>
                  <a:pt x="29648" y="6766"/>
                </a:cubicBezTo>
                <a:cubicBezTo>
                  <a:pt x="29776" y="6639"/>
                  <a:pt x="29776" y="6256"/>
                  <a:pt x="29648" y="6096"/>
                </a:cubicBezTo>
                <a:cubicBezTo>
                  <a:pt x="29393" y="5841"/>
                  <a:pt x="28978" y="5585"/>
                  <a:pt x="28723" y="5298"/>
                </a:cubicBezTo>
                <a:cubicBezTo>
                  <a:pt x="28672" y="5247"/>
                  <a:pt x="28575" y="5217"/>
                  <a:pt x="28469" y="52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38327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7">
  <p:cSld name="Title and text 7"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20"/>
          <p:cNvSpPr/>
          <p:nvPr/>
        </p:nvSpPr>
        <p:spPr>
          <a:xfrm>
            <a:off x="-106799" y="287833"/>
            <a:ext cx="10245241" cy="6090819"/>
          </a:xfrm>
          <a:custGeom>
            <a:avLst/>
            <a:gdLst/>
            <a:ahLst/>
            <a:cxnLst/>
            <a:rect l="l" t="t" r="r" b="b"/>
            <a:pathLst>
              <a:path w="115435" h="76342" extrusionOk="0">
                <a:moveTo>
                  <a:pt x="69014" y="1"/>
                </a:moveTo>
                <a:cubicBezTo>
                  <a:pt x="66329" y="1"/>
                  <a:pt x="63728" y="354"/>
                  <a:pt x="61180" y="1802"/>
                </a:cubicBezTo>
                <a:cubicBezTo>
                  <a:pt x="59297" y="2887"/>
                  <a:pt x="57701" y="4323"/>
                  <a:pt x="56265" y="5919"/>
                </a:cubicBezTo>
                <a:cubicBezTo>
                  <a:pt x="55180" y="7131"/>
                  <a:pt x="54127" y="9110"/>
                  <a:pt x="52786" y="10195"/>
                </a:cubicBezTo>
                <a:cubicBezTo>
                  <a:pt x="52276" y="9110"/>
                  <a:pt x="52116" y="7801"/>
                  <a:pt x="51318" y="6716"/>
                </a:cubicBezTo>
                <a:cubicBezTo>
                  <a:pt x="50680" y="5791"/>
                  <a:pt x="49882" y="5121"/>
                  <a:pt x="48925" y="4610"/>
                </a:cubicBezTo>
                <a:cubicBezTo>
                  <a:pt x="46148" y="2887"/>
                  <a:pt x="42701" y="2216"/>
                  <a:pt x="39510" y="2216"/>
                </a:cubicBezTo>
                <a:cubicBezTo>
                  <a:pt x="34053" y="2216"/>
                  <a:pt x="28180" y="3812"/>
                  <a:pt x="28053" y="10195"/>
                </a:cubicBezTo>
                <a:cubicBezTo>
                  <a:pt x="28053" y="10658"/>
                  <a:pt x="28388" y="10889"/>
                  <a:pt x="28723" y="10889"/>
                </a:cubicBezTo>
                <a:cubicBezTo>
                  <a:pt x="29058" y="10889"/>
                  <a:pt x="29393" y="10658"/>
                  <a:pt x="29393" y="10195"/>
                </a:cubicBezTo>
                <a:cubicBezTo>
                  <a:pt x="29521" y="7004"/>
                  <a:pt x="30989" y="5121"/>
                  <a:pt x="34053" y="4195"/>
                </a:cubicBezTo>
                <a:cubicBezTo>
                  <a:pt x="35815" y="3674"/>
                  <a:pt x="37732" y="3481"/>
                  <a:pt x="39623" y="3481"/>
                </a:cubicBezTo>
                <a:cubicBezTo>
                  <a:pt x="40163" y="3481"/>
                  <a:pt x="40701" y="3497"/>
                  <a:pt x="41233" y="3525"/>
                </a:cubicBezTo>
                <a:cubicBezTo>
                  <a:pt x="43882" y="3812"/>
                  <a:pt x="46818" y="4610"/>
                  <a:pt x="48925" y="6206"/>
                </a:cubicBezTo>
                <a:cubicBezTo>
                  <a:pt x="50935" y="7674"/>
                  <a:pt x="50808" y="9653"/>
                  <a:pt x="51988" y="11663"/>
                </a:cubicBezTo>
                <a:cubicBezTo>
                  <a:pt x="52067" y="11821"/>
                  <a:pt x="52256" y="11930"/>
                  <a:pt x="52479" y="11930"/>
                </a:cubicBezTo>
                <a:cubicBezTo>
                  <a:pt x="52617" y="11930"/>
                  <a:pt x="52768" y="11888"/>
                  <a:pt x="52914" y="11791"/>
                </a:cubicBezTo>
                <a:cubicBezTo>
                  <a:pt x="53712" y="11248"/>
                  <a:pt x="54254" y="10578"/>
                  <a:pt x="54797" y="9780"/>
                </a:cubicBezTo>
                <a:cubicBezTo>
                  <a:pt x="55978" y="8312"/>
                  <a:pt x="57191" y="6876"/>
                  <a:pt x="58499" y="5663"/>
                </a:cubicBezTo>
                <a:cubicBezTo>
                  <a:pt x="61673" y="2640"/>
                  <a:pt x="64933" y="1278"/>
                  <a:pt x="69227" y="1278"/>
                </a:cubicBezTo>
                <a:cubicBezTo>
                  <a:pt x="69467" y="1278"/>
                  <a:pt x="69710" y="1282"/>
                  <a:pt x="69956" y="1291"/>
                </a:cubicBezTo>
                <a:cubicBezTo>
                  <a:pt x="73531" y="1419"/>
                  <a:pt x="77392" y="1546"/>
                  <a:pt x="80839" y="2599"/>
                </a:cubicBezTo>
                <a:cubicBezTo>
                  <a:pt x="82977" y="3270"/>
                  <a:pt x="85626" y="4323"/>
                  <a:pt x="86967" y="6206"/>
                </a:cubicBezTo>
                <a:cubicBezTo>
                  <a:pt x="88307" y="8184"/>
                  <a:pt x="87509" y="10067"/>
                  <a:pt x="87637" y="12174"/>
                </a:cubicBezTo>
                <a:cubicBezTo>
                  <a:pt x="87637" y="12533"/>
                  <a:pt x="87924" y="12869"/>
                  <a:pt x="88271" y="12869"/>
                </a:cubicBezTo>
                <a:cubicBezTo>
                  <a:pt x="88325" y="12869"/>
                  <a:pt x="88379" y="12861"/>
                  <a:pt x="88435" y="12844"/>
                </a:cubicBezTo>
                <a:cubicBezTo>
                  <a:pt x="89464" y="12621"/>
                  <a:pt x="90421" y="12278"/>
                  <a:pt x="91431" y="12278"/>
                </a:cubicBezTo>
                <a:cubicBezTo>
                  <a:pt x="91580" y="12278"/>
                  <a:pt x="91730" y="12285"/>
                  <a:pt x="91881" y="12301"/>
                </a:cubicBezTo>
                <a:cubicBezTo>
                  <a:pt x="94147" y="12589"/>
                  <a:pt x="95073" y="14695"/>
                  <a:pt x="94403" y="16706"/>
                </a:cubicBezTo>
                <a:cubicBezTo>
                  <a:pt x="94147" y="17759"/>
                  <a:pt x="92679" y="19227"/>
                  <a:pt x="93605" y="20152"/>
                </a:cubicBezTo>
                <a:cubicBezTo>
                  <a:pt x="94093" y="20625"/>
                  <a:pt x="94989" y="20723"/>
                  <a:pt x="95889" y="20723"/>
                </a:cubicBezTo>
                <a:cubicBezTo>
                  <a:pt x="96531" y="20723"/>
                  <a:pt x="97176" y="20673"/>
                  <a:pt x="97676" y="20673"/>
                </a:cubicBezTo>
                <a:cubicBezTo>
                  <a:pt x="97849" y="20673"/>
                  <a:pt x="98004" y="20679"/>
                  <a:pt x="98137" y="20695"/>
                </a:cubicBezTo>
                <a:cubicBezTo>
                  <a:pt x="101328" y="21237"/>
                  <a:pt x="104519" y="22546"/>
                  <a:pt x="106913" y="24557"/>
                </a:cubicBezTo>
                <a:cubicBezTo>
                  <a:pt x="111030" y="28131"/>
                  <a:pt x="114094" y="31993"/>
                  <a:pt x="113424" y="37833"/>
                </a:cubicBezTo>
                <a:cubicBezTo>
                  <a:pt x="113168" y="40897"/>
                  <a:pt x="112243" y="43960"/>
                  <a:pt x="110360" y="46482"/>
                </a:cubicBezTo>
                <a:cubicBezTo>
                  <a:pt x="109307" y="47822"/>
                  <a:pt x="108253" y="48205"/>
                  <a:pt x="106785" y="48620"/>
                </a:cubicBezTo>
                <a:cubicBezTo>
                  <a:pt x="105988" y="48748"/>
                  <a:pt x="105573" y="49003"/>
                  <a:pt x="104934" y="49546"/>
                </a:cubicBezTo>
                <a:cubicBezTo>
                  <a:pt x="104775" y="49673"/>
                  <a:pt x="104647" y="50088"/>
                  <a:pt x="104775" y="50343"/>
                </a:cubicBezTo>
                <a:cubicBezTo>
                  <a:pt x="105988" y="51939"/>
                  <a:pt x="107328" y="52992"/>
                  <a:pt x="107328" y="55131"/>
                </a:cubicBezTo>
                <a:cubicBezTo>
                  <a:pt x="107456" y="57269"/>
                  <a:pt x="105860" y="58865"/>
                  <a:pt x="104647" y="60460"/>
                </a:cubicBezTo>
                <a:cubicBezTo>
                  <a:pt x="102126" y="63779"/>
                  <a:pt x="98934" y="66045"/>
                  <a:pt x="95200" y="67896"/>
                </a:cubicBezTo>
                <a:cubicBezTo>
                  <a:pt x="91626" y="69747"/>
                  <a:pt x="87764" y="70545"/>
                  <a:pt x="83775" y="70545"/>
                </a:cubicBezTo>
                <a:cubicBezTo>
                  <a:pt x="79786" y="70545"/>
                  <a:pt x="74999" y="70162"/>
                  <a:pt x="73275" y="65918"/>
                </a:cubicBezTo>
                <a:cubicBezTo>
                  <a:pt x="73153" y="65597"/>
                  <a:pt x="72841" y="65430"/>
                  <a:pt x="72549" y="65430"/>
                </a:cubicBezTo>
                <a:cubicBezTo>
                  <a:pt x="72230" y="65430"/>
                  <a:pt x="71935" y="65629"/>
                  <a:pt x="71935" y="66045"/>
                </a:cubicBezTo>
                <a:cubicBezTo>
                  <a:pt x="71680" y="72013"/>
                  <a:pt x="63286" y="74694"/>
                  <a:pt x="58371" y="74949"/>
                </a:cubicBezTo>
                <a:cubicBezTo>
                  <a:pt x="58133" y="74961"/>
                  <a:pt x="57893" y="74968"/>
                  <a:pt x="57653" y="74968"/>
                </a:cubicBezTo>
                <a:cubicBezTo>
                  <a:pt x="55351" y="74968"/>
                  <a:pt x="52975" y="74411"/>
                  <a:pt x="50808" y="73226"/>
                </a:cubicBezTo>
                <a:cubicBezTo>
                  <a:pt x="48127" y="71758"/>
                  <a:pt x="46946" y="69907"/>
                  <a:pt x="46403" y="66971"/>
                </a:cubicBezTo>
                <a:cubicBezTo>
                  <a:pt x="46403" y="66657"/>
                  <a:pt x="46179" y="66524"/>
                  <a:pt x="45916" y="66524"/>
                </a:cubicBezTo>
                <a:cubicBezTo>
                  <a:pt x="45724" y="66524"/>
                  <a:pt x="45512" y="66594"/>
                  <a:pt x="45350" y="66715"/>
                </a:cubicBezTo>
                <a:cubicBezTo>
                  <a:pt x="44552" y="67354"/>
                  <a:pt x="44138" y="68152"/>
                  <a:pt x="43627" y="68822"/>
                </a:cubicBezTo>
                <a:cubicBezTo>
                  <a:pt x="42542" y="70545"/>
                  <a:pt x="41233" y="71758"/>
                  <a:pt x="39510" y="72683"/>
                </a:cubicBezTo>
                <a:cubicBezTo>
                  <a:pt x="37741" y="73592"/>
                  <a:pt x="35849" y="73901"/>
                  <a:pt x="33924" y="73901"/>
                </a:cubicBezTo>
                <a:cubicBezTo>
                  <a:pt x="31926" y="73901"/>
                  <a:pt x="29892" y="73567"/>
                  <a:pt x="27925" y="73226"/>
                </a:cubicBezTo>
                <a:cubicBezTo>
                  <a:pt x="25149" y="72683"/>
                  <a:pt x="22212" y="72013"/>
                  <a:pt x="19691" y="70418"/>
                </a:cubicBezTo>
                <a:cubicBezTo>
                  <a:pt x="18095" y="69237"/>
                  <a:pt x="16627" y="67769"/>
                  <a:pt x="15702" y="66045"/>
                </a:cubicBezTo>
                <a:cubicBezTo>
                  <a:pt x="14362" y="64035"/>
                  <a:pt x="14362" y="62311"/>
                  <a:pt x="14776" y="60045"/>
                </a:cubicBezTo>
                <a:cubicBezTo>
                  <a:pt x="14877" y="59642"/>
                  <a:pt x="14559" y="59298"/>
                  <a:pt x="14153" y="59298"/>
                </a:cubicBezTo>
                <a:cubicBezTo>
                  <a:pt x="14046" y="59298"/>
                  <a:pt x="13932" y="59322"/>
                  <a:pt x="13819" y="59375"/>
                </a:cubicBezTo>
                <a:cubicBezTo>
                  <a:pt x="13298" y="59617"/>
                  <a:pt x="12715" y="59762"/>
                  <a:pt x="12167" y="59762"/>
                </a:cubicBezTo>
                <a:cubicBezTo>
                  <a:pt x="10904" y="59762"/>
                  <a:pt x="9828" y="58991"/>
                  <a:pt x="10117" y="56854"/>
                </a:cubicBezTo>
                <a:cubicBezTo>
                  <a:pt x="10117" y="56056"/>
                  <a:pt x="10500" y="55131"/>
                  <a:pt x="10628" y="54460"/>
                </a:cubicBezTo>
                <a:cubicBezTo>
                  <a:pt x="10855" y="54055"/>
                  <a:pt x="10480" y="53549"/>
                  <a:pt x="10045" y="53549"/>
                </a:cubicBezTo>
                <a:cubicBezTo>
                  <a:pt x="9931" y="53549"/>
                  <a:pt x="9814" y="53583"/>
                  <a:pt x="9702" y="53662"/>
                </a:cubicBezTo>
                <a:cubicBezTo>
                  <a:pt x="8862" y="54255"/>
                  <a:pt x="8108" y="54511"/>
                  <a:pt x="7466" y="54511"/>
                </a:cubicBezTo>
                <a:cubicBezTo>
                  <a:pt x="5375" y="54511"/>
                  <a:pt x="4462" y="51799"/>
                  <a:pt x="5585" y="49163"/>
                </a:cubicBezTo>
                <a:cubicBezTo>
                  <a:pt x="6383" y="47024"/>
                  <a:pt x="8234" y="45971"/>
                  <a:pt x="9702" y="44375"/>
                </a:cubicBezTo>
                <a:cubicBezTo>
                  <a:pt x="9989" y="43960"/>
                  <a:pt x="9989" y="43418"/>
                  <a:pt x="9574" y="43163"/>
                </a:cubicBezTo>
                <a:cubicBezTo>
                  <a:pt x="7436" y="42109"/>
                  <a:pt x="5202" y="41567"/>
                  <a:pt x="3734" y="39588"/>
                </a:cubicBezTo>
                <a:cubicBezTo>
                  <a:pt x="2011" y="37322"/>
                  <a:pt x="1340" y="34386"/>
                  <a:pt x="2011" y="31737"/>
                </a:cubicBezTo>
                <a:cubicBezTo>
                  <a:pt x="3319" y="25865"/>
                  <a:pt x="9319" y="22961"/>
                  <a:pt x="14904" y="22674"/>
                </a:cubicBezTo>
                <a:cubicBezTo>
                  <a:pt x="15702" y="22674"/>
                  <a:pt x="15702" y="21493"/>
                  <a:pt x="14904" y="21493"/>
                </a:cubicBezTo>
                <a:cubicBezTo>
                  <a:pt x="12893" y="21493"/>
                  <a:pt x="10915" y="19227"/>
                  <a:pt x="10372" y="17503"/>
                </a:cubicBezTo>
                <a:cubicBezTo>
                  <a:pt x="9830" y="14855"/>
                  <a:pt x="11713" y="12589"/>
                  <a:pt x="13979" y="11504"/>
                </a:cubicBezTo>
                <a:cubicBezTo>
                  <a:pt x="15569" y="10653"/>
                  <a:pt x="17413" y="10216"/>
                  <a:pt x="19252" y="10216"/>
                </a:cubicBezTo>
                <a:cubicBezTo>
                  <a:pt x="21694" y="10216"/>
                  <a:pt x="24126" y="10987"/>
                  <a:pt x="25946" y="12589"/>
                </a:cubicBezTo>
                <a:cubicBezTo>
                  <a:pt x="26005" y="12647"/>
                  <a:pt x="26071" y="12672"/>
                  <a:pt x="26134" y="12672"/>
                </a:cubicBezTo>
                <a:cubicBezTo>
                  <a:pt x="26344" y="12672"/>
                  <a:pt x="26526" y="12395"/>
                  <a:pt x="26329" y="12174"/>
                </a:cubicBezTo>
                <a:cubicBezTo>
                  <a:pt x="24395" y="10319"/>
                  <a:pt x="21530" y="9353"/>
                  <a:pt x="18668" y="9353"/>
                </a:cubicBezTo>
                <a:cubicBezTo>
                  <a:pt x="15818" y="9353"/>
                  <a:pt x="12969" y="10311"/>
                  <a:pt x="11042" y="12301"/>
                </a:cubicBezTo>
                <a:cubicBezTo>
                  <a:pt x="9447" y="14057"/>
                  <a:pt x="8521" y="16833"/>
                  <a:pt x="9574" y="18972"/>
                </a:cubicBezTo>
                <a:cubicBezTo>
                  <a:pt x="10245" y="20025"/>
                  <a:pt x="11170" y="21078"/>
                  <a:pt x="12223" y="21748"/>
                </a:cubicBezTo>
                <a:cubicBezTo>
                  <a:pt x="7053" y="22833"/>
                  <a:pt x="2011" y="25865"/>
                  <a:pt x="670" y="31322"/>
                </a:cubicBezTo>
                <a:cubicBezTo>
                  <a:pt x="0" y="33844"/>
                  <a:pt x="543" y="36652"/>
                  <a:pt x="1723" y="39046"/>
                </a:cubicBezTo>
                <a:cubicBezTo>
                  <a:pt x="3191" y="41822"/>
                  <a:pt x="5585" y="42780"/>
                  <a:pt x="8106" y="43960"/>
                </a:cubicBezTo>
                <a:cubicBezTo>
                  <a:pt x="5713" y="46609"/>
                  <a:pt x="2936" y="49003"/>
                  <a:pt x="3606" y="52992"/>
                </a:cubicBezTo>
                <a:cubicBezTo>
                  <a:pt x="3734" y="54333"/>
                  <a:pt x="4660" y="55131"/>
                  <a:pt x="5840" y="55673"/>
                </a:cubicBezTo>
                <a:cubicBezTo>
                  <a:pt x="6404" y="55910"/>
                  <a:pt x="6906" y="56010"/>
                  <a:pt x="7374" y="56010"/>
                </a:cubicBezTo>
                <a:cubicBezTo>
                  <a:pt x="7914" y="56010"/>
                  <a:pt x="8409" y="55878"/>
                  <a:pt x="8904" y="55673"/>
                </a:cubicBezTo>
                <a:lnTo>
                  <a:pt x="8904" y="55673"/>
                </a:lnTo>
                <a:cubicBezTo>
                  <a:pt x="8521" y="57396"/>
                  <a:pt x="8106" y="59120"/>
                  <a:pt x="9319" y="60460"/>
                </a:cubicBezTo>
                <a:cubicBezTo>
                  <a:pt x="9906" y="61118"/>
                  <a:pt x="10661" y="61370"/>
                  <a:pt x="11447" y="61370"/>
                </a:cubicBezTo>
                <a:cubicBezTo>
                  <a:pt x="12071" y="61370"/>
                  <a:pt x="12715" y="61211"/>
                  <a:pt x="13308" y="60971"/>
                </a:cubicBezTo>
                <a:lnTo>
                  <a:pt x="13308" y="60971"/>
                </a:lnTo>
                <a:cubicBezTo>
                  <a:pt x="13021" y="64322"/>
                  <a:pt x="13979" y="66715"/>
                  <a:pt x="16500" y="69364"/>
                </a:cubicBezTo>
                <a:cubicBezTo>
                  <a:pt x="19021" y="72013"/>
                  <a:pt x="22468" y="73354"/>
                  <a:pt x="26074" y="74152"/>
                </a:cubicBezTo>
                <a:cubicBezTo>
                  <a:pt x="28511" y="74677"/>
                  <a:pt x="31363" y="75313"/>
                  <a:pt x="34092" y="75313"/>
                </a:cubicBezTo>
                <a:cubicBezTo>
                  <a:pt x="35509" y="75313"/>
                  <a:pt x="36894" y="75141"/>
                  <a:pt x="38170" y="74694"/>
                </a:cubicBezTo>
                <a:cubicBezTo>
                  <a:pt x="39765" y="74152"/>
                  <a:pt x="41489" y="73226"/>
                  <a:pt x="42701" y="72141"/>
                </a:cubicBezTo>
                <a:cubicBezTo>
                  <a:pt x="43755" y="71088"/>
                  <a:pt x="44552" y="69620"/>
                  <a:pt x="45478" y="68567"/>
                </a:cubicBezTo>
                <a:cubicBezTo>
                  <a:pt x="46021" y="70960"/>
                  <a:pt x="47201" y="72556"/>
                  <a:pt x="49467" y="74024"/>
                </a:cubicBezTo>
                <a:cubicBezTo>
                  <a:pt x="52006" y="75624"/>
                  <a:pt x="54926" y="76342"/>
                  <a:pt x="57816" y="76342"/>
                </a:cubicBezTo>
                <a:cubicBezTo>
                  <a:pt x="58268" y="76342"/>
                  <a:pt x="58720" y="76324"/>
                  <a:pt x="59169" y="76290"/>
                </a:cubicBezTo>
                <a:cubicBezTo>
                  <a:pt x="64244" y="75747"/>
                  <a:pt x="71265" y="73226"/>
                  <a:pt x="73020" y="68024"/>
                </a:cubicBezTo>
                <a:cubicBezTo>
                  <a:pt x="75237" y="71056"/>
                  <a:pt x="79256" y="72118"/>
                  <a:pt x="83370" y="72118"/>
                </a:cubicBezTo>
                <a:cubicBezTo>
                  <a:pt x="86661" y="72118"/>
                  <a:pt x="90013" y="71439"/>
                  <a:pt x="92552" y="70545"/>
                </a:cubicBezTo>
                <a:cubicBezTo>
                  <a:pt x="96413" y="69237"/>
                  <a:pt x="100530" y="66971"/>
                  <a:pt x="103466" y="64035"/>
                </a:cubicBezTo>
                <a:cubicBezTo>
                  <a:pt x="105860" y="61513"/>
                  <a:pt x="109179" y="58067"/>
                  <a:pt x="108636" y="54333"/>
                </a:cubicBezTo>
                <a:cubicBezTo>
                  <a:pt x="108509" y="53280"/>
                  <a:pt x="106785" y="50758"/>
                  <a:pt x="106913" y="50216"/>
                </a:cubicBezTo>
                <a:cubicBezTo>
                  <a:pt x="107168" y="49546"/>
                  <a:pt x="108381" y="49673"/>
                  <a:pt x="108924" y="49546"/>
                </a:cubicBezTo>
                <a:cubicBezTo>
                  <a:pt x="109721" y="49163"/>
                  <a:pt x="110360" y="48620"/>
                  <a:pt x="110902" y="47950"/>
                </a:cubicBezTo>
                <a:cubicBezTo>
                  <a:pt x="113551" y="45014"/>
                  <a:pt x="114636" y="40769"/>
                  <a:pt x="114892" y="36907"/>
                </a:cubicBezTo>
                <a:cubicBezTo>
                  <a:pt x="115434" y="28673"/>
                  <a:pt x="108381" y="22546"/>
                  <a:pt x="101200" y="20152"/>
                </a:cubicBezTo>
                <a:cubicBezTo>
                  <a:pt x="100147" y="19769"/>
                  <a:pt x="98934" y="19482"/>
                  <a:pt x="97881" y="19354"/>
                </a:cubicBezTo>
                <a:cubicBezTo>
                  <a:pt x="97339" y="19227"/>
                  <a:pt x="96796" y="19227"/>
                  <a:pt x="96286" y="19227"/>
                </a:cubicBezTo>
                <a:cubicBezTo>
                  <a:pt x="95900" y="19227"/>
                  <a:pt x="95635" y="19259"/>
                  <a:pt x="95460" y="19259"/>
                </a:cubicBezTo>
                <a:cubicBezTo>
                  <a:pt x="95142" y="19259"/>
                  <a:pt x="95118" y="19153"/>
                  <a:pt x="95200" y="18557"/>
                </a:cubicBezTo>
                <a:cubicBezTo>
                  <a:pt x="95200" y="17089"/>
                  <a:pt x="96541" y="15652"/>
                  <a:pt x="96158" y="13897"/>
                </a:cubicBezTo>
                <a:cubicBezTo>
                  <a:pt x="95871" y="12461"/>
                  <a:pt x="94690" y="11504"/>
                  <a:pt x="93222" y="11121"/>
                </a:cubicBezTo>
                <a:cubicBezTo>
                  <a:pt x="92623" y="10976"/>
                  <a:pt x="92101" y="10917"/>
                  <a:pt x="91614" y="10917"/>
                </a:cubicBezTo>
                <a:cubicBezTo>
                  <a:pt x="90702" y="10917"/>
                  <a:pt x="89914" y="11126"/>
                  <a:pt x="88977" y="11376"/>
                </a:cubicBezTo>
                <a:cubicBezTo>
                  <a:pt x="88977" y="9780"/>
                  <a:pt x="89488" y="8599"/>
                  <a:pt x="88818" y="7004"/>
                </a:cubicBezTo>
                <a:cubicBezTo>
                  <a:pt x="88179" y="5280"/>
                  <a:pt x="86967" y="4067"/>
                  <a:pt x="85499" y="3142"/>
                </a:cubicBezTo>
                <a:cubicBezTo>
                  <a:pt x="81924" y="1004"/>
                  <a:pt x="77807" y="493"/>
                  <a:pt x="73658" y="206"/>
                </a:cubicBezTo>
                <a:cubicBezTo>
                  <a:pt x="72079" y="114"/>
                  <a:pt x="70533" y="1"/>
                  <a:pt x="6901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91" name="Google Shape;791;p20"/>
          <p:cNvGrpSpPr/>
          <p:nvPr/>
        </p:nvGrpSpPr>
        <p:grpSpPr>
          <a:xfrm>
            <a:off x="47392" y="-15363"/>
            <a:ext cx="12007961" cy="6733529"/>
            <a:chOff x="35543" y="-11523"/>
            <a:chExt cx="9005971" cy="5050147"/>
          </a:xfrm>
        </p:grpSpPr>
        <p:sp>
          <p:nvSpPr>
            <p:cNvPr id="792" name="Google Shape;792;p20"/>
            <p:cNvSpPr/>
            <p:nvPr/>
          </p:nvSpPr>
          <p:spPr>
            <a:xfrm flipH="1">
              <a:off x="243584" y="989044"/>
              <a:ext cx="229237" cy="233977"/>
            </a:xfrm>
            <a:custGeom>
              <a:avLst/>
              <a:gdLst/>
              <a:ahLst/>
              <a:cxnLst/>
              <a:rect l="l" t="t" r="r" b="b"/>
              <a:pathLst>
                <a:path w="2950" h="3011" extrusionOk="0">
                  <a:moveTo>
                    <a:pt x="1728" y="1"/>
                  </a:moveTo>
                  <a:cubicBezTo>
                    <a:pt x="1656" y="1"/>
                    <a:pt x="1583" y="13"/>
                    <a:pt x="1508" y="42"/>
                  </a:cubicBezTo>
                  <a:cubicBezTo>
                    <a:pt x="1086" y="189"/>
                    <a:pt x="1060" y="592"/>
                    <a:pt x="1233" y="953"/>
                  </a:cubicBezTo>
                  <a:cubicBezTo>
                    <a:pt x="1233" y="994"/>
                    <a:pt x="1233" y="1014"/>
                    <a:pt x="1187" y="1035"/>
                  </a:cubicBezTo>
                  <a:cubicBezTo>
                    <a:pt x="1177" y="1047"/>
                    <a:pt x="1162" y="1054"/>
                    <a:pt x="1147" y="1054"/>
                  </a:cubicBezTo>
                  <a:cubicBezTo>
                    <a:pt x="1131" y="1054"/>
                    <a:pt x="1116" y="1047"/>
                    <a:pt x="1106" y="1035"/>
                  </a:cubicBezTo>
                  <a:cubicBezTo>
                    <a:pt x="975" y="944"/>
                    <a:pt x="645" y="783"/>
                    <a:pt x="390" y="783"/>
                  </a:cubicBezTo>
                  <a:cubicBezTo>
                    <a:pt x="229" y="783"/>
                    <a:pt x="99" y="847"/>
                    <a:pt x="67" y="1035"/>
                  </a:cubicBezTo>
                  <a:cubicBezTo>
                    <a:pt x="1" y="1356"/>
                    <a:pt x="383" y="1651"/>
                    <a:pt x="637" y="1799"/>
                  </a:cubicBezTo>
                  <a:cubicBezTo>
                    <a:pt x="933" y="1951"/>
                    <a:pt x="1254" y="1992"/>
                    <a:pt x="1569" y="2079"/>
                  </a:cubicBezTo>
                  <a:cubicBezTo>
                    <a:pt x="2104" y="2247"/>
                    <a:pt x="2272" y="2562"/>
                    <a:pt x="2252" y="3011"/>
                  </a:cubicBezTo>
                  <a:cubicBezTo>
                    <a:pt x="2715" y="2308"/>
                    <a:pt x="2949" y="1249"/>
                    <a:pt x="2486" y="505"/>
                  </a:cubicBezTo>
                  <a:cubicBezTo>
                    <a:pt x="2328" y="248"/>
                    <a:pt x="2045" y="1"/>
                    <a:pt x="172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3" name="Google Shape;793;p20"/>
            <p:cNvSpPr/>
            <p:nvPr/>
          </p:nvSpPr>
          <p:spPr>
            <a:xfrm flipH="1">
              <a:off x="7750856" y="2448207"/>
              <a:ext cx="16629" cy="8392"/>
            </a:xfrm>
            <a:custGeom>
              <a:avLst/>
              <a:gdLst/>
              <a:ahLst/>
              <a:cxnLst/>
              <a:rect l="l" t="t" r="r" b="b"/>
              <a:pathLst>
                <a:path w="214" h="108" extrusionOk="0">
                  <a:moveTo>
                    <a:pt x="0" y="0"/>
                  </a:moveTo>
                  <a:lnTo>
                    <a:pt x="0" y="0"/>
                  </a:lnTo>
                  <a:cubicBezTo>
                    <a:pt x="20" y="46"/>
                    <a:pt x="87" y="87"/>
                    <a:pt x="168" y="107"/>
                  </a:cubicBezTo>
                  <a:lnTo>
                    <a:pt x="214" y="107"/>
                  </a:lnTo>
                  <a:cubicBezTo>
                    <a:pt x="148" y="87"/>
                    <a:pt x="61" y="46"/>
                    <a:pt x="0" y="0"/>
                  </a:cubicBezTo>
                  <a:close/>
                </a:path>
              </a:pathLst>
            </a:custGeom>
            <a:solidFill>
              <a:srgbClr val="ABAA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4" name="Google Shape;794;p20"/>
            <p:cNvSpPr/>
            <p:nvPr/>
          </p:nvSpPr>
          <p:spPr>
            <a:xfrm flipH="1">
              <a:off x="6407293" y="210690"/>
              <a:ext cx="13133" cy="3652"/>
            </a:xfrm>
            <a:custGeom>
              <a:avLst/>
              <a:gdLst/>
              <a:ahLst/>
              <a:cxnLst/>
              <a:rect l="l" t="t" r="r" b="b"/>
              <a:pathLst>
                <a:path w="169" h="47" extrusionOk="0">
                  <a:moveTo>
                    <a:pt x="168" y="1"/>
                  </a:moveTo>
                  <a:cubicBezTo>
                    <a:pt x="130" y="1"/>
                    <a:pt x="91" y="19"/>
                    <a:pt x="49" y="42"/>
                  </a:cubicBezTo>
                  <a:lnTo>
                    <a:pt x="49" y="42"/>
                  </a:lnTo>
                  <a:cubicBezTo>
                    <a:pt x="96" y="34"/>
                    <a:pt x="138" y="16"/>
                    <a:pt x="168" y="1"/>
                  </a:cubicBezTo>
                  <a:close/>
                  <a:moveTo>
                    <a:pt x="49" y="42"/>
                  </a:moveTo>
                  <a:cubicBezTo>
                    <a:pt x="33" y="45"/>
                    <a:pt x="17" y="47"/>
                    <a:pt x="0" y="47"/>
                  </a:cubicBezTo>
                  <a:lnTo>
                    <a:pt x="41" y="47"/>
                  </a:lnTo>
                  <a:cubicBezTo>
                    <a:pt x="43" y="45"/>
                    <a:pt x="46" y="44"/>
                    <a:pt x="49" y="42"/>
                  </a:cubicBezTo>
                  <a:close/>
                </a:path>
              </a:pathLst>
            </a:custGeom>
            <a:solidFill>
              <a:srgbClr val="ABAA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5" name="Google Shape;795;p20"/>
            <p:cNvSpPr/>
            <p:nvPr/>
          </p:nvSpPr>
          <p:spPr>
            <a:xfrm flipH="1">
              <a:off x="5059549" y="573585"/>
              <a:ext cx="11112" cy="95891"/>
            </a:xfrm>
            <a:custGeom>
              <a:avLst/>
              <a:gdLst/>
              <a:ahLst/>
              <a:cxnLst/>
              <a:rect l="l" t="t" r="r" b="b"/>
              <a:pathLst>
                <a:path w="143" h="1234" extrusionOk="0">
                  <a:moveTo>
                    <a:pt x="87" y="1"/>
                  </a:moveTo>
                  <a:cubicBezTo>
                    <a:pt x="87" y="385"/>
                    <a:pt x="102" y="789"/>
                    <a:pt x="50" y="1082"/>
                  </a:cubicBezTo>
                  <a:lnTo>
                    <a:pt x="50" y="1082"/>
                  </a:lnTo>
                  <a:cubicBezTo>
                    <a:pt x="143" y="740"/>
                    <a:pt x="122" y="369"/>
                    <a:pt x="87" y="1"/>
                  </a:cubicBezTo>
                  <a:close/>
                  <a:moveTo>
                    <a:pt x="50" y="1082"/>
                  </a:moveTo>
                  <a:cubicBezTo>
                    <a:pt x="38" y="1126"/>
                    <a:pt x="24" y="1169"/>
                    <a:pt x="8" y="1212"/>
                  </a:cubicBezTo>
                  <a:lnTo>
                    <a:pt x="8" y="1212"/>
                  </a:lnTo>
                  <a:cubicBezTo>
                    <a:pt x="11" y="1210"/>
                    <a:pt x="15" y="1208"/>
                    <a:pt x="21" y="1208"/>
                  </a:cubicBezTo>
                  <a:cubicBezTo>
                    <a:pt x="32" y="1169"/>
                    <a:pt x="42" y="1127"/>
                    <a:pt x="50" y="1082"/>
                  </a:cubicBezTo>
                  <a:close/>
                  <a:moveTo>
                    <a:pt x="8" y="1212"/>
                  </a:moveTo>
                  <a:cubicBezTo>
                    <a:pt x="0" y="1220"/>
                    <a:pt x="0" y="1233"/>
                    <a:pt x="0" y="1233"/>
                  </a:cubicBezTo>
                  <a:cubicBezTo>
                    <a:pt x="3" y="1226"/>
                    <a:pt x="6" y="1219"/>
                    <a:pt x="8" y="1212"/>
                  </a:cubicBezTo>
                  <a:close/>
                </a:path>
              </a:pathLst>
            </a:custGeom>
            <a:solidFill>
              <a:srgbClr val="ABAA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6" name="Google Shape;796;p20"/>
            <p:cNvSpPr/>
            <p:nvPr/>
          </p:nvSpPr>
          <p:spPr>
            <a:xfrm flipH="1">
              <a:off x="8488067" y="2474705"/>
              <a:ext cx="67761" cy="52686"/>
            </a:xfrm>
            <a:custGeom>
              <a:avLst/>
              <a:gdLst/>
              <a:ahLst/>
              <a:cxnLst/>
              <a:rect l="l" t="t" r="r" b="b"/>
              <a:pathLst>
                <a:path w="872" h="678" extrusionOk="0">
                  <a:moveTo>
                    <a:pt x="428" y="1"/>
                  </a:moveTo>
                  <a:cubicBezTo>
                    <a:pt x="1" y="1"/>
                    <a:pt x="1" y="678"/>
                    <a:pt x="428" y="678"/>
                  </a:cubicBezTo>
                  <a:cubicBezTo>
                    <a:pt x="871" y="678"/>
                    <a:pt x="871" y="1"/>
                    <a:pt x="4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7" name="Google Shape;797;p20"/>
            <p:cNvSpPr/>
            <p:nvPr/>
          </p:nvSpPr>
          <p:spPr>
            <a:xfrm flipH="1">
              <a:off x="7508642" y="3088130"/>
              <a:ext cx="67761" cy="52686"/>
            </a:xfrm>
            <a:custGeom>
              <a:avLst/>
              <a:gdLst/>
              <a:ahLst/>
              <a:cxnLst/>
              <a:rect l="l" t="t" r="r" b="b"/>
              <a:pathLst>
                <a:path w="872" h="678" extrusionOk="0">
                  <a:moveTo>
                    <a:pt x="429" y="0"/>
                  </a:moveTo>
                  <a:cubicBezTo>
                    <a:pt x="1" y="0"/>
                    <a:pt x="1" y="677"/>
                    <a:pt x="429" y="677"/>
                  </a:cubicBezTo>
                  <a:cubicBezTo>
                    <a:pt x="872" y="677"/>
                    <a:pt x="872" y="0"/>
                    <a:pt x="4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8" name="Google Shape;798;p20"/>
            <p:cNvSpPr/>
            <p:nvPr/>
          </p:nvSpPr>
          <p:spPr>
            <a:xfrm flipH="1">
              <a:off x="8131934" y="1346855"/>
              <a:ext cx="67761" cy="52686"/>
            </a:xfrm>
            <a:custGeom>
              <a:avLst/>
              <a:gdLst/>
              <a:ahLst/>
              <a:cxnLst/>
              <a:rect l="l" t="t" r="r" b="b"/>
              <a:pathLst>
                <a:path w="872" h="678" extrusionOk="0">
                  <a:moveTo>
                    <a:pt x="429" y="1"/>
                  </a:moveTo>
                  <a:cubicBezTo>
                    <a:pt x="1" y="1"/>
                    <a:pt x="1" y="678"/>
                    <a:pt x="429" y="678"/>
                  </a:cubicBezTo>
                  <a:cubicBezTo>
                    <a:pt x="872" y="678"/>
                    <a:pt x="872" y="1"/>
                    <a:pt x="4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9" name="Google Shape;799;p20"/>
            <p:cNvSpPr/>
            <p:nvPr/>
          </p:nvSpPr>
          <p:spPr>
            <a:xfrm flipH="1">
              <a:off x="7221745" y="1089642"/>
              <a:ext cx="67761" cy="52686"/>
            </a:xfrm>
            <a:custGeom>
              <a:avLst/>
              <a:gdLst/>
              <a:ahLst/>
              <a:cxnLst/>
              <a:rect l="l" t="t" r="r" b="b"/>
              <a:pathLst>
                <a:path w="872" h="678" extrusionOk="0">
                  <a:moveTo>
                    <a:pt x="429" y="0"/>
                  </a:moveTo>
                  <a:cubicBezTo>
                    <a:pt x="1" y="0"/>
                    <a:pt x="1" y="678"/>
                    <a:pt x="429" y="678"/>
                  </a:cubicBezTo>
                  <a:cubicBezTo>
                    <a:pt x="872" y="678"/>
                    <a:pt x="872" y="0"/>
                    <a:pt x="4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0" name="Google Shape;800;p20"/>
            <p:cNvSpPr/>
            <p:nvPr/>
          </p:nvSpPr>
          <p:spPr>
            <a:xfrm flipH="1">
              <a:off x="7330536" y="357558"/>
              <a:ext cx="67761" cy="52686"/>
            </a:xfrm>
            <a:custGeom>
              <a:avLst/>
              <a:gdLst/>
              <a:ahLst/>
              <a:cxnLst/>
              <a:rect l="l" t="t" r="r" b="b"/>
              <a:pathLst>
                <a:path w="872" h="678" extrusionOk="0">
                  <a:moveTo>
                    <a:pt x="428" y="0"/>
                  </a:moveTo>
                  <a:cubicBezTo>
                    <a:pt x="0" y="0"/>
                    <a:pt x="0" y="678"/>
                    <a:pt x="428" y="678"/>
                  </a:cubicBezTo>
                  <a:cubicBezTo>
                    <a:pt x="871" y="678"/>
                    <a:pt x="871" y="0"/>
                    <a:pt x="4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20"/>
            <p:cNvSpPr/>
            <p:nvPr/>
          </p:nvSpPr>
          <p:spPr>
            <a:xfrm flipH="1">
              <a:off x="6055138" y="219005"/>
              <a:ext cx="64186" cy="62632"/>
            </a:xfrm>
            <a:custGeom>
              <a:avLst/>
              <a:gdLst/>
              <a:ahLst/>
              <a:cxnLst/>
              <a:rect l="l" t="t" r="r" b="b"/>
              <a:pathLst>
                <a:path w="826" h="806" extrusionOk="0">
                  <a:moveTo>
                    <a:pt x="341" y="1"/>
                  </a:moveTo>
                  <a:cubicBezTo>
                    <a:pt x="168" y="1"/>
                    <a:pt x="0" y="169"/>
                    <a:pt x="0" y="342"/>
                  </a:cubicBezTo>
                  <a:cubicBezTo>
                    <a:pt x="0" y="469"/>
                    <a:pt x="87" y="597"/>
                    <a:pt x="189" y="637"/>
                  </a:cubicBezTo>
                  <a:cubicBezTo>
                    <a:pt x="234" y="744"/>
                    <a:pt x="341" y="805"/>
                    <a:pt x="469" y="805"/>
                  </a:cubicBezTo>
                  <a:cubicBezTo>
                    <a:pt x="657" y="805"/>
                    <a:pt x="825" y="658"/>
                    <a:pt x="805" y="469"/>
                  </a:cubicBezTo>
                  <a:cubicBezTo>
                    <a:pt x="805" y="322"/>
                    <a:pt x="723" y="169"/>
                    <a:pt x="596" y="87"/>
                  </a:cubicBezTo>
                  <a:cubicBezTo>
                    <a:pt x="509" y="42"/>
                    <a:pt x="423" y="1"/>
                    <a:pt x="3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20"/>
            <p:cNvSpPr/>
            <p:nvPr/>
          </p:nvSpPr>
          <p:spPr>
            <a:xfrm flipH="1">
              <a:off x="1638174" y="357561"/>
              <a:ext cx="67761" cy="52686"/>
            </a:xfrm>
            <a:custGeom>
              <a:avLst/>
              <a:gdLst/>
              <a:ahLst/>
              <a:cxnLst/>
              <a:rect l="l" t="t" r="r" b="b"/>
              <a:pathLst>
                <a:path w="872" h="678" extrusionOk="0">
                  <a:moveTo>
                    <a:pt x="428" y="0"/>
                  </a:moveTo>
                  <a:cubicBezTo>
                    <a:pt x="0" y="0"/>
                    <a:pt x="0" y="677"/>
                    <a:pt x="428" y="677"/>
                  </a:cubicBezTo>
                  <a:cubicBezTo>
                    <a:pt x="871" y="677"/>
                    <a:pt x="871" y="0"/>
                    <a:pt x="4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20"/>
            <p:cNvSpPr/>
            <p:nvPr/>
          </p:nvSpPr>
          <p:spPr>
            <a:xfrm flipH="1">
              <a:off x="3758874" y="423752"/>
              <a:ext cx="52763" cy="62632"/>
            </a:xfrm>
            <a:custGeom>
              <a:avLst/>
              <a:gdLst/>
              <a:ahLst/>
              <a:cxnLst/>
              <a:rect l="l" t="t" r="r" b="b"/>
              <a:pathLst>
                <a:path w="679" h="806" extrusionOk="0">
                  <a:moveTo>
                    <a:pt x="342" y="0"/>
                  </a:moveTo>
                  <a:cubicBezTo>
                    <a:pt x="169" y="0"/>
                    <a:pt x="1" y="168"/>
                    <a:pt x="1" y="342"/>
                  </a:cubicBezTo>
                  <a:lnTo>
                    <a:pt x="1" y="469"/>
                  </a:lnTo>
                  <a:cubicBezTo>
                    <a:pt x="1" y="657"/>
                    <a:pt x="169" y="805"/>
                    <a:pt x="342" y="805"/>
                  </a:cubicBezTo>
                  <a:cubicBezTo>
                    <a:pt x="530" y="805"/>
                    <a:pt x="678" y="657"/>
                    <a:pt x="678" y="469"/>
                  </a:cubicBezTo>
                  <a:lnTo>
                    <a:pt x="678" y="342"/>
                  </a:lnTo>
                  <a:cubicBezTo>
                    <a:pt x="678" y="168"/>
                    <a:pt x="530" y="0"/>
                    <a:pt x="3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20"/>
            <p:cNvSpPr/>
            <p:nvPr/>
          </p:nvSpPr>
          <p:spPr>
            <a:xfrm flipH="1">
              <a:off x="1343707" y="4749552"/>
              <a:ext cx="67761" cy="52763"/>
            </a:xfrm>
            <a:custGeom>
              <a:avLst/>
              <a:gdLst/>
              <a:ahLst/>
              <a:cxnLst/>
              <a:rect l="l" t="t" r="r" b="b"/>
              <a:pathLst>
                <a:path w="872" h="679" extrusionOk="0">
                  <a:moveTo>
                    <a:pt x="429" y="1"/>
                  </a:moveTo>
                  <a:cubicBezTo>
                    <a:pt x="1" y="1"/>
                    <a:pt x="1" y="678"/>
                    <a:pt x="429" y="678"/>
                  </a:cubicBezTo>
                  <a:cubicBezTo>
                    <a:pt x="872" y="678"/>
                    <a:pt x="872" y="1"/>
                    <a:pt x="4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20"/>
            <p:cNvSpPr/>
            <p:nvPr/>
          </p:nvSpPr>
          <p:spPr>
            <a:xfrm flipH="1">
              <a:off x="8706217" y="186139"/>
              <a:ext cx="67683" cy="52763"/>
            </a:xfrm>
            <a:custGeom>
              <a:avLst/>
              <a:gdLst/>
              <a:ahLst/>
              <a:cxnLst/>
              <a:rect l="l" t="t" r="r" b="b"/>
              <a:pathLst>
                <a:path w="871" h="679" extrusionOk="0">
                  <a:moveTo>
                    <a:pt x="428" y="1"/>
                  </a:moveTo>
                  <a:cubicBezTo>
                    <a:pt x="0" y="1"/>
                    <a:pt x="0" y="678"/>
                    <a:pt x="428" y="678"/>
                  </a:cubicBezTo>
                  <a:cubicBezTo>
                    <a:pt x="871" y="678"/>
                    <a:pt x="871" y="1"/>
                    <a:pt x="4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6" name="Google Shape;806;p20"/>
            <p:cNvSpPr/>
            <p:nvPr/>
          </p:nvSpPr>
          <p:spPr>
            <a:xfrm flipH="1">
              <a:off x="8488067" y="3137552"/>
              <a:ext cx="67761" cy="52686"/>
            </a:xfrm>
            <a:custGeom>
              <a:avLst/>
              <a:gdLst/>
              <a:ahLst/>
              <a:cxnLst/>
              <a:rect l="l" t="t" r="r" b="b"/>
              <a:pathLst>
                <a:path w="872" h="678" extrusionOk="0">
                  <a:moveTo>
                    <a:pt x="428" y="1"/>
                  </a:moveTo>
                  <a:cubicBezTo>
                    <a:pt x="1" y="1"/>
                    <a:pt x="1" y="678"/>
                    <a:pt x="428" y="678"/>
                  </a:cubicBezTo>
                  <a:cubicBezTo>
                    <a:pt x="871" y="678"/>
                    <a:pt x="871" y="1"/>
                    <a:pt x="4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7" name="Google Shape;807;p20"/>
            <p:cNvSpPr/>
            <p:nvPr/>
          </p:nvSpPr>
          <p:spPr>
            <a:xfrm flipH="1">
              <a:off x="7607563" y="2632996"/>
              <a:ext cx="67761" cy="52686"/>
            </a:xfrm>
            <a:custGeom>
              <a:avLst/>
              <a:gdLst/>
              <a:ahLst/>
              <a:cxnLst/>
              <a:rect l="l" t="t" r="r" b="b"/>
              <a:pathLst>
                <a:path w="872" h="678" extrusionOk="0">
                  <a:moveTo>
                    <a:pt x="428" y="1"/>
                  </a:moveTo>
                  <a:cubicBezTo>
                    <a:pt x="1" y="1"/>
                    <a:pt x="1" y="678"/>
                    <a:pt x="428" y="678"/>
                  </a:cubicBezTo>
                  <a:cubicBezTo>
                    <a:pt x="871" y="678"/>
                    <a:pt x="871" y="1"/>
                    <a:pt x="4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8" name="Google Shape;808;p20"/>
            <p:cNvSpPr/>
            <p:nvPr/>
          </p:nvSpPr>
          <p:spPr>
            <a:xfrm flipH="1">
              <a:off x="688500" y="565517"/>
              <a:ext cx="67761" cy="52763"/>
            </a:xfrm>
            <a:custGeom>
              <a:avLst/>
              <a:gdLst/>
              <a:ahLst/>
              <a:cxnLst/>
              <a:rect l="l" t="t" r="r" b="b"/>
              <a:pathLst>
                <a:path w="872" h="679" extrusionOk="0">
                  <a:moveTo>
                    <a:pt x="428" y="1"/>
                  </a:moveTo>
                  <a:cubicBezTo>
                    <a:pt x="0" y="1"/>
                    <a:pt x="0" y="678"/>
                    <a:pt x="428" y="678"/>
                  </a:cubicBezTo>
                  <a:cubicBezTo>
                    <a:pt x="871" y="678"/>
                    <a:pt x="871" y="1"/>
                    <a:pt x="4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9" name="Google Shape;809;p20"/>
            <p:cNvSpPr/>
            <p:nvPr/>
          </p:nvSpPr>
          <p:spPr>
            <a:xfrm flipH="1">
              <a:off x="7238919" y="1234101"/>
              <a:ext cx="391646" cy="415191"/>
            </a:xfrm>
            <a:custGeom>
              <a:avLst/>
              <a:gdLst/>
              <a:ahLst/>
              <a:cxnLst/>
              <a:rect l="l" t="t" r="r" b="b"/>
              <a:pathLst>
                <a:path w="5040" h="5343" extrusionOk="0">
                  <a:moveTo>
                    <a:pt x="2332" y="1090"/>
                  </a:moveTo>
                  <a:lnTo>
                    <a:pt x="2332" y="1090"/>
                  </a:lnTo>
                  <a:cubicBezTo>
                    <a:pt x="2567" y="1238"/>
                    <a:pt x="2801" y="1472"/>
                    <a:pt x="2989" y="1747"/>
                  </a:cubicBezTo>
                  <a:cubicBezTo>
                    <a:pt x="2821" y="1874"/>
                    <a:pt x="2653" y="1961"/>
                    <a:pt x="2460" y="2048"/>
                  </a:cubicBezTo>
                  <a:cubicBezTo>
                    <a:pt x="2419" y="1727"/>
                    <a:pt x="2373" y="1411"/>
                    <a:pt x="2332" y="1090"/>
                  </a:cubicBezTo>
                  <a:close/>
                  <a:moveTo>
                    <a:pt x="1782" y="1009"/>
                  </a:moveTo>
                  <a:cubicBezTo>
                    <a:pt x="1655" y="1324"/>
                    <a:pt x="1548" y="1727"/>
                    <a:pt x="1507" y="2154"/>
                  </a:cubicBezTo>
                  <a:cubicBezTo>
                    <a:pt x="1314" y="2129"/>
                    <a:pt x="1126" y="2068"/>
                    <a:pt x="952" y="1981"/>
                  </a:cubicBezTo>
                  <a:cubicBezTo>
                    <a:pt x="1080" y="1579"/>
                    <a:pt x="1380" y="1217"/>
                    <a:pt x="1737" y="1009"/>
                  </a:cubicBezTo>
                  <a:close/>
                  <a:moveTo>
                    <a:pt x="1971" y="1009"/>
                  </a:moveTo>
                  <a:cubicBezTo>
                    <a:pt x="2037" y="1391"/>
                    <a:pt x="2078" y="1747"/>
                    <a:pt x="2144" y="2129"/>
                  </a:cubicBezTo>
                  <a:cubicBezTo>
                    <a:pt x="1991" y="2154"/>
                    <a:pt x="1844" y="2175"/>
                    <a:pt x="1676" y="2175"/>
                  </a:cubicBezTo>
                  <a:cubicBezTo>
                    <a:pt x="1737" y="1727"/>
                    <a:pt x="1844" y="1284"/>
                    <a:pt x="1971" y="1009"/>
                  </a:cubicBezTo>
                  <a:close/>
                  <a:moveTo>
                    <a:pt x="2472" y="845"/>
                  </a:moveTo>
                  <a:cubicBezTo>
                    <a:pt x="3111" y="845"/>
                    <a:pt x="3738" y="1231"/>
                    <a:pt x="4008" y="1813"/>
                  </a:cubicBezTo>
                  <a:cubicBezTo>
                    <a:pt x="3881" y="2088"/>
                    <a:pt x="3713" y="2323"/>
                    <a:pt x="3499" y="2491"/>
                  </a:cubicBezTo>
                  <a:cubicBezTo>
                    <a:pt x="3438" y="2256"/>
                    <a:pt x="3331" y="2027"/>
                    <a:pt x="3203" y="1813"/>
                  </a:cubicBezTo>
                  <a:cubicBezTo>
                    <a:pt x="3331" y="1686"/>
                    <a:pt x="3458" y="1538"/>
                    <a:pt x="3544" y="1391"/>
                  </a:cubicBezTo>
                  <a:cubicBezTo>
                    <a:pt x="3586" y="1318"/>
                    <a:pt x="3532" y="1255"/>
                    <a:pt x="3472" y="1255"/>
                  </a:cubicBezTo>
                  <a:cubicBezTo>
                    <a:pt x="3443" y="1255"/>
                    <a:pt x="3413" y="1269"/>
                    <a:pt x="3392" y="1304"/>
                  </a:cubicBezTo>
                  <a:cubicBezTo>
                    <a:pt x="3310" y="1431"/>
                    <a:pt x="3224" y="1559"/>
                    <a:pt x="3096" y="1666"/>
                  </a:cubicBezTo>
                  <a:cubicBezTo>
                    <a:pt x="2862" y="1324"/>
                    <a:pt x="2587" y="1049"/>
                    <a:pt x="2292" y="902"/>
                  </a:cubicBezTo>
                  <a:lnTo>
                    <a:pt x="2292" y="856"/>
                  </a:lnTo>
                  <a:cubicBezTo>
                    <a:pt x="2352" y="849"/>
                    <a:pt x="2412" y="845"/>
                    <a:pt x="2472" y="845"/>
                  </a:cubicBezTo>
                  <a:close/>
                  <a:moveTo>
                    <a:pt x="3076" y="1900"/>
                  </a:moveTo>
                  <a:cubicBezTo>
                    <a:pt x="3203" y="2129"/>
                    <a:pt x="3310" y="2363"/>
                    <a:pt x="3351" y="2598"/>
                  </a:cubicBezTo>
                  <a:cubicBezTo>
                    <a:pt x="3117" y="2766"/>
                    <a:pt x="2842" y="2893"/>
                    <a:pt x="2546" y="2959"/>
                  </a:cubicBezTo>
                  <a:cubicBezTo>
                    <a:pt x="2526" y="2704"/>
                    <a:pt x="2501" y="2450"/>
                    <a:pt x="2480" y="2216"/>
                  </a:cubicBezTo>
                  <a:cubicBezTo>
                    <a:pt x="2694" y="2129"/>
                    <a:pt x="2908" y="2027"/>
                    <a:pt x="3076" y="1900"/>
                  </a:cubicBezTo>
                  <a:close/>
                  <a:moveTo>
                    <a:pt x="912" y="2154"/>
                  </a:moveTo>
                  <a:cubicBezTo>
                    <a:pt x="1080" y="2236"/>
                    <a:pt x="1294" y="2302"/>
                    <a:pt x="1507" y="2323"/>
                  </a:cubicBezTo>
                  <a:cubicBezTo>
                    <a:pt x="1482" y="2557"/>
                    <a:pt x="1507" y="2791"/>
                    <a:pt x="1548" y="3000"/>
                  </a:cubicBezTo>
                  <a:cubicBezTo>
                    <a:pt x="1355" y="2979"/>
                    <a:pt x="1166" y="2939"/>
                    <a:pt x="998" y="2893"/>
                  </a:cubicBezTo>
                  <a:lnTo>
                    <a:pt x="932" y="2893"/>
                  </a:lnTo>
                  <a:cubicBezTo>
                    <a:pt x="912" y="2811"/>
                    <a:pt x="891" y="2725"/>
                    <a:pt x="871" y="2638"/>
                  </a:cubicBezTo>
                  <a:cubicBezTo>
                    <a:pt x="845" y="2470"/>
                    <a:pt x="871" y="2302"/>
                    <a:pt x="912" y="2154"/>
                  </a:cubicBezTo>
                  <a:close/>
                  <a:moveTo>
                    <a:pt x="2164" y="2302"/>
                  </a:moveTo>
                  <a:cubicBezTo>
                    <a:pt x="2185" y="2536"/>
                    <a:pt x="2205" y="2766"/>
                    <a:pt x="2226" y="3000"/>
                  </a:cubicBezTo>
                  <a:cubicBezTo>
                    <a:pt x="2037" y="3020"/>
                    <a:pt x="1864" y="3020"/>
                    <a:pt x="1696" y="3020"/>
                  </a:cubicBezTo>
                  <a:cubicBezTo>
                    <a:pt x="1655" y="2811"/>
                    <a:pt x="1655" y="2577"/>
                    <a:pt x="1676" y="2343"/>
                  </a:cubicBezTo>
                  <a:cubicBezTo>
                    <a:pt x="1823" y="2343"/>
                    <a:pt x="1991" y="2323"/>
                    <a:pt x="2164" y="2302"/>
                  </a:cubicBezTo>
                  <a:close/>
                  <a:moveTo>
                    <a:pt x="2226" y="3173"/>
                  </a:moveTo>
                  <a:cubicBezTo>
                    <a:pt x="2226" y="3361"/>
                    <a:pt x="2246" y="3555"/>
                    <a:pt x="2246" y="3743"/>
                  </a:cubicBezTo>
                  <a:cubicBezTo>
                    <a:pt x="1971" y="3682"/>
                    <a:pt x="1823" y="3468"/>
                    <a:pt x="1737" y="3193"/>
                  </a:cubicBezTo>
                  <a:cubicBezTo>
                    <a:pt x="1910" y="3193"/>
                    <a:pt x="2057" y="3193"/>
                    <a:pt x="2226" y="3173"/>
                  </a:cubicBezTo>
                  <a:close/>
                  <a:moveTo>
                    <a:pt x="3392" y="2791"/>
                  </a:moveTo>
                  <a:cubicBezTo>
                    <a:pt x="3417" y="3254"/>
                    <a:pt x="3224" y="3657"/>
                    <a:pt x="2628" y="3764"/>
                  </a:cubicBezTo>
                  <a:lnTo>
                    <a:pt x="2567" y="3764"/>
                  </a:lnTo>
                  <a:lnTo>
                    <a:pt x="2567" y="3127"/>
                  </a:lnTo>
                  <a:cubicBezTo>
                    <a:pt x="2862" y="3066"/>
                    <a:pt x="3137" y="2959"/>
                    <a:pt x="3392" y="2791"/>
                  </a:cubicBezTo>
                  <a:close/>
                  <a:moveTo>
                    <a:pt x="998" y="3066"/>
                  </a:moveTo>
                  <a:lnTo>
                    <a:pt x="998" y="3066"/>
                  </a:lnTo>
                  <a:cubicBezTo>
                    <a:pt x="1187" y="3127"/>
                    <a:pt x="1380" y="3148"/>
                    <a:pt x="1569" y="3173"/>
                  </a:cubicBezTo>
                  <a:cubicBezTo>
                    <a:pt x="1676" y="3529"/>
                    <a:pt x="1889" y="3810"/>
                    <a:pt x="2226" y="3911"/>
                  </a:cubicBezTo>
                  <a:lnTo>
                    <a:pt x="2226" y="4018"/>
                  </a:lnTo>
                  <a:cubicBezTo>
                    <a:pt x="1676" y="3937"/>
                    <a:pt x="1207" y="3575"/>
                    <a:pt x="998" y="3066"/>
                  </a:cubicBezTo>
                  <a:close/>
                  <a:moveTo>
                    <a:pt x="4094" y="2027"/>
                  </a:moveTo>
                  <a:cubicBezTo>
                    <a:pt x="4115" y="2129"/>
                    <a:pt x="4135" y="2256"/>
                    <a:pt x="4156" y="2363"/>
                  </a:cubicBezTo>
                  <a:cubicBezTo>
                    <a:pt x="4201" y="3234"/>
                    <a:pt x="3417" y="3937"/>
                    <a:pt x="2607" y="4018"/>
                  </a:cubicBezTo>
                  <a:lnTo>
                    <a:pt x="2567" y="4018"/>
                  </a:lnTo>
                  <a:lnTo>
                    <a:pt x="2567" y="3937"/>
                  </a:lnTo>
                  <a:cubicBezTo>
                    <a:pt x="2628" y="3937"/>
                    <a:pt x="2694" y="3911"/>
                    <a:pt x="2755" y="3911"/>
                  </a:cubicBezTo>
                  <a:cubicBezTo>
                    <a:pt x="3478" y="3784"/>
                    <a:pt x="3646" y="3254"/>
                    <a:pt x="3544" y="2684"/>
                  </a:cubicBezTo>
                  <a:cubicBezTo>
                    <a:pt x="3774" y="2511"/>
                    <a:pt x="3947" y="2302"/>
                    <a:pt x="4094" y="2027"/>
                  </a:cubicBezTo>
                  <a:close/>
                  <a:moveTo>
                    <a:pt x="1823" y="219"/>
                  </a:moveTo>
                  <a:cubicBezTo>
                    <a:pt x="1864" y="392"/>
                    <a:pt x="1889" y="560"/>
                    <a:pt x="1930" y="729"/>
                  </a:cubicBezTo>
                  <a:cubicBezTo>
                    <a:pt x="1126" y="1049"/>
                    <a:pt x="570" y="1874"/>
                    <a:pt x="718" y="2745"/>
                  </a:cubicBezTo>
                  <a:cubicBezTo>
                    <a:pt x="845" y="3509"/>
                    <a:pt x="1482" y="4085"/>
                    <a:pt x="2226" y="4191"/>
                  </a:cubicBezTo>
                  <a:cubicBezTo>
                    <a:pt x="2226" y="4319"/>
                    <a:pt x="2205" y="4446"/>
                    <a:pt x="2205" y="4573"/>
                  </a:cubicBezTo>
                  <a:cubicBezTo>
                    <a:pt x="1166" y="4380"/>
                    <a:pt x="382" y="3555"/>
                    <a:pt x="275" y="2491"/>
                  </a:cubicBezTo>
                  <a:cubicBezTo>
                    <a:pt x="168" y="1431"/>
                    <a:pt x="1019" y="754"/>
                    <a:pt x="1823" y="219"/>
                  </a:cubicBezTo>
                  <a:close/>
                  <a:moveTo>
                    <a:pt x="2006" y="0"/>
                  </a:moveTo>
                  <a:cubicBezTo>
                    <a:pt x="1964" y="0"/>
                    <a:pt x="1921" y="17"/>
                    <a:pt x="1889" y="51"/>
                  </a:cubicBezTo>
                  <a:cubicBezTo>
                    <a:pt x="1877" y="41"/>
                    <a:pt x="1860" y="36"/>
                    <a:pt x="1844" y="36"/>
                  </a:cubicBezTo>
                  <a:cubicBezTo>
                    <a:pt x="1828" y="36"/>
                    <a:pt x="1813" y="41"/>
                    <a:pt x="1803" y="51"/>
                  </a:cubicBezTo>
                  <a:cubicBezTo>
                    <a:pt x="845" y="647"/>
                    <a:pt x="0" y="1391"/>
                    <a:pt x="127" y="2618"/>
                  </a:cubicBezTo>
                  <a:cubicBezTo>
                    <a:pt x="234" y="3703"/>
                    <a:pt x="1126" y="4573"/>
                    <a:pt x="2164" y="4741"/>
                  </a:cubicBezTo>
                  <a:lnTo>
                    <a:pt x="2185" y="4741"/>
                  </a:lnTo>
                  <a:cubicBezTo>
                    <a:pt x="2164" y="4848"/>
                    <a:pt x="2144" y="4955"/>
                    <a:pt x="2144" y="5083"/>
                  </a:cubicBezTo>
                  <a:cubicBezTo>
                    <a:pt x="2119" y="5164"/>
                    <a:pt x="2185" y="5251"/>
                    <a:pt x="2271" y="5271"/>
                  </a:cubicBezTo>
                  <a:cubicBezTo>
                    <a:pt x="2288" y="5305"/>
                    <a:pt x="2319" y="5342"/>
                    <a:pt x="2367" y="5342"/>
                  </a:cubicBezTo>
                  <a:cubicBezTo>
                    <a:pt x="2377" y="5342"/>
                    <a:pt x="2387" y="5341"/>
                    <a:pt x="2399" y="5337"/>
                  </a:cubicBezTo>
                  <a:cubicBezTo>
                    <a:pt x="3351" y="5230"/>
                    <a:pt x="4094" y="4487"/>
                    <a:pt x="4879" y="3998"/>
                  </a:cubicBezTo>
                  <a:cubicBezTo>
                    <a:pt x="5039" y="3892"/>
                    <a:pt x="4948" y="3671"/>
                    <a:pt x="4804" y="3671"/>
                  </a:cubicBezTo>
                  <a:cubicBezTo>
                    <a:pt x="4775" y="3671"/>
                    <a:pt x="4743" y="3681"/>
                    <a:pt x="4711" y="3703"/>
                  </a:cubicBezTo>
                  <a:cubicBezTo>
                    <a:pt x="4028" y="4125"/>
                    <a:pt x="3310" y="4848"/>
                    <a:pt x="2480" y="4996"/>
                  </a:cubicBezTo>
                  <a:cubicBezTo>
                    <a:pt x="2526" y="4721"/>
                    <a:pt x="2546" y="4466"/>
                    <a:pt x="2567" y="4191"/>
                  </a:cubicBezTo>
                  <a:cubicBezTo>
                    <a:pt x="2628" y="4191"/>
                    <a:pt x="2674" y="4191"/>
                    <a:pt x="2735" y="4166"/>
                  </a:cubicBezTo>
                  <a:cubicBezTo>
                    <a:pt x="3692" y="4018"/>
                    <a:pt x="4436" y="3173"/>
                    <a:pt x="4308" y="2195"/>
                  </a:cubicBezTo>
                  <a:cubicBezTo>
                    <a:pt x="4192" y="1284"/>
                    <a:pt x="3351" y="692"/>
                    <a:pt x="2512" y="692"/>
                  </a:cubicBezTo>
                  <a:cubicBezTo>
                    <a:pt x="2431" y="692"/>
                    <a:pt x="2351" y="697"/>
                    <a:pt x="2271" y="708"/>
                  </a:cubicBezTo>
                  <a:cubicBezTo>
                    <a:pt x="2226" y="520"/>
                    <a:pt x="2185" y="306"/>
                    <a:pt x="2164" y="117"/>
                  </a:cubicBezTo>
                  <a:cubicBezTo>
                    <a:pt x="2137" y="40"/>
                    <a:pt x="2071" y="0"/>
                    <a:pt x="20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810" name="Google Shape;810;p20"/>
            <p:cNvGrpSpPr/>
            <p:nvPr/>
          </p:nvGrpSpPr>
          <p:grpSpPr>
            <a:xfrm flipH="1">
              <a:off x="7097289" y="3574530"/>
              <a:ext cx="316658" cy="299018"/>
              <a:chOff x="1775741" y="3070880"/>
              <a:chExt cx="316658" cy="299018"/>
            </a:xfrm>
          </p:grpSpPr>
          <p:sp>
            <p:nvSpPr>
              <p:cNvPr id="811" name="Google Shape;811;p20"/>
              <p:cNvSpPr/>
              <p:nvPr/>
            </p:nvSpPr>
            <p:spPr>
              <a:xfrm>
                <a:off x="1908155" y="3201740"/>
                <a:ext cx="42584" cy="32559"/>
              </a:xfrm>
              <a:custGeom>
                <a:avLst/>
                <a:gdLst/>
                <a:ahLst/>
                <a:cxnLst/>
                <a:rect l="l" t="t" r="r" b="b"/>
                <a:pathLst>
                  <a:path w="548" h="419" extrusionOk="0">
                    <a:moveTo>
                      <a:pt x="293" y="160"/>
                    </a:moveTo>
                    <a:cubicBezTo>
                      <a:pt x="313" y="160"/>
                      <a:pt x="313" y="180"/>
                      <a:pt x="313" y="180"/>
                    </a:cubicBezTo>
                    <a:lnTo>
                      <a:pt x="293" y="201"/>
                    </a:lnTo>
                    <a:lnTo>
                      <a:pt x="293" y="160"/>
                    </a:lnTo>
                    <a:close/>
                    <a:moveTo>
                      <a:pt x="198" y="0"/>
                    </a:moveTo>
                    <a:cubicBezTo>
                      <a:pt x="167" y="0"/>
                      <a:pt x="138" y="14"/>
                      <a:pt x="125" y="53"/>
                    </a:cubicBezTo>
                    <a:cubicBezTo>
                      <a:pt x="104" y="99"/>
                      <a:pt x="79" y="160"/>
                      <a:pt x="59" y="201"/>
                    </a:cubicBezTo>
                    <a:cubicBezTo>
                      <a:pt x="18" y="226"/>
                      <a:pt x="18" y="267"/>
                      <a:pt x="18" y="308"/>
                    </a:cubicBezTo>
                    <a:cubicBezTo>
                      <a:pt x="0" y="365"/>
                      <a:pt x="44" y="419"/>
                      <a:pt x="99" y="419"/>
                    </a:cubicBezTo>
                    <a:cubicBezTo>
                      <a:pt x="107" y="419"/>
                      <a:pt x="116" y="417"/>
                      <a:pt x="125" y="415"/>
                    </a:cubicBezTo>
                    <a:cubicBezTo>
                      <a:pt x="186" y="394"/>
                      <a:pt x="252" y="394"/>
                      <a:pt x="313" y="374"/>
                    </a:cubicBezTo>
                    <a:cubicBezTo>
                      <a:pt x="379" y="353"/>
                      <a:pt x="461" y="287"/>
                      <a:pt x="507" y="247"/>
                    </a:cubicBezTo>
                    <a:cubicBezTo>
                      <a:pt x="548" y="201"/>
                      <a:pt x="548" y="160"/>
                      <a:pt x="507" y="119"/>
                    </a:cubicBezTo>
                    <a:cubicBezTo>
                      <a:pt x="453" y="65"/>
                      <a:pt x="372" y="1"/>
                      <a:pt x="300" y="1"/>
                    </a:cubicBezTo>
                    <a:cubicBezTo>
                      <a:pt x="283" y="1"/>
                      <a:pt x="267" y="5"/>
                      <a:pt x="252" y="12"/>
                    </a:cubicBezTo>
                    <a:cubicBezTo>
                      <a:pt x="235" y="5"/>
                      <a:pt x="217" y="0"/>
                      <a:pt x="1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2" name="Google Shape;812;p20"/>
              <p:cNvSpPr/>
              <p:nvPr/>
            </p:nvSpPr>
            <p:spPr>
              <a:xfrm>
                <a:off x="1775741" y="3070880"/>
                <a:ext cx="316658" cy="299018"/>
              </a:xfrm>
              <a:custGeom>
                <a:avLst/>
                <a:gdLst/>
                <a:ahLst/>
                <a:cxnLst/>
                <a:rect l="l" t="t" r="r" b="b"/>
                <a:pathLst>
                  <a:path w="4075" h="3848" extrusionOk="0">
                    <a:moveTo>
                      <a:pt x="2043" y="221"/>
                    </a:moveTo>
                    <a:cubicBezTo>
                      <a:pt x="2117" y="221"/>
                      <a:pt x="2194" y="290"/>
                      <a:pt x="2272" y="464"/>
                    </a:cubicBezTo>
                    <a:cubicBezTo>
                      <a:pt x="2338" y="550"/>
                      <a:pt x="2358" y="657"/>
                      <a:pt x="2399" y="764"/>
                    </a:cubicBezTo>
                    <a:cubicBezTo>
                      <a:pt x="2231" y="825"/>
                      <a:pt x="2063" y="932"/>
                      <a:pt x="1890" y="1039"/>
                    </a:cubicBezTo>
                    <a:cubicBezTo>
                      <a:pt x="1808" y="994"/>
                      <a:pt x="1722" y="953"/>
                      <a:pt x="1635" y="912"/>
                    </a:cubicBezTo>
                    <a:cubicBezTo>
                      <a:pt x="1724" y="586"/>
                      <a:pt x="1874" y="221"/>
                      <a:pt x="2043" y="221"/>
                    </a:cubicBezTo>
                    <a:close/>
                    <a:moveTo>
                      <a:pt x="1595" y="1080"/>
                    </a:moveTo>
                    <a:cubicBezTo>
                      <a:pt x="1635" y="1100"/>
                      <a:pt x="1702" y="1121"/>
                      <a:pt x="1742" y="1146"/>
                    </a:cubicBezTo>
                    <a:cubicBezTo>
                      <a:pt x="1681" y="1187"/>
                      <a:pt x="1615" y="1248"/>
                      <a:pt x="1554" y="1294"/>
                    </a:cubicBezTo>
                    <a:cubicBezTo>
                      <a:pt x="1554" y="1228"/>
                      <a:pt x="1574" y="1167"/>
                      <a:pt x="1595" y="1080"/>
                    </a:cubicBezTo>
                    <a:close/>
                    <a:moveTo>
                      <a:pt x="2445" y="932"/>
                    </a:moveTo>
                    <a:cubicBezTo>
                      <a:pt x="2486" y="1080"/>
                      <a:pt x="2506" y="1207"/>
                      <a:pt x="2527" y="1335"/>
                    </a:cubicBezTo>
                    <a:cubicBezTo>
                      <a:pt x="2399" y="1274"/>
                      <a:pt x="2252" y="1207"/>
                      <a:pt x="2104" y="1146"/>
                    </a:cubicBezTo>
                    <a:cubicBezTo>
                      <a:pt x="2124" y="1146"/>
                      <a:pt x="2124" y="1146"/>
                      <a:pt x="2124" y="1121"/>
                    </a:cubicBezTo>
                    <a:cubicBezTo>
                      <a:pt x="2231" y="1060"/>
                      <a:pt x="2338" y="994"/>
                      <a:pt x="2445" y="932"/>
                    </a:cubicBezTo>
                    <a:close/>
                    <a:moveTo>
                      <a:pt x="3196" y="661"/>
                    </a:moveTo>
                    <a:cubicBezTo>
                      <a:pt x="3431" y="661"/>
                      <a:pt x="3697" y="794"/>
                      <a:pt x="3718" y="1060"/>
                    </a:cubicBezTo>
                    <a:cubicBezTo>
                      <a:pt x="3739" y="1228"/>
                      <a:pt x="3565" y="1375"/>
                      <a:pt x="3418" y="1482"/>
                    </a:cubicBezTo>
                    <a:cubicBezTo>
                      <a:pt x="3406" y="1476"/>
                      <a:pt x="3396" y="1474"/>
                      <a:pt x="3386" y="1474"/>
                    </a:cubicBezTo>
                    <a:cubicBezTo>
                      <a:pt x="3363" y="1474"/>
                      <a:pt x="3343" y="1488"/>
                      <a:pt x="3311" y="1503"/>
                    </a:cubicBezTo>
                    <a:cubicBezTo>
                      <a:pt x="3290" y="1528"/>
                      <a:pt x="3250" y="1549"/>
                      <a:pt x="3209" y="1589"/>
                    </a:cubicBezTo>
                    <a:lnTo>
                      <a:pt x="3209" y="1569"/>
                    </a:lnTo>
                    <a:cubicBezTo>
                      <a:pt x="3036" y="1528"/>
                      <a:pt x="2868" y="1482"/>
                      <a:pt x="2700" y="1421"/>
                    </a:cubicBezTo>
                    <a:cubicBezTo>
                      <a:pt x="2674" y="1294"/>
                      <a:pt x="2654" y="1167"/>
                      <a:pt x="2633" y="1060"/>
                    </a:cubicBezTo>
                    <a:cubicBezTo>
                      <a:pt x="2613" y="994"/>
                      <a:pt x="2613" y="932"/>
                      <a:pt x="2593" y="866"/>
                    </a:cubicBezTo>
                    <a:cubicBezTo>
                      <a:pt x="2740" y="785"/>
                      <a:pt x="2888" y="719"/>
                      <a:pt x="3056" y="678"/>
                    </a:cubicBezTo>
                    <a:cubicBezTo>
                      <a:pt x="3100" y="666"/>
                      <a:pt x="3147" y="661"/>
                      <a:pt x="3196" y="661"/>
                    </a:cubicBezTo>
                    <a:close/>
                    <a:moveTo>
                      <a:pt x="629" y="817"/>
                    </a:moveTo>
                    <a:cubicBezTo>
                      <a:pt x="867" y="817"/>
                      <a:pt x="1144" y="917"/>
                      <a:pt x="1320" y="973"/>
                    </a:cubicBezTo>
                    <a:cubicBezTo>
                      <a:pt x="1360" y="994"/>
                      <a:pt x="1381" y="994"/>
                      <a:pt x="1427" y="1019"/>
                    </a:cubicBezTo>
                    <a:cubicBezTo>
                      <a:pt x="1401" y="1187"/>
                      <a:pt x="1381" y="1314"/>
                      <a:pt x="1360" y="1401"/>
                    </a:cubicBezTo>
                    <a:lnTo>
                      <a:pt x="1360" y="1462"/>
                    </a:lnTo>
                    <a:cubicBezTo>
                      <a:pt x="1172" y="1630"/>
                      <a:pt x="1019" y="1803"/>
                      <a:pt x="871" y="1971"/>
                    </a:cubicBezTo>
                    <a:cubicBezTo>
                      <a:pt x="744" y="1885"/>
                      <a:pt x="596" y="1783"/>
                      <a:pt x="489" y="1676"/>
                    </a:cubicBezTo>
                    <a:cubicBezTo>
                      <a:pt x="281" y="1482"/>
                      <a:pt x="26" y="1121"/>
                      <a:pt x="342" y="892"/>
                    </a:cubicBezTo>
                    <a:cubicBezTo>
                      <a:pt x="421" y="838"/>
                      <a:pt x="521" y="817"/>
                      <a:pt x="629" y="817"/>
                    </a:cubicBezTo>
                    <a:close/>
                    <a:moveTo>
                      <a:pt x="2720" y="1589"/>
                    </a:moveTo>
                    <a:cubicBezTo>
                      <a:pt x="2761" y="1610"/>
                      <a:pt x="2802" y="1630"/>
                      <a:pt x="2827" y="1630"/>
                    </a:cubicBezTo>
                    <a:cubicBezTo>
                      <a:pt x="2781" y="1676"/>
                      <a:pt x="2761" y="1783"/>
                      <a:pt x="2847" y="1803"/>
                    </a:cubicBezTo>
                    <a:cubicBezTo>
                      <a:pt x="2888" y="1803"/>
                      <a:pt x="2908" y="1803"/>
                      <a:pt x="2929" y="1824"/>
                    </a:cubicBezTo>
                    <a:cubicBezTo>
                      <a:pt x="2888" y="1864"/>
                      <a:pt x="2827" y="1931"/>
                      <a:pt x="2761" y="1971"/>
                    </a:cubicBezTo>
                    <a:cubicBezTo>
                      <a:pt x="2740" y="1844"/>
                      <a:pt x="2740" y="1717"/>
                      <a:pt x="2720" y="1589"/>
                    </a:cubicBezTo>
                    <a:close/>
                    <a:moveTo>
                      <a:pt x="1360" y="1717"/>
                    </a:moveTo>
                    <a:lnTo>
                      <a:pt x="1360" y="1717"/>
                    </a:lnTo>
                    <a:cubicBezTo>
                      <a:pt x="1340" y="1910"/>
                      <a:pt x="1360" y="2119"/>
                      <a:pt x="1360" y="2312"/>
                    </a:cubicBezTo>
                    <a:cubicBezTo>
                      <a:pt x="1253" y="2226"/>
                      <a:pt x="1126" y="2165"/>
                      <a:pt x="1019" y="2078"/>
                    </a:cubicBezTo>
                    <a:cubicBezTo>
                      <a:pt x="1106" y="1951"/>
                      <a:pt x="1233" y="1824"/>
                      <a:pt x="1360" y="1717"/>
                    </a:cubicBezTo>
                    <a:close/>
                    <a:moveTo>
                      <a:pt x="1956" y="1248"/>
                    </a:moveTo>
                    <a:cubicBezTo>
                      <a:pt x="2145" y="1335"/>
                      <a:pt x="2358" y="1442"/>
                      <a:pt x="2547" y="1528"/>
                    </a:cubicBezTo>
                    <a:cubicBezTo>
                      <a:pt x="2572" y="1717"/>
                      <a:pt x="2593" y="1910"/>
                      <a:pt x="2593" y="2099"/>
                    </a:cubicBezTo>
                    <a:cubicBezTo>
                      <a:pt x="2547" y="2099"/>
                      <a:pt x="2527" y="2119"/>
                      <a:pt x="2527" y="2165"/>
                    </a:cubicBezTo>
                    <a:cubicBezTo>
                      <a:pt x="2338" y="2312"/>
                      <a:pt x="2124" y="2481"/>
                      <a:pt x="1910" y="2608"/>
                    </a:cubicBezTo>
                    <a:cubicBezTo>
                      <a:pt x="1783" y="2547"/>
                      <a:pt x="1656" y="2481"/>
                      <a:pt x="1528" y="2394"/>
                    </a:cubicBezTo>
                    <a:cubicBezTo>
                      <a:pt x="1508" y="2119"/>
                      <a:pt x="1508" y="1824"/>
                      <a:pt x="1528" y="1569"/>
                    </a:cubicBezTo>
                    <a:cubicBezTo>
                      <a:pt x="1656" y="1442"/>
                      <a:pt x="1808" y="1335"/>
                      <a:pt x="1956" y="1248"/>
                    </a:cubicBezTo>
                    <a:close/>
                    <a:moveTo>
                      <a:pt x="1528" y="2587"/>
                    </a:moveTo>
                    <a:lnTo>
                      <a:pt x="1528" y="2587"/>
                    </a:lnTo>
                    <a:cubicBezTo>
                      <a:pt x="1615" y="2628"/>
                      <a:pt x="1702" y="2674"/>
                      <a:pt x="1763" y="2715"/>
                    </a:cubicBezTo>
                    <a:cubicBezTo>
                      <a:pt x="1702" y="2756"/>
                      <a:pt x="1635" y="2801"/>
                      <a:pt x="1574" y="2842"/>
                    </a:cubicBezTo>
                    <a:cubicBezTo>
                      <a:pt x="1554" y="2756"/>
                      <a:pt x="1554" y="2674"/>
                      <a:pt x="1528" y="2587"/>
                    </a:cubicBezTo>
                    <a:close/>
                    <a:moveTo>
                      <a:pt x="2547" y="2374"/>
                    </a:moveTo>
                    <a:cubicBezTo>
                      <a:pt x="2547" y="2547"/>
                      <a:pt x="2547" y="2715"/>
                      <a:pt x="2527" y="2883"/>
                    </a:cubicBezTo>
                    <a:cubicBezTo>
                      <a:pt x="2379" y="2842"/>
                      <a:pt x="2252" y="2776"/>
                      <a:pt x="2104" y="2715"/>
                    </a:cubicBezTo>
                    <a:cubicBezTo>
                      <a:pt x="2252" y="2608"/>
                      <a:pt x="2399" y="2481"/>
                      <a:pt x="2547" y="2374"/>
                    </a:cubicBezTo>
                    <a:close/>
                    <a:moveTo>
                      <a:pt x="3122" y="1885"/>
                    </a:moveTo>
                    <a:cubicBezTo>
                      <a:pt x="3565" y="2078"/>
                      <a:pt x="4075" y="2547"/>
                      <a:pt x="3693" y="2969"/>
                    </a:cubicBezTo>
                    <a:cubicBezTo>
                      <a:pt x="3582" y="3080"/>
                      <a:pt x="3447" y="3119"/>
                      <a:pt x="3307" y="3119"/>
                    </a:cubicBezTo>
                    <a:cubicBezTo>
                      <a:pt x="3098" y="3119"/>
                      <a:pt x="2876" y="3033"/>
                      <a:pt x="2700" y="2969"/>
                    </a:cubicBezTo>
                    <a:cubicBezTo>
                      <a:pt x="2740" y="2776"/>
                      <a:pt x="2740" y="2567"/>
                      <a:pt x="2720" y="2374"/>
                    </a:cubicBezTo>
                    <a:cubicBezTo>
                      <a:pt x="2740" y="2374"/>
                      <a:pt x="2761" y="2353"/>
                      <a:pt x="2761" y="2333"/>
                    </a:cubicBezTo>
                    <a:lnTo>
                      <a:pt x="2761" y="2206"/>
                    </a:lnTo>
                    <a:cubicBezTo>
                      <a:pt x="2888" y="2099"/>
                      <a:pt x="2995" y="1992"/>
                      <a:pt x="3122" y="1885"/>
                    </a:cubicBezTo>
                    <a:close/>
                    <a:moveTo>
                      <a:pt x="917" y="2206"/>
                    </a:moveTo>
                    <a:cubicBezTo>
                      <a:pt x="1065" y="2312"/>
                      <a:pt x="1233" y="2419"/>
                      <a:pt x="1381" y="2501"/>
                    </a:cubicBezTo>
                    <a:cubicBezTo>
                      <a:pt x="1401" y="2628"/>
                      <a:pt x="1427" y="2756"/>
                      <a:pt x="1427" y="2883"/>
                    </a:cubicBezTo>
                    <a:cubicBezTo>
                      <a:pt x="1447" y="2883"/>
                      <a:pt x="1447" y="2903"/>
                      <a:pt x="1447" y="2903"/>
                    </a:cubicBezTo>
                    <a:cubicBezTo>
                      <a:pt x="1381" y="2949"/>
                      <a:pt x="1340" y="2969"/>
                      <a:pt x="1274" y="2990"/>
                    </a:cubicBezTo>
                    <a:cubicBezTo>
                      <a:pt x="1182" y="3031"/>
                      <a:pt x="974" y="3128"/>
                      <a:pt x="815" y="3128"/>
                    </a:cubicBezTo>
                    <a:cubicBezTo>
                      <a:pt x="720" y="3128"/>
                      <a:pt x="642" y="3093"/>
                      <a:pt x="617" y="2990"/>
                    </a:cubicBezTo>
                    <a:cubicBezTo>
                      <a:pt x="556" y="2801"/>
                      <a:pt x="724" y="2501"/>
                      <a:pt x="831" y="2333"/>
                    </a:cubicBezTo>
                    <a:cubicBezTo>
                      <a:pt x="851" y="2292"/>
                      <a:pt x="892" y="2246"/>
                      <a:pt x="917" y="2206"/>
                    </a:cubicBezTo>
                    <a:close/>
                    <a:moveTo>
                      <a:pt x="1956" y="2801"/>
                    </a:moveTo>
                    <a:cubicBezTo>
                      <a:pt x="1956" y="2822"/>
                      <a:pt x="1977" y="2822"/>
                      <a:pt x="1977" y="2822"/>
                    </a:cubicBezTo>
                    <a:cubicBezTo>
                      <a:pt x="2145" y="2903"/>
                      <a:pt x="2318" y="2990"/>
                      <a:pt x="2506" y="3076"/>
                    </a:cubicBezTo>
                    <a:cubicBezTo>
                      <a:pt x="2506" y="3097"/>
                      <a:pt x="2486" y="3117"/>
                      <a:pt x="2486" y="3158"/>
                    </a:cubicBezTo>
                    <a:cubicBezTo>
                      <a:pt x="2428" y="3400"/>
                      <a:pt x="2237" y="3652"/>
                      <a:pt x="2041" y="3652"/>
                    </a:cubicBezTo>
                    <a:cubicBezTo>
                      <a:pt x="1944" y="3652"/>
                      <a:pt x="1847" y="3591"/>
                      <a:pt x="1763" y="3438"/>
                    </a:cubicBezTo>
                    <a:cubicBezTo>
                      <a:pt x="1702" y="3311"/>
                      <a:pt x="1656" y="3158"/>
                      <a:pt x="1615" y="3010"/>
                    </a:cubicBezTo>
                    <a:cubicBezTo>
                      <a:pt x="1681" y="2969"/>
                      <a:pt x="1742" y="2949"/>
                      <a:pt x="1783" y="2903"/>
                    </a:cubicBezTo>
                    <a:cubicBezTo>
                      <a:pt x="1849" y="2883"/>
                      <a:pt x="1890" y="2842"/>
                      <a:pt x="1956" y="2801"/>
                    </a:cubicBezTo>
                    <a:close/>
                    <a:moveTo>
                      <a:pt x="2019" y="1"/>
                    </a:moveTo>
                    <a:cubicBezTo>
                      <a:pt x="1744" y="1"/>
                      <a:pt x="1570" y="450"/>
                      <a:pt x="1467" y="846"/>
                    </a:cubicBezTo>
                    <a:cubicBezTo>
                      <a:pt x="1213" y="764"/>
                      <a:pt x="938" y="678"/>
                      <a:pt x="637" y="678"/>
                    </a:cubicBezTo>
                    <a:cubicBezTo>
                      <a:pt x="618" y="676"/>
                      <a:pt x="600" y="676"/>
                      <a:pt x="581" y="676"/>
                    </a:cubicBezTo>
                    <a:cubicBezTo>
                      <a:pt x="323" y="676"/>
                      <a:pt x="65" y="806"/>
                      <a:pt x="46" y="1100"/>
                    </a:cubicBezTo>
                    <a:cubicBezTo>
                      <a:pt x="1" y="1482"/>
                      <a:pt x="255" y="1696"/>
                      <a:pt x="535" y="1931"/>
                    </a:cubicBezTo>
                    <a:cubicBezTo>
                      <a:pt x="617" y="1992"/>
                      <a:pt x="703" y="2058"/>
                      <a:pt x="790" y="2119"/>
                    </a:cubicBezTo>
                    <a:cubicBezTo>
                      <a:pt x="556" y="2460"/>
                      <a:pt x="174" y="3117"/>
                      <a:pt x="683" y="3285"/>
                    </a:cubicBezTo>
                    <a:cubicBezTo>
                      <a:pt x="727" y="3298"/>
                      <a:pt x="774" y="3303"/>
                      <a:pt x="822" y="3303"/>
                    </a:cubicBezTo>
                    <a:cubicBezTo>
                      <a:pt x="1027" y="3303"/>
                      <a:pt x="1261" y="3200"/>
                      <a:pt x="1467" y="3097"/>
                    </a:cubicBezTo>
                    <a:cubicBezTo>
                      <a:pt x="1528" y="3351"/>
                      <a:pt x="1635" y="3626"/>
                      <a:pt x="1849" y="3774"/>
                    </a:cubicBezTo>
                    <a:cubicBezTo>
                      <a:pt x="1916" y="3826"/>
                      <a:pt x="1986" y="3848"/>
                      <a:pt x="2054" y="3848"/>
                    </a:cubicBezTo>
                    <a:cubicBezTo>
                      <a:pt x="2269" y="3848"/>
                      <a:pt x="2476" y="3636"/>
                      <a:pt x="2572" y="3458"/>
                    </a:cubicBezTo>
                    <a:cubicBezTo>
                      <a:pt x="2613" y="3351"/>
                      <a:pt x="2654" y="3244"/>
                      <a:pt x="2674" y="3137"/>
                    </a:cubicBezTo>
                    <a:cubicBezTo>
                      <a:pt x="2868" y="3204"/>
                      <a:pt x="3082" y="3265"/>
                      <a:pt x="3290" y="3285"/>
                    </a:cubicBezTo>
                    <a:cubicBezTo>
                      <a:pt x="3314" y="3288"/>
                      <a:pt x="3337" y="3289"/>
                      <a:pt x="3360" y="3289"/>
                    </a:cubicBezTo>
                    <a:cubicBezTo>
                      <a:pt x="3713" y="3289"/>
                      <a:pt x="4012" y="2968"/>
                      <a:pt x="3993" y="2628"/>
                    </a:cubicBezTo>
                    <a:cubicBezTo>
                      <a:pt x="3973" y="2226"/>
                      <a:pt x="3632" y="1931"/>
                      <a:pt x="3270" y="1757"/>
                    </a:cubicBezTo>
                    <a:lnTo>
                      <a:pt x="3290" y="1737"/>
                    </a:lnTo>
                    <a:lnTo>
                      <a:pt x="3311" y="1737"/>
                    </a:lnTo>
                    <a:cubicBezTo>
                      <a:pt x="3565" y="1589"/>
                      <a:pt x="3993" y="1294"/>
                      <a:pt x="3886" y="953"/>
                    </a:cubicBezTo>
                    <a:cubicBezTo>
                      <a:pt x="3811" y="679"/>
                      <a:pt x="3513" y="497"/>
                      <a:pt x="3230" y="497"/>
                    </a:cubicBezTo>
                    <a:cubicBezTo>
                      <a:pt x="3187" y="497"/>
                      <a:pt x="3144" y="501"/>
                      <a:pt x="3102" y="510"/>
                    </a:cubicBezTo>
                    <a:cubicBezTo>
                      <a:pt x="2908" y="550"/>
                      <a:pt x="2740" y="591"/>
                      <a:pt x="2547" y="678"/>
                    </a:cubicBezTo>
                    <a:cubicBezTo>
                      <a:pt x="2486" y="444"/>
                      <a:pt x="2399" y="209"/>
                      <a:pt x="2231" y="82"/>
                    </a:cubicBezTo>
                    <a:cubicBezTo>
                      <a:pt x="2155" y="26"/>
                      <a:pt x="2084" y="1"/>
                      <a:pt x="20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813" name="Google Shape;813;p20"/>
            <p:cNvGrpSpPr/>
            <p:nvPr/>
          </p:nvGrpSpPr>
          <p:grpSpPr>
            <a:xfrm flipH="1">
              <a:off x="7736169" y="1109458"/>
              <a:ext cx="250607" cy="276483"/>
              <a:chOff x="2135450" y="1176133"/>
              <a:chExt cx="250607" cy="276483"/>
            </a:xfrm>
          </p:grpSpPr>
          <p:sp>
            <p:nvSpPr>
              <p:cNvPr id="814" name="Google Shape;814;p20"/>
              <p:cNvSpPr/>
              <p:nvPr/>
            </p:nvSpPr>
            <p:spPr>
              <a:xfrm>
                <a:off x="2148504" y="1187944"/>
                <a:ext cx="229237" cy="233977"/>
              </a:xfrm>
              <a:custGeom>
                <a:avLst/>
                <a:gdLst/>
                <a:ahLst/>
                <a:cxnLst/>
                <a:rect l="l" t="t" r="r" b="b"/>
                <a:pathLst>
                  <a:path w="2950" h="3011" extrusionOk="0">
                    <a:moveTo>
                      <a:pt x="1728" y="1"/>
                    </a:moveTo>
                    <a:cubicBezTo>
                      <a:pt x="1656" y="1"/>
                      <a:pt x="1583" y="13"/>
                      <a:pt x="1508" y="42"/>
                    </a:cubicBezTo>
                    <a:cubicBezTo>
                      <a:pt x="1086" y="189"/>
                      <a:pt x="1060" y="592"/>
                      <a:pt x="1233" y="953"/>
                    </a:cubicBezTo>
                    <a:cubicBezTo>
                      <a:pt x="1233" y="994"/>
                      <a:pt x="1233" y="1014"/>
                      <a:pt x="1187" y="1035"/>
                    </a:cubicBezTo>
                    <a:cubicBezTo>
                      <a:pt x="1177" y="1047"/>
                      <a:pt x="1162" y="1054"/>
                      <a:pt x="1147" y="1054"/>
                    </a:cubicBezTo>
                    <a:cubicBezTo>
                      <a:pt x="1131" y="1054"/>
                      <a:pt x="1116" y="1047"/>
                      <a:pt x="1106" y="1035"/>
                    </a:cubicBezTo>
                    <a:cubicBezTo>
                      <a:pt x="975" y="944"/>
                      <a:pt x="645" y="783"/>
                      <a:pt x="390" y="783"/>
                    </a:cubicBezTo>
                    <a:cubicBezTo>
                      <a:pt x="229" y="783"/>
                      <a:pt x="99" y="847"/>
                      <a:pt x="67" y="1035"/>
                    </a:cubicBezTo>
                    <a:cubicBezTo>
                      <a:pt x="1" y="1356"/>
                      <a:pt x="383" y="1651"/>
                      <a:pt x="637" y="1799"/>
                    </a:cubicBezTo>
                    <a:cubicBezTo>
                      <a:pt x="933" y="1951"/>
                      <a:pt x="1254" y="1992"/>
                      <a:pt x="1569" y="2079"/>
                    </a:cubicBezTo>
                    <a:cubicBezTo>
                      <a:pt x="2104" y="2247"/>
                      <a:pt x="2272" y="2562"/>
                      <a:pt x="2252" y="3011"/>
                    </a:cubicBezTo>
                    <a:cubicBezTo>
                      <a:pt x="2715" y="2308"/>
                      <a:pt x="2949" y="1249"/>
                      <a:pt x="2486" y="505"/>
                    </a:cubicBezTo>
                    <a:cubicBezTo>
                      <a:pt x="2328" y="248"/>
                      <a:pt x="2045" y="1"/>
                      <a:pt x="172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5" name="Google Shape;815;p20"/>
              <p:cNvSpPr/>
              <p:nvPr/>
            </p:nvSpPr>
            <p:spPr>
              <a:xfrm>
                <a:off x="2151690" y="1304739"/>
                <a:ext cx="19893" cy="21447"/>
              </a:xfrm>
              <a:custGeom>
                <a:avLst/>
                <a:gdLst/>
                <a:ahLst/>
                <a:cxnLst/>
                <a:rect l="l" t="t" r="r" b="b"/>
                <a:pathLst>
                  <a:path w="256" h="276" extrusionOk="0">
                    <a:moveTo>
                      <a:pt x="1" y="0"/>
                    </a:moveTo>
                    <a:cubicBezTo>
                      <a:pt x="6" y="8"/>
                      <a:pt x="12" y="16"/>
                      <a:pt x="18" y="24"/>
                    </a:cubicBezTo>
                    <a:lnTo>
                      <a:pt x="18" y="24"/>
                    </a:lnTo>
                    <a:cubicBezTo>
                      <a:pt x="14" y="15"/>
                      <a:pt x="8" y="6"/>
                      <a:pt x="1" y="0"/>
                    </a:cubicBezTo>
                    <a:close/>
                    <a:moveTo>
                      <a:pt x="18" y="24"/>
                    </a:moveTo>
                    <a:cubicBezTo>
                      <a:pt x="28" y="46"/>
                      <a:pt x="32" y="73"/>
                      <a:pt x="46" y="87"/>
                    </a:cubicBezTo>
                    <a:cubicBezTo>
                      <a:pt x="67" y="128"/>
                      <a:pt x="107" y="194"/>
                      <a:pt x="153" y="234"/>
                    </a:cubicBezTo>
                    <a:cubicBezTo>
                      <a:pt x="194" y="234"/>
                      <a:pt x="214" y="255"/>
                      <a:pt x="255" y="275"/>
                    </a:cubicBezTo>
                    <a:cubicBezTo>
                      <a:pt x="235" y="234"/>
                      <a:pt x="194" y="214"/>
                      <a:pt x="153" y="194"/>
                    </a:cubicBezTo>
                    <a:cubicBezTo>
                      <a:pt x="113" y="136"/>
                      <a:pt x="61" y="81"/>
                      <a:pt x="18" y="24"/>
                    </a:cubicBezTo>
                    <a:close/>
                  </a:path>
                </a:pathLst>
              </a:custGeom>
              <a:solidFill>
                <a:srgbClr val="ABAA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6" name="Google Shape;816;p20"/>
              <p:cNvSpPr/>
              <p:nvPr/>
            </p:nvSpPr>
            <p:spPr>
              <a:xfrm>
                <a:off x="2135450" y="1176133"/>
                <a:ext cx="250607" cy="276483"/>
              </a:xfrm>
              <a:custGeom>
                <a:avLst/>
                <a:gdLst/>
                <a:ahLst/>
                <a:cxnLst/>
                <a:rect l="l" t="t" r="r" b="b"/>
                <a:pathLst>
                  <a:path w="3225" h="3558" extrusionOk="0">
                    <a:moveTo>
                      <a:pt x="1896" y="153"/>
                    </a:moveTo>
                    <a:cubicBezTo>
                      <a:pt x="2213" y="153"/>
                      <a:pt x="2496" y="400"/>
                      <a:pt x="2654" y="657"/>
                    </a:cubicBezTo>
                    <a:cubicBezTo>
                      <a:pt x="3117" y="1401"/>
                      <a:pt x="2883" y="2460"/>
                      <a:pt x="2420" y="3163"/>
                    </a:cubicBezTo>
                    <a:cubicBezTo>
                      <a:pt x="2440" y="2714"/>
                      <a:pt x="2272" y="2399"/>
                      <a:pt x="1737" y="2231"/>
                    </a:cubicBezTo>
                    <a:cubicBezTo>
                      <a:pt x="1422" y="2144"/>
                      <a:pt x="1101" y="2103"/>
                      <a:pt x="805" y="1951"/>
                    </a:cubicBezTo>
                    <a:cubicBezTo>
                      <a:pt x="551" y="1803"/>
                      <a:pt x="169" y="1508"/>
                      <a:pt x="235" y="1187"/>
                    </a:cubicBezTo>
                    <a:cubicBezTo>
                      <a:pt x="267" y="999"/>
                      <a:pt x="397" y="935"/>
                      <a:pt x="558" y="935"/>
                    </a:cubicBezTo>
                    <a:cubicBezTo>
                      <a:pt x="813" y="935"/>
                      <a:pt x="1143" y="1096"/>
                      <a:pt x="1274" y="1187"/>
                    </a:cubicBezTo>
                    <a:cubicBezTo>
                      <a:pt x="1284" y="1199"/>
                      <a:pt x="1299" y="1206"/>
                      <a:pt x="1315" y="1206"/>
                    </a:cubicBezTo>
                    <a:cubicBezTo>
                      <a:pt x="1330" y="1206"/>
                      <a:pt x="1345" y="1199"/>
                      <a:pt x="1355" y="1187"/>
                    </a:cubicBezTo>
                    <a:cubicBezTo>
                      <a:pt x="1401" y="1166"/>
                      <a:pt x="1401" y="1146"/>
                      <a:pt x="1401" y="1105"/>
                    </a:cubicBezTo>
                    <a:cubicBezTo>
                      <a:pt x="1228" y="744"/>
                      <a:pt x="1254" y="341"/>
                      <a:pt x="1676" y="194"/>
                    </a:cubicBezTo>
                    <a:cubicBezTo>
                      <a:pt x="1751" y="165"/>
                      <a:pt x="1824" y="153"/>
                      <a:pt x="1896" y="153"/>
                    </a:cubicBezTo>
                    <a:close/>
                    <a:moveTo>
                      <a:pt x="1884" y="0"/>
                    </a:moveTo>
                    <a:cubicBezTo>
                      <a:pt x="1745" y="0"/>
                      <a:pt x="1608" y="29"/>
                      <a:pt x="1483" y="87"/>
                    </a:cubicBezTo>
                    <a:cubicBezTo>
                      <a:pt x="1167" y="234"/>
                      <a:pt x="1101" y="530"/>
                      <a:pt x="1147" y="830"/>
                    </a:cubicBezTo>
                    <a:cubicBezTo>
                      <a:pt x="1147" y="871"/>
                      <a:pt x="1147" y="891"/>
                      <a:pt x="1167" y="912"/>
                    </a:cubicBezTo>
                    <a:cubicBezTo>
                      <a:pt x="1001" y="829"/>
                      <a:pt x="799" y="758"/>
                      <a:pt x="609" y="758"/>
                    </a:cubicBezTo>
                    <a:cubicBezTo>
                      <a:pt x="461" y="758"/>
                      <a:pt x="321" y="800"/>
                      <a:pt x="210" y="912"/>
                    </a:cubicBezTo>
                    <a:cubicBezTo>
                      <a:pt x="189" y="958"/>
                      <a:pt x="169" y="978"/>
                      <a:pt x="148" y="998"/>
                    </a:cubicBezTo>
                    <a:cubicBezTo>
                      <a:pt x="1" y="1212"/>
                      <a:pt x="62" y="1441"/>
                      <a:pt x="210" y="1655"/>
                    </a:cubicBezTo>
                    <a:cubicBezTo>
                      <a:pt x="255" y="1721"/>
                      <a:pt x="316" y="1783"/>
                      <a:pt x="362" y="1849"/>
                    </a:cubicBezTo>
                    <a:cubicBezTo>
                      <a:pt x="403" y="1869"/>
                      <a:pt x="444" y="1889"/>
                      <a:pt x="464" y="1930"/>
                    </a:cubicBezTo>
                    <a:cubicBezTo>
                      <a:pt x="719" y="2124"/>
                      <a:pt x="1019" y="2231"/>
                      <a:pt x="1335" y="2312"/>
                    </a:cubicBezTo>
                    <a:cubicBezTo>
                      <a:pt x="1381" y="2312"/>
                      <a:pt x="1442" y="2333"/>
                      <a:pt x="1483" y="2358"/>
                    </a:cubicBezTo>
                    <a:cubicBezTo>
                      <a:pt x="1697" y="2399"/>
                      <a:pt x="1910" y="2439"/>
                      <a:pt x="2079" y="2567"/>
                    </a:cubicBezTo>
                    <a:cubicBezTo>
                      <a:pt x="2333" y="2781"/>
                      <a:pt x="2272" y="3163"/>
                      <a:pt x="2226" y="3438"/>
                    </a:cubicBezTo>
                    <a:cubicBezTo>
                      <a:pt x="2226" y="3499"/>
                      <a:pt x="2270" y="3558"/>
                      <a:pt x="2317" y="3558"/>
                    </a:cubicBezTo>
                    <a:cubicBezTo>
                      <a:pt x="2336" y="3558"/>
                      <a:pt x="2356" y="3548"/>
                      <a:pt x="2374" y="3524"/>
                    </a:cubicBezTo>
                    <a:cubicBezTo>
                      <a:pt x="2883" y="2908"/>
                      <a:pt x="3224" y="1823"/>
                      <a:pt x="2990" y="998"/>
                    </a:cubicBezTo>
                    <a:cubicBezTo>
                      <a:pt x="2909" y="703"/>
                      <a:pt x="2756" y="423"/>
                      <a:pt x="2501" y="214"/>
                    </a:cubicBezTo>
                    <a:cubicBezTo>
                      <a:pt x="2321" y="71"/>
                      <a:pt x="2101" y="0"/>
                      <a:pt x="188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817" name="Google Shape;817;p20"/>
            <p:cNvGrpSpPr/>
            <p:nvPr/>
          </p:nvGrpSpPr>
          <p:grpSpPr>
            <a:xfrm flipH="1">
              <a:off x="7869515" y="2026487"/>
              <a:ext cx="136998" cy="455055"/>
              <a:chOff x="2115712" y="2093162"/>
              <a:chExt cx="136998" cy="455055"/>
            </a:xfrm>
          </p:grpSpPr>
          <p:sp>
            <p:nvSpPr>
              <p:cNvPr id="818" name="Google Shape;818;p20"/>
              <p:cNvSpPr/>
              <p:nvPr/>
            </p:nvSpPr>
            <p:spPr>
              <a:xfrm>
                <a:off x="2115712" y="2093162"/>
                <a:ext cx="136998" cy="455055"/>
              </a:xfrm>
              <a:custGeom>
                <a:avLst/>
                <a:gdLst/>
                <a:ahLst/>
                <a:cxnLst/>
                <a:rect l="l" t="t" r="r" b="b"/>
                <a:pathLst>
                  <a:path w="1763" h="5856" extrusionOk="0">
                    <a:moveTo>
                      <a:pt x="807" y="174"/>
                    </a:moveTo>
                    <a:cubicBezTo>
                      <a:pt x="906" y="174"/>
                      <a:pt x="1005" y="179"/>
                      <a:pt x="1100" y="187"/>
                    </a:cubicBezTo>
                    <a:cubicBezTo>
                      <a:pt x="1146" y="207"/>
                      <a:pt x="1314" y="233"/>
                      <a:pt x="1294" y="294"/>
                    </a:cubicBezTo>
                    <a:cubicBezTo>
                      <a:pt x="1273" y="360"/>
                      <a:pt x="1146" y="421"/>
                      <a:pt x="1100" y="442"/>
                    </a:cubicBezTo>
                    <a:cubicBezTo>
                      <a:pt x="951" y="518"/>
                      <a:pt x="768" y="584"/>
                      <a:pt x="598" y="584"/>
                    </a:cubicBezTo>
                    <a:cubicBezTo>
                      <a:pt x="530" y="584"/>
                      <a:pt x="464" y="573"/>
                      <a:pt x="402" y="549"/>
                    </a:cubicBezTo>
                    <a:cubicBezTo>
                      <a:pt x="336" y="528"/>
                      <a:pt x="189" y="421"/>
                      <a:pt x="189" y="335"/>
                    </a:cubicBezTo>
                    <a:cubicBezTo>
                      <a:pt x="189" y="274"/>
                      <a:pt x="336" y="233"/>
                      <a:pt x="402" y="207"/>
                    </a:cubicBezTo>
                    <a:cubicBezTo>
                      <a:pt x="528" y="184"/>
                      <a:pt x="667" y="174"/>
                      <a:pt x="807" y="174"/>
                    </a:cubicBezTo>
                    <a:close/>
                    <a:moveTo>
                      <a:pt x="1294" y="528"/>
                    </a:moveTo>
                    <a:cubicBezTo>
                      <a:pt x="1273" y="869"/>
                      <a:pt x="1273" y="1185"/>
                      <a:pt x="1294" y="1526"/>
                    </a:cubicBezTo>
                    <a:cubicBezTo>
                      <a:pt x="1218" y="1475"/>
                      <a:pt x="1119" y="1456"/>
                      <a:pt x="1010" y="1456"/>
                    </a:cubicBezTo>
                    <a:cubicBezTo>
                      <a:pt x="750" y="1456"/>
                      <a:pt x="434" y="1565"/>
                      <a:pt x="255" y="1608"/>
                    </a:cubicBezTo>
                    <a:lnTo>
                      <a:pt x="209" y="1608"/>
                    </a:lnTo>
                    <a:cubicBezTo>
                      <a:pt x="209" y="1185"/>
                      <a:pt x="189" y="824"/>
                      <a:pt x="189" y="615"/>
                    </a:cubicBezTo>
                    <a:lnTo>
                      <a:pt x="189" y="615"/>
                    </a:lnTo>
                    <a:cubicBezTo>
                      <a:pt x="255" y="656"/>
                      <a:pt x="295" y="696"/>
                      <a:pt x="362" y="717"/>
                    </a:cubicBezTo>
                    <a:cubicBezTo>
                      <a:pt x="432" y="744"/>
                      <a:pt x="510" y="756"/>
                      <a:pt x="592" y="756"/>
                    </a:cubicBezTo>
                    <a:cubicBezTo>
                      <a:pt x="832" y="756"/>
                      <a:pt x="1104" y="653"/>
                      <a:pt x="1294" y="528"/>
                    </a:cubicBezTo>
                    <a:close/>
                    <a:moveTo>
                      <a:pt x="994" y="1617"/>
                    </a:moveTo>
                    <a:cubicBezTo>
                      <a:pt x="1123" y="1617"/>
                      <a:pt x="1225" y="1652"/>
                      <a:pt x="1253" y="1761"/>
                    </a:cubicBezTo>
                    <a:cubicBezTo>
                      <a:pt x="1134" y="1789"/>
                      <a:pt x="1001" y="1809"/>
                      <a:pt x="870" y="1809"/>
                    </a:cubicBezTo>
                    <a:cubicBezTo>
                      <a:pt x="718" y="1809"/>
                      <a:pt x="568" y="1783"/>
                      <a:pt x="443" y="1715"/>
                    </a:cubicBezTo>
                    <a:cubicBezTo>
                      <a:pt x="601" y="1680"/>
                      <a:pt x="821" y="1617"/>
                      <a:pt x="994" y="1617"/>
                    </a:cubicBezTo>
                    <a:close/>
                    <a:moveTo>
                      <a:pt x="209" y="1761"/>
                    </a:moveTo>
                    <a:cubicBezTo>
                      <a:pt x="226" y="1761"/>
                      <a:pt x="241" y="1770"/>
                      <a:pt x="261" y="1770"/>
                    </a:cubicBezTo>
                    <a:cubicBezTo>
                      <a:pt x="271" y="1770"/>
                      <a:pt x="282" y="1767"/>
                      <a:pt x="295" y="1761"/>
                    </a:cubicBezTo>
                    <a:lnTo>
                      <a:pt x="295" y="1761"/>
                    </a:lnTo>
                    <a:cubicBezTo>
                      <a:pt x="275" y="1801"/>
                      <a:pt x="295" y="1842"/>
                      <a:pt x="336" y="1863"/>
                    </a:cubicBezTo>
                    <a:cubicBezTo>
                      <a:pt x="490" y="1946"/>
                      <a:pt x="675" y="1977"/>
                      <a:pt x="862" y="1977"/>
                    </a:cubicBezTo>
                    <a:cubicBezTo>
                      <a:pt x="1016" y="1977"/>
                      <a:pt x="1172" y="1956"/>
                      <a:pt x="1314" y="1929"/>
                    </a:cubicBezTo>
                    <a:cubicBezTo>
                      <a:pt x="1334" y="2418"/>
                      <a:pt x="1355" y="2927"/>
                      <a:pt x="1401" y="3416"/>
                    </a:cubicBezTo>
                    <a:cubicBezTo>
                      <a:pt x="1421" y="3859"/>
                      <a:pt x="1441" y="4307"/>
                      <a:pt x="1421" y="4750"/>
                    </a:cubicBezTo>
                    <a:cubicBezTo>
                      <a:pt x="1401" y="4984"/>
                      <a:pt x="1401" y="5601"/>
                      <a:pt x="1126" y="5682"/>
                    </a:cubicBezTo>
                    <a:cubicBezTo>
                      <a:pt x="1100" y="5689"/>
                      <a:pt x="1075" y="5693"/>
                      <a:pt x="1050" y="5693"/>
                    </a:cubicBezTo>
                    <a:cubicBezTo>
                      <a:pt x="412" y="5693"/>
                      <a:pt x="273" y="3311"/>
                      <a:pt x="209" y="1761"/>
                    </a:cubicBezTo>
                    <a:close/>
                    <a:moveTo>
                      <a:pt x="767" y="1"/>
                    </a:moveTo>
                    <a:cubicBezTo>
                      <a:pt x="563" y="1"/>
                      <a:pt x="356" y="36"/>
                      <a:pt x="189" y="126"/>
                    </a:cubicBezTo>
                    <a:cubicBezTo>
                      <a:pt x="20" y="187"/>
                      <a:pt x="0" y="294"/>
                      <a:pt x="41" y="401"/>
                    </a:cubicBezTo>
                    <a:cubicBezTo>
                      <a:pt x="20" y="401"/>
                      <a:pt x="20" y="421"/>
                      <a:pt x="20" y="462"/>
                    </a:cubicBezTo>
                    <a:cubicBezTo>
                      <a:pt x="107" y="1567"/>
                      <a:pt x="82" y="2693"/>
                      <a:pt x="189" y="3818"/>
                    </a:cubicBezTo>
                    <a:cubicBezTo>
                      <a:pt x="234" y="4327"/>
                      <a:pt x="255" y="5855"/>
                      <a:pt x="1080" y="5855"/>
                    </a:cubicBezTo>
                    <a:cubicBezTo>
                      <a:pt x="1762" y="5855"/>
                      <a:pt x="1609" y="4327"/>
                      <a:pt x="1589" y="3945"/>
                    </a:cubicBezTo>
                    <a:cubicBezTo>
                      <a:pt x="1548" y="2713"/>
                      <a:pt x="1421" y="1526"/>
                      <a:pt x="1462" y="294"/>
                    </a:cubicBezTo>
                    <a:lnTo>
                      <a:pt x="1462" y="253"/>
                    </a:lnTo>
                    <a:cubicBezTo>
                      <a:pt x="1462" y="207"/>
                      <a:pt x="1441" y="187"/>
                      <a:pt x="1421" y="167"/>
                    </a:cubicBezTo>
                    <a:cubicBezTo>
                      <a:pt x="1355" y="80"/>
                      <a:pt x="1227" y="60"/>
                      <a:pt x="1146" y="39"/>
                    </a:cubicBezTo>
                    <a:cubicBezTo>
                      <a:pt x="1028" y="15"/>
                      <a:pt x="898" y="1"/>
                      <a:pt x="7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9" name="Google Shape;819;p20"/>
              <p:cNvSpPr/>
              <p:nvPr/>
            </p:nvSpPr>
            <p:spPr>
              <a:xfrm>
                <a:off x="2173449" y="2284167"/>
                <a:ext cx="16319" cy="13133"/>
              </a:xfrm>
              <a:custGeom>
                <a:avLst/>
                <a:gdLst/>
                <a:ahLst/>
                <a:cxnLst/>
                <a:rect l="l" t="t" r="r" b="b"/>
                <a:pathLst>
                  <a:path w="210" h="169" extrusionOk="0">
                    <a:moveTo>
                      <a:pt x="102" y="0"/>
                    </a:moveTo>
                    <a:cubicBezTo>
                      <a:pt x="1" y="0"/>
                      <a:pt x="1" y="168"/>
                      <a:pt x="102" y="168"/>
                    </a:cubicBezTo>
                    <a:cubicBezTo>
                      <a:pt x="209" y="168"/>
                      <a:pt x="209" y="0"/>
                      <a:pt x="1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0" name="Google Shape;820;p20"/>
              <p:cNvSpPr/>
              <p:nvPr/>
            </p:nvSpPr>
            <p:spPr>
              <a:xfrm>
                <a:off x="2165134" y="2312220"/>
                <a:ext cx="16319" cy="13133"/>
              </a:xfrm>
              <a:custGeom>
                <a:avLst/>
                <a:gdLst/>
                <a:ahLst/>
                <a:cxnLst/>
                <a:rect l="l" t="t" r="r" b="b"/>
                <a:pathLst>
                  <a:path w="210" h="169" extrusionOk="0">
                    <a:moveTo>
                      <a:pt x="108" y="1"/>
                    </a:moveTo>
                    <a:cubicBezTo>
                      <a:pt x="1" y="1"/>
                      <a:pt x="1" y="169"/>
                      <a:pt x="108" y="169"/>
                    </a:cubicBezTo>
                    <a:cubicBezTo>
                      <a:pt x="209" y="169"/>
                      <a:pt x="209" y="1"/>
                      <a:pt x="1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1" name="Google Shape;821;p20"/>
              <p:cNvSpPr/>
              <p:nvPr/>
            </p:nvSpPr>
            <p:spPr>
              <a:xfrm>
                <a:off x="2184949" y="2336775"/>
                <a:ext cx="16319" cy="15930"/>
              </a:xfrm>
              <a:custGeom>
                <a:avLst/>
                <a:gdLst/>
                <a:ahLst/>
                <a:cxnLst/>
                <a:rect l="l" t="t" r="r" b="b"/>
                <a:pathLst>
                  <a:path w="210" h="205" extrusionOk="0">
                    <a:moveTo>
                      <a:pt x="107" y="1"/>
                    </a:moveTo>
                    <a:cubicBezTo>
                      <a:pt x="0" y="1"/>
                      <a:pt x="0" y="128"/>
                      <a:pt x="61" y="153"/>
                    </a:cubicBezTo>
                    <a:cubicBezTo>
                      <a:pt x="70" y="189"/>
                      <a:pt x="99" y="205"/>
                      <a:pt x="129" y="205"/>
                    </a:cubicBezTo>
                    <a:cubicBezTo>
                      <a:pt x="168" y="205"/>
                      <a:pt x="209" y="177"/>
                      <a:pt x="209" y="128"/>
                    </a:cubicBezTo>
                    <a:cubicBezTo>
                      <a:pt x="209" y="47"/>
                      <a:pt x="168" y="1"/>
                      <a:pt x="1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822" name="Google Shape;822;p20"/>
            <p:cNvGrpSpPr/>
            <p:nvPr/>
          </p:nvGrpSpPr>
          <p:grpSpPr>
            <a:xfrm flipH="1">
              <a:off x="5773973" y="4837366"/>
              <a:ext cx="461894" cy="163807"/>
              <a:chOff x="2349534" y="2379204"/>
              <a:chExt cx="461894" cy="163807"/>
            </a:xfrm>
          </p:grpSpPr>
          <p:sp>
            <p:nvSpPr>
              <p:cNvPr id="823" name="Google Shape;823;p20"/>
              <p:cNvSpPr/>
              <p:nvPr/>
            </p:nvSpPr>
            <p:spPr>
              <a:xfrm>
                <a:off x="2768611" y="2422642"/>
                <a:ext cx="42817" cy="85944"/>
              </a:xfrm>
              <a:custGeom>
                <a:avLst/>
                <a:gdLst/>
                <a:ahLst/>
                <a:cxnLst/>
                <a:rect l="l" t="t" r="r" b="b"/>
                <a:pathLst>
                  <a:path w="551" h="1106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28" y="148"/>
                      <a:pt x="276" y="296"/>
                      <a:pt x="424" y="449"/>
                    </a:cubicBezTo>
                    <a:cubicBezTo>
                      <a:pt x="444" y="469"/>
                      <a:pt x="464" y="490"/>
                      <a:pt x="444" y="530"/>
                    </a:cubicBezTo>
                    <a:cubicBezTo>
                      <a:pt x="337" y="765"/>
                      <a:pt x="189" y="958"/>
                      <a:pt x="1" y="1106"/>
                    </a:cubicBezTo>
                    <a:cubicBezTo>
                      <a:pt x="149" y="999"/>
                      <a:pt x="296" y="892"/>
                      <a:pt x="403" y="744"/>
                    </a:cubicBezTo>
                    <a:cubicBezTo>
                      <a:pt x="551" y="576"/>
                      <a:pt x="530" y="342"/>
                      <a:pt x="337" y="215"/>
                    </a:cubicBezTo>
                    <a:cubicBezTo>
                      <a:pt x="235" y="148"/>
                      <a:pt x="108" y="87"/>
                      <a:pt x="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4" name="Google Shape;824;p20"/>
              <p:cNvSpPr/>
              <p:nvPr/>
            </p:nvSpPr>
            <p:spPr>
              <a:xfrm>
                <a:off x="2476586" y="2379204"/>
                <a:ext cx="199553" cy="29140"/>
              </a:xfrm>
              <a:custGeom>
                <a:avLst/>
                <a:gdLst/>
                <a:ahLst/>
                <a:cxnLst/>
                <a:rect l="l" t="t" r="r" b="b"/>
                <a:pathLst>
                  <a:path w="2568" h="375" extrusionOk="0">
                    <a:moveTo>
                      <a:pt x="1547" y="1"/>
                    </a:moveTo>
                    <a:cubicBezTo>
                      <a:pt x="1025" y="1"/>
                      <a:pt x="501" y="75"/>
                      <a:pt x="1" y="244"/>
                    </a:cubicBezTo>
                    <a:cubicBezTo>
                      <a:pt x="315" y="336"/>
                      <a:pt x="627" y="375"/>
                      <a:pt x="938" y="375"/>
                    </a:cubicBezTo>
                    <a:cubicBezTo>
                      <a:pt x="1486" y="375"/>
                      <a:pt x="2027" y="254"/>
                      <a:pt x="2567" y="91"/>
                    </a:cubicBezTo>
                    <a:cubicBezTo>
                      <a:pt x="2232" y="33"/>
                      <a:pt x="1890" y="1"/>
                      <a:pt x="154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5" name="Google Shape;825;p20"/>
              <p:cNvSpPr/>
              <p:nvPr/>
            </p:nvSpPr>
            <p:spPr>
              <a:xfrm>
                <a:off x="2349534" y="2386275"/>
                <a:ext cx="438970" cy="156736"/>
              </a:xfrm>
              <a:custGeom>
                <a:avLst/>
                <a:gdLst/>
                <a:ahLst/>
                <a:cxnLst/>
                <a:rect l="l" t="t" r="r" b="b"/>
                <a:pathLst>
                  <a:path w="5649" h="2017" extrusionOk="0">
                    <a:moveTo>
                      <a:pt x="1829" y="683"/>
                    </a:moveTo>
                    <a:cubicBezTo>
                      <a:pt x="1936" y="683"/>
                      <a:pt x="1936" y="851"/>
                      <a:pt x="1829" y="851"/>
                    </a:cubicBezTo>
                    <a:cubicBezTo>
                      <a:pt x="1722" y="851"/>
                      <a:pt x="1722" y="683"/>
                      <a:pt x="1829" y="683"/>
                    </a:cubicBezTo>
                    <a:close/>
                    <a:moveTo>
                      <a:pt x="1213" y="917"/>
                    </a:moveTo>
                    <a:cubicBezTo>
                      <a:pt x="1320" y="917"/>
                      <a:pt x="1320" y="1085"/>
                      <a:pt x="1213" y="1085"/>
                    </a:cubicBezTo>
                    <a:cubicBezTo>
                      <a:pt x="1106" y="1085"/>
                      <a:pt x="1106" y="917"/>
                      <a:pt x="1213" y="917"/>
                    </a:cubicBezTo>
                    <a:close/>
                    <a:moveTo>
                      <a:pt x="1722" y="1105"/>
                    </a:moveTo>
                    <a:cubicBezTo>
                      <a:pt x="1829" y="1105"/>
                      <a:pt x="1829" y="1273"/>
                      <a:pt x="1722" y="1273"/>
                    </a:cubicBezTo>
                    <a:cubicBezTo>
                      <a:pt x="1615" y="1273"/>
                      <a:pt x="1615" y="1105"/>
                      <a:pt x="1722" y="1105"/>
                    </a:cubicBezTo>
                    <a:close/>
                    <a:moveTo>
                      <a:pt x="4564" y="0"/>
                    </a:moveTo>
                    <a:cubicBezTo>
                      <a:pt x="4564" y="46"/>
                      <a:pt x="4543" y="66"/>
                      <a:pt x="4523" y="66"/>
                    </a:cubicBezTo>
                    <a:cubicBezTo>
                      <a:pt x="3884" y="289"/>
                      <a:pt x="3235" y="454"/>
                      <a:pt x="2583" y="454"/>
                    </a:cubicBezTo>
                    <a:cubicBezTo>
                      <a:pt x="2176" y="454"/>
                      <a:pt x="1768" y="389"/>
                      <a:pt x="1361" y="235"/>
                    </a:cubicBezTo>
                    <a:cubicBezTo>
                      <a:pt x="892" y="616"/>
                      <a:pt x="429" y="978"/>
                      <a:pt x="1" y="1401"/>
                    </a:cubicBezTo>
                    <a:lnTo>
                      <a:pt x="1" y="1426"/>
                    </a:lnTo>
                    <a:cubicBezTo>
                      <a:pt x="790" y="1935"/>
                      <a:pt x="1956" y="2017"/>
                      <a:pt x="2848" y="2017"/>
                    </a:cubicBezTo>
                    <a:cubicBezTo>
                      <a:pt x="3718" y="2017"/>
                      <a:pt x="5221" y="1935"/>
                      <a:pt x="5648" y="998"/>
                    </a:cubicBezTo>
                    <a:cubicBezTo>
                      <a:pt x="5348" y="662"/>
                      <a:pt x="5012" y="341"/>
                      <a:pt x="4650" y="46"/>
                    </a:cubicBezTo>
                    <a:cubicBezTo>
                      <a:pt x="4630" y="46"/>
                      <a:pt x="4584" y="26"/>
                      <a:pt x="456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6" name="Google Shape;826;p20"/>
              <p:cNvSpPr/>
              <p:nvPr/>
            </p:nvSpPr>
            <p:spPr>
              <a:xfrm>
                <a:off x="2483346" y="2439272"/>
                <a:ext cx="16629" cy="13133"/>
              </a:xfrm>
              <a:custGeom>
                <a:avLst/>
                <a:gdLst/>
                <a:ahLst/>
                <a:cxnLst/>
                <a:rect l="l" t="t" r="r" b="b"/>
                <a:pathLst>
                  <a:path w="214" h="169" extrusionOk="0">
                    <a:moveTo>
                      <a:pt x="107" y="1"/>
                    </a:moveTo>
                    <a:cubicBezTo>
                      <a:pt x="0" y="1"/>
                      <a:pt x="0" y="169"/>
                      <a:pt x="107" y="169"/>
                    </a:cubicBezTo>
                    <a:cubicBezTo>
                      <a:pt x="214" y="169"/>
                      <a:pt x="214" y="1"/>
                      <a:pt x="1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7" name="Google Shape;827;p20"/>
              <p:cNvSpPr/>
              <p:nvPr/>
            </p:nvSpPr>
            <p:spPr>
              <a:xfrm>
                <a:off x="2435401" y="2457456"/>
                <a:ext cx="16707" cy="13133"/>
              </a:xfrm>
              <a:custGeom>
                <a:avLst/>
                <a:gdLst/>
                <a:ahLst/>
                <a:cxnLst/>
                <a:rect l="l" t="t" r="r" b="b"/>
                <a:pathLst>
                  <a:path w="215" h="169" extrusionOk="0">
                    <a:moveTo>
                      <a:pt x="108" y="1"/>
                    </a:moveTo>
                    <a:cubicBezTo>
                      <a:pt x="1" y="1"/>
                      <a:pt x="1" y="169"/>
                      <a:pt x="108" y="169"/>
                    </a:cubicBezTo>
                    <a:cubicBezTo>
                      <a:pt x="215" y="169"/>
                      <a:pt x="215" y="1"/>
                      <a:pt x="1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8" name="Google Shape;828;p20"/>
              <p:cNvSpPr/>
              <p:nvPr/>
            </p:nvSpPr>
            <p:spPr>
              <a:xfrm>
                <a:off x="2475032" y="2472142"/>
                <a:ext cx="16707" cy="13133"/>
              </a:xfrm>
              <a:custGeom>
                <a:avLst/>
                <a:gdLst/>
                <a:ahLst/>
                <a:cxnLst/>
                <a:rect l="l" t="t" r="r" b="b"/>
                <a:pathLst>
                  <a:path w="215" h="169" extrusionOk="0">
                    <a:moveTo>
                      <a:pt x="107" y="0"/>
                    </a:moveTo>
                    <a:cubicBezTo>
                      <a:pt x="0" y="0"/>
                      <a:pt x="0" y="168"/>
                      <a:pt x="107" y="168"/>
                    </a:cubicBezTo>
                    <a:cubicBezTo>
                      <a:pt x="214" y="168"/>
                      <a:pt x="214" y="0"/>
                      <a:pt x="1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29" name="Google Shape;829;p20"/>
            <p:cNvSpPr/>
            <p:nvPr/>
          </p:nvSpPr>
          <p:spPr>
            <a:xfrm flipH="1">
              <a:off x="7764294" y="2690697"/>
              <a:ext cx="722291" cy="415347"/>
            </a:xfrm>
            <a:custGeom>
              <a:avLst/>
              <a:gdLst/>
              <a:ahLst/>
              <a:cxnLst/>
              <a:rect l="l" t="t" r="r" b="b"/>
              <a:pathLst>
                <a:path w="9295" h="5345" extrusionOk="0">
                  <a:moveTo>
                    <a:pt x="3820" y="750"/>
                  </a:moveTo>
                  <a:lnTo>
                    <a:pt x="3820" y="750"/>
                  </a:lnTo>
                  <a:cubicBezTo>
                    <a:pt x="4095" y="1030"/>
                    <a:pt x="4268" y="1412"/>
                    <a:pt x="4437" y="1768"/>
                  </a:cubicBezTo>
                  <a:cubicBezTo>
                    <a:pt x="4330" y="1727"/>
                    <a:pt x="4223" y="1687"/>
                    <a:pt x="4121" y="1641"/>
                  </a:cubicBezTo>
                  <a:cubicBezTo>
                    <a:pt x="3887" y="1473"/>
                    <a:pt x="3820" y="1030"/>
                    <a:pt x="3820" y="750"/>
                  </a:cubicBezTo>
                  <a:close/>
                  <a:moveTo>
                    <a:pt x="5200" y="1111"/>
                  </a:moveTo>
                  <a:lnTo>
                    <a:pt x="5221" y="1132"/>
                  </a:lnTo>
                  <a:lnTo>
                    <a:pt x="5241" y="1132"/>
                  </a:lnTo>
                  <a:cubicBezTo>
                    <a:pt x="5241" y="1132"/>
                    <a:pt x="5267" y="1132"/>
                    <a:pt x="5267" y="1157"/>
                  </a:cubicBezTo>
                  <a:lnTo>
                    <a:pt x="5287" y="1157"/>
                  </a:lnTo>
                  <a:cubicBezTo>
                    <a:pt x="5287" y="1177"/>
                    <a:pt x="5307" y="1177"/>
                    <a:pt x="5307" y="1198"/>
                  </a:cubicBezTo>
                  <a:lnTo>
                    <a:pt x="5328" y="1198"/>
                  </a:lnTo>
                  <a:cubicBezTo>
                    <a:pt x="5328" y="1218"/>
                    <a:pt x="5348" y="1239"/>
                    <a:pt x="5348" y="1239"/>
                  </a:cubicBezTo>
                  <a:cubicBezTo>
                    <a:pt x="5348" y="1259"/>
                    <a:pt x="5368" y="1259"/>
                    <a:pt x="5368" y="1284"/>
                  </a:cubicBezTo>
                  <a:lnTo>
                    <a:pt x="5368" y="1325"/>
                  </a:lnTo>
                  <a:cubicBezTo>
                    <a:pt x="5394" y="1345"/>
                    <a:pt x="5394" y="1386"/>
                    <a:pt x="5394" y="1412"/>
                  </a:cubicBezTo>
                  <a:lnTo>
                    <a:pt x="5414" y="1432"/>
                  </a:lnTo>
                  <a:lnTo>
                    <a:pt x="5414" y="1493"/>
                  </a:lnTo>
                  <a:cubicBezTo>
                    <a:pt x="5414" y="1514"/>
                    <a:pt x="5414" y="1514"/>
                    <a:pt x="5394" y="1539"/>
                  </a:cubicBezTo>
                  <a:lnTo>
                    <a:pt x="5394" y="1559"/>
                  </a:lnTo>
                  <a:lnTo>
                    <a:pt x="5394" y="1580"/>
                  </a:lnTo>
                  <a:lnTo>
                    <a:pt x="5394" y="1620"/>
                  </a:lnTo>
                  <a:lnTo>
                    <a:pt x="5368" y="1641"/>
                  </a:lnTo>
                  <a:lnTo>
                    <a:pt x="5368" y="1666"/>
                  </a:lnTo>
                  <a:cubicBezTo>
                    <a:pt x="5348" y="1687"/>
                    <a:pt x="5348" y="1727"/>
                    <a:pt x="5328" y="1748"/>
                  </a:cubicBezTo>
                  <a:cubicBezTo>
                    <a:pt x="5307" y="1748"/>
                    <a:pt x="5307" y="1768"/>
                    <a:pt x="5307" y="1768"/>
                  </a:cubicBezTo>
                  <a:cubicBezTo>
                    <a:pt x="5287" y="1768"/>
                    <a:pt x="5287" y="1794"/>
                    <a:pt x="5267" y="1794"/>
                  </a:cubicBezTo>
                  <a:cubicBezTo>
                    <a:pt x="5267" y="1814"/>
                    <a:pt x="5267" y="1814"/>
                    <a:pt x="5241" y="1814"/>
                  </a:cubicBezTo>
                  <a:lnTo>
                    <a:pt x="5241" y="1834"/>
                  </a:lnTo>
                  <a:lnTo>
                    <a:pt x="5221" y="1834"/>
                  </a:lnTo>
                  <a:cubicBezTo>
                    <a:pt x="5200" y="1855"/>
                    <a:pt x="5200" y="1855"/>
                    <a:pt x="5180" y="1855"/>
                  </a:cubicBezTo>
                  <a:cubicBezTo>
                    <a:pt x="5180" y="1875"/>
                    <a:pt x="5160" y="1875"/>
                    <a:pt x="5160" y="1875"/>
                  </a:cubicBezTo>
                  <a:cubicBezTo>
                    <a:pt x="5114" y="1895"/>
                    <a:pt x="5073" y="1895"/>
                    <a:pt x="5053" y="1921"/>
                  </a:cubicBezTo>
                  <a:lnTo>
                    <a:pt x="4839" y="1921"/>
                  </a:lnTo>
                  <a:cubicBezTo>
                    <a:pt x="4818" y="1921"/>
                    <a:pt x="4798" y="1895"/>
                    <a:pt x="4778" y="1895"/>
                  </a:cubicBezTo>
                  <a:cubicBezTo>
                    <a:pt x="4732" y="1875"/>
                    <a:pt x="4691" y="1875"/>
                    <a:pt x="4671" y="1855"/>
                  </a:cubicBezTo>
                  <a:cubicBezTo>
                    <a:pt x="4712" y="1707"/>
                    <a:pt x="4778" y="1580"/>
                    <a:pt x="4839" y="1432"/>
                  </a:cubicBezTo>
                  <a:cubicBezTo>
                    <a:pt x="4885" y="1386"/>
                    <a:pt x="4905" y="1345"/>
                    <a:pt x="4946" y="1284"/>
                  </a:cubicBezTo>
                  <a:lnTo>
                    <a:pt x="4946" y="1259"/>
                  </a:lnTo>
                  <a:cubicBezTo>
                    <a:pt x="4966" y="1259"/>
                    <a:pt x="4966" y="1259"/>
                    <a:pt x="4966" y="1239"/>
                  </a:cubicBezTo>
                  <a:cubicBezTo>
                    <a:pt x="4987" y="1218"/>
                    <a:pt x="5012" y="1218"/>
                    <a:pt x="5032" y="1198"/>
                  </a:cubicBezTo>
                  <a:cubicBezTo>
                    <a:pt x="5032" y="1198"/>
                    <a:pt x="5032" y="1177"/>
                    <a:pt x="5053" y="1177"/>
                  </a:cubicBezTo>
                  <a:cubicBezTo>
                    <a:pt x="5073" y="1157"/>
                    <a:pt x="5093" y="1157"/>
                    <a:pt x="5093" y="1132"/>
                  </a:cubicBezTo>
                  <a:lnTo>
                    <a:pt x="5139" y="1132"/>
                  </a:lnTo>
                  <a:cubicBezTo>
                    <a:pt x="5139" y="1132"/>
                    <a:pt x="5160" y="1132"/>
                    <a:pt x="5160" y="1111"/>
                  </a:cubicBezTo>
                  <a:close/>
                  <a:moveTo>
                    <a:pt x="958" y="179"/>
                  </a:moveTo>
                  <a:cubicBezTo>
                    <a:pt x="1870" y="877"/>
                    <a:pt x="2950" y="1345"/>
                    <a:pt x="4014" y="1768"/>
                  </a:cubicBezTo>
                  <a:cubicBezTo>
                    <a:pt x="4055" y="1814"/>
                    <a:pt x="4095" y="1834"/>
                    <a:pt x="4162" y="1855"/>
                  </a:cubicBezTo>
                  <a:lnTo>
                    <a:pt x="4202" y="1855"/>
                  </a:lnTo>
                  <a:cubicBezTo>
                    <a:pt x="4223" y="1855"/>
                    <a:pt x="4223" y="1875"/>
                    <a:pt x="4248" y="1875"/>
                  </a:cubicBezTo>
                  <a:cubicBezTo>
                    <a:pt x="3907" y="2069"/>
                    <a:pt x="3693" y="2512"/>
                    <a:pt x="3693" y="2914"/>
                  </a:cubicBezTo>
                  <a:cubicBezTo>
                    <a:pt x="3056" y="2685"/>
                    <a:pt x="2420" y="2471"/>
                    <a:pt x="1763" y="2277"/>
                  </a:cubicBezTo>
                  <a:cubicBezTo>
                    <a:pt x="1274" y="2150"/>
                    <a:pt x="744" y="1982"/>
                    <a:pt x="215" y="1982"/>
                  </a:cubicBezTo>
                  <a:cubicBezTo>
                    <a:pt x="194" y="1325"/>
                    <a:pt x="235" y="475"/>
                    <a:pt x="958" y="179"/>
                  </a:cubicBezTo>
                  <a:close/>
                  <a:moveTo>
                    <a:pt x="4416" y="1982"/>
                  </a:moveTo>
                  <a:cubicBezTo>
                    <a:pt x="4416" y="2002"/>
                    <a:pt x="4437" y="2023"/>
                    <a:pt x="4457" y="2023"/>
                  </a:cubicBezTo>
                  <a:cubicBezTo>
                    <a:pt x="4477" y="2048"/>
                    <a:pt x="4523" y="2048"/>
                    <a:pt x="4564" y="2048"/>
                  </a:cubicBezTo>
                  <a:cubicBezTo>
                    <a:pt x="4576" y="2072"/>
                    <a:pt x="4596" y="2082"/>
                    <a:pt x="4616" y="2082"/>
                  </a:cubicBezTo>
                  <a:cubicBezTo>
                    <a:pt x="4629" y="2082"/>
                    <a:pt x="4642" y="2077"/>
                    <a:pt x="4650" y="2069"/>
                  </a:cubicBezTo>
                  <a:lnTo>
                    <a:pt x="4671" y="2069"/>
                  </a:lnTo>
                  <a:cubicBezTo>
                    <a:pt x="4375" y="2323"/>
                    <a:pt x="4202" y="2726"/>
                    <a:pt x="4248" y="3108"/>
                  </a:cubicBezTo>
                  <a:lnTo>
                    <a:pt x="4248" y="3128"/>
                  </a:lnTo>
                  <a:cubicBezTo>
                    <a:pt x="4202" y="3108"/>
                    <a:pt x="4162" y="3087"/>
                    <a:pt x="4095" y="3067"/>
                  </a:cubicBezTo>
                  <a:cubicBezTo>
                    <a:pt x="4034" y="3041"/>
                    <a:pt x="3948" y="3001"/>
                    <a:pt x="3866" y="2980"/>
                  </a:cubicBezTo>
                  <a:cubicBezTo>
                    <a:pt x="3866" y="2598"/>
                    <a:pt x="4034" y="2130"/>
                    <a:pt x="4416" y="1982"/>
                  </a:cubicBezTo>
                  <a:close/>
                  <a:moveTo>
                    <a:pt x="4885" y="2109"/>
                  </a:moveTo>
                  <a:cubicBezTo>
                    <a:pt x="5985" y="2558"/>
                    <a:pt x="7110" y="2939"/>
                    <a:pt x="8236" y="3342"/>
                  </a:cubicBezTo>
                  <a:cubicBezTo>
                    <a:pt x="7874" y="3678"/>
                    <a:pt x="7492" y="4233"/>
                    <a:pt x="7512" y="4763"/>
                  </a:cubicBezTo>
                  <a:cubicBezTo>
                    <a:pt x="7197" y="4467"/>
                    <a:pt x="6749" y="4253"/>
                    <a:pt x="6367" y="4060"/>
                  </a:cubicBezTo>
                  <a:cubicBezTo>
                    <a:pt x="5730" y="3724"/>
                    <a:pt x="5053" y="3449"/>
                    <a:pt x="4396" y="3169"/>
                  </a:cubicBezTo>
                  <a:cubicBezTo>
                    <a:pt x="4396" y="3169"/>
                    <a:pt x="4416" y="3148"/>
                    <a:pt x="4416" y="3108"/>
                  </a:cubicBezTo>
                  <a:cubicBezTo>
                    <a:pt x="4375" y="2746"/>
                    <a:pt x="4564" y="2344"/>
                    <a:pt x="4859" y="2130"/>
                  </a:cubicBezTo>
                  <a:lnTo>
                    <a:pt x="4885" y="2109"/>
                  </a:lnTo>
                  <a:close/>
                  <a:moveTo>
                    <a:pt x="8661" y="3423"/>
                  </a:moveTo>
                  <a:cubicBezTo>
                    <a:pt x="9040" y="3423"/>
                    <a:pt x="9039" y="3917"/>
                    <a:pt x="8999" y="4167"/>
                  </a:cubicBezTo>
                  <a:cubicBezTo>
                    <a:pt x="8933" y="4421"/>
                    <a:pt x="8786" y="4656"/>
                    <a:pt x="8597" y="4849"/>
                  </a:cubicBezTo>
                  <a:cubicBezTo>
                    <a:pt x="8422" y="5012"/>
                    <a:pt x="8198" y="5125"/>
                    <a:pt x="8017" y="5125"/>
                  </a:cubicBezTo>
                  <a:cubicBezTo>
                    <a:pt x="7825" y="5125"/>
                    <a:pt x="7682" y="4995"/>
                    <a:pt x="7706" y="4656"/>
                  </a:cubicBezTo>
                  <a:cubicBezTo>
                    <a:pt x="7706" y="4549"/>
                    <a:pt x="7726" y="4467"/>
                    <a:pt x="7747" y="4360"/>
                  </a:cubicBezTo>
                  <a:cubicBezTo>
                    <a:pt x="7787" y="4508"/>
                    <a:pt x="7894" y="4615"/>
                    <a:pt x="8129" y="4676"/>
                  </a:cubicBezTo>
                  <a:cubicBezTo>
                    <a:pt x="8135" y="4677"/>
                    <a:pt x="8142" y="4678"/>
                    <a:pt x="8148" y="4678"/>
                  </a:cubicBezTo>
                  <a:cubicBezTo>
                    <a:pt x="8240" y="4678"/>
                    <a:pt x="8269" y="4546"/>
                    <a:pt x="8169" y="4508"/>
                  </a:cubicBezTo>
                  <a:cubicBezTo>
                    <a:pt x="7512" y="4360"/>
                    <a:pt x="8236" y="3469"/>
                    <a:pt x="8638" y="3423"/>
                  </a:cubicBezTo>
                  <a:cubicBezTo>
                    <a:pt x="8646" y="3423"/>
                    <a:pt x="8653" y="3423"/>
                    <a:pt x="8661" y="3423"/>
                  </a:cubicBezTo>
                  <a:close/>
                  <a:moveTo>
                    <a:pt x="970" y="1"/>
                  </a:moveTo>
                  <a:cubicBezTo>
                    <a:pt x="961" y="1"/>
                    <a:pt x="950" y="4"/>
                    <a:pt x="938" y="11"/>
                  </a:cubicBezTo>
                  <a:cubicBezTo>
                    <a:pt x="87" y="327"/>
                    <a:pt x="1" y="1284"/>
                    <a:pt x="67" y="2089"/>
                  </a:cubicBezTo>
                  <a:cubicBezTo>
                    <a:pt x="67" y="2130"/>
                    <a:pt x="87" y="2176"/>
                    <a:pt x="149" y="2176"/>
                  </a:cubicBezTo>
                  <a:cubicBezTo>
                    <a:pt x="205" y="2170"/>
                    <a:pt x="263" y="2168"/>
                    <a:pt x="321" y="2168"/>
                  </a:cubicBezTo>
                  <a:cubicBezTo>
                    <a:pt x="781" y="2168"/>
                    <a:pt x="1270" y="2319"/>
                    <a:pt x="1722" y="2451"/>
                  </a:cubicBezTo>
                  <a:cubicBezTo>
                    <a:pt x="2486" y="2659"/>
                    <a:pt x="3230" y="2914"/>
                    <a:pt x="3968" y="3194"/>
                  </a:cubicBezTo>
                  <a:cubicBezTo>
                    <a:pt x="4732" y="3489"/>
                    <a:pt x="5475" y="3805"/>
                    <a:pt x="6219" y="4167"/>
                  </a:cubicBezTo>
                  <a:cubicBezTo>
                    <a:pt x="6667" y="4381"/>
                    <a:pt x="7197" y="4635"/>
                    <a:pt x="7533" y="5017"/>
                  </a:cubicBezTo>
                  <a:cubicBezTo>
                    <a:pt x="7533" y="5038"/>
                    <a:pt x="7558" y="5038"/>
                    <a:pt x="7579" y="5038"/>
                  </a:cubicBezTo>
                  <a:lnTo>
                    <a:pt x="7579" y="5058"/>
                  </a:lnTo>
                  <a:cubicBezTo>
                    <a:pt x="7663" y="5264"/>
                    <a:pt x="7799" y="5344"/>
                    <a:pt x="7955" y="5344"/>
                  </a:cubicBezTo>
                  <a:cubicBezTo>
                    <a:pt x="8347" y="5344"/>
                    <a:pt x="8867" y="4842"/>
                    <a:pt x="9020" y="4569"/>
                  </a:cubicBezTo>
                  <a:cubicBezTo>
                    <a:pt x="9168" y="4294"/>
                    <a:pt x="9295" y="3871"/>
                    <a:pt x="9127" y="3576"/>
                  </a:cubicBezTo>
                  <a:cubicBezTo>
                    <a:pt x="9026" y="3390"/>
                    <a:pt x="8844" y="3271"/>
                    <a:pt x="8646" y="3271"/>
                  </a:cubicBezTo>
                  <a:cubicBezTo>
                    <a:pt x="8595" y="3271"/>
                    <a:pt x="8543" y="3279"/>
                    <a:pt x="8490" y="3296"/>
                  </a:cubicBezTo>
                  <a:lnTo>
                    <a:pt x="8424" y="3235"/>
                  </a:lnTo>
                  <a:cubicBezTo>
                    <a:pt x="7344" y="2833"/>
                    <a:pt x="6239" y="2471"/>
                    <a:pt x="5180" y="2048"/>
                  </a:cubicBezTo>
                  <a:cubicBezTo>
                    <a:pt x="5348" y="1982"/>
                    <a:pt x="5475" y="1855"/>
                    <a:pt x="5542" y="1687"/>
                  </a:cubicBezTo>
                  <a:cubicBezTo>
                    <a:pt x="5623" y="1452"/>
                    <a:pt x="5562" y="1050"/>
                    <a:pt x="5267" y="964"/>
                  </a:cubicBezTo>
                  <a:cubicBezTo>
                    <a:pt x="5239" y="956"/>
                    <a:pt x="5212" y="953"/>
                    <a:pt x="5185" y="953"/>
                  </a:cubicBezTo>
                  <a:cubicBezTo>
                    <a:pt x="5063" y="953"/>
                    <a:pt x="4952" y="1023"/>
                    <a:pt x="4885" y="1111"/>
                  </a:cubicBezTo>
                  <a:cubicBezTo>
                    <a:pt x="4732" y="1259"/>
                    <a:pt x="4630" y="1452"/>
                    <a:pt x="4564" y="1641"/>
                  </a:cubicBezTo>
                  <a:cubicBezTo>
                    <a:pt x="4375" y="1218"/>
                    <a:pt x="4182" y="795"/>
                    <a:pt x="3820" y="495"/>
                  </a:cubicBezTo>
                  <a:cubicBezTo>
                    <a:pt x="3806" y="488"/>
                    <a:pt x="3785" y="483"/>
                    <a:pt x="3764" y="483"/>
                  </a:cubicBezTo>
                  <a:cubicBezTo>
                    <a:pt x="3726" y="483"/>
                    <a:pt x="3686" y="498"/>
                    <a:pt x="3673" y="541"/>
                  </a:cubicBezTo>
                  <a:cubicBezTo>
                    <a:pt x="3632" y="795"/>
                    <a:pt x="3652" y="1218"/>
                    <a:pt x="3820" y="1514"/>
                  </a:cubicBezTo>
                  <a:cubicBezTo>
                    <a:pt x="2822" y="1132"/>
                    <a:pt x="1850" y="668"/>
                    <a:pt x="1019" y="32"/>
                  </a:cubicBezTo>
                  <a:cubicBezTo>
                    <a:pt x="1005" y="17"/>
                    <a:pt x="991" y="1"/>
                    <a:pt x="9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0" name="Google Shape;830;p20"/>
            <p:cNvSpPr/>
            <p:nvPr/>
          </p:nvSpPr>
          <p:spPr>
            <a:xfrm flipH="1">
              <a:off x="7714800" y="1888711"/>
              <a:ext cx="118815" cy="95658"/>
            </a:xfrm>
            <a:custGeom>
              <a:avLst/>
              <a:gdLst/>
              <a:ahLst/>
              <a:cxnLst/>
              <a:rect l="l" t="t" r="r" b="b"/>
              <a:pathLst>
                <a:path w="1529" h="1231" extrusionOk="0">
                  <a:moveTo>
                    <a:pt x="660" y="1"/>
                  </a:moveTo>
                  <a:cubicBezTo>
                    <a:pt x="618" y="1"/>
                    <a:pt x="576" y="33"/>
                    <a:pt x="576" y="96"/>
                  </a:cubicBezTo>
                  <a:lnTo>
                    <a:pt x="576" y="117"/>
                  </a:lnTo>
                  <a:lnTo>
                    <a:pt x="576" y="478"/>
                  </a:lnTo>
                  <a:cubicBezTo>
                    <a:pt x="428" y="478"/>
                    <a:pt x="255" y="453"/>
                    <a:pt x="108" y="453"/>
                  </a:cubicBezTo>
                  <a:cubicBezTo>
                    <a:pt x="102" y="452"/>
                    <a:pt x="96" y="451"/>
                    <a:pt x="91" y="451"/>
                  </a:cubicBezTo>
                  <a:cubicBezTo>
                    <a:pt x="1" y="451"/>
                    <a:pt x="6" y="607"/>
                    <a:pt x="108" y="626"/>
                  </a:cubicBezTo>
                  <a:cubicBezTo>
                    <a:pt x="255" y="626"/>
                    <a:pt x="428" y="646"/>
                    <a:pt x="576" y="646"/>
                  </a:cubicBezTo>
                  <a:lnTo>
                    <a:pt x="576" y="1135"/>
                  </a:lnTo>
                  <a:cubicBezTo>
                    <a:pt x="576" y="1199"/>
                    <a:pt x="618" y="1231"/>
                    <a:pt x="660" y="1231"/>
                  </a:cubicBezTo>
                  <a:cubicBezTo>
                    <a:pt x="702" y="1231"/>
                    <a:pt x="744" y="1199"/>
                    <a:pt x="744" y="1135"/>
                  </a:cubicBezTo>
                  <a:lnTo>
                    <a:pt x="744" y="646"/>
                  </a:lnTo>
                  <a:cubicBezTo>
                    <a:pt x="978" y="667"/>
                    <a:pt x="1213" y="667"/>
                    <a:pt x="1421" y="667"/>
                  </a:cubicBezTo>
                  <a:cubicBezTo>
                    <a:pt x="1528" y="667"/>
                    <a:pt x="1528" y="499"/>
                    <a:pt x="1421" y="499"/>
                  </a:cubicBezTo>
                  <a:cubicBezTo>
                    <a:pt x="1213" y="499"/>
                    <a:pt x="978" y="499"/>
                    <a:pt x="744" y="478"/>
                  </a:cubicBezTo>
                  <a:lnTo>
                    <a:pt x="744" y="117"/>
                  </a:lnTo>
                  <a:lnTo>
                    <a:pt x="744" y="96"/>
                  </a:lnTo>
                  <a:cubicBezTo>
                    <a:pt x="744" y="33"/>
                    <a:pt x="702" y="1"/>
                    <a:pt x="6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1" name="Google Shape;831;p20"/>
            <p:cNvSpPr/>
            <p:nvPr/>
          </p:nvSpPr>
          <p:spPr>
            <a:xfrm flipH="1">
              <a:off x="6753558" y="977821"/>
              <a:ext cx="294900" cy="398329"/>
            </a:xfrm>
            <a:custGeom>
              <a:avLst/>
              <a:gdLst/>
              <a:ahLst/>
              <a:cxnLst/>
              <a:rect l="l" t="t" r="r" b="b"/>
              <a:pathLst>
                <a:path w="3795" h="5126" extrusionOk="0">
                  <a:moveTo>
                    <a:pt x="2842" y="441"/>
                  </a:moveTo>
                  <a:cubicBezTo>
                    <a:pt x="2949" y="1908"/>
                    <a:pt x="3458" y="4434"/>
                    <a:pt x="1503" y="4536"/>
                  </a:cubicBezTo>
                  <a:cubicBezTo>
                    <a:pt x="1589" y="4368"/>
                    <a:pt x="1676" y="4179"/>
                    <a:pt x="1716" y="3986"/>
                  </a:cubicBezTo>
                  <a:cubicBezTo>
                    <a:pt x="1728" y="3922"/>
                    <a:pt x="1682" y="3882"/>
                    <a:pt x="1633" y="3882"/>
                  </a:cubicBezTo>
                  <a:cubicBezTo>
                    <a:pt x="1599" y="3882"/>
                    <a:pt x="1565" y="3901"/>
                    <a:pt x="1548" y="3945"/>
                  </a:cubicBezTo>
                  <a:cubicBezTo>
                    <a:pt x="1482" y="4200"/>
                    <a:pt x="1375" y="4434"/>
                    <a:pt x="1228" y="4643"/>
                  </a:cubicBezTo>
                  <a:cubicBezTo>
                    <a:pt x="336" y="3222"/>
                    <a:pt x="2139" y="1714"/>
                    <a:pt x="2842" y="441"/>
                  </a:cubicBezTo>
                  <a:close/>
                  <a:moveTo>
                    <a:pt x="2915" y="1"/>
                  </a:moveTo>
                  <a:cubicBezTo>
                    <a:pt x="2879" y="1"/>
                    <a:pt x="2841" y="21"/>
                    <a:pt x="2821" y="59"/>
                  </a:cubicBezTo>
                  <a:cubicBezTo>
                    <a:pt x="2292" y="1480"/>
                    <a:pt x="0" y="3135"/>
                    <a:pt x="1121" y="4770"/>
                  </a:cubicBezTo>
                  <a:lnTo>
                    <a:pt x="932" y="4964"/>
                  </a:lnTo>
                  <a:cubicBezTo>
                    <a:pt x="860" y="5015"/>
                    <a:pt x="908" y="5126"/>
                    <a:pt x="976" y="5126"/>
                  </a:cubicBezTo>
                  <a:cubicBezTo>
                    <a:pt x="990" y="5126"/>
                    <a:pt x="1004" y="5121"/>
                    <a:pt x="1019" y="5111"/>
                  </a:cubicBezTo>
                  <a:cubicBezTo>
                    <a:pt x="1166" y="4984"/>
                    <a:pt x="1294" y="4857"/>
                    <a:pt x="1401" y="4709"/>
                  </a:cubicBezTo>
                  <a:lnTo>
                    <a:pt x="1421" y="4709"/>
                  </a:lnTo>
                  <a:cubicBezTo>
                    <a:pt x="3794" y="4663"/>
                    <a:pt x="3010" y="1587"/>
                    <a:pt x="2990" y="80"/>
                  </a:cubicBezTo>
                  <a:cubicBezTo>
                    <a:pt x="2990" y="26"/>
                    <a:pt x="2954" y="1"/>
                    <a:pt x="29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832" name="Google Shape;832;p20"/>
            <p:cNvGrpSpPr/>
            <p:nvPr/>
          </p:nvGrpSpPr>
          <p:grpSpPr>
            <a:xfrm flipH="1">
              <a:off x="7873090" y="1507865"/>
              <a:ext cx="390713" cy="367401"/>
              <a:chOff x="1858422" y="1574540"/>
              <a:chExt cx="390713" cy="367401"/>
            </a:xfrm>
          </p:grpSpPr>
          <p:sp>
            <p:nvSpPr>
              <p:cNvPr id="833" name="Google Shape;833;p20"/>
              <p:cNvSpPr/>
              <p:nvPr/>
            </p:nvSpPr>
            <p:spPr>
              <a:xfrm>
                <a:off x="1943745" y="1778212"/>
                <a:ext cx="40408" cy="72268"/>
              </a:xfrm>
              <a:custGeom>
                <a:avLst/>
                <a:gdLst/>
                <a:ahLst/>
                <a:cxnLst/>
                <a:rect l="l" t="t" r="r" b="b"/>
                <a:pathLst>
                  <a:path w="520" h="930" extrusionOk="0">
                    <a:moveTo>
                      <a:pt x="102" y="0"/>
                    </a:moveTo>
                    <a:cubicBezTo>
                      <a:pt x="52" y="0"/>
                      <a:pt x="1" y="41"/>
                      <a:pt x="28" y="105"/>
                    </a:cubicBezTo>
                    <a:cubicBezTo>
                      <a:pt x="130" y="360"/>
                      <a:pt x="217" y="614"/>
                      <a:pt x="324" y="869"/>
                    </a:cubicBezTo>
                    <a:cubicBezTo>
                      <a:pt x="340" y="911"/>
                      <a:pt x="377" y="930"/>
                      <a:pt x="413" y="930"/>
                    </a:cubicBezTo>
                    <a:cubicBezTo>
                      <a:pt x="468" y="930"/>
                      <a:pt x="519" y="887"/>
                      <a:pt x="492" y="823"/>
                    </a:cubicBezTo>
                    <a:cubicBezTo>
                      <a:pt x="385" y="568"/>
                      <a:pt x="283" y="314"/>
                      <a:pt x="176" y="59"/>
                    </a:cubicBezTo>
                    <a:cubicBezTo>
                      <a:pt x="168" y="18"/>
                      <a:pt x="135" y="0"/>
                      <a:pt x="1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34" name="Google Shape;834;p20"/>
              <p:cNvSpPr/>
              <p:nvPr/>
            </p:nvSpPr>
            <p:spPr>
              <a:xfrm>
                <a:off x="1978714" y="1754434"/>
                <a:ext cx="52919" cy="72579"/>
              </a:xfrm>
              <a:custGeom>
                <a:avLst/>
                <a:gdLst/>
                <a:ahLst/>
                <a:cxnLst/>
                <a:rect l="l" t="t" r="r" b="b"/>
                <a:pathLst>
                  <a:path w="681" h="934" extrusionOk="0">
                    <a:moveTo>
                      <a:pt x="113" y="0"/>
                    </a:moveTo>
                    <a:cubicBezTo>
                      <a:pt x="55" y="0"/>
                      <a:pt x="0" y="63"/>
                      <a:pt x="42" y="136"/>
                    </a:cubicBezTo>
                    <a:cubicBezTo>
                      <a:pt x="190" y="391"/>
                      <a:pt x="342" y="645"/>
                      <a:pt x="490" y="900"/>
                    </a:cubicBezTo>
                    <a:cubicBezTo>
                      <a:pt x="508" y="923"/>
                      <a:pt x="533" y="933"/>
                      <a:pt x="558" y="933"/>
                    </a:cubicBezTo>
                    <a:cubicBezTo>
                      <a:pt x="619" y="933"/>
                      <a:pt x="681" y="875"/>
                      <a:pt x="638" y="813"/>
                    </a:cubicBezTo>
                    <a:cubicBezTo>
                      <a:pt x="490" y="559"/>
                      <a:pt x="342" y="304"/>
                      <a:pt x="190" y="49"/>
                    </a:cubicBezTo>
                    <a:cubicBezTo>
                      <a:pt x="170" y="15"/>
                      <a:pt x="141" y="0"/>
                      <a:pt x="1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35" name="Google Shape;835;p20"/>
              <p:cNvSpPr/>
              <p:nvPr/>
            </p:nvSpPr>
            <p:spPr>
              <a:xfrm>
                <a:off x="2006844" y="1742933"/>
                <a:ext cx="57970" cy="67606"/>
              </a:xfrm>
              <a:custGeom>
                <a:avLst/>
                <a:gdLst/>
                <a:ahLst/>
                <a:cxnLst/>
                <a:rect l="l" t="t" r="r" b="b"/>
                <a:pathLst>
                  <a:path w="746" h="870" extrusionOk="0">
                    <a:moveTo>
                      <a:pt x="112" y="1"/>
                    </a:moveTo>
                    <a:cubicBezTo>
                      <a:pt x="54" y="1"/>
                      <a:pt x="0" y="62"/>
                      <a:pt x="41" y="131"/>
                    </a:cubicBezTo>
                    <a:cubicBezTo>
                      <a:pt x="189" y="365"/>
                      <a:pt x="362" y="600"/>
                      <a:pt x="551" y="834"/>
                    </a:cubicBezTo>
                    <a:cubicBezTo>
                      <a:pt x="570" y="859"/>
                      <a:pt x="596" y="870"/>
                      <a:pt x="622" y="870"/>
                    </a:cubicBezTo>
                    <a:cubicBezTo>
                      <a:pt x="685" y="870"/>
                      <a:pt x="745" y="809"/>
                      <a:pt x="698" y="747"/>
                    </a:cubicBezTo>
                    <a:cubicBezTo>
                      <a:pt x="510" y="513"/>
                      <a:pt x="337" y="284"/>
                      <a:pt x="189" y="50"/>
                    </a:cubicBezTo>
                    <a:cubicBezTo>
                      <a:pt x="169" y="15"/>
                      <a:pt x="140" y="1"/>
                      <a:pt x="1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36" name="Google Shape;836;p20"/>
              <p:cNvSpPr/>
              <p:nvPr/>
            </p:nvSpPr>
            <p:spPr>
              <a:xfrm>
                <a:off x="2043677" y="1735240"/>
                <a:ext cx="52297" cy="64886"/>
              </a:xfrm>
              <a:custGeom>
                <a:avLst/>
                <a:gdLst/>
                <a:ahLst/>
                <a:cxnLst/>
                <a:rect l="l" t="t" r="r" b="b"/>
                <a:pathLst>
                  <a:path w="673" h="835" extrusionOk="0">
                    <a:moveTo>
                      <a:pt x="108" y="1"/>
                    </a:moveTo>
                    <a:cubicBezTo>
                      <a:pt x="56" y="1"/>
                      <a:pt x="0" y="42"/>
                      <a:pt x="16" y="103"/>
                    </a:cubicBezTo>
                    <a:cubicBezTo>
                      <a:pt x="36" y="210"/>
                      <a:pt x="143" y="317"/>
                      <a:pt x="184" y="424"/>
                    </a:cubicBezTo>
                    <a:cubicBezTo>
                      <a:pt x="291" y="551"/>
                      <a:pt x="372" y="678"/>
                      <a:pt x="499" y="806"/>
                    </a:cubicBezTo>
                    <a:cubicBezTo>
                      <a:pt x="515" y="826"/>
                      <a:pt x="534" y="834"/>
                      <a:pt x="553" y="834"/>
                    </a:cubicBezTo>
                    <a:cubicBezTo>
                      <a:pt x="614" y="834"/>
                      <a:pt x="672" y="744"/>
                      <a:pt x="606" y="678"/>
                    </a:cubicBezTo>
                    <a:cubicBezTo>
                      <a:pt x="499" y="571"/>
                      <a:pt x="418" y="444"/>
                      <a:pt x="331" y="337"/>
                    </a:cubicBezTo>
                    <a:cubicBezTo>
                      <a:pt x="291" y="256"/>
                      <a:pt x="184" y="149"/>
                      <a:pt x="184" y="62"/>
                    </a:cubicBezTo>
                    <a:cubicBezTo>
                      <a:pt x="175" y="19"/>
                      <a:pt x="143" y="1"/>
                      <a:pt x="1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37" name="Google Shape;837;p20"/>
              <p:cNvSpPr/>
              <p:nvPr/>
            </p:nvSpPr>
            <p:spPr>
              <a:xfrm>
                <a:off x="2077480" y="1715891"/>
                <a:ext cx="54551" cy="63254"/>
              </a:xfrm>
              <a:custGeom>
                <a:avLst/>
                <a:gdLst/>
                <a:ahLst/>
                <a:cxnLst/>
                <a:rect l="l" t="t" r="r" b="b"/>
                <a:pathLst>
                  <a:path w="702" h="814" extrusionOk="0">
                    <a:moveTo>
                      <a:pt x="123" y="0"/>
                    </a:moveTo>
                    <a:cubicBezTo>
                      <a:pt x="62" y="0"/>
                      <a:pt x="1" y="61"/>
                      <a:pt x="44" y="123"/>
                    </a:cubicBezTo>
                    <a:cubicBezTo>
                      <a:pt x="192" y="331"/>
                      <a:pt x="344" y="566"/>
                      <a:pt x="512" y="780"/>
                    </a:cubicBezTo>
                    <a:cubicBezTo>
                      <a:pt x="530" y="803"/>
                      <a:pt x="556" y="813"/>
                      <a:pt x="581" y="813"/>
                    </a:cubicBezTo>
                    <a:cubicBezTo>
                      <a:pt x="642" y="813"/>
                      <a:pt x="701" y="754"/>
                      <a:pt x="640" y="693"/>
                    </a:cubicBezTo>
                    <a:cubicBezTo>
                      <a:pt x="492" y="479"/>
                      <a:pt x="344" y="250"/>
                      <a:pt x="192" y="36"/>
                    </a:cubicBezTo>
                    <a:cubicBezTo>
                      <a:pt x="174" y="11"/>
                      <a:pt x="148" y="0"/>
                      <a:pt x="1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38" name="Google Shape;838;p20"/>
              <p:cNvSpPr/>
              <p:nvPr/>
            </p:nvSpPr>
            <p:spPr>
              <a:xfrm>
                <a:off x="2113614" y="1696075"/>
                <a:ext cx="44915" cy="64420"/>
              </a:xfrm>
              <a:custGeom>
                <a:avLst/>
                <a:gdLst/>
                <a:ahLst/>
                <a:cxnLst/>
                <a:rect l="l" t="t" r="r" b="b"/>
                <a:pathLst>
                  <a:path w="578" h="829" extrusionOk="0">
                    <a:moveTo>
                      <a:pt x="107" y="1"/>
                    </a:moveTo>
                    <a:cubicBezTo>
                      <a:pt x="51" y="1"/>
                      <a:pt x="1" y="62"/>
                      <a:pt x="47" y="123"/>
                    </a:cubicBezTo>
                    <a:cubicBezTo>
                      <a:pt x="195" y="311"/>
                      <a:pt x="282" y="546"/>
                      <a:pt x="389" y="780"/>
                    </a:cubicBezTo>
                    <a:cubicBezTo>
                      <a:pt x="408" y="814"/>
                      <a:pt x="437" y="829"/>
                      <a:pt x="465" y="829"/>
                    </a:cubicBezTo>
                    <a:cubicBezTo>
                      <a:pt x="523" y="829"/>
                      <a:pt x="578" y="766"/>
                      <a:pt x="536" y="693"/>
                    </a:cubicBezTo>
                    <a:cubicBezTo>
                      <a:pt x="429" y="459"/>
                      <a:pt x="322" y="225"/>
                      <a:pt x="175" y="36"/>
                    </a:cubicBezTo>
                    <a:cubicBezTo>
                      <a:pt x="155" y="11"/>
                      <a:pt x="131" y="1"/>
                      <a:pt x="1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39" name="Google Shape;839;p20"/>
              <p:cNvSpPr/>
              <p:nvPr/>
            </p:nvSpPr>
            <p:spPr>
              <a:xfrm>
                <a:off x="1858422" y="1574540"/>
                <a:ext cx="390713" cy="367401"/>
              </a:xfrm>
              <a:custGeom>
                <a:avLst/>
                <a:gdLst/>
                <a:ahLst/>
                <a:cxnLst/>
                <a:rect l="l" t="t" r="r" b="b"/>
                <a:pathLst>
                  <a:path w="5028" h="4728" extrusionOk="0">
                    <a:moveTo>
                      <a:pt x="3127" y="180"/>
                    </a:moveTo>
                    <a:cubicBezTo>
                      <a:pt x="3191" y="180"/>
                      <a:pt x="3314" y="334"/>
                      <a:pt x="3331" y="368"/>
                    </a:cubicBezTo>
                    <a:lnTo>
                      <a:pt x="3331" y="388"/>
                    </a:lnTo>
                    <a:cubicBezTo>
                      <a:pt x="3245" y="434"/>
                      <a:pt x="3138" y="495"/>
                      <a:pt x="3056" y="562"/>
                    </a:cubicBezTo>
                    <a:cubicBezTo>
                      <a:pt x="3036" y="541"/>
                      <a:pt x="3036" y="541"/>
                      <a:pt x="3036" y="516"/>
                    </a:cubicBezTo>
                    <a:cubicBezTo>
                      <a:pt x="3056" y="414"/>
                      <a:pt x="3077" y="307"/>
                      <a:pt x="3097" y="200"/>
                    </a:cubicBezTo>
                    <a:cubicBezTo>
                      <a:pt x="3104" y="186"/>
                      <a:pt x="3114" y="180"/>
                      <a:pt x="3127" y="180"/>
                    </a:cubicBezTo>
                    <a:close/>
                    <a:moveTo>
                      <a:pt x="2631" y="387"/>
                    </a:moveTo>
                    <a:cubicBezTo>
                      <a:pt x="2656" y="387"/>
                      <a:pt x="2684" y="395"/>
                      <a:pt x="2715" y="414"/>
                    </a:cubicBezTo>
                    <a:cubicBezTo>
                      <a:pt x="2781" y="455"/>
                      <a:pt x="2822" y="495"/>
                      <a:pt x="2863" y="562"/>
                    </a:cubicBezTo>
                    <a:lnTo>
                      <a:pt x="2863" y="582"/>
                    </a:lnTo>
                    <a:cubicBezTo>
                      <a:pt x="2863" y="602"/>
                      <a:pt x="2863" y="623"/>
                      <a:pt x="2883" y="643"/>
                    </a:cubicBezTo>
                    <a:cubicBezTo>
                      <a:pt x="2736" y="709"/>
                      <a:pt x="2608" y="796"/>
                      <a:pt x="2461" y="857"/>
                    </a:cubicBezTo>
                    <a:cubicBezTo>
                      <a:pt x="2461" y="837"/>
                      <a:pt x="2440" y="816"/>
                      <a:pt x="2440" y="796"/>
                    </a:cubicBezTo>
                    <a:cubicBezTo>
                      <a:pt x="2440" y="665"/>
                      <a:pt x="2485" y="387"/>
                      <a:pt x="2631" y="387"/>
                    </a:cubicBezTo>
                    <a:close/>
                    <a:moveTo>
                      <a:pt x="2112" y="737"/>
                    </a:moveTo>
                    <a:cubicBezTo>
                      <a:pt x="2128" y="737"/>
                      <a:pt x="2146" y="741"/>
                      <a:pt x="2165" y="750"/>
                    </a:cubicBezTo>
                    <a:cubicBezTo>
                      <a:pt x="2226" y="796"/>
                      <a:pt x="2272" y="857"/>
                      <a:pt x="2313" y="923"/>
                    </a:cubicBezTo>
                    <a:cubicBezTo>
                      <a:pt x="2206" y="984"/>
                      <a:pt x="2079" y="1050"/>
                      <a:pt x="1951" y="1091"/>
                    </a:cubicBezTo>
                    <a:cubicBezTo>
                      <a:pt x="1951" y="996"/>
                      <a:pt x="1984" y="737"/>
                      <a:pt x="2112" y="737"/>
                    </a:cubicBezTo>
                    <a:close/>
                    <a:moveTo>
                      <a:pt x="1520" y="983"/>
                    </a:moveTo>
                    <a:cubicBezTo>
                      <a:pt x="1536" y="983"/>
                      <a:pt x="1552" y="990"/>
                      <a:pt x="1569" y="1005"/>
                    </a:cubicBezTo>
                    <a:cubicBezTo>
                      <a:pt x="1636" y="1071"/>
                      <a:pt x="1676" y="1132"/>
                      <a:pt x="1697" y="1218"/>
                    </a:cubicBezTo>
                    <a:cubicBezTo>
                      <a:pt x="1590" y="1280"/>
                      <a:pt x="1463" y="1325"/>
                      <a:pt x="1335" y="1387"/>
                    </a:cubicBezTo>
                    <a:cubicBezTo>
                      <a:pt x="1375" y="1242"/>
                      <a:pt x="1426" y="983"/>
                      <a:pt x="1520" y="983"/>
                    </a:cubicBezTo>
                    <a:close/>
                    <a:moveTo>
                      <a:pt x="913" y="1325"/>
                    </a:moveTo>
                    <a:cubicBezTo>
                      <a:pt x="1019" y="1325"/>
                      <a:pt x="1060" y="1387"/>
                      <a:pt x="1101" y="1493"/>
                    </a:cubicBezTo>
                    <a:cubicBezTo>
                      <a:pt x="974" y="1560"/>
                      <a:pt x="846" y="1600"/>
                      <a:pt x="719" y="1662"/>
                    </a:cubicBezTo>
                    <a:cubicBezTo>
                      <a:pt x="719" y="1662"/>
                      <a:pt x="719" y="1641"/>
                      <a:pt x="699" y="1621"/>
                    </a:cubicBezTo>
                    <a:cubicBezTo>
                      <a:pt x="719" y="1621"/>
                      <a:pt x="719" y="1580"/>
                      <a:pt x="719" y="1560"/>
                    </a:cubicBezTo>
                    <a:cubicBezTo>
                      <a:pt x="699" y="1453"/>
                      <a:pt x="806" y="1325"/>
                      <a:pt x="913" y="1325"/>
                    </a:cubicBezTo>
                    <a:close/>
                    <a:moveTo>
                      <a:pt x="342" y="1568"/>
                    </a:moveTo>
                    <a:cubicBezTo>
                      <a:pt x="397" y="1568"/>
                      <a:pt x="454" y="1601"/>
                      <a:pt x="510" y="1641"/>
                    </a:cubicBezTo>
                    <a:cubicBezTo>
                      <a:pt x="531" y="1662"/>
                      <a:pt x="551" y="1707"/>
                      <a:pt x="571" y="1748"/>
                    </a:cubicBezTo>
                    <a:cubicBezTo>
                      <a:pt x="444" y="1789"/>
                      <a:pt x="337" y="1855"/>
                      <a:pt x="210" y="1916"/>
                    </a:cubicBezTo>
                    <a:lnTo>
                      <a:pt x="210" y="1896"/>
                    </a:lnTo>
                    <a:cubicBezTo>
                      <a:pt x="210" y="1814"/>
                      <a:pt x="169" y="1641"/>
                      <a:pt x="256" y="1600"/>
                    </a:cubicBezTo>
                    <a:cubicBezTo>
                      <a:pt x="284" y="1577"/>
                      <a:pt x="313" y="1568"/>
                      <a:pt x="342" y="1568"/>
                    </a:cubicBezTo>
                    <a:close/>
                    <a:moveTo>
                      <a:pt x="235" y="2492"/>
                    </a:moveTo>
                    <a:lnTo>
                      <a:pt x="235" y="2492"/>
                    </a:lnTo>
                    <a:cubicBezTo>
                      <a:pt x="531" y="3108"/>
                      <a:pt x="892" y="3699"/>
                      <a:pt x="1147" y="4361"/>
                    </a:cubicBezTo>
                    <a:cubicBezTo>
                      <a:pt x="1113" y="4405"/>
                      <a:pt x="1081" y="4424"/>
                      <a:pt x="1051" y="4424"/>
                    </a:cubicBezTo>
                    <a:cubicBezTo>
                      <a:pt x="927" y="4424"/>
                      <a:pt x="838" y="4110"/>
                      <a:pt x="806" y="4040"/>
                    </a:cubicBezTo>
                    <a:cubicBezTo>
                      <a:pt x="719" y="3872"/>
                      <a:pt x="638" y="3678"/>
                      <a:pt x="551" y="3510"/>
                    </a:cubicBezTo>
                    <a:cubicBezTo>
                      <a:pt x="403" y="3169"/>
                      <a:pt x="276" y="2833"/>
                      <a:pt x="235" y="2492"/>
                    </a:cubicBezTo>
                    <a:close/>
                    <a:moveTo>
                      <a:pt x="3418" y="541"/>
                    </a:moveTo>
                    <a:cubicBezTo>
                      <a:pt x="3459" y="643"/>
                      <a:pt x="3459" y="770"/>
                      <a:pt x="3479" y="898"/>
                    </a:cubicBezTo>
                    <a:cubicBezTo>
                      <a:pt x="3479" y="951"/>
                      <a:pt x="3521" y="978"/>
                      <a:pt x="3563" y="978"/>
                    </a:cubicBezTo>
                    <a:cubicBezTo>
                      <a:pt x="3605" y="978"/>
                      <a:pt x="3647" y="951"/>
                      <a:pt x="3647" y="898"/>
                    </a:cubicBezTo>
                    <a:cubicBezTo>
                      <a:pt x="3627" y="796"/>
                      <a:pt x="3627" y="689"/>
                      <a:pt x="3606" y="602"/>
                    </a:cubicBezTo>
                    <a:lnTo>
                      <a:pt x="3606" y="602"/>
                    </a:lnTo>
                    <a:cubicBezTo>
                      <a:pt x="4075" y="1325"/>
                      <a:pt x="4584" y="2089"/>
                      <a:pt x="4819" y="2914"/>
                    </a:cubicBezTo>
                    <a:cubicBezTo>
                      <a:pt x="3627" y="3362"/>
                      <a:pt x="2654" y="4254"/>
                      <a:pt x="1401" y="4549"/>
                    </a:cubicBezTo>
                    <a:cubicBezTo>
                      <a:pt x="1101" y="3678"/>
                      <a:pt x="571" y="2935"/>
                      <a:pt x="235" y="2089"/>
                    </a:cubicBezTo>
                    <a:cubicBezTo>
                      <a:pt x="383" y="2023"/>
                      <a:pt x="510" y="1962"/>
                      <a:pt x="638" y="1896"/>
                    </a:cubicBezTo>
                    <a:cubicBezTo>
                      <a:pt x="678" y="2003"/>
                      <a:pt x="699" y="2110"/>
                      <a:pt x="719" y="2217"/>
                    </a:cubicBezTo>
                    <a:cubicBezTo>
                      <a:pt x="719" y="2259"/>
                      <a:pt x="746" y="2278"/>
                      <a:pt x="778" y="2278"/>
                    </a:cubicBezTo>
                    <a:cubicBezTo>
                      <a:pt x="826" y="2278"/>
                      <a:pt x="884" y="2235"/>
                      <a:pt x="872" y="2171"/>
                    </a:cubicBezTo>
                    <a:cubicBezTo>
                      <a:pt x="872" y="2069"/>
                      <a:pt x="826" y="1942"/>
                      <a:pt x="785" y="1814"/>
                    </a:cubicBezTo>
                    <a:cubicBezTo>
                      <a:pt x="913" y="1768"/>
                      <a:pt x="1019" y="1707"/>
                      <a:pt x="1147" y="1662"/>
                    </a:cubicBezTo>
                    <a:cubicBezTo>
                      <a:pt x="1167" y="1748"/>
                      <a:pt x="1167" y="1835"/>
                      <a:pt x="1167" y="1896"/>
                    </a:cubicBezTo>
                    <a:cubicBezTo>
                      <a:pt x="1167" y="1949"/>
                      <a:pt x="1209" y="1976"/>
                      <a:pt x="1251" y="1976"/>
                    </a:cubicBezTo>
                    <a:cubicBezTo>
                      <a:pt x="1293" y="1976"/>
                      <a:pt x="1335" y="1949"/>
                      <a:pt x="1335" y="1896"/>
                    </a:cubicBezTo>
                    <a:cubicBezTo>
                      <a:pt x="1335" y="1814"/>
                      <a:pt x="1315" y="1707"/>
                      <a:pt x="1294" y="1580"/>
                    </a:cubicBezTo>
                    <a:cubicBezTo>
                      <a:pt x="1442" y="1514"/>
                      <a:pt x="1590" y="1453"/>
                      <a:pt x="1738" y="1387"/>
                    </a:cubicBezTo>
                    <a:cubicBezTo>
                      <a:pt x="1763" y="1473"/>
                      <a:pt x="1783" y="1560"/>
                      <a:pt x="1783" y="1641"/>
                    </a:cubicBezTo>
                    <a:cubicBezTo>
                      <a:pt x="1783" y="1695"/>
                      <a:pt x="1825" y="1721"/>
                      <a:pt x="1867" y="1721"/>
                    </a:cubicBezTo>
                    <a:cubicBezTo>
                      <a:pt x="1909" y="1721"/>
                      <a:pt x="1951" y="1695"/>
                      <a:pt x="1951" y="1641"/>
                    </a:cubicBezTo>
                    <a:cubicBezTo>
                      <a:pt x="1931" y="1534"/>
                      <a:pt x="1931" y="1432"/>
                      <a:pt x="1911" y="1305"/>
                    </a:cubicBezTo>
                    <a:cubicBezTo>
                      <a:pt x="2058" y="1239"/>
                      <a:pt x="2226" y="1152"/>
                      <a:pt x="2374" y="1091"/>
                    </a:cubicBezTo>
                    <a:cubicBezTo>
                      <a:pt x="2420" y="1152"/>
                      <a:pt x="2440" y="1218"/>
                      <a:pt x="2440" y="1280"/>
                    </a:cubicBezTo>
                    <a:cubicBezTo>
                      <a:pt x="2449" y="1323"/>
                      <a:pt x="2481" y="1342"/>
                      <a:pt x="2516" y="1342"/>
                    </a:cubicBezTo>
                    <a:cubicBezTo>
                      <a:pt x="2566" y="1342"/>
                      <a:pt x="2620" y="1302"/>
                      <a:pt x="2608" y="1239"/>
                    </a:cubicBezTo>
                    <a:cubicBezTo>
                      <a:pt x="2588" y="1178"/>
                      <a:pt x="2568" y="1091"/>
                      <a:pt x="2547" y="1005"/>
                    </a:cubicBezTo>
                    <a:cubicBezTo>
                      <a:pt x="2675" y="943"/>
                      <a:pt x="2822" y="857"/>
                      <a:pt x="2950" y="796"/>
                    </a:cubicBezTo>
                    <a:cubicBezTo>
                      <a:pt x="2970" y="857"/>
                      <a:pt x="2970" y="943"/>
                      <a:pt x="2970" y="1005"/>
                    </a:cubicBezTo>
                    <a:cubicBezTo>
                      <a:pt x="2970" y="1058"/>
                      <a:pt x="3012" y="1085"/>
                      <a:pt x="3054" y="1085"/>
                    </a:cubicBezTo>
                    <a:cubicBezTo>
                      <a:pt x="3096" y="1085"/>
                      <a:pt x="3138" y="1058"/>
                      <a:pt x="3138" y="1005"/>
                    </a:cubicBezTo>
                    <a:cubicBezTo>
                      <a:pt x="3138" y="898"/>
                      <a:pt x="3138" y="816"/>
                      <a:pt x="3097" y="709"/>
                    </a:cubicBezTo>
                    <a:cubicBezTo>
                      <a:pt x="3204" y="643"/>
                      <a:pt x="3311" y="602"/>
                      <a:pt x="3418" y="541"/>
                    </a:cubicBezTo>
                    <a:close/>
                    <a:moveTo>
                      <a:pt x="3131" y="1"/>
                    </a:moveTo>
                    <a:cubicBezTo>
                      <a:pt x="3003" y="1"/>
                      <a:pt x="2932" y="169"/>
                      <a:pt x="2883" y="327"/>
                    </a:cubicBezTo>
                    <a:cubicBezTo>
                      <a:pt x="2843" y="287"/>
                      <a:pt x="2802" y="261"/>
                      <a:pt x="2736" y="241"/>
                    </a:cubicBezTo>
                    <a:cubicBezTo>
                      <a:pt x="2688" y="218"/>
                      <a:pt x="2644" y="208"/>
                      <a:pt x="2604" y="208"/>
                    </a:cubicBezTo>
                    <a:cubicBezTo>
                      <a:pt x="2419" y="208"/>
                      <a:pt x="2326" y="429"/>
                      <a:pt x="2293" y="623"/>
                    </a:cubicBezTo>
                    <a:cubicBezTo>
                      <a:pt x="2247" y="602"/>
                      <a:pt x="2206" y="582"/>
                      <a:pt x="2165" y="582"/>
                    </a:cubicBezTo>
                    <a:cubicBezTo>
                      <a:pt x="2141" y="576"/>
                      <a:pt x="2118" y="573"/>
                      <a:pt x="2096" y="573"/>
                    </a:cubicBezTo>
                    <a:cubicBezTo>
                      <a:pt x="1894" y="573"/>
                      <a:pt x="1820" y="836"/>
                      <a:pt x="1783" y="1025"/>
                    </a:cubicBezTo>
                    <a:cubicBezTo>
                      <a:pt x="1738" y="943"/>
                      <a:pt x="1697" y="877"/>
                      <a:pt x="1610" y="837"/>
                    </a:cubicBezTo>
                    <a:cubicBezTo>
                      <a:pt x="1571" y="814"/>
                      <a:pt x="1534" y="804"/>
                      <a:pt x="1501" y="804"/>
                    </a:cubicBezTo>
                    <a:cubicBezTo>
                      <a:pt x="1318" y="804"/>
                      <a:pt x="1222" y="1107"/>
                      <a:pt x="1188" y="1305"/>
                    </a:cubicBezTo>
                    <a:cubicBezTo>
                      <a:pt x="1126" y="1218"/>
                      <a:pt x="1040" y="1152"/>
                      <a:pt x="913" y="1152"/>
                    </a:cubicBezTo>
                    <a:cubicBezTo>
                      <a:pt x="719" y="1178"/>
                      <a:pt x="592" y="1305"/>
                      <a:pt x="571" y="1473"/>
                    </a:cubicBezTo>
                    <a:cubicBezTo>
                      <a:pt x="531" y="1453"/>
                      <a:pt x="510" y="1432"/>
                      <a:pt x="464" y="1432"/>
                    </a:cubicBezTo>
                    <a:cubicBezTo>
                      <a:pt x="424" y="1406"/>
                      <a:pt x="374" y="1393"/>
                      <a:pt x="325" y="1393"/>
                    </a:cubicBezTo>
                    <a:cubicBezTo>
                      <a:pt x="251" y="1393"/>
                      <a:pt x="177" y="1421"/>
                      <a:pt x="128" y="1473"/>
                    </a:cubicBezTo>
                    <a:cubicBezTo>
                      <a:pt x="1" y="1580"/>
                      <a:pt x="42" y="1748"/>
                      <a:pt x="42" y="1896"/>
                    </a:cubicBezTo>
                    <a:cubicBezTo>
                      <a:pt x="42" y="1916"/>
                      <a:pt x="62" y="1942"/>
                      <a:pt x="82" y="1962"/>
                    </a:cubicBezTo>
                    <a:cubicBezTo>
                      <a:pt x="42" y="1962"/>
                      <a:pt x="21" y="1982"/>
                      <a:pt x="21" y="2023"/>
                    </a:cubicBezTo>
                    <a:cubicBezTo>
                      <a:pt x="1" y="2981"/>
                      <a:pt x="531" y="3806"/>
                      <a:pt x="913" y="4636"/>
                    </a:cubicBezTo>
                    <a:cubicBezTo>
                      <a:pt x="913" y="4665"/>
                      <a:pt x="934" y="4684"/>
                      <a:pt x="964" y="4684"/>
                    </a:cubicBezTo>
                    <a:cubicBezTo>
                      <a:pt x="975" y="4684"/>
                      <a:pt x="987" y="4682"/>
                      <a:pt x="999" y="4676"/>
                    </a:cubicBezTo>
                    <a:cubicBezTo>
                      <a:pt x="1101" y="4636"/>
                      <a:pt x="1167" y="4590"/>
                      <a:pt x="1228" y="4529"/>
                    </a:cubicBezTo>
                    <a:cubicBezTo>
                      <a:pt x="1228" y="4569"/>
                      <a:pt x="1254" y="4615"/>
                      <a:pt x="1274" y="4676"/>
                    </a:cubicBezTo>
                    <a:cubicBezTo>
                      <a:pt x="1289" y="4706"/>
                      <a:pt x="1314" y="4727"/>
                      <a:pt x="1344" y="4727"/>
                    </a:cubicBezTo>
                    <a:cubicBezTo>
                      <a:pt x="1356" y="4727"/>
                      <a:pt x="1368" y="4724"/>
                      <a:pt x="1381" y="4717"/>
                    </a:cubicBezTo>
                    <a:cubicBezTo>
                      <a:pt x="2695" y="4442"/>
                      <a:pt x="3693" y="3490"/>
                      <a:pt x="4946" y="3042"/>
                    </a:cubicBezTo>
                    <a:cubicBezTo>
                      <a:pt x="4987" y="3021"/>
                      <a:pt x="5027" y="2981"/>
                      <a:pt x="5007" y="2935"/>
                    </a:cubicBezTo>
                    <a:cubicBezTo>
                      <a:pt x="4752" y="1982"/>
                      <a:pt x="4156" y="1132"/>
                      <a:pt x="3627" y="327"/>
                    </a:cubicBezTo>
                    <a:cubicBezTo>
                      <a:pt x="3612" y="298"/>
                      <a:pt x="3576" y="276"/>
                      <a:pt x="3540" y="276"/>
                    </a:cubicBezTo>
                    <a:cubicBezTo>
                      <a:pt x="3526" y="276"/>
                      <a:pt x="3512" y="279"/>
                      <a:pt x="3500" y="287"/>
                    </a:cubicBezTo>
                    <a:lnTo>
                      <a:pt x="3479" y="307"/>
                    </a:lnTo>
                    <a:cubicBezTo>
                      <a:pt x="3438" y="220"/>
                      <a:pt x="3372" y="134"/>
                      <a:pt x="3291" y="73"/>
                    </a:cubicBezTo>
                    <a:cubicBezTo>
                      <a:pt x="3229" y="22"/>
                      <a:pt x="3177" y="1"/>
                      <a:pt x="3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40" name="Google Shape;840;p20"/>
            <p:cNvSpPr/>
            <p:nvPr/>
          </p:nvSpPr>
          <p:spPr>
            <a:xfrm flipH="1">
              <a:off x="8361970" y="1108983"/>
              <a:ext cx="585371" cy="459251"/>
            </a:xfrm>
            <a:custGeom>
              <a:avLst/>
              <a:gdLst/>
              <a:ahLst/>
              <a:cxnLst/>
              <a:rect l="l" t="t" r="r" b="b"/>
              <a:pathLst>
                <a:path w="7533" h="5910" extrusionOk="0">
                  <a:moveTo>
                    <a:pt x="3822" y="577"/>
                  </a:moveTo>
                  <a:cubicBezTo>
                    <a:pt x="4164" y="577"/>
                    <a:pt x="4541" y="681"/>
                    <a:pt x="4711" y="837"/>
                  </a:cubicBezTo>
                  <a:cubicBezTo>
                    <a:pt x="4202" y="837"/>
                    <a:pt x="3692" y="837"/>
                    <a:pt x="3163" y="857"/>
                  </a:cubicBezTo>
                  <a:cubicBezTo>
                    <a:pt x="3242" y="659"/>
                    <a:pt x="3518" y="577"/>
                    <a:pt x="3822" y="577"/>
                  </a:cubicBezTo>
                  <a:close/>
                  <a:moveTo>
                    <a:pt x="4118" y="168"/>
                  </a:moveTo>
                  <a:cubicBezTo>
                    <a:pt x="4655" y="168"/>
                    <a:pt x="5145" y="353"/>
                    <a:pt x="5200" y="837"/>
                  </a:cubicBezTo>
                  <a:lnTo>
                    <a:pt x="4925" y="837"/>
                  </a:lnTo>
                  <a:lnTo>
                    <a:pt x="4925" y="817"/>
                  </a:lnTo>
                  <a:cubicBezTo>
                    <a:pt x="4768" y="561"/>
                    <a:pt x="4288" y="399"/>
                    <a:pt x="3844" y="399"/>
                  </a:cubicBezTo>
                  <a:cubicBezTo>
                    <a:pt x="3438" y="399"/>
                    <a:pt x="3063" y="534"/>
                    <a:pt x="2990" y="857"/>
                  </a:cubicBezTo>
                  <a:cubicBezTo>
                    <a:pt x="2888" y="883"/>
                    <a:pt x="2760" y="883"/>
                    <a:pt x="2654" y="883"/>
                  </a:cubicBezTo>
                  <a:cubicBezTo>
                    <a:pt x="2616" y="494"/>
                    <a:pt x="3407" y="168"/>
                    <a:pt x="4118" y="168"/>
                  </a:cubicBezTo>
                  <a:close/>
                  <a:moveTo>
                    <a:pt x="4441" y="1006"/>
                  </a:moveTo>
                  <a:cubicBezTo>
                    <a:pt x="5168" y="1006"/>
                    <a:pt x="5895" y="1026"/>
                    <a:pt x="6621" y="1051"/>
                  </a:cubicBezTo>
                  <a:cubicBezTo>
                    <a:pt x="7344" y="1688"/>
                    <a:pt x="7298" y="3322"/>
                    <a:pt x="6728" y="4040"/>
                  </a:cubicBezTo>
                  <a:cubicBezTo>
                    <a:pt x="6707" y="4066"/>
                    <a:pt x="6707" y="4086"/>
                    <a:pt x="6728" y="4107"/>
                  </a:cubicBezTo>
                  <a:lnTo>
                    <a:pt x="6707" y="4107"/>
                  </a:lnTo>
                  <a:cubicBezTo>
                    <a:pt x="5877" y="4193"/>
                    <a:pt x="5052" y="4168"/>
                    <a:pt x="4242" y="4193"/>
                  </a:cubicBezTo>
                  <a:lnTo>
                    <a:pt x="3076" y="4193"/>
                  </a:lnTo>
                  <a:cubicBezTo>
                    <a:pt x="3056" y="4180"/>
                    <a:pt x="3041" y="4174"/>
                    <a:pt x="3025" y="4174"/>
                  </a:cubicBezTo>
                  <a:cubicBezTo>
                    <a:pt x="3009" y="4174"/>
                    <a:pt x="2992" y="4180"/>
                    <a:pt x="2969" y="4193"/>
                  </a:cubicBezTo>
                  <a:cubicBezTo>
                    <a:pt x="2226" y="4193"/>
                    <a:pt x="1462" y="4213"/>
                    <a:pt x="723" y="4213"/>
                  </a:cubicBezTo>
                  <a:cubicBezTo>
                    <a:pt x="723" y="4193"/>
                    <a:pt x="723" y="4168"/>
                    <a:pt x="698" y="4147"/>
                  </a:cubicBezTo>
                  <a:cubicBezTo>
                    <a:pt x="168" y="3383"/>
                    <a:pt x="510" y="2029"/>
                    <a:pt x="871" y="1239"/>
                  </a:cubicBezTo>
                  <a:lnTo>
                    <a:pt x="912" y="1239"/>
                  </a:lnTo>
                  <a:cubicBezTo>
                    <a:pt x="1615" y="1138"/>
                    <a:pt x="2312" y="1071"/>
                    <a:pt x="3035" y="1031"/>
                  </a:cubicBezTo>
                  <a:cubicBezTo>
                    <a:pt x="3046" y="1041"/>
                    <a:pt x="3056" y="1046"/>
                    <a:pt x="3069" y="1046"/>
                  </a:cubicBezTo>
                  <a:cubicBezTo>
                    <a:pt x="3081" y="1046"/>
                    <a:pt x="3097" y="1041"/>
                    <a:pt x="3117" y="1031"/>
                  </a:cubicBezTo>
                  <a:cubicBezTo>
                    <a:pt x="3559" y="1013"/>
                    <a:pt x="4000" y="1006"/>
                    <a:pt x="4441" y="1006"/>
                  </a:cubicBezTo>
                  <a:close/>
                  <a:moveTo>
                    <a:pt x="4288" y="4361"/>
                  </a:moveTo>
                  <a:cubicBezTo>
                    <a:pt x="4190" y="4491"/>
                    <a:pt x="3943" y="4560"/>
                    <a:pt x="3702" y="4560"/>
                  </a:cubicBezTo>
                  <a:cubicBezTo>
                    <a:pt x="3471" y="4560"/>
                    <a:pt x="3245" y="4496"/>
                    <a:pt x="3163" y="4361"/>
                  </a:cubicBezTo>
                  <a:close/>
                  <a:moveTo>
                    <a:pt x="6600" y="4295"/>
                  </a:moveTo>
                  <a:cubicBezTo>
                    <a:pt x="6580" y="4723"/>
                    <a:pt x="6580" y="5166"/>
                    <a:pt x="6580" y="5594"/>
                  </a:cubicBezTo>
                  <a:cubicBezTo>
                    <a:pt x="6422" y="5587"/>
                    <a:pt x="6264" y="5584"/>
                    <a:pt x="6106" y="5584"/>
                  </a:cubicBezTo>
                  <a:cubicBezTo>
                    <a:pt x="5201" y="5584"/>
                    <a:pt x="4299" y="5682"/>
                    <a:pt x="3397" y="5721"/>
                  </a:cubicBezTo>
                  <a:cubicBezTo>
                    <a:pt x="2506" y="5741"/>
                    <a:pt x="1615" y="5741"/>
                    <a:pt x="723" y="5741"/>
                  </a:cubicBezTo>
                  <a:cubicBezTo>
                    <a:pt x="723" y="5293"/>
                    <a:pt x="723" y="4830"/>
                    <a:pt x="678" y="4382"/>
                  </a:cubicBezTo>
                  <a:cubicBezTo>
                    <a:pt x="1441" y="4382"/>
                    <a:pt x="2205" y="4382"/>
                    <a:pt x="2969" y="4361"/>
                  </a:cubicBezTo>
                  <a:cubicBezTo>
                    <a:pt x="3075" y="4613"/>
                    <a:pt x="3399" y="4736"/>
                    <a:pt x="3723" y="4736"/>
                  </a:cubicBezTo>
                  <a:cubicBezTo>
                    <a:pt x="4052" y="4736"/>
                    <a:pt x="4381" y="4608"/>
                    <a:pt x="4477" y="4361"/>
                  </a:cubicBezTo>
                  <a:cubicBezTo>
                    <a:pt x="5179" y="4341"/>
                    <a:pt x="5897" y="4341"/>
                    <a:pt x="6600" y="4295"/>
                  </a:cubicBezTo>
                  <a:close/>
                  <a:moveTo>
                    <a:pt x="4078" y="0"/>
                  </a:moveTo>
                  <a:cubicBezTo>
                    <a:pt x="3287" y="0"/>
                    <a:pt x="2435" y="373"/>
                    <a:pt x="2480" y="903"/>
                  </a:cubicBezTo>
                  <a:cubicBezTo>
                    <a:pt x="1930" y="944"/>
                    <a:pt x="1401" y="1010"/>
                    <a:pt x="871" y="1071"/>
                  </a:cubicBezTo>
                  <a:cubicBezTo>
                    <a:pt x="851" y="1092"/>
                    <a:pt x="825" y="1092"/>
                    <a:pt x="805" y="1112"/>
                  </a:cubicBezTo>
                  <a:cubicBezTo>
                    <a:pt x="800" y="1107"/>
                    <a:pt x="793" y="1104"/>
                    <a:pt x="785" y="1104"/>
                  </a:cubicBezTo>
                  <a:cubicBezTo>
                    <a:pt x="765" y="1104"/>
                    <a:pt x="738" y="1124"/>
                    <a:pt x="723" y="1158"/>
                  </a:cubicBezTo>
                  <a:cubicBezTo>
                    <a:pt x="341" y="1983"/>
                    <a:pt x="0" y="3363"/>
                    <a:pt x="530" y="4213"/>
                  </a:cubicBezTo>
                  <a:cubicBezTo>
                    <a:pt x="510" y="4213"/>
                    <a:pt x="510" y="4234"/>
                    <a:pt x="510" y="4254"/>
                  </a:cubicBezTo>
                  <a:cubicBezTo>
                    <a:pt x="550" y="4784"/>
                    <a:pt x="550" y="5313"/>
                    <a:pt x="550" y="5823"/>
                  </a:cubicBezTo>
                  <a:cubicBezTo>
                    <a:pt x="550" y="5889"/>
                    <a:pt x="571" y="5909"/>
                    <a:pt x="637" y="5909"/>
                  </a:cubicBezTo>
                  <a:cubicBezTo>
                    <a:pt x="1548" y="5909"/>
                    <a:pt x="2480" y="5909"/>
                    <a:pt x="3397" y="5889"/>
                  </a:cubicBezTo>
                  <a:cubicBezTo>
                    <a:pt x="4331" y="5854"/>
                    <a:pt x="5284" y="5754"/>
                    <a:pt x="6223" y="5754"/>
                  </a:cubicBezTo>
                  <a:cubicBezTo>
                    <a:pt x="6369" y="5754"/>
                    <a:pt x="6516" y="5756"/>
                    <a:pt x="6661" y="5762"/>
                  </a:cubicBezTo>
                  <a:cubicBezTo>
                    <a:pt x="6707" y="5762"/>
                    <a:pt x="6728" y="5741"/>
                    <a:pt x="6728" y="5721"/>
                  </a:cubicBezTo>
                  <a:cubicBezTo>
                    <a:pt x="6748" y="5721"/>
                    <a:pt x="6748" y="5695"/>
                    <a:pt x="6748" y="5675"/>
                  </a:cubicBezTo>
                  <a:cubicBezTo>
                    <a:pt x="6748" y="5186"/>
                    <a:pt x="6748" y="4702"/>
                    <a:pt x="6789" y="4193"/>
                  </a:cubicBezTo>
                  <a:lnTo>
                    <a:pt x="6768" y="4193"/>
                  </a:lnTo>
                  <a:cubicBezTo>
                    <a:pt x="6809" y="4193"/>
                    <a:pt x="6835" y="4193"/>
                    <a:pt x="6855" y="4147"/>
                  </a:cubicBezTo>
                  <a:cubicBezTo>
                    <a:pt x="7471" y="3383"/>
                    <a:pt x="7532" y="1667"/>
                    <a:pt x="6768" y="944"/>
                  </a:cubicBezTo>
                  <a:cubicBezTo>
                    <a:pt x="6768" y="924"/>
                    <a:pt x="6748" y="883"/>
                    <a:pt x="6707" y="883"/>
                  </a:cubicBezTo>
                  <a:cubicBezTo>
                    <a:pt x="6259" y="857"/>
                    <a:pt x="5816" y="857"/>
                    <a:pt x="5368" y="837"/>
                  </a:cubicBezTo>
                  <a:cubicBezTo>
                    <a:pt x="5311" y="242"/>
                    <a:pt x="4714" y="0"/>
                    <a:pt x="40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841" name="Google Shape;841;p20"/>
            <p:cNvGrpSpPr/>
            <p:nvPr/>
          </p:nvGrpSpPr>
          <p:grpSpPr>
            <a:xfrm rot="1514720" flipH="1">
              <a:off x="194155" y="108937"/>
              <a:ext cx="331271" cy="549942"/>
              <a:chOff x="3578323" y="2460020"/>
              <a:chExt cx="331267" cy="549936"/>
            </a:xfrm>
          </p:grpSpPr>
          <p:sp>
            <p:nvSpPr>
              <p:cNvPr id="842" name="Google Shape;842;p20"/>
              <p:cNvSpPr/>
              <p:nvPr/>
            </p:nvSpPr>
            <p:spPr>
              <a:xfrm>
                <a:off x="3662170" y="2597563"/>
                <a:ext cx="28208" cy="24633"/>
              </a:xfrm>
              <a:custGeom>
                <a:avLst/>
                <a:gdLst/>
                <a:ahLst/>
                <a:cxnLst/>
                <a:rect l="l" t="t" r="r" b="b"/>
                <a:pathLst>
                  <a:path w="363" h="317" extrusionOk="0">
                    <a:moveTo>
                      <a:pt x="128" y="1"/>
                    </a:moveTo>
                    <a:cubicBezTo>
                      <a:pt x="87" y="1"/>
                      <a:pt x="42" y="21"/>
                      <a:pt x="21" y="62"/>
                    </a:cubicBezTo>
                    <a:cubicBezTo>
                      <a:pt x="1" y="82"/>
                      <a:pt x="1" y="128"/>
                      <a:pt x="1" y="148"/>
                    </a:cubicBezTo>
                    <a:cubicBezTo>
                      <a:pt x="1" y="235"/>
                      <a:pt x="87" y="296"/>
                      <a:pt x="169" y="316"/>
                    </a:cubicBezTo>
                    <a:cubicBezTo>
                      <a:pt x="215" y="316"/>
                      <a:pt x="235" y="316"/>
                      <a:pt x="255" y="296"/>
                    </a:cubicBezTo>
                    <a:lnTo>
                      <a:pt x="276" y="296"/>
                    </a:lnTo>
                    <a:cubicBezTo>
                      <a:pt x="342" y="276"/>
                      <a:pt x="362" y="189"/>
                      <a:pt x="362" y="108"/>
                    </a:cubicBezTo>
                    <a:cubicBezTo>
                      <a:pt x="362" y="62"/>
                      <a:pt x="342" y="41"/>
                      <a:pt x="296" y="41"/>
                    </a:cubicBezTo>
                    <a:cubicBezTo>
                      <a:pt x="255" y="21"/>
                      <a:pt x="194" y="1"/>
                      <a:pt x="1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43" name="Google Shape;843;p20"/>
              <p:cNvSpPr/>
              <p:nvPr/>
            </p:nvSpPr>
            <p:spPr>
              <a:xfrm>
                <a:off x="3578323" y="2460020"/>
                <a:ext cx="331267" cy="549936"/>
              </a:xfrm>
              <a:custGeom>
                <a:avLst/>
                <a:gdLst/>
                <a:ahLst/>
                <a:cxnLst/>
                <a:rect l="l" t="t" r="r" b="b"/>
                <a:pathLst>
                  <a:path w="4263" h="7077" extrusionOk="0">
                    <a:moveTo>
                      <a:pt x="1207" y="177"/>
                    </a:moveTo>
                    <a:cubicBezTo>
                      <a:pt x="1273" y="263"/>
                      <a:pt x="1334" y="391"/>
                      <a:pt x="1273" y="411"/>
                    </a:cubicBezTo>
                    <a:cubicBezTo>
                      <a:pt x="1228" y="431"/>
                      <a:pt x="1166" y="452"/>
                      <a:pt x="1146" y="498"/>
                    </a:cubicBezTo>
                    <a:cubicBezTo>
                      <a:pt x="1121" y="518"/>
                      <a:pt x="1121" y="538"/>
                      <a:pt x="1121" y="559"/>
                    </a:cubicBezTo>
                    <a:lnTo>
                      <a:pt x="1100" y="559"/>
                    </a:lnTo>
                    <a:cubicBezTo>
                      <a:pt x="932" y="559"/>
                      <a:pt x="784" y="625"/>
                      <a:pt x="637" y="686"/>
                    </a:cubicBezTo>
                    <a:cubicBezTo>
                      <a:pt x="591" y="706"/>
                      <a:pt x="571" y="732"/>
                      <a:pt x="571" y="773"/>
                    </a:cubicBezTo>
                    <a:cubicBezTo>
                      <a:pt x="484" y="706"/>
                      <a:pt x="423" y="625"/>
                      <a:pt x="403" y="498"/>
                    </a:cubicBezTo>
                    <a:cubicBezTo>
                      <a:pt x="678" y="391"/>
                      <a:pt x="932" y="284"/>
                      <a:pt x="1207" y="177"/>
                    </a:cubicBezTo>
                    <a:close/>
                    <a:moveTo>
                      <a:pt x="1059" y="732"/>
                    </a:moveTo>
                    <a:cubicBezTo>
                      <a:pt x="1146" y="880"/>
                      <a:pt x="1187" y="1027"/>
                      <a:pt x="1228" y="1175"/>
                    </a:cubicBezTo>
                    <a:cubicBezTo>
                      <a:pt x="1080" y="1195"/>
                      <a:pt x="953" y="1241"/>
                      <a:pt x="846" y="1302"/>
                    </a:cubicBezTo>
                    <a:cubicBezTo>
                      <a:pt x="784" y="1155"/>
                      <a:pt x="764" y="986"/>
                      <a:pt x="739" y="813"/>
                    </a:cubicBezTo>
                    <a:cubicBezTo>
                      <a:pt x="846" y="773"/>
                      <a:pt x="953" y="752"/>
                      <a:pt x="1059" y="732"/>
                    </a:cubicBezTo>
                    <a:close/>
                    <a:moveTo>
                      <a:pt x="1242" y="1350"/>
                    </a:moveTo>
                    <a:cubicBezTo>
                      <a:pt x="1285" y="1350"/>
                      <a:pt x="1329" y="1356"/>
                      <a:pt x="1375" y="1368"/>
                    </a:cubicBezTo>
                    <a:cubicBezTo>
                      <a:pt x="1375" y="1368"/>
                      <a:pt x="1401" y="1368"/>
                      <a:pt x="1401" y="1389"/>
                    </a:cubicBezTo>
                    <a:cubicBezTo>
                      <a:pt x="1655" y="1516"/>
                      <a:pt x="1823" y="1705"/>
                      <a:pt x="1783" y="1980"/>
                    </a:cubicBezTo>
                    <a:cubicBezTo>
                      <a:pt x="1737" y="2005"/>
                      <a:pt x="1737" y="2046"/>
                      <a:pt x="1757" y="2086"/>
                    </a:cubicBezTo>
                    <a:cubicBezTo>
                      <a:pt x="1671" y="2302"/>
                      <a:pt x="1456" y="2441"/>
                      <a:pt x="1238" y="2441"/>
                    </a:cubicBezTo>
                    <a:cubicBezTo>
                      <a:pt x="1199" y="2441"/>
                      <a:pt x="1159" y="2437"/>
                      <a:pt x="1121" y="2428"/>
                    </a:cubicBezTo>
                    <a:cubicBezTo>
                      <a:pt x="764" y="2361"/>
                      <a:pt x="550" y="2025"/>
                      <a:pt x="698" y="1705"/>
                    </a:cubicBezTo>
                    <a:cubicBezTo>
                      <a:pt x="739" y="1643"/>
                      <a:pt x="784" y="1577"/>
                      <a:pt x="825" y="1536"/>
                    </a:cubicBezTo>
                    <a:cubicBezTo>
                      <a:pt x="832" y="1540"/>
                      <a:pt x="840" y="1542"/>
                      <a:pt x="847" y="1542"/>
                    </a:cubicBezTo>
                    <a:cubicBezTo>
                      <a:pt x="881" y="1542"/>
                      <a:pt x="912" y="1504"/>
                      <a:pt x="912" y="1450"/>
                    </a:cubicBezTo>
                    <a:cubicBezTo>
                      <a:pt x="1019" y="1391"/>
                      <a:pt x="1127" y="1350"/>
                      <a:pt x="1242" y="1350"/>
                    </a:cubicBezTo>
                    <a:close/>
                    <a:moveTo>
                      <a:pt x="1864" y="2214"/>
                    </a:moveTo>
                    <a:cubicBezTo>
                      <a:pt x="2226" y="2616"/>
                      <a:pt x="2567" y="3044"/>
                      <a:pt x="2883" y="3487"/>
                    </a:cubicBezTo>
                    <a:cubicBezTo>
                      <a:pt x="3351" y="4144"/>
                      <a:pt x="3921" y="5015"/>
                      <a:pt x="3967" y="5865"/>
                    </a:cubicBezTo>
                    <a:cubicBezTo>
                      <a:pt x="3647" y="5081"/>
                      <a:pt x="3183" y="4358"/>
                      <a:pt x="2694" y="3680"/>
                    </a:cubicBezTo>
                    <a:cubicBezTo>
                      <a:pt x="2460" y="3360"/>
                      <a:pt x="2205" y="3044"/>
                      <a:pt x="1930" y="2769"/>
                    </a:cubicBezTo>
                    <a:cubicBezTo>
                      <a:pt x="1844" y="2682"/>
                      <a:pt x="1716" y="2555"/>
                      <a:pt x="1569" y="2535"/>
                    </a:cubicBezTo>
                    <a:cubicBezTo>
                      <a:pt x="1696" y="2448"/>
                      <a:pt x="1803" y="2341"/>
                      <a:pt x="1864" y="2214"/>
                    </a:cubicBezTo>
                    <a:close/>
                    <a:moveTo>
                      <a:pt x="825" y="2489"/>
                    </a:moveTo>
                    <a:cubicBezTo>
                      <a:pt x="891" y="2535"/>
                      <a:pt x="932" y="2555"/>
                      <a:pt x="993" y="2575"/>
                    </a:cubicBezTo>
                    <a:cubicBezTo>
                      <a:pt x="1059" y="2596"/>
                      <a:pt x="1100" y="2616"/>
                      <a:pt x="1166" y="2616"/>
                    </a:cubicBezTo>
                    <a:cubicBezTo>
                      <a:pt x="866" y="2917"/>
                      <a:pt x="784" y="3828"/>
                      <a:pt x="718" y="4062"/>
                    </a:cubicBezTo>
                    <a:cubicBezTo>
                      <a:pt x="571" y="4867"/>
                      <a:pt x="443" y="5738"/>
                      <a:pt x="484" y="6588"/>
                    </a:cubicBezTo>
                    <a:cubicBezTo>
                      <a:pt x="189" y="5865"/>
                      <a:pt x="296" y="4954"/>
                      <a:pt x="423" y="4210"/>
                    </a:cubicBezTo>
                    <a:cubicBezTo>
                      <a:pt x="509" y="3635"/>
                      <a:pt x="657" y="3085"/>
                      <a:pt x="825" y="2555"/>
                    </a:cubicBezTo>
                    <a:cubicBezTo>
                      <a:pt x="846" y="2535"/>
                      <a:pt x="846" y="2514"/>
                      <a:pt x="825" y="2489"/>
                    </a:cubicBezTo>
                    <a:close/>
                    <a:moveTo>
                      <a:pt x="1240" y="1"/>
                    </a:moveTo>
                    <a:cubicBezTo>
                      <a:pt x="1229" y="1"/>
                      <a:pt x="1218" y="3"/>
                      <a:pt x="1207" y="9"/>
                    </a:cubicBezTo>
                    <a:cubicBezTo>
                      <a:pt x="912" y="136"/>
                      <a:pt x="591" y="243"/>
                      <a:pt x="275" y="370"/>
                    </a:cubicBezTo>
                    <a:cubicBezTo>
                      <a:pt x="255" y="391"/>
                      <a:pt x="209" y="411"/>
                      <a:pt x="209" y="452"/>
                    </a:cubicBezTo>
                    <a:cubicBezTo>
                      <a:pt x="229" y="686"/>
                      <a:pt x="336" y="793"/>
                      <a:pt x="509" y="941"/>
                    </a:cubicBezTo>
                    <a:cubicBezTo>
                      <a:pt x="521" y="967"/>
                      <a:pt x="540" y="978"/>
                      <a:pt x="557" y="978"/>
                    </a:cubicBezTo>
                    <a:cubicBezTo>
                      <a:pt x="570" y="978"/>
                      <a:pt x="582" y="972"/>
                      <a:pt x="591" y="961"/>
                    </a:cubicBezTo>
                    <a:cubicBezTo>
                      <a:pt x="611" y="1114"/>
                      <a:pt x="657" y="1282"/>
                      <a:pt x="718" y="1409"/>
                    </a:cubicBezTo>
                    <a:cubicBezTo>
                      <a:pt x="657" y="1496"/>
                      <a:pt x="591" y="1557"/>
                      <a:pt x="550" y="1664"/>
                    </a:cubicBezTo>
                    <a:cubicBezTo>
                      <a:pt x="403" y="1980"/>
                      <a:pt x="530" y="2260"/>
                      <a:pt x="764" y="2448"/>
                    </a:cubicBezTo>
                    <a:cubicBezTo>
                      <a:pt x="718" y="2448"/>
                      <a:pt x="678" y="2448"/>
                      <a:pt x="678" y="2514"/>
                    </a:cubicBezTo>
                    <a:cubicBezTo>
                      <a:pt x="464" y="3105"/>
                      <a:pt x="316" y="3721"/>
                      <a:pt x="229" y="4358"/>
                    </a:cubicBezTo>
                    <a:cubicBezTo>
                      <a:pt x="82" y="5208"/>
                      <a:pt x="0" y="6267"/>
                      <a:pt x="530" y="7031"/>
                    </a:cubicBezTo>
                    <a:cubicBezTo>
                      <a:pt x="552" y="7063"/>
                      <a:pt x="581" y="7077"/>
                      <a:pt x="608" y="7077"/>
                    </a:cubicBezTo>
                    <a:cubicBezTo>
                      <a:pt x="655" y="7077"/>
                      <a:pt x="698" y="7035"/>
                      <a:pt x="698" y="6970"/>
                    </a:cubicBezTo>
                    <a:cubicBezTo>
                      <a:pt x="571" y="6161"/>
                      <a:pt x="698" y="5315"/>
                      <a:pt x="825" y="4505"/>
                    </a:cubicBezTo>
                    <a:cubicBezTo>
                      <a:pt x="891" y="4144"/>
                      <a:pt x="953" y="3762"/>
                      <a:pt x="1059" y="3405"/>
                    </a:cubicBezTo>
                    <a:cubicBezTo>
                      <a:pt x="1080" y="3298"/>
                      <a:pt x="1207" y="2682"/>
                      <a:pt x="1375" y="2682"/>
                    </a:cubicBezTo>
                    <a:cubicBezTo>
                      <a:pt x="1375" y="2682"/>
                      <a:pt x="1401" y="2682"/>
                      <a:pt x="1421" y="2662"/>
                    </a:cubicBezTo>
                    <a:cubicBezTo>
                      <a:pt x="1441" y="2703"/>
                      <a:pt x="1462" y="2703"/>
                      <a:pt x="1503" y="2703"/>
                    </a:cubicBezTo>
                    <a:cubicBezTo>
                      <a:pt x="1512" y="2698"/>
                      <a:pt x="1524" y="2696"/>
                      <a:pt x="1535" y="2696"/>
                    </a:cubicBezTo>
                    <a:cubicBezTo>
                      <a:pt x="1675" y="2696"/>
                      <a:pt x="1935" y="3005"/>
                      <a:pt x="1991" y="3085"/>
                    </a:cubicBezTo>
                    <a:cubicBezTo>
                      <a:pt x="2292" y="3405"/>
                      <a:pt x="2547" y="3762"/>
                      <a:pt x="2776" y="4103"/>
                    </a:cubicBezTo>
                    <a:cubicBezTo>
                      <a:pt x="3244" y="4780"/>
                      <a:pt x="3692" y="5524"/>
                      <a:pt x="3947" y="6308"/>
                    </a:cubicBezTo>
                    <a:cubicBezTo>
                      <a:pt x="3958" y="6343"/>
                      <a:pt x="3999" y="6366"/>
                      <a:pt x="4035" y="6366"/>
                    </a:cubicBezTo>
                    <a:cubicBezTo>
                      <a:pt x="4067" y="6366"/>
                      <a:pt x="4095" y="6349"/>
                      <a:pt x="4095" y="6308"/>
                    </a:cubicBezTo>
                    <a:cubicBezTo>
                      <a:pt x="4263" y="5356"/>
                      <a:pt x="3692" y="4398"/>
                      <a:pt x="3203" y="3660"/>
                    </a:cubicBezTo>
                    <a:cubicBezTo>
                      <a:pt x="2822" y="3085"/>
                      <a:pt x="2394" y="2535"/>
                      <a:pt x="1951" y="2046"/>
                    </a:cubicBezTo>
                    <a:cubicBezTo>
                      <a:pt x="2012" y="1750"/>
                      <a:pt x="1864" y="1496"/>
                      <a:pt x="1609" y="1323"/>
                    </a:cubicBezTo>
                    <a:cubicBezTo>
                      <a:pt x="1609" y="1282"/>
                      <a:pt x="1609" y="1261"/>
                      <a:pt x="1569" y="1241"/>
                    </a:cubicBezTo>
                    <a:cubicBezTo>
                      <a:pt x="1503" y="1216"/>
                      <a:pt x="1441" y="1195"/>
                      <a:pt x="1401" y="1195"/>
                    </a:cubicBezTo>
                    <a:lnTo>
                      <a:pt x="1401" y="1155"/>
                    </a:lnTo>
                    <a:cubicBezTo>
                      <a:pt x="1355" y="986"/>
                      <a:pt x="1294" y="793"/>
                      <a:pt x="1187" y="645"/>
                    </a:cubicBezTo>
                    <a:cubicBezTo>
                      <a:pt x="1207" y="645"/>
                      <a:pt x="1228" y="625"/>
                      <a:pt x="1248" y="605"/>
                    </a:cubicBezTo>
                    <a:cubicBezTo>
                      <a:pt x="1314" y="559"/>
                      <a:pt x="1421" y="538"/>
                      <a:pt x="1482" y="477"/>
                    </a:cubicBezTo>
                    <a:cubicBezTo>
                      <a:pt x="1503" y="452"/>
                      <a:pt x="1503" y="431"/>
                      <a:pt x="1503" y="391"/>
                    </a:cubicBezTo>
                    <a:cubicBezTo>
                      <a:pt x="1441" y="263"/>
                      <a:pt x="1401" y="156"/>
                      <a:pt x="1314" y="49"/>
                    </a:cubicBezTo>
                    <a:cubicBezTo>
                      <a:pt x="1299" y="20"/>
                      <a:pt x="1271" y="1"/>
                      <a:pt x="12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844" name="Google Shape;844;p20"/>
            <p:cNvGrpSpPr/>
            <p:nvPr/>
          </p:nvGrpSpPr>
          <p:grpSpPr>
            <a:xfrm flipH="1">
              <a:off x="8544016" y="1975736"/>
              <a:ext cx="471840" cy="390014"/>
              <a:chOff x="3812145" y="436511"/>
              <a:chExt cx="471840" cy="390014"/>
            </a:xfrm>
          </p:grpSpPr>
          <p:sp>
            <p:nvSpPr>
              <p:cNvPr id="845" name="Google Shape;845;p20"/>
              <p:cNvSpPr/>
              <p:nvPr/>
            </p:nvSpPr>
            <p:spPr>
              <a:xfrm>
                <a:off x="3939819" y="571023"/>
                <a:ext cx="172821" cy="134667"/>
              </a:xfrm>
              <a:custGeom>
                <a:avLst/>
                <a:gdLst/>
                <a:ahLst/>
                <a:cxnLst/>
                <a:rect l="l" t="t" r="r" b="b"/>
                <a:pathLst>
                  <a:path w="2224" h="1733" extrusionOk="0">
                    <a:moveTo>
                      <a:pt x="1271" y="545"/>
                    </a:moveTo>
                    <a:cubicBezTo>
                      <a:pt x="1335" y="545"/>
                      <a:pt x="1400" y="563"/>
                      <a:pt x="1459" y="596"/>
                    </a:cubicBezTo>
                    <a:cubicBezTo>
                      <a:pt x="1500" y="596"/>
                      <a:pt x="1520" y="596"/>
                      <a:pt x="1541" y="617"/>
                    </a:cubicBezTo>
                    <a:cubicBezTo>
                      <a:pt x="1688" y="764"/>
                      <a:pt x="1755" y="978"/>
                      <a:pt x="1607" y="1146"/>
                    </a:cubicBezTo>
                    <a:cubicBezTo>
                      <a:pt x="1542" y="1224"/>
                      <a:pt x="1438" y="1269"/>
                      <a:pt x="1329" y="1269"/>
                    </a:cubicBezTo>
                    <a:cubicBezTo>
                      <a:pt x="1258" y="1269"/>
                      <a:pt x="1184" y="1250"/>
                      <a:pt x="1118" y="1207"/>
                    </a:cubicBezTo>
                    <a:cubicBezTo>
                      <a:pt x="950" y="1106"/>
                      <a:pt x="863" y="851"/>
                      <a:pt x="1011" y="678"/>
                    </a:cubicBezTo>
                    <a:cubicBezTo>
                      <a:pt x="1076" y="588"/>
                      <a:pt x="1172" y="545"/>
                      <a:pt x="1271" y="545"/>
                    </a:cubicBezTo>
                    <a:close/>
                    <a:moveTo>
                      <a:pt x="1484" y="0"/>
                    </a:moveTo>
                    <a:cubicBezTo>
                      <a:pt x="849" y="0"/>
                      <a:pt x="1" y="1211"/>
                      <a:pt x="970" y="1656"/>
                    </a:cubicBezTo>
                    <a:cubicBezTo>
                      <a:pt x="1081" y="1707"/>
                      <a:pt x="1205" y="1733"/>
                      <a:pt x="1329" y="1733"/>
                    </a:cubicBezTo>
                    <a:cubicBezTo>
                      <a:pt x="1611" y="1733"/>
                      <a:pt x="1893" y="1600"/>
                      <a:pt x="2009" y="1335"/>
                    </a:cubicBezTo>
                    <a:cubicBezTo>
                      <a:pt x="2223" y="932"/>
                      <a:pt x="2157" y="530"/>
                      <a:pt x="1882" y="255"/>
                    </a:cubicBezTo>
                    <a:cubicBezTo>
                      <a:pt x="1795" y="169"/>
                      <a:pt x="1688" y="87"/>
                      <a:pt x="1541" y="21"/>
                    </a:cubicBezTo>
                    <a:cubicBezTo>
                      <a:pt x="1520" y="21"/>
                      <a:pt x="1520" y="21"/>
                      <a:pt x="1500" y="1"/>
                    </a:cubicBezTo>
                    <a:cubicBezTo>
                      <a:pt x="1495" y="0"/>
                      <a:pt x="1490" y="0"/>
                      <a:pt x="148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46" name="Google Shape;846;p20"/>
              <p:cNvSpPr/>
              <p:nvPr/>
            </p:nvSpPr>
            <p:spPr>
              <a:xfrm>
                <a:off x="4023510" y="626739"/>
                <a:ext cx="36056" cy="30073"/>
              </a:xfrm>
              <a:custGeom>
                <a:avLst/>
                <a:gdLst/>
                <a:ahLst/>
                <a:cxnLst/>
                <a:rect l="l" t="t" r="r" b="b"/>
                <a:pathLst>
                  <a:path w="464" h="387" extrusionOk="0">
                    <a:moveTo>
                      <a:pt x="203" y="0"/>
                    </a:moveTo>
                    <a:cubicBezTo>
                      <a:pt x="149" y="0"/>
                      <a:pt x="97" y="22"/>
                      <a:pt x="61" y="68"/>
                    </a:cubicBezTo>
                    <a:cubicBezTo>
                      <a:pt x="189" y="68"/>
                      <a:pt x="316" y="134"/>
                      <a:pt x="357" y="175"/>
                    </a:cubicBezTo>
                    <a:cubicBezTo>
                      <a:pt x="357" y="195"/>
                      <a:pt x="357" y="195"/>
                      <a:pt x="382" y="195"/>
                    </a:cubicBezTo>
                    <a:cubicBezTo>
                      <a:pt x="340" y="209"/>
                      <a:pt x="297" y="215"/>
                      <a:pt x="256" y="215"/>
                    </a:cubicBezTo>
                    <a:cubicBezTo>
                      <a:pt x="175" y="215"/>
                      <a:pt x="99" y="188"/>
                      <a:pt x="41" y="134"/>
                    </a:cubicBezTo>
                    <a:lnTo>
                      <a:pt x="41" y="109"/>
                    </a:lnTo>
                    <a:lnTo>
                      <a:pt x="41" y="109"/>
                    </a:lnTo>
                    <a:cubicBezTo>
                      <a:pt x="0" y="215"/>
                      <a:pt x="61" y="322"/>
                      <a:pt x="168" y="363"/>
                    </a:cubicBezTo>
                    <a:cubicBezTo>
                      <a:pt x="198" y="379"/>
                      <a:pt x="230" y="387"/>
                      <a:pt x="262" y="387"/>
                    </a:cubicBezTo>
                    <a:cubicBezTo>
                      <a:pt x="321" y="387"/>
                      <a:pt x="380" y="359"/>
                      <a:pt x="423" y="302"/>
                    </a:cubicBezTo>
                    <a:cubicBezTo>
                      <a:pt x="464" y="215"/>
                      <a:pt x="443" y="134"/>
                      <a:pt x="403" y="68"/>
                    </a:cubicBezTo>
                    <a:cubicBezTo>
                      <a:pt x="382" y="68"/>
                      <a:pt x="357" y="68"/>
                      <a:pt x="336" y="47"/>
                    </a:cubicBezTo>
                    <a:cubicBezTo>
                      <a:pt x="298" y="17"/>
                      <a:pt x="250" y="0"/>
                      <a:pt x="203" y="0"/>
                    </a:cubicBezTo>
                    <a:close/>
                  </a:path>
                </a:pathLst>
              </a:custGeom>
              <a:solidFill>
                <a:srgbClr val="ABAA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47" name="Google Shape;847;p20"/>
              <p:cNvSpPr/>
              <p:nvPr/>
            </p:nvSpPr>
            <p:spPr>
              <a:xfrm>
                <a:off x="4090804" y="575763"/>
                <a:ext cx="5206" cy="3652"/>
              </a:xfrm>
              <a:custGeom>
                <a:avLst/>
                <a:gdLst/>
                <a:ahLst/>
                <a:cxnLst/>
                <a:rect l="l" t="t" r="r" b="b"/>
                <a:pathLst>
                  <a:path w="67" h="47" extrusionOk="0">
                    <a:moveTo>
                      <a:pt x="66" y="46"/>
                    </a:moveTo>
                    <a:cubicBezTo>
                      <a:pt x="46" y="26"/>
                      <a:pt x="26" y="1"/>
                      <a:pt x="0" y="1"/>
                    </a:cubicBezTo>
                    <a:lnTo>
                      <a:pt x="0" y="1"/>
                    </a:lnTo>
                    <a:cubicBezTo>
                      <a:pt x="26" y="1"/>
                      <a:pt x="46" y="26"/>
                      <a:pt x="66" y="46"/>
                    </a:cubicBezTo>
                    <a:close/>
                  </a:path>
                </a:pathLst>
              </a:custGeom>
              <a:solidFill>
                <a:srgbClr val="ABAA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48" name="Google Shape;848;p20"/>
              <p:cNvSpPr/>
              <p:nvPr/>
            </p:nvSpPr>
            <p:spPr>
              <a:xfrm>
                <a:off x="3812145" y="436511"/>
                <a:ext cx="471840" cy="390014"/>
              </a:xfrm>
              <a:custGeom>
                <a:avLst/>
                <a:gdLst/>
                <a:ahLst/>
                <a:cxnLst/>
                <a:rect l="l" t="t" r="r" b="b"/>
                <a:pathLst>
                  <a:path w="6072" h="5019" extrusionOk="0">
                    <a:moveTo>
                      <a:pt x="2962" y="150"/>
                    </a:moveTo>
                    <a:cubicBezTo>
                      <a:pt x="3313" y="150"/>
                      <a:pt x="3662" y="234"/>
                      <a:pt x="3993" y="392"/>
                    </a:cubicBezTo>
                    <a:cubicBezTo>
                      <a:pt x="3993" y="392"/>
                      <a:pt x="3993" y="418"/>
                      <a:pt x="4014" y="418"/>
                    </a:cubicBezTo>
                    <a:cubicBezTo>
                      <a:pt x="5012" y="1115"/>
                      <a:pt x="5776" y="2113"/>
                      <a:pt x="5307" y="3366"/>
                    </a:cubicBezTo>
                    <a:cubicBezTo>
                      <a:pt x="4982" y="4309"/>
                      <a:pt x="4004" y="4836"/>
                      <a:pt x="3046" y="4836"/>
                    </a:cubicBezTo>
                    <a:cubicBezTo>
                      <a:pt x="2820" y="4836"/>
                      <a:pt x="2594" y="4807"/>
                      <a:pt x="2379" y="4746"/>
                    </a:cubicBezTo>
                    <a:cubicBezTo>
                      <a:pt x="1193" y="4405"/>
                      <a:pt x="342" y="3066"/>
                      <a:pt x="658" y="1859"/>
                    </a:cubicBezTo>
                    <a:cubicBezTo>
                      <a:pt x="811" y="1243"/>
                      <a:pt x="1294" y="774"/>
                      <a:pt x="1804" y="479"/>
                    </a:cubicBezTo>
                    <a:cubicBezTo>
                      <a:pt x="2175" y="255"/>
                      <a:pt x="2569" y="150"/>
                      <a:pt x="2962" y="150"/>
                    </a:cubicBezTo>
                    <a:close/>
                    <a:moveTo>
                      <a:pt x="2982" y="0"/>
                    </a:moveTo>
                    <a:cubicBezTo>
                      <a:pt x="1980" y="0"/>
                      <a:pt x="1010" y="597"/>
                      <a:pt x="576" y="1584"/>
                    </a:cubicBezTo>
                    <a:cubicBezTo>
                      <a:pt x="1" y="2857"/>
                      <a:pt x="912" y="4298"/>
                      <a:pt x="2084" y="4807"/>
                    </a:cubicBezTo>
                    <a:cubicBezTo>
                      <a:pt x="2400" y="4952"/>
                      <a:pt x="2734" y="5019"/>
                      <a:pt x="3067" y="5019"/>
                    </a:cubicBezTo>
                    <a:cubicBezTo>
                      <a:pt x="4001" y="5019"/>
                      <a:pt x="4918" y="4487"/>
                      <a:pt x="5368" y="3641"/>
                    </a:cubicBezTo>
                    <a:cubicBezTo>
                      <a:pt x="6071" y="2368"/>
                      <a:pt x="5267" y="1156"/>
                      <a:pt x="4248" y="392"/>
                    </a:cubicBezTo>
                    <a:cubicBezTo>
                      <a:pt x="4248" y="351"/>
                      <a:pt x="4248" y="331"/>
                      <a:pt x="4223" y="331"/>
                    </a:cubicBezTo>
                    <a:cubicBezTo>
                      <a:pt x="3828" y="105"/>
                      <a:pt x="3402" y="0"/>
                      <a:pt x="29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49" name="Google Shape;849;p20"/>
              <p:cNvSpPr/>
              <p:nvPr/>
            </p:nvSpPr>
            <p:spPr>
              <a:xfrm>
                <a:off x="3936011" y="557579"/>
                <a:ext cx="184555" cy="161476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2078" extrusionOk="0">
                    <a:moveTo>
                      <a:pt x="1533" y="173"/>
                    </a:moveTo>
                    <a:cubicBezTo>
                      <a:pt x="1539" y="173"/>
                      <a:pt x="1544" y="173"/>
                      <a:pt x="1549" y="174"/>
                    </a:cubicBezTo>
                    <a:cubicBezTo>
                      <a:pt x="1569" y="194"/>
                      <a:pt x="1569" y="194"/>
                      <a:pt x="1590" y="194"/>
                    </a:cubicBezTo>
                    <a:cubicBezTo>
                      <a:pt x="1737" y="260"/>
                      <a:pt x="1844" y="342"/>
                      <a:pt x="1931" y="428"/>
                    </a:cubicBezTo>
                    <a:cubicBezTo>
                      <a:pt x="2206" y="703"/>
                      <a:pt x="2272" y="1105"/>
                      <a:pt x="2058" y="1508"/>
                    </a:cubicBezTo>
                    <a:cubicBezTo>
                      <a:pt x="1942" y="1773"/>
                      <a:pt x="1660" y="1906"/>
                      <a:pt x="1378" y="1906"/>
                    </a:cubicBezTo>
                    <a:cubicBezTo>
                      <a:pt x="1254" y="1906"/>
                      <a:pt x="1130" y="1880"/>
                      <a:pt x="1019" y="1829"/>
                    </a:cubicBezTo>
                    <a:cubicBezTo>
                      <a:pt x="50" y="1384"/>
                      <a:pt x="898" y="173"/>
                      <a:pt x="1533" y="173"/>
                    </a:cubicBezTo>
                    <a:close/>
                    <a:moveTo>
                      <a:pt x="1534" y="0"/>
                    </a:moveTo>
                    <a:cubicBezTo>
                      <a:pt x="1448" y="0"/>
                      <a:pt x="1360" y="17"/>
                      <a:pt x="1274" y="46"/>
                    </a:cubicBezTo>
                    <a:cubicBezTo>
                      <a:pt x="592" y="301"/>
                      <a:pt x="1" y="1380"/>
                      <a:pt x="892" y="1936"/>
                    </a:cubicBezTo>
                    <a:cubicBezTo>
                      <a:pt x="1039" y="2033"/>
                      <a:pt x="1204" y="2078"/>
                      <a:pt x="1369" y="2078"/>
                    </a:cubicBezTo>
                    <a:cubicBezTo>
                      <a:pt x="1703" y="2078"/>
                      <a:pt x="2036" y="1894"/>
                      <a:pt x="2206" y="1594"/>
                    </a:cubicBezTo>
                    <a:cubicBezTo>
                      <a:pt x="2272" y="1487"/>
                      <a:pt x="2313" y="1360"/>
                      <a:pt x="2333" y="1233"/>
                    </a:cubicBezTo>
                    <a:cubicBezTo>
                      <a:pt x="2374" y="1024"/>
                      <a:pt x="2354" y="810"/>
                      <a:pt x="2313" y="642"/>
                    </a:cubicBezTo>
                    <a:cubicBezTo>
                      <a:pt x="2272" y="489"/>
                      <a:pt x="2165" y="362"/>
                      <a:pt x="2058" y="280"/>
                    </a:cubicBezTo>
                    <a:cubicBezTo>
                      <a:pt x="2038" y="260"/>
                      <a:pt x="2018" y="235"/>
                      <a:pt x="1992" y="235"/>
                    </a:cubicBezTo>
                    <a:cubicBezTo>
                      <a:pt x="1867" y="66"/>
                      <a:pt x="1704" y="0"/>
                      <a:pt x="15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50" name="Google Shape;850;p20"/>
              <p:cNvSpPr/>
              <p:nvPr/>
            </p:nvSpPr>
            <p:spPr>
              <a:xfrm>
                <a:off x="4006880" y="613374"/>
                <a:ext cx="69315" cy="56260"/>
              </a:xfrm>
              <a:custGeom>
                <a:avLst/>
                <a:gdLst/>
                <a:ahLst/>
                <a:cxnLst/>
                <a:rect l="l" t="t" r="r" b="b"/>
                <a:pathLst>
                  <a:path w="892" h="724" extrusionOk="0">
                    <a:moveTo>
                      <a:pt x="417" y="172"/>
                    </a:moveTo>
                    <a:cubicBezTo>
                      <a:pt x="464" y="172"/>
                      <a:pt x="512" y="189"/>
                      <a:pt x="550" y="219"/>
                    </a:cubicBezTo>
                    <a:cubicBezTo>
                      <a:pt x="571" y="240"/>
                      <a:pt x="596" y="240"/>
                      <a:pt x="617" y="240"/>
                    </a:cubicBezTo>
                    <a:cubicBezTo>
                      <a:pt x="657" y="306"/>
                      <a:pt x="678" y="387"/>
                      <a:pt x="637" y="474"/>
                    </a:cubicBezTo>
                    <a:cubicBezTo>
                      <a:pt x="594" y="531"/>
                      <a:pt x="535" y="559"/>
                      <a:pt x="476" y="559"/>
                    </a:cubicBezTo>
                    <a:cubicBezTo>
                      <a:pt x="444" y="559"/>
                      <a:pt x="412" y="551"/>
                      <a:pt x="382" y="535"/>
                    </a:cubicBezTo>
                    <a:cubicBezTo>
                      <a:pt x="275" y="494"/>
                      <a:pt x="214" y="387"/>
                      <a:pt x="255" y="281"/>
                    </a:cubicBezTo>
                    <a:lnTo>
                      <a:pt x="255" y="260"/>
                    </a:lnTo>
                    <a:lnTo>
                      <a:pt x="275" y="240"/>
                    </a:lnTo>
                    <a:cubicBezTo>
                      <a:pt x="311" y="194"/>
                      <a:pt x="363" y="172"/>
                      <a:pt x="417" y="172"/>
                    </a:cubicBezTo>
                    <a:close/>
                    <a:moveTo>
                      <a:pt x="408" y="0"/>
                    </a:moveTo>
                    <a:cubicBezTo>
                      <a:pt x="309" y="0"/>
                      <a:pt x="213" y="43"/>
                      <a:pt x="148" y="133"/>
                    </a:cubicBezTo>
                    <a:cubicBezTo>
                      <a:pt x="0" y="306"/>
                      <a:pt x="87" y="561"/>
                      <a:pt x="255" y="662"/>
                    </a:cubicBezTo>
                    <a:cubicBezTo>
                      <a:pt x="321" y="705"/>
                      <a:pt x="395" y="724"/>
                      <a:pt x="466" y="724"/>
                    </a:cubicBezTo>
                    <a:cubicBezTo>
                      <a:pt x="575" y="724"/>
                      <a:pt x="679" y="679"/>
                      <a:pt x="744" y="601"/>
                    </a:cubicBezTo>
                    <a:cubicBezTo>
                      <a:pt x="892" y="433"/>
                      <a:pt x="825" y="219"/>
                      <a:pt x="678" y="72"/>
                    </a:cubicBezTo>
                    <a:cubicBezTo>
                      <a:pt x="657" y="51"/>
                      <a:pt x="637" y="51"/>
                      <a:pt x="596" y="51"/>
                    </a:cubicBezTo>
                    <a:cubicBezTo>
                      <a:pt x="537" y="18"/>
                      <a:pt x="472" y="0"/>
                      <a:pt x="40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51" name="Google Shape;851;p20"/>
            <p:cNvSpPr/>
            <p:nvPr/>
          </p:nvSpPr>
          <p:spPr>
            <a:xfrm flipH="1">
              <a:off x="8148563" y="1992062"/>
              <a:ext cx="253715" cy="441534"/>
            </a:xfrm>
            <a:custGeom>
              <a:avLst/>
              <a:gdLst/>
              <a:ahLst/>
              <a:cxnLst/>
              <a:rect l="l" t="t" r="r" b="b"/>
              <a:pathLst>
                <a:path w="3265" h="5682" extrusionOk="0">
                  <a:moveTo>
                    <a:pt x="1167" y="207"/>
                  </a:moveTo>
                  <a:cubicBezTo>
                    <a:pt x="1187" y="228"/>
                    <a:pt x="1207" y="269"/>
                    <a:pt x="1228" y="314"/>
                  </a:cubicBezTo>
                  <a:cubicBezTo>
                    <a:pt x="1146" y="355"/>
                    <a:pt x="1060" y="396"/>
                    <a:pt x="973" y="442"/>
                  </a:cubicBezTo>
                  <a:cubicBezTo>
                    <a:pt x="932" y="462"/>
                    <a:pt x="912" y="503"/>
                    <a:pt x="932" y="549"/>
                  </a:cubicBezTo>
                  <a:cubicBezTo>
                    <a:pt x="953" y="589"/>
                    <a:pt x="1019" y="589"/>
                    <a:pt x="1060" y="589"/>
                  </a:cubicBezTo>
                  <a:cubicBezTo>
                    <a:pt x="1126" y="549"/>
                    <a:pt x="1207" y="503"/>
                    <a:pt x="1294" y="462"/>
                  </a:cubicBezTo>
                  <a:cubicBezTo>
                    <a:pt x="1314" y="503"/>
                    <a:pt x="1335" y="549"/>
                    <a:pt x="1355" y="610"/>
                  </a:cubicBezTo>
                  <a:cubicBezTo>
                    <a:pt x="1274" y="630"/>
                    <a:pt x="1187" y="676"/>
                    <a:pt x="1101" y="717"/>
                  </a:cubicBezTo>
                  <a:cubicBezTo>
                    <a:pt x="1060" y="737"/>
                    <a:pt x="1039" y="803"/>
                    <a:pt x="1060" y="844"/>
                  </a:cubicBezTo>
                  <a:cubicBezTo>
                    <a:pt x="1084" y="868"/>
                    <a:pt x="1109" y="878"/>
                    <a:pt x="1135" y="878"/>
                  </a:cubicBezTo>
                  <a:cubicBezTo>
                    <a:pt x="1153" y="878"/>
                    <a:pt x="1170" y="873"/>
                    <a:pt x="1187" y="864"/>
                  </a:cubicBezTo>
                  <a:cubicBezTo>
                    <a:pt x="1274" y="824"/>
                    <a:pt x="1335" y="803"/>
                    <a:pt x="1421" y="757"/>
                  </a:cubicBezTo>
                  <a:cubicBezTo>
                    <a:pt x="1442" y="824"/>
                    <a:pt x="1462" y="864"/>
                    <a:pt x="1482" y="931"/>
                  </a:cubicBezTo>
                  <a:lnTo>
                    <a:pt x="1462" y="931"/>
                  </a:lnTo>
                  <a:cubicBezTo>
                    <a:pt x="1401" y="971"/>
                    <a:pt x="1314" y="992"/>
                    <a:pt x="1253" y="1032"/>
                  </a:cubicBezTo>
                  <a:cubicBezTo>
                    <a:pt x="1207" y="1058"/>
                    <a:pt x="1187" y="1119"/>
                    <a:pt x="1207" y="1160"/>
                  </a:cubicBezTo>
                  <a:cubicBezTo>
                    <a:pt x="1220" y="1187"/>
                    <a:pt x="1248" y="1198"/>
                    <a:pt x="1278" y="1198"/>
                  </a:cubicBezTo>
                  <a:cubicBezTo>
                    <a:pt x="1298" y="1198"/>
                    <a:pt x="1319" y="1193"/>
                    <a:pt x="1335" y="1185"/>
                  </a:cubicBezTo>
                  <a:cubicBezTo>
                    <a:pt x="1401" y="1139"/>
                    <a:pt x="1482" y="1119"/>
                    <a:pt x="1549" y="1078"/>
                  </a:cubicBezTo>
                  <a:cubicBezTo>
                    <a:pt x="1569" y="1119"/>
                    <a:pt x="1589" y="1185"/>
                    <a:pt x="1610" y="1226"/>
                  </a:cubicBezTo>
                  <a:lnTo>
                    <a:pt x="1589" y="1226"/>
                  </a:lnTo>
                  <a:cubicBezTo>
                    <a:pt x="1508" y="1267"/>
                    <a:pt x="1421" y="1312"/>
                    <a:pt x="1335" y="1353"/>
                  </a:cubicBezTo>
                  <a:cubicBezTo>
                    <a:pt x="1294" y="1374"/>
                    <a:pt x="1294" y="1440"/>
                    <a:pt x="1314" y="1460"/>
                  </a:cubicBezTo>
                  <a:cubicBezTo>
                    <a:pt x="1329" y="1490"/>
                    <a:pt x="1358" y="1509"/>
                    <a:pt x="1388" y="1509"/>
                  </a:cubicBezTo>
                  <a:cubicBezTo>
                    <a:pt x="1399" y="1509"/>
                    <a:pt x="1410" y="1506"/>
                    <a:pt x="1421" y="1501"/>
                  </a:cubicBezTo>
                  <a:cubicBezTo>
                    <a:pt x="1508" y="1460"/>
                    <a:pt x="1589" y="1414"/>
                    <a:pt x="1676" y="1394"/>
                  </a:cubicBezTo>
                  <a:cubicBezTo>
                    <a:pt x="1696" y="1440"/>
                    <a:pt x="1717" y="1501"/>
                    <a:pt x="1717" y="1567"/>
                  </a:cubicBezTo>
                  <a:cubicBezTo>
                    <a:pt x="1635" y="1608"/>
                    <a:pt x="1549" y="1628"/>
                    <a:pt x="1462" y="1669"/>
                  </a:cubicBezTo>
                  <a:cubicBezTo>
                    <a:pt x="1421" y="1694"/>
                    <a:pt x="1401" y="1756"/>
                    <a:pt x="1421" y="1796"/>
                  </a:cubicBezTo>
                  <a:cubicBezTo>
                    <a:pt x="1446" y="1824"/>
                    <a:pt x="1472" y="1835"/>
                    <a:pt x="1498" y="1835"/>
                  </a:cubicBezTo>
                  <a:cubicBezTo>
                    <a:pt x="1515" y="1835"/>
                    <a:pt x="1532" y="1830"/>
                    <a:pt x="1549" y="1822"/>
                  </a:cubicBezTo>
                  <a:cubicBezTo>
                    <a:pt x="1635" y="1796"/>
                    <a:pt x="1696" y="1756"/>
                    <a:pt x="1783" y="1715"/>
                  </a:cubicBezTo>
                  <a:cubicBezTo>
                    <a:pt x="1803" y="1776"/>
                    <a:pt x="1824" y="1822"/>
                    <a:pt x="1844" y="1883"/>
                  </a:cubicBezTo>
                  <a:cubicBezTo>
                    <a:pt x="1763" y="1903"/>
                    <a:pt x="1676" y="1949"/>
                    <a:pt x="1610" y="1990"/>
                  </a:cubicBezTo>
                  <a:cubicBezTo>
                    <a:pt x="1569" y="2010"/>
                    <a:pt x="1549" y="2076"/>
                    <a:pt x="1569" y="2097"/>
                  </a:cubicBezTo>
                  <a:cubicBezTo>
                    <a:pt x="1584" y="2127"/>
                    <a:pt x="1623" y="2145"/>
                    <a:pt x="1660" y="2145"/>
                  </a:cubicBezTo>
                  <a:cubicBezTo>
                    <a:pt x="1673" y="2145"/>
                    <a:pt x="1685" y="2143"/>
                    <a:pt x="1696" y="2137"/>
                  </a:cubicBezTo>
                  <a:cubicBezTo>
                    <a:pt x="1763" y="2097"/>
                    <a:pt x="1824" y="2076"/>
                    <a:pt x="1890" y="2031"/>
                  </a:cubicBezTo>
                  <a:cubicBezTo>
                    <a:pt x="1910" y="2097"/>
                    <a:pt x="1931" y="2158"/>
                    <a:pt x="1951" y="2204"/>
                  </a:cubicBezTo>
                  <a:cubicBezTo>
                    <a:pt x="1864" y="2244"/>
                    <a:pt x="1763" y="2285"/>
                    <a:pt x="1676" y="2331"/>
                  </a:cubicBezTo>
                  <a:cubicBezTo>
                    <a:pt x="1635" y="2351"/>
                    <a:pt x="1635" y="2412"/>
                    <a:pt x="1656" y="2458"/>
                  </a:cubicBezTo>
                  <a:cubicBezTo>
                    <a:pt x="1668" y="2482"/>
                    <a:pt x="1686" y="2492"/>
                    <a:pt x="1709" y="2492"/>
                  </a:cubicBezTo>
                  <a:cubicBezTo>
                    <a:pt x="1725" y="2492"/>
                    <a:pt x="1744" y="2487"/>
                    <a:pt x="1763" y="2479"/>
                  </a:cubicBezTo>
                  <a:cubicBezTo>
                    <a:pt x="1844" y="2433"/>
                    <a:pt x="1931" y="2412"/>
                    <a:pt x="2017" y="2372"/>
                  </a:cubicBezTo>
                  <a:cubicBezTo>
                    <a:pt x="2038" y="2433"/>
                    <a:pt x="2058" y="2499"/>
                    <a:pt x="2078" y="2560"/>
                  </a:cubicBezTo>
                  <a:cubicBezTo>
                    <a:pt x="1971" y="2606"/>
                    <a:pt x="1864" y="2647"/>
                    <a:pt x="1783" y="2687"/>
                  </a:cubicBezTo>
                  <a:cubicBezTo>
                    <a:pt x="1694" y="2743"/>
                    <a:pt x="1739" y="2855"/>
                    <a:pt x="1816" y="2855"/>
                  </a:cubicBezTo>
                  <a:cubicBezTo>
                    <a:pt x="1831" y="2855"/>
                    <a:pt x="1848" y="2850"/>
                    <a:pt x="1864" y="2840"/>
                  </a:cubicBezTo>
                  <a:cubicBezTo>
                    <a:pt x="1951" y="2794"/>
                    <a:pt x="2038" y="2774"/>
                    <a:pt x="2119" y="2733"/>
                  </a:cubicBezTo>
                  <a:cubicBezTo>
                    <a:pt x="2145" y="2794"/>
                    <a:pt x="2165" y="2861"/>
                    <a:pt x="2185" y="2922"/>
                  </a:cubicBezTo>
                  <a:cubicBezTo>
                    <a:pt x="2099" y="2942"/>
                    <a:pt x="2038" y="2988"/>
                    <a:pt x="1951" y="3029"/>
                  </a:cubicBezTo>
                  <a:cubicBezTo>
                    <a:pt x="1910" y="3049"/>
                    <a:pt x="1890" y="3115"/>
                    <a:pt x="1931" y="3136"/>
                  </a:cubicBezTo>
                  <a:cubicBezTo>
                    <a:pt x="1946" y="3165"/>
                    <a:pt x="1971" y="3184"/>
                    <a:pt x="2002" y="3184"/>
                  </a:cubicBezTo>
                  <a:cubicBezTo>
                    <a:pt x="2013" y="3184"/>
                    <a:pt x="2025" y="3182"/>
                    <a:pt x="2038" y="3176"/>
                  </a:cubicBezTo>
                  <a:cubicBezTo>
                    <a:pt x="2099" y="3136"/>
                    <a:pt x="2165" y="3115"/>
                    <a:pt x="2246" y="3069"/>
                  </a:cubicBezTo>
                  <a:cubicBezTo>
                    <a:pt x="2272" y="3156"/>
                    <a:pt x="2292" y="3222"/>
                    <a:pt x="2313" y="3304"/>
                  </a:cubicBezTo>
                  <a:cubicBezTo>
                    <a:pt x="2246" y="3350"/>
                    <a:pt x="2165" y="3370"/>
                    <a:pt x="2078" y="3411"/>
                  </a:cubicBezTo>
                  <a:cubicBezTo>
                    <a:pt x="2038" y="3431"/>
                    <a:pt x="2038" y="3497"/>
                    <a:pt x="2058" y="3518"/>
                  </a:cubicBezTo>
                  <a:cubicBezTo>
                    <a:pt x="2073" y="3547"/>
                    <a:pt x="2099" y="3566"/>
                    <a:pt x="2129" y="3566"/>
                  </a:cubicBezTo>
                  <a:cubicBezTo>
                    <a:pt x="2141" y="3566"/>
                    <a:pt x="2153" y="3564"/>
                    <a:pt x="2165" y="3558"/>
                  </a:cubicBezTo>
                  <a:cubicBezTo>
                    <a:pt x="2246" y="3518"/>
                    <a:pt x="2313" y="3497"/>
                    <a:pt x="2374" y="3451"/>
                  </a:cubicBezTo>
                  <a:cubicBezTo>
                    <a:pt x="2399" y="3518"/>
                    <a:pt x="2420" y="3579"/>
                    <a:pt x="2440" y="3645"/>
                  </a:cubicBezTo>
                  <a:cubicBezTo>
                    <a:pt x="2353" y="3686"/>
                    <a:pt x="2272" y="3731"/>
                    <a:pt x="2185" y="3772"/>
                  </a:cubicBezTo>
                  <a:cubicBezTo>
                    <a:pt x="2145" y="3793"/>
                    <a:pt x="2119" y="3859"/>
                    <a:pt x="2145" y="3900"/>
                  </a:cubicBezTo>
                  <a:cubicBezTo>
                    <a:pt x="2156" y="3923"/>
                    <a:pt x="2182" y="3933"/>
                    <a:pt x="2211" y="3933"/>
                  </a:cubicBezTo>
                  <a:cubicBezTo>
                    <a:pt x="2231" y="3933"/>
                    <a:pt x="2253" y="3928"/>
                    <a:pt x="2272" y="3920"/>
                  </a:cubicBezTo>
                  <a:cubicBezTo>
                    <a:pt x="2333" y="3879"/>
                    <a:pt x="2420" y="3859"/>
                    <a:pt x="2501" y="3813"/>
                  </a:cubicBezTo>
                  <a:cubicBezTo>
                    <a:pt x="2526" y="3879"/>
                    <a:pt x="2547" y="3940"/>
                    <a:pt x="2567" y="4006"/>
                  </a:cubicBezTo>
                  <a:cubicBezTo>
                    <a:pt x="2501" y="4047"/>
                    <a:pt x="2420" y="4068"/>
                    <a:pt x="2353" y="4113"/>
                  </a:cubicBezTo>
                  <a:cubicBezTo>
                    <a:pt x="2313" y="4134"/>
                    <a:pt x="2292" y="4175"/>
                    <a:pt x="2333" y="4215"/>
                  </a:cubicBezTo>
                  <a:cubicBezTo>
                    <a:pt x="2353" y="4261"/>
                    <a:pt x="2399" y="4261"/>
                    <a:pt x="2440" y="4261"/>
                  </a:cubicBezTo>
                  <a:cubicBezTo>
                    <a:pt x="2501" y="4215"/>
                    <a:pt x="2567" y="4195"/>
                    <a:pt x="2628" y="4175"/>
                  </a:cubicBezTo>
                  <a:cubicBezTo>
                    <a:pt x="2654" y="4215"/>
                    <a:pt x="2674" y="4281"/>
                    <a:pt x="2674" y="4322"/>
                  </a:cubicBezTo>
                  <a:cubicBezTo>
                    <a:pt x="2608" y="4368"/>
                    <a:pt x="2526" y="4388"/>
                    <a:pt x="2440" y="4429"/>
                  </a:cubicBezTo>
                  <a:cubicBezTo>
                    <a:pt x="2399" y="4429"/>
                    <a:pt x="2374" y="4470"/>
                    <a:pt x="2374" y="4536"/>
                  </a:cubicBezTo>
                  <a:cubicBezTo>
                    <a:pt x="2394" y="4553"/>
                    <a:pt x="2425" y="4582"/>
                    <a:pt x="2457" y="4582"/>
                  </a:cubicBezTo>
                  <a:cubicBezTo>
                    <a:pt x="2465" y="4582"/>
                    <a:pt x="2473" y="4581"/>
                    <a:pt x="2481" y="4577"/>
                  </a:cubicBezTo>
                  <a:cubicBezTo>
                    <a:pt x="2567" y="4556"/>
                    <a:pt x="2654" y="4516"/>
                    <a:pt x="2735" y="4495"/>
                  </a:cubicBezTo>
                  <a:lnTo>
                    <a:pt x="2735" y="4470"/>
                  </a:lnTo>
                  <a:cubicBezTo>
                    <a:pt x="2756" y="4516"/>
                    <a:pt x="2781" y="4556"/>
                    <a:pt x="2801" y="4597"/>
                  </a:cubicBezTo>
                  <a:cubicBezTo>
                    <a:pt x="2715" y="4643"/>
                    <a:pt x="2654" y="4663"/>
                    <a:pt x="2567" y="4704"/>
                  </a:cubicBezTo>
                  <a:cubicBezTo>
                    <a:pt x="2526" y="4704"/>
                    <a:pt x="2501" y="4750"/>
                    <a:pt x="2501" y="4791"/>
                  </a:cubicBezTo>
                  <a:cubicBezTo>
                    <a:pt x="2521" y="4823"/>
                    <a:pt x="2552" y="4859"/>
                    <a:pt x="2584" y="4859"/>
                  </a:cubicBezTo>
                  <a:cubicBezTo>
                    <a:pt x="2592" y="4859"/>
                    <a:pt x="2600" y="4857"/>
                    <a:pt x="2608" y="4852"/>
                  </a:cubicBezTo>
                  <a:cubicBezTo>
                    <a:pt x="2695" y="4831"/>
                    <a:pt x="2781" y="4791"/>
                    <a:pt x="2842" y="4770"/>
                  </a:cubicBezTo>
                  <a:lnTo>
                    <a:pt x="2863" y="4770"/>
                  </a:lnTo>
                  <a:cubicBezTo>
                    <a:pt x="2883" y="4811"/>
                    <a:pt x="2908" y="4852"/>
                    <a:pt x="2929" y="4898"/>
                  </a:cubicBezTo>
                  <a:cubicBezTo>
                    <a:pt x="2842" y="4938"/>
                    <a:pt x="2756" y="4959"/>
                    <a:pt x="2695" y="5005"/>
                  </a:cubicBezTo>
                  <a:cubicBezTo>
                    <a:pt x="2654" y="5025"/>
                    <a:pt x="2628" y="5086"/>
                    <a:pt x="2654" y="5132"/>
                  </a:cubicBezTo>
                  <a:cubicBezTo>
                    <a:pt x="2666" y="5156"/>
                    <a:pt x="2692" y="5166"/>
                    <a:pt x="2720" y="5166"/>
                  </a:cubicBezTo>
                  <a:cubicBezTo>
                    <a:pt x="2741" y="5166"/>
                    <a:pt x="2762" y="5161"/>
                    <a:pt x="2781" y="5152"/>
                  </a:cubicBezTo>
                  <a:cubicBezTo>
                    <a:pt x="2842" y="5106"/>
                    <a:pt x="2908" y="5086"/>
                    <a:pt x="2990" y="5045"/>
                  </a:cubicBezTo>
                  <a:cubicBezTo>
                    <a:pt x="3010" y="5106"/>
                    <a:pt x="3036" y="5173"/>
                    <a:pt x="3056" y="5213"/>
                  </a:cubicBezTo>
                  <a:cubicBezTo>
                    <a:pt x="2863" y="5300"/>
                    <a:pt x="2674" y="5361"/>
                    <a:pt x="2460" y="5407"/>
                  </a:cubicBezTo>
                  <a:cubicBezTo>
                    <a:pt x="2353" y="5427"/>
                    <a:pt x="2272" y="5448"/>
                    <a:pt x="2165" y="5468"/>
                  </a:cubicBezTo>
                  <a:cubicBezTo>
                    <a:pt x="2137" y="5472"/>
                    <a:pt x="2112" y="5474"/>
                    <a:pt x="2089" y="5474"/>
                  </a:cubicBezTo>
                  <a:cubicBezTo>
                    <a:pt x="1868" y="5474"/>
                    <a:pt x="1884" y="5282"/>
                    <a:pt x="1824" y="5106"/>
                  </a:cubicBezTo>
                  <a:cubicBezTo>
                    <a:pt x="1635" y="4597"/>
                    <a:pt x="1442" y="4113"/>
                    <a:pt x="1253" y="3604"/>
                  </a:cubicBezTo>
                  <a:cubicBezTo>
                    <a:pt x="871" y="2647"/>
                    <a:pt x="489" y="1715"/>
                    <a:pt x="169" y="737"/>
                  </a:cubicBezTo>
                  <a:cubicBezTo>
                    <a:pt x="169" y="737"/>
                    <a:pt x="169" y="717"/>
                    <a:pt x="148" y="717"/>
                  </a:cubicBezTo>
                  <a:cubicBezTo>
                    <a:pt x="489" y="523"/>
                    <a:pt x="826" y="355"/>
                    <a:pt x="1167" y="207"/>
                  </a:cubicBezTo>
                  <a:close/>
                  <a:moveTo>
                    <a:pt x="1223" y="1"/>
                  </a:moveTo>
                  <a:cubicBezTo>
                    <a:pt x="1203" y="1"/>
                    <a:pt x="1183" y="6"/>
                    <a:pt x="1167" y="14"/>
                  </a:cubicBezTo>
                  <a:cubicBezTo>
                    <a:pt x="785" y="187"/>
                    <a:pt x="403" y="375"/>
                    <a:pt x="41" y="589"/>
                  </a:cubicBezTo>
                  <a:cubicBezTo>
                    <a:pt x="1" y="610"/>
                    <a:pt x="1" y="676"/>
                    <a:pt x="21" y="717"/>
                  </a:cubicBezTo>
                  <a:cubicBezTo>
                    <a:pt x="1" y="717"/>
                    <a:pt x="1" y="757"/>
                    <a:pt x="1" y="778"/>
                  </a:cubicBezTo>
                  <a:cubicBezTo>
                    <a:pt x="551" y="2412"/>
                    <a:pt x="1274" y="3986"/>
                    <a:pt x="1803" y="5616"/>
                  </a:cubicBezTo>
                  <a:cubicBezTo>
                    <a:pt x="1824" y="5641"/>
                    <a:pt x="1844" y="5682"/>
                    <a:pt x="1890" y="5682"/>
                  </a:cubicBezTo>
                  <a:cubicBezTo>
                    <a:pt x="2353" y="5616"/>
                    <a:pt x="2801" y="5514"/>
                    <a:pt x="3224" y="5341"/>
                  </a:cubicBezTo>
                  <a:cubicBezTo>
                    <a:pt x="3265" y="5320"/>
                    <a:pt x="3265" y="5259"/>
                    <a:pt x="3245" y="5213"/>
                  </a:cubicBezTo>
                  <a:cubicBezTo>
                    <a:pt x="2440" y="3558"/>
                    <a:pt x="2099" y="1715"/>
                    <a:pt x="1294" y="39"/>
                  </a:cubicBezTo>
                  <a:cubicBezTo>
                    <a:pt x="1282" y="12"/>
                    <a:pt x="1253" y="1"/>
                    <a:pt x="12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852" name="Google Shape;852;p20"/>
            <p:cNvGrpSpPr/>
            <p:nvPr/>
          </p:nvGrpSpPr>
          <p:grpSpPr>
            <a:xfrm flipH="1">
              <a:off x="6959061" y="83392"/>
              <a:ext cx="810722" cy="333831"/>
              <a:chOff x="2955342" y="268817"/>
              <a:chExt cx="810722" cy="333831"/>
            </a:xfrm>
          </p:grpSpPr>
          <p:sp>
            <p:nvSpPr>
              <p:cNvPr id="853" name="Google Shape;853;p20"/>
              <p:cNvSpPr/>
              <p:nvPr/>
            </p:nvSpPr>
            <p:spPr>
              <a:xfrm>
                <a:off x="3670484" y="353363"/>
                <a:ext cx="3264" cy="1632"/>
              </a:xfrm>
              <a:custGeom>
                <a:avLst/>
                <a:gdLst/>
                <a:ahLst/>
                <a:cxnLst/>
                <a:rect l="l" t="t" r="r" b="b"/>
                <a:pathLst>
                  <a:path w="42" h="21" extrusionOk="0">
                    <a:moveTo>
                      <a:pt x="42" y="1"/>
                    </a:moveTo>
                    <a:cubicBezTo>
                      <a:pt x="21" y="1"/>
                      <a:pt x="21" y="21"/>
                      <a:pt x="1" y="21"/>
                    </a:cubicBezTo>
                    <a:cubicBezTo>
                      <a:pt x="21" y="21"/>
                      <a:pt x="21" y="1"/>
                      <a:pt x="42" y="1"/>
                    </a:cubicBezTo>
                    <a:close/>
                  </a:path>
                </a:pathLst>
              </a:custGeom>
              <a:solidFill>
                <a:srgbClr val="ABAA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54" name="Google Shape;854;p20"/>
              <p:cNvSpPr/>
              <p:nvPr/>
            </p:nvSpPr>
            <p:spPr>
              <a:xfrm>
                <a:off x="3538692" y="287312"/>
                <a:ext cx="197999" cy="95813"/>
              </a:xfrm>
              <a:custGeom>
                <a:avLst/>
                <a:gdLst/>
                <a:ahLst/>
                <a:cxnLst/>
                <a:rect l="l" t="t" r="r" b="b"/>
                <a:pathLst>
                  <a:path w="2548" h="1233" extrusionOk="0">
                    <a:moveTo>
                      <a:pt x="2481" y="0"/>
                    </a:moveTo>
                    <a:cubicBezTo>
                      <a:pt x="1992" y="127"/>
                      <a:pt x="1483" y="234"/>
                      <a:pt x="974" y="362"/>
                    </a:cubicBezTo>
                    <a:cubicBezTo>
                      <a:pt x="933" y="362"/>
                      <a:pt x="892" y="382"/>
                      <a:pt x="867" y="382"/>
                    </a:cubicBezTo>
                    <a:cubicBezTo>
                      <a:pt x="638" y="448"/>
                      <a:pt x="403" y="509"/>
                      <a:pt x="169" y="576"/>
                    </a:cubicBezTo>
                    <a:cubicBezTo>
                      <a:pt x="128" y="576"/>
                      <a:pt x="103" y="576"/>
                      <a:pt x="62" y="596"/>
                    </a:cubicBezTo>
                    <a:cubicBezTo>
                      <a:pt x="42" y="596"/>
                      <a:pt x="21" y="616"/>
                      <a:pt x="1" y="616"/>
                    </a:cubicBezTo>
                    <a:cubicBezTo>
                      <a:pt x="103" y="830"/>
                      <a:pt x="169" y="1039"/>
                      <a:pt x="276" y="1233"/>
                    </a:cubicBezTo>
                    <a:cubicBezTo>
                      <a:pt x="739" y="1085"/>
                      <a:pt x="1208" y="912"/>
                      <a:pt x="1656" y="703"/>
                    </a:cubicBezTo>
                    <a:cubicBezTo>
                      <a:pt x="1911" y="576"/>
                      <a:pt x="2293" y="402"/>
                      <a:pt x="2547" y="148"/>
                    </a:cubicBezTo>
                    <a:cubicBezTo>
                      <a:pt x="2547" y="107"/>
                      <a:pt x="2522" y="46"/>
                      <a:pt x="248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55" name="Google Shape;855;p20"/>
              <p:cNvSpPr/>
              <p:nvPr/>
            </p:nvSpPr>
            <p:spPr>
              <a:xfrm>
                <a:off x="3678799" y="338366"/>
                <a:ext cx="24633" cy="11889"/>
              </a:xfrm>
              <a:custGeom>
                <a:avLst/>
                <a:gdLst/>
                <a:ahLst/>
                <a:cxnLst/>
                <a:rect l="l" t="t" r="r" b="b"/>
                <a:pathLst>
                  <a:path w="317" h="153" extrusionOk="0">
                    <a:moveTo>
                      <a:pt x="316" y="0"/>
                    </a:moveTo>
                    <a:cubicBezTo>
                      <a:pt x="210" y="46"/>
                      <a:pt x="108" y="107"/>
                      <a:pt x="21" y="153"/>
                    </a:cubicBezTo>
                    <a:lnTo>
                      <a:pt x="21" y="153"/>
                    </a:lnTo>
                    <a:cubicBezTo>
                      <a:pt x="50" y="152"/>
                      <a:pt x="70" y="148"/>
                      <a:pt x="108" y="127"/>
                    </a:cubicBezTo>
                    <a:cubicBezTo>
                      <a:pt x="210" y="127"/>
                      <a:pt x="276" y="66"/>
                      <a:pt x="316" y="0"/>
                    </a:cubicBezTo>
                    <a:close/>
                    <a:moveTo>
                      <a:pt x="21" y="153"/>
                    </a:moveTo>
                    <a:cubicBezTo>
                      <a:pt x="15" y="153"/>
                      <a:pt x="8" y="153"/>
                      <a:pt x="1" y="153"/>
                    </a:cubicBezTo>
                    <a:lnTo>
                      <a:pt x="21" y="153"/>
                    </a:lnTo>
                    <a:cubicBezTo>
                      <a:pt x="21" y="153"/>
                      <a:pt x="21" y="153"/>
                      <a:pt x="21" y="153"/>
                    </a:cubicBezTo>
                    <a:close/>
                  </a:path>
                </a:pathLst>
              </a:custGeom>
              <a:solidFill>
                <a:srgbClr val="ABAA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56" name="Google Shape;856;p20"/>
              <p:cNvSpPr/>
              <p:nvPr/>
            </p:nvSpPr>
            <p:spPr>
              <a:xfrm>
                <a:off x="2955342" y="268817"/>
                <a:ext cx="810722" cy="333831"/>
              </a:xfrm>
              <a:custGeom>
                <a:avLst/>
                <a:gdLst/>
                <a:ahLst/>
                <a:cxnLst/>
                <a:rect l="l" t="t" r="r" b="b"/>
                <a:pathLst>
                  <a:path w="10433" h="4296" extrusionOk="0">
                    <a:moveTo>
                      <a:pt x="10202" y="197"/>
                    </a:moveTo>
                    <a:lnTo>
                      <a:pt x="10202" y="197"/>
                    </a:lnTo>
                    <a:cubicBezTo>
                      <a:pt x="10156" y="259"/>
                      <a:pt x="10115" y="325"/>
                      <a:pt x="10054" y="386"/>
                    </a:cubicBezTo>
                    <a:cubicBezTo>
                      <a:pt x="9800" y="640"/>
                      <a:pt x="9418" y="814"/>
                      <a:pt x="9163" y="941"/>
                    </a:cubicBezTo>
                    <a:cubicBezTo>
                      <a:pt x="8715" y="1150"/>
                      <a:pt x="8246" y="1323"/>
                      <a:pt x="7783" y="1471"/>
                    </a:cubicBezTo>
                    <a:cubicBezTo>
                      <a:pt x="7676" y="1277"/>
                      <a:pt x="7610" y="1068"/>
                      <a:pt x="7508" y="854"/>
                    </a:cubicBezTo>
                    <a:lnTo>
                      <a:pt x="7483" y="854"/>
                    </a:lnTo>
                    <a:cubicBezTo>
                      <a:pt x="7508" y="834"/>
                      <a:pt x="7508" y="834"/>
                      <a:pt x="7508" y="814"/>
                    </a:cubicBezTo>
                    <a:cubicBezTo>
                      <a:pt x="7844" y="747"/>
                      <a:pt x="8165" y="666"/>
                      <a:pt x="8481" y="600"/>
                    </a:cubicBezTo>
                    <a:cubicBezTo>
                      <a:pt x="8990" y="472"/>
                      <a:pt x="9499" y="365"/>
                      <a:pt x="9988" y="238"/>
                    </a:cubicBezTo>
                    <a:cubicBezTo>
                      <a:pt x="10075" y="238"/>
                      <a:pt x="10136" y="218"/>
                      <a:pt x="10202" y="197"/>
                    </a:cubicBezTo>
                    <a:close/>
                    <a:moveTo>
                      <a:pt x="7676" y="1684"/>
                    </a:moveTo>
                    <a:cubicBezTo>
                      <a:pt x="7676" y="2308"/>
                      <a:pt x="6557" y="2785"/>
                      <a:pt x="5913" y="2785"/>
                    </a:cubicBezTo>
                    <a:cubicBezTo>
                      <a:pt x="5899" y="2785"/>
                      <a:pt x="5886" y="2785"/>
                      <a:pt x="5873" y="2784"/>
                    </a:cubicBezTo>
                    <a:cubicBezTo>
                      <a:pt x="6464" y="2596"/>
                      <a:pt x="7421" y="2403"/>
                      <a:pt x="7549" y="1746"/>
                    </a:cubicBezTo>
                    <a:cubicBezTo>
                      <a:pt x="7589" y="1725"/>
                      <a:pt x="7635" y="1705"/>
                      <a:pt x="7676" y="1684"/>
                    </a:cubicBezTo>
                    <a:close/>
                    <a:moveTo>
                      <a:pt x="7335" y="921"/>
                    </a:moveTo>
                    <a:cubicBezTo>
                      <a:pt x="7355" y="941"/>
                      <a:pt x="7381" y="982"/>
                      <a:pt x="7381" y="1022"/>
                    </a:cubicBezTo>
                    <a:cubicBezTo>
                      <a:pt x="7462" y="1175"/>
                      <a:pt x="7528" y="1323"/>
                      <a:pt x="7589" y="1471"/>
                    </a:cubicBezTo>
                    <a:cubicBezTo>
                      <a:pt x="7589" y="1491"/>
                      <a:pt x="7610" y="1511"/>
                      <a:pt x="7635" y="1532"/>
                    </a:cubicBezTo>
                    <a:cubicBezTo>
                      <a:pt x="5639" y="2341"/>
                      <a:pt x="3561" y="2912"/>
                      <a:pt x="1545" y="3696"/>
                    </a:cubicBezTo>
                    <a:cubicBezTo>
                      <a:pt x="1499" y="3569"/>
                      <a:pt x="1438" y="3360"/>
                      <a:pt x="1351" y="3360"/>
                    </a:cubicBezTo>
                    <a:cubicBezTo>
                      <a:pt x="1397" y="3340"/>
                      <a:pt x="1417" y="3340"/>
                      <a:pt x="1438" y="3314"/>
                    </a:cubicBezTo>
                    <a:cubicBezTo>
                      <a:pt x="1626" y="3253"/>
                      <a:pt x="1820" y="3166"/>
                      <a:pt x="2008" y="3085"/>
                    </a:cubicBezTo>
                    <a:cubicBezTo>
                      <a:pt x="2711" y="2805"/>
                      <a:pt x="3434" y="2509"/>
                      <a:pt x="4132" y="2214"/>
                    </a:cubicBezTo>
                    <a:cubicBezTo>
                      <a:pt x="5191" y="1786"/>
                      <a:pt x="6255" y="1323"/>
                      <a:pt x="7335" y="921"/>
                    </a:cubicBezTo>
                    <a:close/>
                    <a:moveTo>
                      <a:pt x="1244" y="3441"/>
                    </a:moveTo>
                    <a:cubicBezTo>
                      <a:pt x="1290" y="3548"/>
                      <a:pt x="1331" y="3655"/>
                      <a:pt x="1371" y="3762"/>
                    </a:cubicBezTo>
                    <a:cubicBezTo>
                      <a:pt x="1035" y="3823"/>
                      <a:pt x="714" y="3976"/>
                      <a:pt x="378" y="4058"/>
                    </a:cubicBezTo>
                    <a:cubicBezTo>
                      <a:pt x="633" y="3823"/>
                      <a:pt x="969" y="3655"/>
                      <a:pt x="1244" y="3441"/>
                    </a:cubicBezTo>
                    <a:close/>
                    <a:moveTo>
                      <a:pt x="10332" y="0"/>
                    </a:moveTo>
                    <a:cubicBezTo>
                      <a:pt x="10324" y="0"/>
                      <a:pt x="10317" y="1"/>
                      <a:pt x="10309" y="4"/>
                    </a:cubicBezTo>
                    <a:cubicBezTo>
                      <a:pt x="10136" y="50"/>
                      <a:pt x="9968" y="70"/>
                      <a:pt x="9774" y="111"/>
                    </a:cubicBezTo>
                    <a:cubicBezTo>
                      <a:pt x="9733" y="131"/>
                      <a:pt x="9672" y="157"/>
                      <a:pt x="9606" y="157"/>
                    </a:cubicBezTo>
                    <a:cubicBezTo>
                      <a:pt x="8883" y="325"/>
                      <a:pt x="8185" y="493"/>
                      <a:pt x="7462" y="666"/>
                    </a:cubicBezTo>
                    <a:cubicBezTo>
                      <a:pt x="7421" y="666"/>
                      <a:pt x="7401" y="686"/>
                      <a:pt x="7401" y="707"/>
                    </a:cubicBezTo>
                    <a:cubicBezTo>
                      <a:pt x="7381" y="707"/>
                      <a:pt x="7355" y="727"/>
                      <a:pt x="7335" y="727"/>
                    </a:cubicBezTo>
                    <a:cubicBezTo>
                      <a:pt x="5298" y="1471"/>
                      <a:pt x="3307" y="2382"/>
                      <a:pt x="1290" y="3212"/>
                    </a:cubicBezTo>
                    <a:lnTo>
                      <a:pt x="1270" y="3212"/>
                    </a:lnTo>
                    <a:lnTo>
                      <a:pt x="1270" y="3233"/>
                    </a:lnTo>
                    <a:cubicBezTo>
                      <a:pt x="862" y="3548"/>
                      <a:pt x="353" y="3762"/>
                      <a:pt x="37" y="4165"/>
                    </a:cubicBezTo>
                    <a:cubicBezTo>
                      <a:pt x="1" y="4224"/>
                      <a:pt x="29" y="4295"/>
                      <a:pt x="98" y="4295"/>
                    </a:cubicBezTo>
                    <a:cubicBezTo>
                      <a:pt x="106" y="4295"/>
                      <a:pt x="115" y="4294"/>
                      <a:pt x="124" y="4292"/>
                    </a:cubicBezTo>
                    <a:cubicBezTo>
                      <a:pt x="587" y="4205"/>
                      <a:pt x="1035" y="3996"/>
                      <a:pt x="1499" y="3890"/>
                    </a:cubicBezTo>
                    <a:lnTo>
                      <a:pt x="1524" y="3890"/>
                    </a:lnTo>
                    <a:cubicBezTo>
                      <a:pt x="3434" y="3146"/>
                      <a:pt x="5425" y="2576"/>
                      <a:pt x="7335" y="1832"/>
                    </a:cubicBezTo>
                    <a:lnTo>
                      <a:pt x="7335" y="1832"/>
                    </a:lnTo>
                    <a:cubicBezTo>
                      <a:pt x="7187" y="2107"/>
                      <a:pt x="6764" y="2321"/>
                      <a:pt x="6510" y="2403"/>
                    </a:cubicBezTo>
                    <a:cubicBezTo>
                      <a:pt x="6189" y="2530"/>
                      <a:pt x="5853" y="2596"/>
                      <a:pt x="5552" y="2723"/>
                    </a:cubicBezTo>
                    <a:cubicBezTo>
                      <a:pt x="5491" y="2744"/>
                      <a:pt x="5491" y="2805"/>
                      <a:pt x="5532" y="2830"/>
                    </a:cubicBezTo>
                    <a:cubicBezTo>
                      <a:pt x="5532" y="2871"/>
                      <a:pt x="5552" y="2912"/>
                      <a:pt x="5573" y="2912"/>
                    </a:cubicBezTo>
                    <a:cubicBezTo>
                      <a:pt x="5672" y="2945"/>
                      <a:pt x="5791" y="2961"/>
                      <a:pt x="5920" y="2961"/>
                    </a:cubicBezTo>
                    <a:cubicBezTo>
                      <a:pt x="6704" y="2961"/>
                      <a:pt x="7901" y="2383"/>
                      <a:pt x="7844" y="1618"/>
                    </a:cubicBezTo>
                    <a:cubicBezTo>
                      <a:pt x="8313" y="1491"/>
                      <a:pt x="8756" y="1323"/>
                      <a:pt x="9204" y="1109"/>
                    </a:cubicBezTo>
                    <a:cubicBezTo>
                      <a:pt x="9224" y="1109"/>
                      <a:pt x="9224" y="1089"/>
                      <a:pt x="9245" y="1089"/>
                    </a:cubicBezTo>
                    <a:cubicBezTo>
                      <a:pt x="9265" y="1068"/>
                      <a:pt x="9290" y="1068"/>
                      <a:pt x="9311" y="1048"/>
                    </a:cubicBezTo>
                    <a:lnTo>
                      <a:pt x="9331" y="1048"/>
                    </a:lnTo>
                    <a:cubicBezTo>
                      <a:pt x="9418" y="1002"/>
                      <a:pt x="9520" y="941"/>
                      <a:pt x="9626" y="895"/>
                    </a:cubicBezTo>
                    <a:cubicBezTo>
                      <a:pt x="9647" y="875"/>
                      <a:pt x="9672" y="875"/>
                      <a:pt x="9713" y="854"/>
                    </a:cubicBezTo>
                    <a:cubicBezTo>
                      <a:pt x="9800" y="793"/>
                      <a:pt x="9901" y="727"/>
                      <a:pt x="10008" y="640"/>
                    </a:cubicBezTo>
                    <a:cubicBezTo>
                      <a:pt x="10202" y="493"/>
                      <a:pt x="10370" y="325"/>
                      <a:pt x="10411" y="111"/>
                    </a:cubicBezTo>
                    <a:cubicBezTo>
                      <a:pt x="10433" y="57"/>
                      <a:pt x="10385" y="0"/>
                      <a:pt x="103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57" name="Google Shape;857;p20"/>
            <p:cNvSpPr/>
            <p:nvPr/>
          </p:nvSpPr>
          <p:spPr>
            <a:xfrm flipH="1">
              <a:off x="1086262" y="135297"/>
              <a:ext cx="122700" cy="102807"/>
            </a:xfrm>
            <a:custGeom>
              <a:avLst/>
              <a:gdLst/>
              <a:ahLst/>
              <a:cxnLst/>
              <a:rect l="l" t="t" r="r" b="b"/>
              <a:pathLst>
                <a:path w="1579" h="1323" extrusionOk="0">
                  <a:moveTo>
                    <a:pt x="452" y="0"/>
                  </a:moveTo>
                  <a:cubicBezTo>
                    <a:pt x="403" y="0"/>
                    <a:pt x="359" y="42"/>
                    <a:pt x="384" y="107"/>
                  </a:cubicBezTo>
                  <a:cubicBezTo>
                    <a:pt x="450" y="275"/>
                    <a:pt x="537" y="443"/>
                    <a:pt x="639" y="591"/>
                  </a:cubicBezTo>
                  <a:cubicBezTo>
                    <a:pt x="450" y="698"/>
                    <a:pt x="282" y="804"/>
                    <a:pt x="89" y="911"/>
                  </a:cubicBezTo>
                  <a:cubicBezTo>
                    <a:pt x="0" y="962"/>
                    <a:pt x="44" y="1075"/>
                    <a:pt x="123" y="1075"/>
                  </a:cubicBezTo>
                  <a:cubicBezTo>
                    <a:pt x="139" y="1075"/>
                    <a:pt x="157" y="1071"/>
                    <a:pt x="175" y="1059"/>
                  </a:cubicBezTo>
                  <a:cubicBezTo>
                    <a:pt x="364" y="952"/>
                    <a:pt x="557" y="845"/>
                    <a:pt x="746" y="743"/>
                  </a:cubicBezTo>
                  <a:cubicBezTo>
                    <a:pt x="893" y="932"/>
                    <a:pt x="1046" y="1125"/>
                    <a:pt x="1234" y="1293"/>
                  </a:cubicBezTo>
                  <a:cubicBezTo>
                    <a:pt x="1250" y="1314"/>
                    <a:pt x="1269" y="1322"/>
                    <a:pt x="1288" y="1322"/>
                  </a:cubicBezTo>
                  <a:cubicBezTo>
                    <a:pt x="1349" y="1322"/>
                    <a:pt x="1408" y="1232"/>
                    <a:pt x="1341" y="1166"/>
                  </a:cubicBezTo>
                  <a:cubicBezTo>
                    <a:pt x="1194" y="1018"/>
                    <a:pt x="1021" y="845"/>
                    <a:pt x="893" y="657"/>
                  </a:cubicBezTo>
                  <a:cubicBezTo>
                    <a:pt x="1087" y="550"/>
                    <a:pt x="1301" y="443"/>
                    <a:pt x="1489" y="316"/>
                  </a:cubicBezTo>
                  <a:cubicBezTo>
                    <a:pt x="1578" y="265"/>
                    <a:pt x="1533" y="153"/>
                    <a:pt x="1453" y="153"/>
                  </a:cubicBezTo>
                  <a:cubicBezTo>
                    <a:pt x="1437" y="153"/>
                    <a:pt x="1420" y="158"/>
                    <a:pt x="1403" y="168"/>
                  </a:cubicBezTo>
                  <a:cubicBezTo>
                    <a:pt x="1214" y="295"/>
                    <a:pt x="1000" y="402"/>
                    <a:pt x="791" y="509"/>
                  </a:cubicBezTo>
                  <a:cubicBezTo>
                    <a:pt x="705" y="382"/>
                    <a:pt x="618" y="209"/>
                    <a:pt x="537" y="61"/>
                  </a:cubicBezTo>
                  <a:cubicBezTo>
                    <a:pt x="519" y="18"/>
                    <a:pt x="484" y="0"/>
                    <a:pt x="4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858" name="Google Shape;858;p20"/>
            <p:cNvGrpSpPr/>
            <p:nvPr/>
          </p:nvGrpSpPr>
          <p:grpSpPr>
            <a:xfrm>
              <a:off x="2177491" y="57916"/>
              <a:ext cx="341602" cy="309199"/>
              <a:chOff x="3662170" y="1999291"/>
              <a:chExt cx="341602" cy="309199"/>
            </a:xfrm>
          </p:grpSpPr>
          <p:sp>
            <p:nvSpPr>
              <p:cNvPr id="859" name="Google Shape;859;p20"/>
              <p:cNvSpPr/>
              <p:nvPr/>
            </p:nvSpPr>
            <p:spPr>
              <a:xfrm>
                <a:off x="3662170" y="2045138"/>
                <a:ext cx="156814" cy="95269"/>
              </a:xfrm>
              <a:custGeom>
                <a:avLst/>
                <a:gdLst/>
                <a:ahLst/>
                <a:cxnLst/>
                <a:rect l="l" t="t" r="r" b="b"/>
                <a:pathLst>
                  <a:path w="2018" h="1226" extrusionOk="0">
                    <a:moveTo>
                      <a:pt x="707" y="166"/>
                    </a:moveTo>
                    <a:cubicBezTo>
                      <a:pt x="784" y="166"/>
                      <a:pt x="861" y="175"/>
                      <a:pt x="933" y="189"/>
                    </a:cubicBezTo>
                    <a:cubicBezTo>
                      <a:pt x="831" y="403"/>
                      <a:pt x="704" y="678"/>
                      <a:pt x="469" y="805"/>
                    </a:cubicBezTo>
                    <a:cubicBezTo>
                      <a:pt x="446" y="815"/>
                      <a:pt x="422" y="820"/>
                      <a:pt x="400" y="820"/>
                    </a:cubicBezTo>
                    <a:cubicBezTo>
                      <a:pt x="319" y="820"/>
                      <a:pt x="247" y="761"/>
                      <a:pt x="215" y="678"/>
                    </a:cubicBezTo>
                    <a:cubicBezTo>
                      <a:pt x="169" y="530"/>
                      <a:pt x="235" y="382"/>
                      <a:pt x="322" y="296"/>
                    </a:cubicBezTo>
                    <a:cubicBezTo>
                      <a:pt x="419" y="199"/>
                      <a:pt x="561" y="166"/>
                      <a:pt x="707" y="166"/>
                    </a:cubicBezTo>
                    <a:close/>
                    <a:moveTo>
                      <a:pt x="712" y="1"/>
                    </a:moveTo>
                    <a:cubicBezTo>
                      <a:pt x="522" y="1"/>
                      <a:pt x="336" y="47"/>
                      <a:pt x="194" y="189"/>
                    </a:cubicBezTo>
                    <a:cubicBezTo>
                      <a:pt x="42" y="342"/>
                      <a:pt x="1" y="550"/>
                      <a:pt x="67" y="744"/>
                    </a:cubicBezTo>
                    <a:cubicBezTo>
                      <a:pt x="118" y="902"/>
                      <a:pt x="262" y="988"/>
                      <a:pt x="406" y="988"/>
                    </a:cubicBezTo>
                    <a:cubicBezTo>
                      <a:pt x="434" y="988"/>
                      <a:pt x="462" y="985"/>
                      <a:pt x="490" y="978"/>
                    </a:cubicBezTo>
                    <a:cubicBezTo>
                      <a:pt x="704" y="912"/>
                      <a:pt x="851" y="724"/>
                      <a:pt x="958" y="510"/>
                    </a:cubicBezTo>
                    <a:lnTo>
                      <a:pt x="958" y="510"/>
                    </a:lnTo>
                    <a:cubicBezTo>
                      <a:pt x="933" y="657"/>
                      <a:pt x="892" y="825"/>
                      <a:pt x="933" y="999"/>
                    </a:cubicBezTo>
                    <a:cubicBezTo>
                      <a:pt x="953" y="1119"/>
                      <a:pt x="1055" y="1225"/>
                      <a:pt x="1183" y="1225"/>
                    </a:cubicBezTo>
                    <a:cubicBezTo>
                      <a:pt x="1212" y="1225"/>
                      <a:pt x="1243" y="1220"/>
                      <a:pt x="1274" y="1207"/>
                    </a:cubicBezTo>
                    <a:cubicBezTo>
                      <a:pt x="1488" y="1146"/>
                      <a:pt x="2018" y="785"/>
                      <a:pt x="1804" y="489"/>
                    </a:cubicBezTo>
                    <a:cubicBezTo>
                      <a:pt x="1786" y="464"/>
                      <a:pt x="1760" y="453"/>
                      <a:pt x="1735" y="453"/>
                    </a:cubicBezTo>
                    <a:cubicBezTo>
                      <a:pt x="1674" y="453"/>
                      <a:pt x="1613" y="513"/>
                      <a:pt x="1656" y="571"/>
                    </a:cubicBezTo>
                    <a:cubicBezTo>
                      <a:pt x="1783" y="744"/>
                      <a:pt x="1315" y="1019"/>
                      <a:pt x="1187" y="1060"/>
                    </a:cubicBezTo>
                    <a:cubicBezTo>
                      <a:pt x="1177" y="1064"/>
                      <a:pt x="1167" y="1066"/>
                      <a:pt x="1159" y="1066"/>
                    </a:cubicBezTo>
                    <a:cubicBezTo>
                      <a:pt x="1030" y="1066"/>
                      <a:pt x="1107" y="634"/>
                      <a:pt x="1126" y="596"/>
                    </a:cubicBezTo>
                    <a:cubicBezTo>
                      <a:pt x="1147" y="423"/>
                      <a:pt x="1167" y="275"/>
                      <a:pt x="1126" y="107"/>
                    </a:cubicBezTo>
                    <a:lnTo>
                      <a:pt x="1126" y="87"/>
                    </a:lnTo>
                    <a:lnTo>
                      <a:pt x="1126" y="62"/>
                    </a:lnTo>
                    <a:lnTo>
                      <a:pt x="1106" y="62"/>
                    </a:lnTo>
                    <a:lnTo>
                      <a:pt x="1106" y="41"/>
                    </a:lnTo>
                    <a:lnTo>
                      <a:pt x="1060" y="41"/>
                    </a:lnTo>
                    <a:cubicBezTo>
                      <a:pt x="948" y="18"/>
                      <a:pt x="829" y="1"/>
                      <a:pt x="7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0" name="Google Shape;860;p20"/>
              <p:cNvSpPr/>
              <p:nvPr/>
            </p:nvSpPr>
            <p:spPr>
              <a:xfrm>
                <a:off x="3888143" y="1999291"/>
                <a:ext cx="115629" cy="216493"/>
              </a:xfrm>
              <a:custGeom>
                <a:avLst/>
                <a:gdLst/>
                <a:ahLst/>
                <a:cxnLst/>
                <a:rect l="l" t="t" r="r" b="b"/>
                <a:pathLst>
                  <a:path w="1488" h="2786" extrusionOk="0">
                    <a:moveTo>
                      <a:pt x="901" y="1512"/>
                    </a:moveTo>
                    <a:cubicBezTo>
                      <a:pt x="945" y="1512"/>
                      <a:pt x="992" y="1517"/>
                      <a:pt x="1040" y="1522"/>
                    </a:cubicBezTo>
                    <a:cubicBezTo>
                      <a:pt x="1335" y="1589"/>
                      <a:pt x="1315" y="1904"/>
                      <a:pt x="1253" y="2118"/>
                    </a:cubicBezTo>
                    <a:cubicBezTo>
                      <a:pt x="1208" y="2286"/>
                      <a:pt x="1106" y="2414"/>
                      <a:pt x="999" y="2521"/>
                    </a:cubicBezTo>
                    <a:cubicBezTo>
                      <a:pt x="945" y="2580"/>
                      <a:pt x="891" y="2604"/>
                      <a:pt x="839" y="2604"/>
                    </a:cubicBezTo>
                    <a:cubicBezTo>
                      <a:pt x="706" y="2604"/>
                      <a:pt x="587" y="2450"/>
                      <a:pt x="510" y="2373"/>
                    </a:cubicBezTo>
                    <a:cubicBezTo>
                      <a:pt x="423" y="2286"/>
                      <a:pt x="316" y="2225"/>
                      <a:pt x="215" y="2179"/>
                    </a:cubicBezTo>
                    <a:cubicBezTo>
                      <a:pt x="316" y="1991"/>
                      <a:pt x="444" y="1797"/>
                      <a:pt x="597" y="1629"/>
                    </a:cubicBezTo>
                    <a:cubicBezTo>
                      <a:pt x="687" y="1538"/>
                      <a:pt x="789" y="1512"/>
                      <a:pt x="901" y="1512"/>
                    </a:cubicBezTo>
                    <a:close/>
                    <a:moveTo>
                      <a:pt x="339" y="1"/>
                    </a:moveTo>
                    <a:cubicBezTo>
                      <a:pt x="297" y="1"/>
                      <a:pt x="255" y="28"/>
                      <a:pt x="255" y="81"/>
                    </a:cubicBezTo>
                    <a:cubicBezTo>
                      <a:pt x="169" y="804"/>
                      <a:pt x="128" y="1502"/>
                      <a:pt x="1" y="2205"/>
                    </a:cubicBezTo>
                    <a:lnTo>
                      <a:pt x="1" y="2225"/>
                    </a:lnTo>
                    <a:cubicBezTo>
                      <a:pt x="1" y="2266"/>
                      <a:pt x="21" y="2307"/>
                      <a:pt x="62" y="2307"/>
                    </a:cubicBezTo>
                    <a:cubicBezTo>
                      <a:pt x="375" y="2368"/>
                      <a:pt x="543" y="2785"/>
                      <a:pt x="848" y="2785"/>
                    </a:cubicBezTo>
                    <a:cubicBezTo>
                      <a:pt x="875" y="2785"/>
                      <a:pt x="903" y="2782"/>
                      <a:pt x="933" y="2775"/>
                    </a:cubicBezTo>
                    <a:cubicBezTo>
                      <a:pt x="1274" y="2689"/>
                      <a:pt x="1462" y="2159"/>
                      <a:pt x="1462" y="1864"/>
                    </a:cubicBezTo>
                    <a:cubicBezTo>
                      <a:pt x="1488" y="1522"/>
                      <a:pt x="1187" y="1354"/>
                      <a:pt x="872" y="1334"/>
                    </a:cubicBezTo>
                    <a:cubicBezTo>
                      <a:pt x="861" y="1333"/>
                      <a:pt x="851" y="1333"/>
                      <a:pt x="841" y="1333"/>
                    </a:cubicBezTo>
                    <a:cubicBezTo>
                      <a:pt x="580" y="1333"/>
                      <a:pt x="377" y="1577"/>
                      <a:pt x="235" y="1797"/>
                    </a:cubicBezTo>
                    <a:lnTo>
                      <a:pt x="423" y="81"/>
                    </a:lnTo>
                    <a:cubicBezTo>
                      <a:pt x="423" y="28"/>
                      <a:pt x="381" y="1"/>
                      <a:pt x="3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1" name="Google Shape;861;p20"/>
              <p:cNvSpPr/>
              <p:nvPr/>
            </p:nvSpPr>
            <p:spPr>
              <a:xfrm>
                <a:off x="3729853" y="2204905"/>
                <a:ext cx="121224" cy="103584"/>
              </a:xfrm>
              <a:custGeom>
                <a:avLst/>
                <a:gdLst/>
                <a:ahLst/>
                <a:cxnLst/>
                <a:rect l="l" t="t" r="r" b="b"/>
                <a:pathLst>
                  <a:path w="1560" h="1333" extrusionOk="0">
                    <a:moveTo>
                      <a:pt x="1122" y="0"/>
                    </a:moveTo>
                    <a:cubicBezTo>
                      <a:pt x="1117" y="0"/>
                      <a:pt x="1112" y="1"/>
                      <a:pt x="1106" y="2"/>
                    </a:cubicBezTo>
                    <a:cubicBezTo>
                      <a:pt x="637" y="2"/>
                      <a:pt x="1" y="277"/>
                      <a:pt x="108" y="852"/>
                    </a:cubicBezTo>
                    <a:cubicBezTo>
                      <a:pt x="167" y="1215"/>
                      <a:pt x="444" y="1332"/>
                      <a:pt x="757" y="1332"/>
                    </a:cubicBezTo>
                    <a:cubicBezTo>
                      <a:pt x="1010" y="1332"/>
                      <a:pt x="1287" y="1255"/>
                      <a:pt x="1488" y="1168"/>
                    </a:cubicBezTo>
                    <a:cubicBezTo>
                      <a:pt x="1559" y="1132"/>
                      <a:pt x="1505" y="1013"/>
                      <a:pt x="1432" y="1013"/>
                    </a:cubicBezTo>
                    <a:cubicBezTo>
                      <a:pt x="1422" y="1013"/>
                      <a:pt x="1411" y="1016"/>
                      <a:pt x="1401" y="1020"/>
                    </a:cubicBezTo>
                    <a:cubicBezTo>
                      <a:pt x="1233" y="1093"/>
                      <a:pt x="982" y="1173"/>
                      <a:pt x="758" y="1173"/>
                    </a:cubicBezTo>
                    <a:cubicBezTo>
                      <a:pt x="530" y="1173"/>
                      <a:pt x="330" y="1090"/>
                      <a:pt x="276" y="832"/>
                    </a:cubicBezTo>
                    <a:cubicBezTo>
                      <a:pt x="169" y="384"/>
                      <a:pt x="765" y="170"/>
                      <a:pt x="1106" y="170"/>
                    </a:cubicBezTo>
                    <a:cubicBezTo>
                      <a:pt x="1202" y="151"/>
                      <a:pt x="1207" y="0"/>
                      <a:pt x="11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62" name="Google Shape;862;p20"/>
            <p:cNvSpPr/>
            <p:nvPr/>
          </p:nvSpPr>
          <p:spPr>
            <a:xfrm flipH="1">
              <a:off x="8674480" y="2756233"/>
              <a:ext cx="210898" cy="202350"/>
            </a:xfrm>
            <a:custGeom>
              <a:avLst/>
              <a:gdLst/>
              <a:ahLst/>
              <a:cxnLst/>
              <a:rect l="l" t="t" r="r" b="b"/>
              <a:pathLst>
                <a:path w="2714" h="2604" extrusionOk="0">
                  <a:moveTo>
                    <a:pt x="1106" y="574"/>
                  </a:moveTo>
                  <a:cubicBezTo>
                    <a:pt x="1146" y="828"/>
                    <a:pt x="1212" y="1063"/>
                    <a:pt x="1421" y="1165"/>
                  </a:cubicBezTo>
                  <a:cubicBezTo>
                    <a:pt x="1536" y="1216"/>
                    <a:pt x="1679" y="1237"/>
                    <a:pt x="1835" y="1237"/>
                  </a:cubicBezTo>
                  <a:cubicBezTo>
                    <a:pt x="1941" y="1237"/>
                    <a:pt x="2053" y="1227"/>
                    <a:pt x="2165" y="1210"/>
                  </a:cubicBezTo>
                  <a:lnTo>
                    <a:pt x="2165" y="1210"/>
                  </a:lnTo>
                  <a:cubicBezTo>
                    <a:pt x="1956" y="1338"/>
                    <a:pt x="1762" y="1465"/>
                    <a:pt x="1549" y="1592"/>
                  </a:cubicBezTo>
                  <a:cubicBezTo>
                    <a:pt x="1528" y="1613"/>
                    <a:pt x="1508" y="1653"/>
                    <a:pt x="1528" y="1699"/>
                  </a:cubicBezTo>
                  <a:cubicBezTo>
                    <a:pt x="1656" y="1908"/>
                    <a:pt x="1783" y="2102"/>
                    <a:pt x="1869" y="2336"/>
                  </a:cubicBezTo>
                  <a:cubicBezTo>
                    <a:pt x="1615" y="2142"/>
                    <a:pt x="1401" y="1888"/>
                    <a:pt x="1167" y="1674"/>
                  </a:cubicBezTo>
                  <a:cubicBezTo>
                    <a:pt x="1143" y="1662"/>
                    <a:pt x="1113" y="1650"/>
                    <a:pt x="1086" y="1650"/>
                  </a:cubicBezTo>
                  <a:cubicBezTo>
                    <a:pt x="1067" y="1650"/>
                    <a:pt x="1050" y="1657"/>
                    <a:pt x="1039" y="1674"/>
                  </a:cubicBezTo>
                  <a:cubicBezTo>
                    <a:pt x="937" y="1827"/>
                    <a:pt x="831" y="1954"/>
                    <a:pt x="724" y="2102"/>
                  </a:cubicBezTo>
                  <a:cubicBezTo>
                    <a:pt x="744" y="1995"/>
                    <a:pt x="764" y="1888"/>
                    <a:pt x="785" y="1760"/>
                  </a:cubicBezTo>
                  <a:cubicBezTo>
                    <a:pt x="810" y="1720"/>
                    <a:pt x="851" y="1633"/>
                    <a:pt x="810" y="1572"/>
                  </a:cubicBezTo>
                  <a:cubicBezTo>
                    <a:pt x="744" y="1445"/>
                    <a:pt x="617" y="1338"/>
                    <a:pt x="489" y="1251"/>
                  </a:cubicBezTo>
                  <a:lnTo>
                    <a:pt x="489" y="1251"/>
                  </a:lnTo>
                  <a:cubicBezTo>
                    <a:pt x="596" y="1272"/>
                    <a:pt x="683" y="1272"/>
                    <a:pt x="785" y="1272"/>
                  </a:cubicBezTo>
                  <a:cubicBezTo>
                    <a:pt x="810" y="1272"/>
                    <a:pt x="831" y="1272"/>
                    <a:pt x="851" y="1251"/>
                  </a:cubicBezTo>
                  <a:cubicBezTo>
                    <a:pt x="871" y="1251"/>
                    <a:pt x="871" y="1251"/>
                    <a:pt x="871" y="1231"/>
                  </a:cubicBezTo>
                  <a:cubicBezTo>
                    <a:pt x="978" y="1017"/>
                    <a:pt x="1039" y="808"/>
                    <a:pt x="1106" y="574"/>
                  </a:cubicBezTo>
                  <a:close/>
                  <a:moveTo>
                    <a:pt x="1132" y="0"/>
                  </a:moveTo>
                  <a:cubicBezTo>
                    <a:pt x="1101" y="0"/>
                    <a:pt x="1073" y="19"/>
                    <a:pt x="1065" y="65"/>
                  </a:cubicBezTo>
                  <a:cubicBezTo>
                    <a:pt x="978" y="426"/>
                    <a:pt x="892" y="762"/>
                    <a:pt x="744" y="1103"/>
                  </a:cubicBezTo>
                  <a:cubicBezTo>
                    <a:pt x="530" y="1083"/>
                    <a:pt x="321" y="1083"/>
                    <a:pt x="107" y="1083"/>
                  </a:cubicBezTo>
                  <a:cubicBezTo>
                    <a:pt x="21" y="1083"/>
                    <a:pt x="0" y="1231"/>
                    <a:pt x="87" y="1251"/>
                  </a:cubicBezTo>
                  <a:cubicBezTo>
                    <a:pt x="301" y="1317"/>
                    <a:pt x="449" y="1419"/>
                    <a:pt x="596" y="1572"/>
                  </a:cubicBezTo>
                  <a:cubicBezTo>
                    <a:pt x="617" y="1592"/>
                    <a:pt x="617" y="1613"/>
                    <a:pt x="637" y="1633"/>
                  </a:cubicBezTo>
                  <a:lnTo>
                    <a:pt x="637" y="1653"/>
                  </a:lnTo>
                  <a:cubicBezTo>
                    <a:pt x="576" y="1888"/>
                    <a:pt x="530" y="2142"/>
                    <a:pt x="530" y="2377"/>
                  </a:cubicBezTo>
                  <a:cubicBezTo>
                    <a:pt x="530" y="2433"/>
                    <a:pt x="576" y="2471"/>
                    <a:pt x="621" y="2471"/>
                  </a:cubicBezTo>
                  <a:cubicBezTo>
                    <a:pt x="644" y="2471"/>
                    <a:pt x="667" y="2460"/>
                    <a:pt x="683" y="2438"/>
                  </a:cubicBezTo>
                  <a:cubicBezTo>
                    <a:pt x="764" y="2336"/>
                    <a:pt x="851" y="2229"/>
                    <a:pt x="937" y="2102"/>
                  </a:cubicBezTo>
                  <a:cubicBezTo>
                    <a:pt x="1019" y="1972"/>
                    <a:pt x="1062" y="1908"/>
                    <a:pt x="1115" y="1908"/>
                  </a:cubicBezTo>
                  <a:cubicBezTo>
                    <a:pt x="1159" y="1908"/>
                    <a:pt x="1209" y="1951"/>
                    <a:pt x="1294" y="2035"/>
                  </a:cubicBezTo>
                  <a:cubicBezTo>
                    <a:pt x="1528" y="2249"/>
                    <a:pt x="1722" y="2463"/>
                    <a:pt x="1997" y="2591"/>
                  </a:cubicBezTo>
                  <a:cubicBezTo>
                    <a:pt x="2010" y="2599"/>
                    <a:pt x="2023" y="2603"/>
                    <a:pt x="2036" y="2603"/>
                  </a:cubicBezTo>
                  <a:cubicBezTo>
                    <a:pt x="2083" y="2603"/>
                    <a:pt x="2124" y="2552"/>
                    <a:pt x="2124" y="2504"/>
                  </a:cubicBezTo>
                  <a:cubicBezTo>
                    <a:pt x="2037" y="2183"/>
                    <a:pt x="1890" y="1954"/>
                    <a:pt x="1722" y="1674"/>
                  </a:cubicBezTo>
                  <a:cubicBezTo>
                    <a:pt x="2017" y="1506"/>
                    <a:pt x="2338" y="1317"/>
                    <a:pt x="2633" y="1124"/>
                  </a:cubicBezTo>
                  <a:cubicBezTo>
                    <a:pt x="2714" y="1086"/>
                    <a:pt x="2680" y="974"/>
                    <a:pt x="2590" y="974"/>
                  </a:cubicBezTo>
                  <a:cubicBezTo>
                    <a:pt x="2582" y="974"/>
                    <a:pt x="2575" y="975"/>
                    <a:pt x="2567" y="976"/>
                  </a:cubicBezTo>
                  <a:cubicBezTo>
                    <a:pt x="2312" y="1037"/>
                    <a:pt x="2017" y="1037"/>
                    <a:pt x="1742" y="1037"/>
                  </a:cubicBezTo>
                  <a:cubicBezTo>
                    <a:pt x="1233" y="1037"/>
                    <a:pt x="1274" y="467"/>
                    <a:pt x="1233" y="85"/>
                  </a:cubicBezTo>
                  <a:cubicBezTo>
                    <a:pt x="1221" y="35"/>
                    <a:pt x="1174" y="0"/>
                    <a:pt x="1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863" name="Google Shape;863;p20"/>
            <p:cNvGrpSpPr/>
            <p:nvPr/>
          </p:nvGrpSpPr>
          <p:grpSpPr>
            <a:xfrm flipH="1">
              <a:off x="317574" y="3938644"/>
              <a:ext cx="581951" cy="437493"/>
              <a:chOff x="2689737" y="2649394"/>
              <a:chExt cx="581951" cy="437493"/>
            </a:xfrm>
          </p:grpSpPr>
          <p:sp>
            <p:nvSpPr>
              <p:cNvPr id="864" name="Google Shape;864;p20"/>
              <p:cNvSpPr/>
              <p:nvPr/>
            </p:nvSpPr>
            <p:spPr>
              <a:xfrm>
                <a:off x="2689737" y="2649394"/>
                <a:ext cx="581951" cy="437493"/>
              </a:xfrm>
              <a:custGeom>
                <a:avLst/>
                <a:gdLst/>
                <a:ahLst/>
                <a:cxnLst/>
                <a:rect l="l" t="t" r="r" b="b"/>
                <a:pathLst>
                  <a:path w="7489" h="5630" extrusionOk="0">
                    <a:moveTo>
                      <a:pt x="962" y="3468"/>
                    </a:moveTo>
                    <a:cubicBezTo>
                      <a:pt x="1706" y="3468"/>
                      <a:pt x="2396" y="3901"/>
                      <a:pt x="2752" y="4615"/>
                    </a:cubicBezTo>
                    <a:cubicBezTo>
                      <a:pt x="2182" y="4085"/>
                      <a:pt x="1377" y="3851"/>
                      <a:pt x="588" y="3830"/>
                    </a:cubicBezTo>
                    <a:cubicBezTo>
                      <a:pt x="634" y="3724"/>
                      <a:pt x="654" y="3662"/>
                      <a:pt x="675" y="3555"/>
                    </a:cubicBezTo>
                    <a:cubicBezTo>
                      <a:pt x="695" y="3535"/>
                      <a:pt x="675" y="3515"/>
                      <a:pt x="675" y="3489"/>
                    </a:cubicBezTo>
                    <a:cubicBezTo>
                      <a:pt x="771" y="3475"/>
                      <a:pt x="867" y="3468"/>
                      <a:pt x="962" y="3468"/>
                    </a:cubicBezTo>
                    <a:close/>
                    <a:moveTo>
                      <a:pt x="1036" y="413"/>
                    </a:moveTo>
                    <a:cubicBezTo>
                      <a:pt x="1164" y="459"/>
                      <a:pt x="1291" y="480"/>
                      <a:pt x="1418" y="500"/>
                    </a:cubicBezTo>
                    <a:cubicBezTo>
                      <a:pt x="1225" y="1305"/>
                      <a:pt x="909" y="2089"/>
                      <a:pt x="654" y="2878"/>
                    </a:cubicBezTo>
                    <a:cubicBezTo>
                      <a:pt x="639" y="2937"/>
                      <a:pt x="679" y="2978"/>
                      <a:pt x="726" y="2978"/>
                    </a:cubicBezTo>
                    <a:cubicBezTo>
                      <a:pt x="744" y="2978"/>
                      <a:pt x="764" y="2972"/>
                      <a:pt x="782" y="2960"/>
                    </a:cubicBezTo>
                    <a:cubicBezTo>
                      <a:pt x="948" y="2880"/>
                      <a:pt x="1114" y="2844"/>
                      <a:pt x="1276" y="2844"/>
                    </a:cubicBezTo>
                    <a:cubicBezTo>
                      <a:pt x="2144" y="2844"/>
                      <a:pt x="2893" y="3877"/>
                      <a:pt x="2966" y="4701"/>
                    </a:cubicBezTo>
                    <a:cubicBezTo>
                      <a:pt x="2600" y="3837"/>
                      <a:pt x="1818" y="3299"/>
                      <a:pt x="959" y="3299"/>
                    </a:cubicBezTo>
                    <a:cubicBezTo>
                      <a:pt x="720" y="3299"/>
                      <a:pt x="475" y="3341"/>
                      <a:pt x="232" y="3428"/>
                    </a:cubicBezTo>
                    <a:cubicBezTo>
                      <a:pt x="486" y="2430"/>
                      <a:pt x="843" y="1432"/>
                      <a:pt x="1036" y="413"/>
                    </a:cubicBezTo>
                    <a:close/>
                    <a:moveTo>
                      <a:pt x="3114" y="4762"/>
                    </a:moveTo>
                    <a:cubicBezTo>
                      <a:pt x="3134" y="4808"/>
                      <a:pt x="3160" y="4829"/>
                      <a:pt x="3201" y="4829"/>
                    </a:cubicBezTo>
                    <a:cubicBezTo>
                      <a:pt x="3180" y="4849"/>
                      <a:pt x="3160" y="4869"/>
                      <a:pt x="3180" y="4915"/>
                    </a:cubicBezTo>
                    <a:cubicBezTo>
                      <a:pt x="3134" y="4915"/>
                      <a:pt x="3114" y="4915"/>
                      <a:pt x="3094" y="4936"/>
                    </a:cubicBezTo>
                    <a:cubicBezTo>
                      <a:pt x="3073" y="4936"/>
                      <a:pt x="3053" y="4956"/>
                      <a:pt x="3053" y="4956"/>
                    </a:cubicBezTo>
                    <a:cubicBezTo>
                      <a:pt x="3053" y="4956"/>
                      <a:pt x="3033" y="4956"/>
                      <a:pt x="3033" y="4936"/>
                    </a:cubicBezTo>
                    <a:cubicBezTo>
                      <a:pt x="3007" y="4915"/>
                      <a:pt x="2987" y="4890"/>
                      <a:pt x="2966" y="4869"/>
                    </a:cubicBezTo>
                    <a:cubicBezTo>
                      <a:pt x="2987" y="4849"/>
                      <a:pt x="3007" y="4808"/>
                      <a:pt x="2987" y="4788"/>
                    </a:cubicBezTo>
                    <a:lnTo>
                      <a:pt x="2987" y="4762"/>
                    </a:lnTo>
                    <a:cubicBezTo>
                      <a:pt x="3010" y="4785"/>
                      <a:pt x="3031" y="4797"/>
                      <a:pt x="3052" y="4797"/>
                    </a:cubicBezTo>
                    <a:cubicBezTo>
                      <a:pt x="3073" y="4797"/>
                      <a:pt x="3094" y="4785"/>
                      <a:pt x="3114" y="4762"/>
                    </a:cubicBezTo>
                    <a:close/>
                    <a:moveTo>
                      <a:pt x="6933" y="2216"/>
                    </a:moveTo>
                    <a:cubicBezTo>
                      <a:pt x="7061" y="2262"/>
                      <a:pt x="7168" y="2323"/>
                      <a:pt x="7295" y="2369"/>
                    </a:cubicBezTo>
                    <a:cubicBezTo>
                      <a:pt x="6872" y="3321"/>
                      <a:pt x="6597" y="4340"/>
                      <a:pt x="6236" y="5318"/>
                    </a:cubicBezTo>
                    <a:cubicBezTo>
                      <a:pt x="5814" y="4713"/>
                      <a:pt x="5158" y="4400"/>
                      <a:pt x="4483" y="4400"/>
                    </a:cubicBezTo>
                    <a:cubicBezTo>
                      <a:pt x="4067" y="4400"/>
                      <a:pt x="3643" y="4519"/>
                      <a:pt x="3262" y="4762"/>
                    </a:cubicBezTo>
                    <a:cubicBezTo>
                      <a:pt x="3631" y="4334"/>
                      <a:pt x="4314" y="4004"/>
                      <a:pt x="4935" y="4004"/>
                    </a:cubicBezTo>
                    <a:cubicBezTo>
                      <a:pt x="5385" y="4004"/>
                      <a:pt x="5802" y="4178"/>
                      <a:pt x="6042" y="4615"/>
                    </a:cubicBezTo>
                    <a:cubicBezTo>
                      <a:pt x="6062" y="4643"/>
                      <a:pt x="6091" y="4655"/>
                      <a:pt x="6121" y="4655"/>
                    </a:cubicBezTo>
                    <a:cubicBezTo>
                      <a:pt x="6161" y="4655"/>
                      <a:pt x="6201" y="4632"/>
                      <a:pt x="6215" y="4594"/>
                    </a:cubicBezTo>
                    <a:cubicBezTo>
                      <a:pt x="6445" y="3810"/>
                      <a:pt x="6638" y="2980"/>
                      <a:pt x="6933" y="2216"/>
                    </a:cubicBezTo>
                    <a:close/>
                    <a:moveTo>
                      <a:pt x="4499" y="4571"/>
                    </a:moveTo>
                    <a:cubicBezTo>
                      <a:pt x="4991" y="4571"/>
                      <a:pt x="5468" y="4751"/>
                      <a:pt x="5833" y="5104"/>
                    </a:cubicBezTo>
                    <a:cubicBezTo>
                      <a:pt x="5808" y="5104"/>
                      <a:pt x="5788" y="5124"/>
                      <a:pt x="5788" y="5144"/>
                    </a:cubicBezTo>
                    <a:cubicBezTo>
                      <a:pt x="5747" y="5231"/>
                      <a:pt x="5726" y="5318"/>
                      <a:pt x="5706" y="5424"/>
                    </a:cubicBezTo>
                    <a:cubicBezTo>
                      <a:pt x="5141" y="5059"/>
                      <a:pt x="4487" y="4805"/>
                      <a:pt x="3832" y="4805"/>
                    </a:cubicBezTo>
                    <a:cubicBezTo>
                      <a:pt x="3720" y="4805"/>
                      <a:pt x="3608" y="4813"/>
                      <a:pt x="3496" y="4829"/>
                    </a:cubicBezTo>
                    <a:cubicBezTo>
                      <a:pt x="3816" y="4656"/>
                      <a:pt x="4161" y="4571"/>
                      <a:pt x="4499" y="4571"/>
                    </a:cubicBezTo>
                    <a:close/>
                    <a:moveTo>
                      <a:pt x="1802" y="1"/>
                    </a:moveTo>
                    <a:cubicBezTo>
                      <a:pt x="1718" y="1"/>
                      <a:pt x="1632" y="4"/>
                      <a:pt x="1545" y="11"/>
                    </a:cubicBezTo>
                    <a:cubicBezTo>
                      <a:pt x="1439" y="11"/>
                      <a:pt x="1439" y="179"/>
                      <a:pt x="1545" y="179"/>
                    </a:cubicBezTo>
                    <a:cubicBezTo>
                      <a:pt x="1652" y="171"/>
                      <a:pt x="1760" y="166"/>
                      <a:pt x="1866" y="166"/>
                    </a:cubicBezTo>
                    <a:cubicBezTo>
                      <a:pt x="2306" y="166"/>
                      <a:pt x="2733" y="249"/>
                      <a:pt x="3073" y="541"/>
                    </a:cubicBezTo>
                    <a:cubicBezTo>
                      <a:pt x="3414" y="841"/>
                      <a:pt x="3542" y="1305"/>
                      <a:pt x="3582" y="1732"/>
                    </a:cubicBezTo>
                    <a:cubicBezTo>
                      <a:pt x="3689" y="2624"/>
                      <a:pt x="3435" y="3576"/>
                      <a:pt x="3094" y="4406"/>
                    </a:cubicBezTo>
                    <a:cubicBezTo>
                      <a:pt x="2891" y="3560"/>
                      <a:pt x="2151" y="2684"/>
                      <a:pt x="1282" y="2684"/>
                    </a:cubicBezTo>
                    <a:cubicBezTo>
                      <a:pt x="1147" y="2684"/>
                      <a:pt x="1008" y="2705"/>
                      <a:pt x="868" y="2751"/>
                    </a:cubicBezTo>
                    <a:cubicBezTo>
                      <a:pt x="1143" y="1941"/>
                      <a:pt x="1459" y="1136"/>
                      <a:pt x="1632" y="286"/>
                    </a:cubicBezTo>
                    <a:cubicBezTo>
                      <a:pt x="1644" y="223"/>
                      <a:pt x="1597" y="183"/>
                      <a:pt x="1552" y="183"/>
                    </a:cubicBezTo>
                    <a:cubicBezTo>
                      <a:pt x="1520" y="183"/>
                      <a:pt x="1490" y="202"/>
                      <a:pt x="1479" y="245"/>
                    </a:cubicBezTo>
                    <a:cubicBezTo>
                      <a:pt x="1459" y="266"/>
                      <a:pt x="1459" y="306"/>
                      <a:pt x="1459" y="332"/>
                    </a:cubicBezTo>
                    <a:cubicBezTo>
                      <a:pt x="1311" y="306"/>
                      <a:pt x="1143" y="266"/>
                      <a:pt x="995" y="245"/>
                    </a:cubicBezTo>
                    <a:cubicBezTo>
                      <a:pt x="950" y="245"/>
                      <a:pt x="909" y="245"/>
                      <a:pt x="889" y="306"/>
                    </a:cubicBezTo>
                    <a:cubicBezTo>
                      <a:pt x="675" y="1411"/>
                      <a:pt x="293" y="2471"/>
                      <a:pt x="18" y="3555"/>
                    </a:cubicBezTo>
                    <a:cubicBezTo>
                      <a:pt x="1" y="3627"/>
                      <a:pt x="54" y="3668"/>
                      <a:pt x="110" y="3668"/>
                    </a:cubicBezTo>
                    <a:cubicBezTo>
                      <a:pt x="122" y="3668"/>
                      <a:pt x="134" y="3666"/>
                      <a:pt x="145" y="3662"/>
                    </a:cubicBezTo>
                    <a:cubicBezTo>
                      <a:pt x="272" y="3596"/>
                      <a:pt x="400" y="3555"/>
                      <a:pt x="527" y="3535"/>
                    </a:cubicBezTo>
                    <a:lnTo>
                      <a:pt x="527" y="3535"/>
                    </a:lnTo>
                    <a:cubicBezTo>
                      <a:pt x="486" y="3642"/>
                      <a:pt x="440" y="3769"/>
                      <a:pt x="400" y="3871"/>
                    </a:cubicBezTo>
                    <a:cubicBezTo>
                      <a:pt x="379" y="3937"/>
                      <a:pt x="420" y="3978"/>
                      <a:pt x="461" y="3978"/>
                    </a:cubicBezTo>
                    <a:cubicBezTo>
                      <a:pt x="1377" y="3999"/>
                      <a:pt x="2330" y="4279"/>
                      <a:pt x="2880" y="5017"/>
                    </a:cubicBezTo>
                    <a:cubicBezTo>
                      <a:pt x="2903" y="5051"/>
                      <a:pt x="2931" y="5062"/>
                      <a:pt x="2959" y="5062"/>
                    </a:cubicBezTo>
                    <a:cubicBezTo>
                      <a:pt x="2984" y="5062"/>
                      <a:pt x="3010" y="5052"/>
                      <a:pt x="3033" y="5043"/>
                    </a:cubicBezTo>
                    <a:cubicBezTo>
                      <a:pt x="3033" y="5072"/>
                      <a:pt x="3054" y="5091"/>
                      <a:pt x="3090" y="5091"/>
                    </a:cubicBezTo>
                    <a:cubicBezTo>
                      <a:pt x="3103" y="5091"/>
                      <a:pt x="3118" y="5089"/>
                      <a:pt x="3134" y="5083"/>
                    </a:cubicBezTo>
                    <a:cubicBezTo>
                      <a:pt x="3368" y="5011"/>
                      <a:pt x="3606" y="4978"/>
                      <a:pt x="3842" y="4978"/>
                    </a:cubicBezTo>
                    <a:cubicBezTo>
                      <a:pt x="4506" y="4978"/>
                      <a:pt x="5163" y="5237"/>
                      <a:pt x="5726" y="5613"/>
                    </a:cubicBezTo>
                    <a:cubicBezTo>
                      <a:pt x="5738" y="5625"/>
                      <a:pt x="5753" y="5630"/>
                      <a:pt x="5767" y="5630"/>
                    </a:cubicBezTo>
                    <a:cubicBezTo>
                      <a:pt x="5802" y="5630"/>
                      <a:pt x="5839" y="5601"/>
                      <a:pt x="5854" y="5572"/>
                    </a:cubicBezTo>
                    <a:cubicBezTo>
                      <a:pt x="5874" y="5445"/>
                      <a:pt x="5895" y="5338"/>
                      <a:pt x="5935" y="5211"/>
                    </a:cubicBezTo>
                    <a:cubicBezTo>
                      <a:pt x="6022" y="5318"/>
                      <a:pt x="6108" y="5424"/>
                      <a:pt x="6170" y="5526"/>
                    </a:cubicBezTo>
                    <a:cubicBezTo>
                      <a:pt x="6190" y="5565"/>
                      <a:pt x="6221" y="5582"/>
                      <a:pt x="6252" y="5582"/>
                    </a:cubicBezTo>
                    <a:cubicBezTo>
                      <a:pt x="6290" y="5582"/>
                      <a:pt x="6328" y="5554"/>
                      <a:pt x="6343" y="5506"/>
                    </a:cubicBezTo>
                    <a:cubicBezTo>
                      <a:pt x="6725" y="4467"/>
                      <a:pt x="7020" y="3387"/>
                      <a:pt x="7463" y="2369"/>
                    </a:cubicBezTo>
                    <a:cubicBezTo>
                      <a:pt x="7488" y="2323"/>
                      <a:pt x="7488" y="2282"/>
                      <a:pt x="7443" y="2262"/>
                    </a:cubicBezTo>
                    <a:cubicBezTo>
                      <a:pt x="7295" y="2196"/>
                      <a:pt x="7147" y="2114"/>
                      <a:pt x="7000" y="2048"/>
                    </a:cubicBezTo>
                    <a:cubicBezTo>
                      <a:pt x="7020" y="2028"/>
                      <a:pt x="7020" y="2007"/>
                      <a:pt x="7040" y="1987"/>
                    </a:cubicBezTo>
                    <a:cubicBezTo>
                      <a:pt x="7069" y="1926"/>
                      <a:pt x="7004" y="1865"/>
                      <a:pt x="6949" y="1865"/>
                    </a:cubicBezTo>
                    <a:cubicBezTo>
                      <a:pt x="6926" y="1865"/>
                      <a:pt x="6905" y="1875"/>
                      <a:pt x="6893" y="1900"/>
                    </a:cubicBezTo>
                    <a:cubicBezTo>
                      <a:pt x="6551" y="2705"/>
                      <a:pt x="6343" y="3555"/>
                      <a:pt x="6088" y="4380"/>
                    </a:cubicBezTo>
                    <a:cubicBezTo>
                      <a:pt x="5806" y="3997"/>
                      <a:pt x="5382" y="3837"/>
                      <a:pt x="4931" y="3837"/>
                    </a:cubicBezTo>
                    <a:cubicBezTo>
                      <a:pt x="4364" y="3837"/>
                      <a:pt x="3753" y="4090"/>
                      <a:pt x="3328" y="4467"/>
                    </a:cubicBezTo>
                    <a:cubicBezTo>
                      <a:pt x="3542" y="3596"/>
                      <a:pt x="3857" y="2751"/>
                      <a:pt x="4387" y="2048"/>
                    </a:cubicBezTo>
                    <a:cubicBezTo>
                      <a:pt x="4662" y="1707"/>
                      <a:pt x="5003" y="1452"/>
                      <a:pt x="5406" y="1325"/>
                    </a:cubicBezTo>
                    <a:cubicBezTo>
                      <a:pt x="5504" y="1301"/>
                      <a:pt x="5601" y="1290"/>
                      <a:pt x="5697" y="1290"/>
                    </a:cubicBezTo>
                    <a:cubicBezTo>
                      <a:pt x="6185" y="1290"/>
                      <a:pt x="6642" y="1575"/>
                      <a:pt x="7000" y="1860"/>
                    </a:cubicBezTo>
                    <a:cubicBezTo>
                      <a:pt x="7017" y="1872"/>
                      <a:pt x="7036" y="1878"/>
                      <a:pt x="7055" y="1878"/>
                    </a:cubicBezTo>
                    <a:cubicBezTo>
                      <a:pt x="7125" y="1878"/>
                      <a:pt x="7191" y="1801"/>
                      <a:pt x="7127" y="1753"/>
                    </a:cubicBezTo>
                    <a:cubicBezTo>
                      <a:pt x="6676" y="1382"/>
                      <a:pt x="6189" y="1163"/>
                      <a:pt x="5708" y="1163"/>
                    </a:cubicBezTo>
                    <a:cubicBezTo>
                      <a:pt x="5304" y="1163"/>
                      <a:pt x="4904" y="1317"/>
                      <a:pt x="4535" y="1666"/>
                    </a:cubicBezTo>
                    <a:cubicBezTo>
                      <a:pt x="4199" y="1961"/>
                      <a:pt x="3944" y="2343"/>
                      <a:pt x="3730" y="2751"/>
                    </a:cubicBezTo>
                    <a:cubicBezTo>
                      <a:pt x="3796" y="2343"/>
                      <a:pt x="3796" y="1941"/>
                      <a:pt x="3730" y="1559"/>
                    </a:cubicBezTo>
                    <a:cubicBezTo>
                      <a:pt x="3575" y="483"/>
                      <a:pt x="2804" y="1"/>
                      <a:pt x="180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5" name="Google Shape;865;p20"/>
              <p:cNvSpPr/>
              <p:nvPr/>
            </p:nvSpPr>
            <p:spPr>
              <a:xfrm>
                <a:off x="3026833" y="2803410"/>
                <a:ext cx="132025" cy="42972"/>
              </a:xfrm>
              <a:custGeom>
                <a:avLst/>
                <a:gdLst/>
                <a:ahLst/>
                <a:cxnLst/>
                <a:rect l="l" t="t" r="r" b="b"/>
                <a:pathLst>
                  <a:path w="1699" h="553" extrusionOk="0">
                    <a:moveTo>
                      <a:pt x="1211" y="0"/>
                    </a:moveTo>
                    <a:cubicBezTo>
                      <a:pt x="794" y="0"/>
                      <a:pt x="392" y="100"/>
                      <a:pt x="49" y="407"/>
                    </a:cubicBezTo>
                    <a:cubicBezTo>
                      <a:pt x="1" y="472"/>
                      <a:pt x="58" y="553"/>
                      <a:pt x="124" y="553"/>
                    </a:cubicBezTo>
                    <a:cubicBezTo>
                      <a:pt x="142" y="553"/>
                      <a:pt x="160" y="547"/>
                      <a:pt x="176" y="535"/>
                    </a:cubicBezTo>
                    <a:cubicBezTo>
                      <a:pt x="467" y="259"/>
                      <a:pt x="832" y="170"/>
                      <a:pt x="1205" y="170"/>
                    </a:cubicBezTo>
                    <a:cubicBezTo>
                      <a:pt x="1322" y="170"/>
                      <a:pt x="1440" y="179"/>
                      <a:pt x="1557" y="193"/>
                    </a:cubicBezTo>
                    <a:cubicBezTo>
                      <a:pt x="1563" y="195"/>
                      <a:pt x="1568" y="195"/>
                      <a:pt x="1574" y="195"/>
                    </a:cubicBezTo>
                    <a:cubicBezTo>
                      <a:pt x="1668" y="195"/>
                      <a:pt x="1698" y="45"/>
                      <a:pt x="1597" y="25"/>
                    </a:cubicBezTo>
                    <a:cubicBezTo>
                      <a:pt x="1468" y="10"/>
                      <a:pt x="1339" y="0"/>
                      <a:pt x="12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6" name="Google Shape;866;p20"/>
              <p:cNvSpPr/>
              <p:nvPr/>
            </p:nvSpPr>
            <p:spPr>
              <a:xfrm>
                <a:off x="3026367" y="2841332"/>
                <a:ext cx="128839" cy="26731"/>
              </a:xfrm>
              <a:custGeom>
                <a:avLst/>
                <a:gdLst/>
                <a:ahLst/>
                <a:cxnLst/>
                <a:rect l="l" t="t" r="r" b="b"/>
                <a:pathLst>
                  <a:path w="1658" h="344" extrusionOk="0">
                    <a:moveTo>
                      <a:pt x="1094" y="1"/>
                    </a:moveTo>
                    <a:cubicBezTo>
                      <a:pt x="762" y="1"/>
                      <a:pt x="430" y="87"/>
                      <a:pt x="101" y="174"/>
                    </a:cubicBezTo>
                    <a:cubicBezTo>
                      <a:pt x="0" y="193"/>
                      <a:pt x="31" y="344"/>
                      <a:pt x="124" y="344"/>
                    </a:cubicBezTo>
                    <a:cubicBezTo>
                      <a:pt x="130" y="344"/>
                      <a:pt x="136" y="343"/>
                      <a:pt x="142" y="342"/>
                    </a:cubicBezTo>
                    <a:cubicBezTo>
                      <a:pt x="473" y="252"/>
                      <a:pt x="792" y="162"/>
                      <a:pt x="1115" y="162"/>
                    </a:cubicBezTo>
                    <a:cubicBezTo>
                      <a:pt x="1250" y="162"/>
                      <a:pt x="1385" y="177"/>
                      <a:pt x="1522" y="215"/>
                    </a:cubicBezTo>
                    <a:cubicBezTo>
                      <a:pt x="1533" y="219"/>
                      <a:pt x="1544" y="221"/>
                      <a:pt x="1554" y="221"/>
                    </a:cubicBezTo>
                    <a:cubicBezTo>
                      <a:pt x="1636" y="221"/>
                      <a:pt x="1658" y="85"/>
                      <a:pt x="1563" y="67"/>
                    </a:cubicBezTo>
                    <a:cubicBezTo>
                      <a:pt x="1406" y="20"/>
                      <a:pt x="1250" y="1"/>
                      <a:pt x="109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7" name="Google Shape;867;p20"/>
              <p:cNvSpPr/>
              <p:nvPr/>
            </p:nvSpPr>
            <p:spPr>
              <a:xfrm>
                <a:off x="3011369" y="2886247"/>
                <a:ext cx="122856" cy="21447"/>
              </a:xfrm>
              <a:custGeom>
                <a:avLst/>
                <a:gdLst/>
                <a:ahLst/>
                <a:cxnLst/>
                <a:rect l="l" t="t" r="r" b="b"/>
                <a:pathLst>
                  <a:path w="1581" h="276" extrusionOk="0">
                    <a:moveTo>
                      <a:pt x="930" y="1"/>
                    </a:moveTo>
                    <a:cubicBezTo>
                      <a:pt x="651" y="1"/>
                      <a:pt x="369" y="41"/>
                      <a:pt x="100" y="105"/>
                    </a:cubicBezTo>
                    <a:cubicBezTo>
                      <a:pt x="0" y="143"/>
                      <a:pt x="34" y="275"/>
                      <a:pt x="122" y="275"/>
                    </a:cubicBezTo>
                    <a:cubicBezTo>
                      <a:pt x="128" y="275"/>
                      <a:pt x="135" y="275"/>
                      <a:pt x="141" y="273"/>
                    </a:cubicBezTo>
                    <a:cubicBezTo>
                      <a:pt x="394" y="210"/>
                      <a:pt x="653" y="170"/>
                      <a:pt x="911" y="170"/>
                    </a:cubicBezTo>
                    <a:cubicBezTo>
                      <a:pt x="1088" y="170"/>
                      <a:pt x="1265" y="189"/>
                      <a:pt x="1440" y="232"/>
                    </a:cubicBezTo>
                    <a:cubicBezTo>
                      <a:pt x="1446" y="234"/>
                      <a:pt x="1453" y="234"/>
                      <a:pt x="1459" y="234"/>
                    </a:cubicBezTo>
                    <a:cubicBezTo>
                      <a:pt x="1547" y="234"/>
                      <a:pt x="1581" y="102"/>
                      <a:pt x="1481" y="59"/>
                    </a:cubicBezTo>
                    <a:cubicBezTo>
                      <a:pt x="1301" y="19"/>
                      <a:pt x="1116" y="1"/>
                      <a:pt x="9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8" name="Google Shape;868;p20"/>
              <p:cNvSpPr/>
              <p:nvPr/>
            </p:nvSpPr>
            <p:spPr>
              <a:xfrm>
                <a:off x="2839480" y="2729122"/>
                <a:ext cx="84002" cy="70792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911" extrusionOk="0">
                    <a:moveTo>
                      <a:pt x="205" y="0"/>
                    </a:moveTo>
                    <a:cubicBezTo>
                      <a:pt x="180" y="0"/>
                      <a:pt x="154" y="1"/>
                      <a:pt x="128" y="4"/>
                    </a:cubicBezTo>
                    <a:cubicBezTo>
                      <a:pt x="0" y="4"/>
                      <a:pt x="0" y="172"/>
                      <a:pt x="128" y="172"/>
                    </a:cubicBezTo>
                    <a:cubicBezTo>
                      <a:pt x="154" y="169"/>
                      <a:pt x="180" y="168"/>
                      <a:pt x="206" y="168"/>
                    </a:cubicBezTo>
                    <a:cubicBezTo>
                      <a:pt x="571" y="168"/>
                      <a:pt x="855" y="434"/>
                      <a:pt x="912" y="834"/>
                    </a:cubicBezTo>
                    <a:cubicBezTo>
                      <a:pt x="912" y="885"/>
                      <a:pt x="954" y="910"/>
                      <a:pt x="996" y="910"/>
                    </a:cubicBezTo>
                    <a:cubicBezTo>
                      <a:pt x="1038" y="910"/>
                      <a:pt x="1080" y="885"/>
                      <a:pt x="1080" y="834"/>
                    </a:cubicBezTo>
                    <a:cubicBezTo>
                      <a:pt x="1022" y="351"/>
                      <a:pt x="675" y="0"/>
                      <a:pt x="2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9" name="Google Shape;869;p20"/>
              <p:cNvSpPr/>
              <p:nvPr/>
            </p:nvSpPr>
            <p:spPr>
              <a:xfrm>
                <a:off x="2818110" y="2762148"/>
                <a:ext cx="93249" cy="72113"/>
              </a:xfrm>
              <a:custGeom>
                <a:avLst/>
                <a:gdLst/>
                <a:ahLst/>
                <a:cxnLst/>
                <a:rect l="l" t="t" r="r" b="b"/>
                <a:pathLst>
                  <a:path w="1200" h="928" extrusionOk="0">
                    <a:moveTo>
                      <a:pt x="178" y="0"/>
                    </a:moveTo>
                    <a:cubicBezTo>
                      <a:pt x="161" y="0"/>
                      <a:pt x="145" y="1"/>
                      <a:pt x="128" y="1"/>
                    </a:cubicBezTo>
                    <a:cubicBezTo>
                      <a:pt x="0" y="1"/>
                      <a:pt x="0" y="174"/>
                      <a:pt x="128" y="174"/>
                    </a:cubicBezTo>
                    <a:cubicBezTo>
                      <a:pt x="147" y="174"/>
                      <a:pt x="165" y="173"/>
                      <a:pt x="184" y="173"/>
                    </a:cubicBezTo>
                    <a:cubicBezTo>
                      <a:pt x="619" y="173"/>
                      <a:pt x="936" y="403"/>
                      <a:pt x="1019" y="872"/>
                    </a:cubicBezTo>
                    <a:cubicBezTo>
                      <a:pt x="1026" y="911"/>
                      <a:pt x="1054" y="928"/>
                      <a:pt x="1084" y="928"/>
                    </a:cubicBezTo>
                    <a:cubicBezTo>
                      <a:pt x="1137" y="928"/>
                      <a:pt x="1200" y="879"/>
                      <a:pt x="1187" y="811"/>
                    </a:cubicBezTo>
                    <a:cubicBezTo>
                      <a:pt x="1103" y="298"/>
                      <a:pt x="685" y="0"/>
                      <a:pt x="1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70" name="Google Shape;870;p20"/>
              <p:cNvSpPr/>
              <p:nvPr/>
            </p:nvSpPr>
            <p:spPr>
              <a:xfrm>
                <a:off x="2803113" y="2804809"/>
                <a:ext cx="93560" cy="74599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960" extrusionOk="0">
                    <a:moveTo>
                      <a:pt x="229" y="0"/>
                    </a:moveTo>
                    <a:cubicBezTo>
                      <a:pt x="189" y="0"/>
                      <a:pt x="149" y="3"/>
                      <a:pt x="107" y="7"/>
                    </a:cubicBezTo>
                    <a:cubicBezTo>
                      <a:pt x="6" y="27"/>
                      <a:pt x="0" y="177"/>
                      <a:pt x="90" y="177"/>
                    </a:cubicBezTo>
                    <a:cubicBezTo>
                      <a:pt x="95" y="177"/>
                      <a:pt x="101" y="177"/>
                      <a:pt x="107" y="175"/>
                    </a:cubicBezTo>
                    <a:cubicBezTo>
                      <a:pt x="146" y="171"/>
                      <a:pt x="183" y="168"/>
                      <a:pt x="220" y="168"/>
                    </a:cubicBezTo>
                    <a:cubicBezTo>
                      <a:pt x="644" y="168"/>
                      <a:pt x="920" y="486"/>
                      <a:pt x="1018" y="899"/>
                    </a:cubicBezTo>
                    <a:cubicBezTo>
                      <a:pt x="1027" y="941"/>
                      <a:pt x="1059" y="959"/>
                      <a:pt x="1093" y="959"/>
                    </a:cubicBezTo>
                    <a:cubicBezTo>
                      <a:pt x="1146" y="959"/>
                      <a:pt x="1204" y="917"/>
                      <a:pt x="1192" y="853"/>
                    </a:cubicBezTo>
                    <a:cubicBezTo>
                      <a:pt x="1073" y="380"/>
                      <a:pt x="736" y="0"/>
                      <a:pt x="2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871" name="Google Shape;871;p20"/>
            <p:cNvGrpSpPr/>
            <p:nvPr/>
          </p:nvGrpSpPr>
          <p:grpSpPr>
            <a:xfrm flipH="1">
              <a:off x="7948261" y="195275"/>
              <a:ext cx="786400" cy="793238"/>
              <a:chOff x="4597302" y="1573375"/>
              <a:chExt cx="786400" cy="793238"/>
            </a:xfrm>
          </p:grpSpPr>
          <p:sp>
            <p:nvSpPr>
              <p:cNvPr id="872" name="Google Shape;872;p20"/>
              <p:cNvSpPr/>
              <p:nvPr/>
            </p:nvSpPr>
            <p:spPr>
              <a:xfrm>
                <a:off x="4846976" y="2056095"/>
                <a:ext cx="246566" cy="296299"/>
              </a:xfrm>
              <a:custGeom>
                <a:avLst/>
                <a:gdLst/>
                <a:ahLst/>
                <a:cxnLst/>
                <a:rect l="l" t="t" r="r" b="b"/>
                <a:pathLst>
                  <a:path w="3173" h="3813" extrusionOk="0">
                    <a:moveTo>
                      <a:pt x="128" y="0"/>
                    </a:moveTo>
                    <a:cubicBezTo>
                      <a:pt x="55" y="0"/>
                      <a:pt x="1" y="119"/>
                      <a:pt x="72" y="155"/>
                    </a:cubicBezTo>
                    <a:cubicBezTo>
                      <a:pt x="1391" y="939"/>
                      <a:pt x="2389" y="2406"/>
                      <a:pt x="3000" y="3765"/>
                    </a:cubicBezTo>
                    <a:cubicBezTo>
                      <a:pt x="3015" y="3798"/>
                      <a:pt x="3041" y="3812"/>
                      <a:pt x="3066" y="3812"/>
                    </a:cubicBezTo>
                    <a:cubicBezTo>
                      <a:pt x="3119" y="3812"/>
                      <a:pt x="3173" y="3751"/>
                      <a:pt x="3128" y="3679"/>
                    </a:cubicBezTo>
                    <a:cubicBezTo>
                      <a:pt x="2517" y="2299"/>
                      <a:pt x="1498" y="791"/>
                      <a:pt x="159" y="7"/>
                    </a:cubicBezTo>
                    <a:cubicBezTo>
                      <a:pt x="149" y="2"/>
                      <a:pt x="138" y="0"/>
                      <a:pt x="1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73" name="Google Shape;873;p20"/>
              <p:cNvSpPr/>
              <p:nvPr/>
            </p:nvSpPr>
            <p:spPr>
              <a:xfrm>
                <a:off x="4597302" y="1573375"/>
                <a:ext cx="786400" cy="793238"/>
              </a:xfrm>
              <a:custGeom>
                <a:avLst/>
                <a:gdLst/>
                <a:ahLst/>
                <a:cxnLst/>
                <a:rect l="l" t="t" r="r" b="b"/>
                <a:pathLst>
                  <a:path w="10120" h="10208" extrusionOk="0">
                    <a:moveTo>
                      <a:pt x="5982" y="1113"/>
                    </a:moveTo>
                    <a:cubicBezTo>
                      <a:pt x="6633" y="1113"/>
                      <a:pt x="7534" y="1819"/>
                      <a:pt x="7869" y="2125"/>
                    </a:cubicBezTo>
                    <a:cubicBezTo>
                      <a:pt x="8658" y="2848"/>
                      <a:pt x="9503" y="3994"/>
                      <a:pt x="9335" y="5114"/>
                    </a:cubicBezTo>
                    <a:cubicBezTo>
                      <a:pt x="8867" y="4376"/>
                      <a:pt x="8210" y="3693"/>
                      <a:pt x="7721" y="3143"/>
                    </a:cubicBezTo>
                    <a:cubicBezTo>
                      <a:pt x="7298" y="2252"/>
                      <a:pt x="6387" y="1656"/>
                      <a:pt x="5389" y="1488"/>
                    </a:cubicBezTo>
                    <a:cubicBezTo>
                      <a:pt x="5519" y="1217"/>
                      <a:pt x="5732" y="1113"/>
                      <a:pt x="5982" y="1113"/>
                    </a:cubicBezTo>
                    <a:close/>
                    <a:moveTo>
                      <a:pt x="5518" y="159"/>
                    </a:moveTo>
                    <a:cubicBezTo>
                      <a:pt x="5576" y="159"/>
                      <a:pt x="5638" y="164"/>
                      <a:pt x="5704" y="174"/>
                    </a:cubicBezTo>
                    <a:cubicBezTo>
                      <a:pt x="6366" y="276"/>
                      <a:pt x="6977" y="704"/>
                      <a:pt x="7512" y="1086"/>
                    </a:cubicBezTo>
                    <a:cubicBezTo>
                      <a:pt x="8189" y="1595"/>
                      <a:pt x="8846" y="2232"/>
                      <a:pt x="9315" y="2929"/>
                    </a:cubicBezTo>
                    <a:cubicBezTo>
                      <a:pt x="9906" y="3821"/>
                      <a:pt x="9931" y="4839"/>
                      <a:pt x="9676" y="5837"/>
                    </a:cubicBezTo>
                    <a:cubicBezTo>
                      <a:pt x="9610" y="5669"/>
                      <a:pt x="9549" y="5496"/>
                      <a:pt x="9463" y="5348"/>
                    </a:cubicBezTo>
                    <a:cubicBezTo>
                      <a:pt x="9824" y="3994"/>
                      <a:pt x="8699" y="2593"/>
                      <a:pt x="7721" y="1783"/>
                    </a:cubicBezTo>
                    <a:cubicBezTo>
                      <a:pt x="7335" y="1450"/>
                      <a:pt x="6574" y="963"/>
                      <a:pt x="5969" y="963"/>
                    </a:cubicBezTo>
                    <a:cubicBezTo>
                      <a:pt x="5650" y="963"/>
                      <a:pt x="5374" y="1099"/>
                      <a:pt x="5220" y="1468"/>
                    </a:cubicBezTo>
                    <a:cubicBezTo>
                      <a:pt x="5093" y="1468"/>
                      <a:pt x="4966" y="1447"/>
                      <a:pt x="4839" y="1447"/>
                    </a:cubicBezTo>
                    <a:lnTo>
                      <a:pt x="4732" y="1447"/>
                    </a:lnTo>
                    <a:cubicBezTo>
                      <a:pt x="4713" y="819"/>
                      <a:pt x="4837" y="159"/>
                      <a:pt x="5518" y="159"/>
                    </a:cubicBezTo>
                    <a:close/>
                    <a:moveTo>
                      <a:pt x="7446" y="5751"/>
                    </a:moveTo>
                    <a:cubicBezTo>
                      <a:pt x="7529" y="6182"/>
                      <a:pt x="7135" y="6690"/>
                      <a:pt x="6692" y="6690"/>
                    </a:cubicBezTo>
                    <a:cubicBezTo>
                      <a:pt x="6675" y="6690"/>
                      <a:pt x="6658" y="6689"/>
                      <a:pt x="6641" y="6688"/>
                    </a:cubicBezTo>
                    <a:cubicBezTo>
                      <a:pt x="6830" y="6560"/>
                      <a:pt x="7003" y="6367"/>
                      <a:pt x="7151" y="6178"/>
                    </a:cubicBezTo>
                    <a:cubicBezTo>
                      <a:pt x="7257" y="6051"/>
                      <a:pt x="7359" y="5903"/>
                      <a:pt x="7446" y="5751"/>
                    </a:cubicBezTo>
                    <a:close/>
                    <a:moveTo>
                      <a:pt x="4930" y="1621"/>
                    </a:moveTo>
                    <a:cubicBezTo>
                      <a:pt x="5007" y="1621"/>
                      <a:pt x="5080" y="1626"/>
                      <a:pt x="5154" y="1636"/>
                    </a:cubicBezTo>
                    <a:lnTo>
                      <a:pt x="5195" y="1636"/>
                    </a:lnTo>
                    <a:cubicBezTo>
                      <a:pt x="5210" y="1660"/>
                      <a:pt x="5237" y="1670"/>
                      <a:pt x="5265" y="1670"/>
                    </a:cubicBezTo>
                    <a:cubicBezTo>
                      <a:pt x="5285" y="1670"/>
                      <a:pt x="5305" y="1665"/>
                      <a:pt x="5322" y="1656"/>
                    </a:cubicBezTo>
                    <a:cubicBezTo>
                      <a:pt x="6641" y="1804"/>
                      <a:pt x="7828" y="2909"/>
                      <a:pt x="7767" y="4289"/>
                    </a:cubicBezTo>
                    <a:cubicBezTo>
                      <a:pt x="7767" y="4691"/>
                      <a:pt x="7639" y="5094"/>
                      <a:pt x="7426" y="5476"/>
                    </a:cubicBezTo>
                    <a:cubicBezTo>
                      <a:pt x="7405" y="5496"/>
                      <a:pt x="7385" y="5521"/>
                      <a:pt x="7385" y="5562"/>
                    </a:cubicBezTo>
                    <a:cubicBezTo>
                      <a:pt x="7171" y="5924"/>
                      <a:pt x="6916" y="6240"/>
                      <a:pt x="6641" y="6494"/>
                    </a:cubicBezTo>
                    <a:cubicBezTo>
                      <a:pt x="6376" y="6728"/>
                      <a:pt x="6090" y="6824"/>
                      <a:pt x="5798" y="6824"/>
                    </a:cubicBezTo>
                    <a:cubicBezTo>
                      <a:pt x="5506" y="6824"/>
                      <a:pt x="5208" y="6728"/>
                      <a:pt x="4920" y="6581"/>
                    </a:cubicBezTo>
                    <a:cubicBezTo>
                      <a:pt x="3901" y="6031"/>
                      <a:pt x="3183" y="5012"/>
                      <a:pt x="2058" y="4651"/>
                    </a:cubicBezTo>
                    <a:lnTo>
                      <a:pt x="2012" y="4651"/>
                    </a:lnTo>
                    <a:lnTo>
                      <a:pt x="2012" y="4630"/>
                    </a:lnTo>
                    <a:lnTo>
                      <a:pt x="2012" y="4584"/>
                    </a:lnTo>
                    <a:cubicBezTo>
                      <a:pt x="1992" y="4564"/>
                      <a:pt x="1992" y="4564"/>
                      <a:pt x="1992" y="4544"/>
                    </a:cubicBezTo>
                    <a:cubicBezTo>
                      <a:pt x="1971" y="4523"/>
                      <a:pt x="1951" y="4477"/>
                      <a:pt x="1931" y="4437"/>
                    </a:cubicBezTo>
                    <a:cubicBezTo>
                      <a:pt x="1717" y="2889"/>
                      <a:pt x="3245" y="1783"/>
                      <a:pt x="4665" y="1636"/>
                    </a:cubicBezTo>
                    <a:lnTo>
                      <a:pt x="4686" y="1636"/>
                    </a:lnTo>
                    <a:cubicBezTo>
                      <a:pt x="4772" y="1626"/>
                      <a:pt x="4853" y="1621"/>
                      <a:pt x="4930" y="1621"/>
                    </a:cubicBezTo>
                    <a:close/>
                    <a:moveTo>
                      <a:pt x="1280" y="4976"/>
                    </a:moveTo>
                    <a:cubicBezTo>
                      <a:pt x="1464" y="4976"/>
                      <a:pt x="1757" y="5241"/>
                      <a:pt x="1885" y="5369"/>
                    </a:cubicBezTo>
                    <a:cubicBezTo>
                      <a:pt x="2078" y="6540"/>
                      <a:pt x="2822" y="7660"/>
                      <a:pt x="3499" y="8531"/>
                    </a:cubicBezTo>
                    <a:cubicBezTo>
                      <a:pt x="3713" y="8786"/>
                      <a:pt x="3922" y="9040"/>
                      <a:pt x="4176" y="9275"/>
                    </a:cubicBezTo>
                    <a:cubicBezTo>
                      <a:pt x="3820" y="9147"/>
                      <a:pt x="3499" y="8893"/>
                      <a:pt x="3224" y="8658"/>
                    </a:cubicBezTo>
                    <a:cubicBezTo>
                      <a:pt x="2756" y="8256"/>
                      <a:pt x="2353" y="7767"/>
                      <a:pt x="1992" y="7258"/>
                    </a:cubicBezTo>
                    <a:cubicBezTo>
                      <a:pt x="1676" y="6835"/>
                      <a:pt x="1401" y="6346"/>
                      <a:pt x="1228" y="5837"/>
                    </a:cubicBezTo>
                    <a:cubicBezTo>
                      <a:pt x="1146" y="5649"/>
                      <a:pt x="1101" y="5415"/>
                      <a:pt x="1121" y="5201"/>
                    </a:cubicBezTo>
                    <a:cubicBezTo>
                      <a:pt x="1129" y="5036"/>
                      <a:pt x="1192" y="4976"/>
                      <a:pt x="1280" y="4976"/>
                    </a:cubicBezTo>
                    <a:close/>
                    <a:moveTo>
                      <a:pt x="8680" y="7362"/>
                    </a:moveTo>
                    <a:cubicBezTo>
                      <a:pt x="8978" y="7362"/>
                      <a:pt x="9266" y="7487"/>
                      <a:pt x="9483" y="7788"/>
                    </a:cubicBezTo>
                    <a:cubicBezTo>
                      <a:pt x="9142" y="8597"/>
                      <a:pt x="8444" y="9275"/>
                      <a:pt x="7639" y="9677"/>
                    </a:cubicBezTo>
                    <a:cubicBezTo>
                      <a:pt x="7639" y="9657"/>
                      <a:pt x="7614" y="9657"/>
                      <a:pt x="7614" y="9636"/>
                    </a:cubicBezTo>
                    <a:cubicBezTo>
                      <a:pt x="6606" y="8726"/>
                      <a:pt x="7697" y="7362"/>
                      <a:pt x="8680" y="7362"/>
                    </a:cubicBezTo>
                    <a:close/>
                    <a:moveTo>
                      <a:pt x="1109" y="3903"/>
                    </a:moveTo>
                    <a:cubicBezTo>
                      <a:pt x="1395" y="3903"/>
                      <a:pt x="1633" y="4218"/>
                      <a:pt x="1783" y="4477"/>
                    </a:cubicBezTo>
                    <a:lnTo>
                      <a:pt x="1783" y="4564"/>
                    </a:lnTo>
                    <a:cubicBezTo>
                      <a:pt x="1783" y="4605"/>
                      <a:pt x="1803" y="4605"/>
                      <a:pt x="1844" y="4630"/>
                    </a:cubicBezTo>
                    <a:cubicBezTo>
                      <a:pt x="1824" y="4778"/>
                      <a:pt x="1824" y="4946"/>
                      <a:pt x="1844" y="5094"/>
                    </a:cubicBezTo>
                    <a:cubicBezTo>
                      <a:pt x="1663" y="4936"/>
                      <a:pt x="1432" y="4771"/>
                      <a:pt x="1247" y="4771"/>
                    </a:cubicBezTo>
                    <a:cubicBezTo>
                      <a:pt x="1110" y="4771"/>
                      <a:pt x="998" y="4862"/>
                      <a:pt x="953" y="5114"/>
                    </a:cubicBezTo>
                    <a:cubicBezTo>
                      <a:pt x="866" y="5690"/>
                      <a:pt x="1208" y="6306"/>
                      <a:pt x="1462" y="6769"/>
                    </a:cubicBezTo>
                    <a:cubicBezTo>
                      <a:pt x="1864" y="7472"/>
                      <a:pt x="2394" y="8108"/>
                      <a:pt x="2970" y="8658"/>
                    </a:cubicBezTo>
                    <a:cubicBezTo>
                      <a:pt x="3372" y="9020"/>
                      <a:pt x="3881" y="9443"/>
                      <a:pt x="4457" y="9509"/>
                    </a:cubicBezTo>
                    <a:cubicBezTo>
                      <a:pt x="4558" y="9616"/>
                      <a:pt x="4686" y="9723"/>
                      <a:pt x="4839" y="9804"/>
                    </a:cubicBezTo>
                    <a:cubicBezTo>
                      <a:pt x="4731" y="9818"/>
                      <a:pt x="4627" y="9825"/>
                      <a:pt x="4524" y="9825"/>
                    </a:cubicBezTo>
                    <a:cubicBezTo>
                      <a:pt x="3017" y="9825"/>
                      <a:pt x="1993" y="8407"/>
                      <a:pt x="1335" y="7177"/>
                    </a:cubicBezTo>
                    <a:cubicBezTo>
                      <a:pt x="953" y="6515"/>
                      <a:pt x="571" y="5776"/>
                      <a:pt x="484" y="5012"/>
                    </a:cubicBezTo>
                    <a:cubicBezTo>
                      <a:pt x="444" y="4651"/>
                      <a:pt x="551" y="4202"/>
                      <a:pt x="846" y="3994"/>
                    </a:cubicBezTo>
                    <a:cubicBezTo>
                      <a:pt x="937" y="3930"/>
                      <a:pt x="1025" y="3903"/>
                      <a:pt x="1109" y="3903"/>
                    </a:cubicBezTo>
                    <a:close/>
                    <a:moveTo>
                      <a:pt x="7869" y="3566"/>
                    </a:moveTo>
                    <a:cubicBezTo>
                      <a:pt x="8357" y="4096"/>
                      <a:pt x="8913" y="4712"/>
                      <a:pt x="9269" y="5369"/>
                    </a:cubicBezTo>
                    <a:cubicBezTo>
                      <a:pt x="9249" y="5415"/>
                      <a:pt x="9294" y="5455"/>
                      <a:pt x="9315" y="5476"/>
                    </a:cubicBezTo>
                    <a:cubicBezTo>
                      <a:pt x="9610" y="6031"/>
                      <a:pt x="9758" y="6621"/>
                      <a:pt x="9651" y="7238"/>
                    </a:cubicBezTo>
                    <a:cubicBezTo>
                      <a:pt x="9631" y="7365"/>
                      <a:pt x="9590" y="7492"/>
                      <a:pt x="9549" y="7599"/>
                    </a:cubicBezTo>
                    <a:cubicBezTo>
                      <a:pt x="9304" y="7318"/>
                      <a:pt x="9001" y="7199"/>
                      <a:pt x="8691" y="7199"/>
                    </a:cubicBezTo>
                    <a:cubicBezTo>
                      <a:pt x="7576" y="7199"/>
                      <a:pt x="6375" y="8731"/>
                      <a:pt x="7487" y="9743"/>
                    </a:cubicBezTo>
                    <a:cubicBezTo>
                      <a:pt x="7257" y="9850"/>
                      <a:pt x="7044" y="9911"/>
                      <a:pt x="6830" y="9977"/>
                    </a:cubicBezTo>
                    <a:cubicBezTo>
                      <a:pt x="6636" y="10023"/>
                      <a:pt x="6448" y="10044"/>
                      <a:pt x="6267" y="10044"/>
                    </a:cubicBezTo>
                    <a:cubicBezTo>
                      <a:pt x="5102" y="10044"/>
                      <a:pt x="4195" y="9173"/>
                      <a:pt x="3499" y="8256"/>
                    </a:cubicBezTo>
                    <a:cubicBezTo>
                      <a:pt x="2883" y="7452"/>
                      <a:pt x="2246" y="6433"/>
                      <a:pt x="2058" y="5369"/>
                    </a:cubicBezTo>
                    <a:cubicBezTo>
                      <a:pt x="2058" y="5348"/>
                      <a:pt x="2058" y="5328"/>
                      <a:pt x="2038" y="5308"/>
                    </a:cubicBezTo>
                    <a:cubicBezTo>
                      <a:pt x="2012" y="5140"/>
                      <a:pt x="1992" y="4966"/>
                      <a:pt x="1992" y="4798"/>
                    </a:cubicBezTo>
                    <a:cubicBezTo>
                      <a:pt x="2012" y="4798"/>
                      <a:pt x="2012" y="4819"/>
                      <a:pt x="2012" y="4819"/>
                    </a:cubicBezTo>
                    <a:cubicBezTo>
                      <a:pt x="3351" y="5241"/>
                      <a:pt x="4176" y="6795"/>
                      <a:pt x="5602" y="7003"/>
                    </a:cubicBezTo>
                    <a:cubicBezTo>
                      <a:pt x="5661" y="7012"/>
                      <a:pt x="5718" y="7016"/>
                      <a:pt x="5773" y="7016"/>
                    </a:cubicBezTo>
                    <a:cubicBezTo>
                      <a:pt x="6019" y="7016"/>
                      <a:pt x="6240" y="6939"/>
                      <a:pt x="6448" y="6835"/>
                    </a:cubicBezTo>
                    <a:lnTo>
                      <a:pt x="6468" y="6835"/>
                    </a:lnTo>
                    <a:cubicBezTo>
                      <a:pt x="6539" y="6854"/>
                      <a:pt x="6610" y="6863"/>
                      <a:pt x="6679" y="6863"/>
                    </a:cubicBezTo>
                    <a:cubicBezTo>
                      <a:pt x="7308" y="6863"/>
                      <a:pt x="7801" y="6134"/>
                      <a:pt x="7553" y="5542"/>
                    </a:cubicBezTo>
                    <a:cubicBezTo>
                      <a:pt x="7828" y="5033"/>
                      <a:pt x="8021" y="4457"/>
                      <a:pt x="7935" y="3887"/>
                    </a:cubicBezTo>
                    <a:cubicBezTo>
                      <a:pt x="7914" y="3759"/>
                      <a:pt x="7894" y="3673"/>
                      <a:pt x="7869" y="3566"/>
                    </a:cubicBezTo>
                    <a:close/>
                    <a:moveTo>
                      <a:pt x="5477" y="0"/>
                    </a:moveTo>
                    <a:cubicBezTo>
                      <a:pt x="5461" y="0"/>
                      <a:pt x="5445" y="1"/>
                      <a:pt x="5429" y="1"/>
                    </a:cubicBezTo>
                    <a:cubicBezTo>
                      <a:pt x="4645" y="1"/>
                      <a:pt x="4538" y="852"/>
                      <a:pt x="4584" y="1468"/>
                    </a:cubicBezTo>
                    <a:cubicBezTo>
                      <a:pt x="3183" y="1595"/>
                      <a:pt x="1758" y="2721"/>
                      <a:pt x="1758" y="4162"/>
                    </a:cubicBezTo>
                    <a:cubicBezTo>
                      <a:pt x="1566" y="3931"/>
                      <a:pt x="1327" y="3754"/>
                      <a:pt x="1074" y="3754"/>
                    </a:cubicBezTo>
                    <a:cubicBezTo>
                      <a:pt x="909" y="3754"/>
                      <a:pt x="738" y="3829"/>
                      <a:pt x="571" y="4014"/>
                    </a:cubicBezTo>
                    <a:cubicBezTo>
                      <a:pt x="1" y="4671"/>
                      <a:pt x="444" y="5710"/>
                      <a:pt x="739" y="6387"/>
                    </a:cubicBezTo>
                    <a:cubicBezTo>
                      <a:pt x="1427" y="7918"/>
                      <a:pt x="2642" y="9994"/>
                      <a:pt x="4518" y="9994"/>
                    </a:cubicBezTo>
                    <a:cubicBezTo>
                      <a:pt x="4669" y="9994"/>
                      <a:pt x="4826" y="9981"/>
                      <a:pt x="4986" y="9952"/>
                    </a:cubicBezTo>
                    <a:cubicBezTo>
                      <a:pt x="5007" y="9952"/>
                      <a:pt x="5027" y="9932"/>
                      <a:pt x="5027" y="9911"/>
                    </a:cubicBezTo>
                    <a:lnTo>
                      <a:pt x="5068" y="9952"/>
                    </a:lnTo>
                    <a:cubicBezTo>
                      <a:pt x="5397" y="10136"/>
                      <a:pt x="5767" y="10208"/>
                      <a:pt x="6143" y="10208"/>
                    </a:cubicBezTo>
                    <a:cubicBezTo>
                      <a:pt x="6423" y="10208"/>
                      <a:pt x="6706" y="10168"/>
                      <a:pt x="6977" y="10105"/>
                    </a:cubicBezTo>
                    <a:cubicBezTo>
                      <a:pt x="8123" y="9825"/>
                      <a:pt x="9188" y="8913"/>
                      <a:pt x="9651" y="7788"/>
                    </a:cubicBezTo>
                    <a:lnTo>
                      <a:pt x="9651" y="7767"/>
                    </a:lnTo>
                    <a:cubicBezTo>
                      <a:pt x="9717" y="7620"/>
                      <a:pt x="9778" y="7452"/>
                      <a:pt x="9824" y="7278"/>
                    </a:cubicBezTo>
                    <a:cubicBezTo>
                      <a:pt x="9906" y="6876"/>
                      <a:pt x="9885" y="6474"/>
                      <a:pt x="9758" y="6092"/>
                    </a:cubicBezTo>
                    <a:cubicBezTo>
                      <a:pt x="9778" y="6092"/>
                      <a:pt x="9804" y="6071"/>
                      <a:pt x="9804" y="6051"/>
                    </a:cubicBezTo>
                    <a:cubicBezTo>
                      <a:pt x="10119" y="4926"/>
                      <a:pt x="10099" y="3841"/>
                      <a:pt x="9463" y="2848"/>
                    </a:cubicBezTo>
                    <a:cubicBezTo>
                      <a:pt x="8974" y="2058"/>
                      <a:pt x="8230" y="1381"/>
                      <a:pt x="7466" y="852"/>
                    </a:cubicBezTo>
                    <a:cubicBezTo>
                      <a:pt x="6908" y="438"/>
                      <a:pt x="6185" y="0"/>
                      <a:pt x="54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74" name="Google Shape;874;p20"/>
            <p:cNvSpPr/>
            <p:nvPr/>
          </p:nvSpPr>
          <p:spPr>
            <a:xfrm flipH="1">
              <a:off x="8773910" y="669464"/>
              <a:ext cx="126741" cy="284409"/>
            </a:xfrm>
            <a:custGeom>
              <a:avLst/>
              <a:gdLst/>
              <a:ahLst/>
              <a:cxnLst/>
              <a:rect l="l" t="t" r="r" b="b"/>
              <a:pathLst>
                <a:path w="1631" h="3660" extrusionOk="0">
                  <a:moveTo>
                    <a:pt x="1097" y="1"/>
                  </a:moveTo>
                  <a:cubicBezTo>
                    <a:pt x="805" y="1"/>
                    <a:pt x="386" y="51"/>
                    <a:pt x="337" y="289"/>
                  </a:cubicBezTo>
                  <a:cubicBezTo>
                    <a:pt x="296" y="523"/>
                    <a:pt x="276" y="752"/>
                    <a:pt x="230" y="1007"/>
                  </a:cubicBezTo>
                  <a:cubicBezTo>
                    <a:pt x="148" y="1816"/>
                    <a:pt x="1" y="2789"/>
                    <a:pt x="255" y="3599"/>
                  </a:cubicBezTo>
                  <a:cubicBezTo>
                    <a:pt x="276" y="3639"/>
                    <a:pt x="316" y="3660"/>
                    <a:pt x="357" y="3660"/>
                  </a:cubicBezTo>
                  <a:cubicBezTo>
                    <a:pt x="571" y="3605"/>
                    <a:pt x="783" y="3587"/>
                    <a:pt x="989" y="3587"/>
                  </a:cubicBezTo>
                  <a:cubicBezTo>
                    <a:pt x="1092" y="3587"/>
                    <a:pt x="1194" y="3592"/>
                    <a:pt x="1294" y="3599"/>
                  </a:cubicBezTo>
                  <a:cubicBezTo>
                    <a:pt x="1401" y="3599"/>
                    <a:pt x="1401" y="3426"/>
                    <a:pt x="1294" y="3426"/>
                  </a:cubicBezTo>
                  <a:cubicBezTo>
                    <a:pt x="1187" y="3418"/>
                    <a:pt x="1081" y="3414"/>
                    <a:pt x="974" y="3414"/>
                  </a:cubicBezTo>
                  <a:cubicBezTo>
                    <a:pt x="783" y="3414"/>
                    <a:pt x="593" y="3429"/>
                    <a:pt x="403" y="3471"/>
                  </a:cubicBezTo>
                  <a:cubicBezTo>
                    <a:pt x="169" y="2641"/>
                    <a:pt x="337" y="1623"/>
                    <a:pt x="444" y="777"/>
                  </a:cubicBezTo>
                  <a:cubicBezTo>
                    <a:pt x="464" y="650"/>
                    <a:pt x="485" y="523"/>
                    <a:pt x="485" y="370"/>
                  </a:cubicBezTo>
                  <a:cubicBezTo>
                    <a:pt x="530" y="161"/>
                    <a:pt x="1040" y="161"/>
                    <a:pt x="1187" y="161"/>
                  </a:cubicBezTo>
                  <a:cubicBezTo>
                    <a:pt x="1529" y="182"/>
                    <a:pt x="1315" y="2025"/>
                    <a:pt x="1274" y="2534"/>
                  </a:cubicBezTo>
                  <a:cubicBezTo>
                    <a:pt x="1121" y="2514"/>
                    <a:pt x="973" y="2494"/>
                    <a:pt x="805" y="2494"/>
                  </a:cubicBezTo>
                  <a:cubicBezTo>
                    <a:pt x="785" y="2051"/>
                    <a:pt x="765" y="1582"/>
                    <a:pt x="826" y="1159"/>
                  </a:cubicBezTo>
                  <a:cubicBezTo>
                    <a:pt x="838" y="1095"/>
                    <a:pt x="782" y="1053"/>
                    <a:pt x="731" y="1053"/>
                  </a:cubicBezTo>
                  <a:cubicBezTo>
                    <a:pt x="697" y="1053"/>
                    <a:pt x="666" y="1071"/>
                    <a:pt x="658" y="1114"/>
                  </a:cubicBezTo>
                  <a:cubicBezTo>
                    <a:pt x="591" y="1582"/>
                    <a:pt x="612" y="2091"/>
                    <a:pt x="658" y="2560"/>
                  </a:cubicBezTo>
                  <a:cubicBezTo>
                    <a:pt x="658" y="2621"/>
                    <a:pt x="678" y="2641"/>
                    <a:pt x="739" y="2641"/>
                  </a:cubicBezTo>
                  <a:cubicBezTo>
                    <a:pt x="933" y="2662"/>
                    <a:pt x="1147" y="2687"/>
                    <a:pt x="1355" y="2707"/>
                  </a:cubicBezTo>
                  <a:cubicBezTo>
                    <a:pt x="1401" y="2707"/>
                    <a:pt x="1422" y="2662"/>
                    <a:pt x="1442" y="2621"/>
                  </a:cubicBezTo>
                  <a:cubicBezTo>
                    <a:pt x="1483" y="1770"/>
                    <a:pt x="1630" y="925"/>
                    <a:pt x="1422" y="75"/>
                  </a:cubicBezTo>
                  <a:cubicBezTo>
                    <a:pt x="1422" y="34"/>
                    <a:pt x="1376" y="14"/>
                    <a:pt x="1335" y="14"/>
                  </a:cubicBezTo>
                  <a:cubicBezTo>
                    <a:pt x="1286" y="7"/>
                    <a:pt x="1199" y="1"/>
                    <a:pt x="10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875" name="Google Shape;875;p20"/>
            <p:cNvGrpSpPr/>
            <p:nvPr/>
          </p:nvGrpSpPr>
          <p:grpSpPr>
            <a:xfrm flipH="1">
              <a:off x="6401038" y="165219"/>
              <a:ext cx="228305" cy="258533"/>
              <a:chOff x="5181896" y="519269"/>
              <a:chExt cx="228305" cy="258533"/>
            </a:xfrm>
          </p:grpSpPr>
          <p:sp>
            <p:nvSpPr>
              <p:cNvPr id="876" name="Google Shape;876;p20"/>
              <p:cNvSpPr/>
              <p:nvPr/>
            </p:nvSpPr>
            <p:spPr>
              <a:xfrm>
                <a:off x="5208705" y="534578"/>
                <a:ext cx="188052" cy="222943"/>
              </a:xfrm>
              <a:custGeom>
                <a:avLst/>
                <a:gdLst/>
                <a:ahLst/>
                <a:cxnLst/>
                <a:rect l="l" t="t" r="r" b="b"/>
                <a:pathLst>
                  <a:path w="2420" h="2869" extrusionOk="0">
                    <a:moveTo>
                      <a:pt x="519" y="0"/>
                    </a:moveTo>
                    <a:cubicBezTo>
                      <a:pt x="87" y="0"/>
                      <a:pt x="88" y="352"/>
                      <a:pt x="108" y="704"/>
                    </a:cubicBezTo>
                    <a:cubicBezTo>
                      <a:pt x="194" y="1422"/>
                      <a:pt x="362" y="2186"/>
                      <a:pt x="1" y="2868"/>
                    </a:cubicBezTo>
                    <a:lnTo>
                      <a:pt x="26" y="2868"/>
                    </a:lnTo>
                    <a:cubicBezTo>
                      <a:pt x="617" y="2654"/>
                      <a:pt x="1233" y="2440"/>
                      <a:pt x="1783" y="2125"/>
                    </a:cubicBezTo>
                    <a:cubicBezTo>
                      <a:pt x="1890" y="2084"/>
                      <a:pt x="2420" y="1783"/>
                      <a:pt x="2251" y="1615"/>
                    </a:cubicBezTo>
                    <a:cubicBezTo>
                      <a:pt x="1976" y="1361"/>
                      <a:pt x="1401" y="1361"/>
                      <a:pt x="1065" y="1320"/>
                    </a:cubicBezTo>
                    <a:cubicBezTo>
                      <a:pt x="1045" y="1320"/>
                      <a:pt x="1045" y="1320"/>
                      <a:pt x="1019" y="1295"/>
                    </a:cubicBezTo>
                    <a:cubicBezTo>
                      <a:pt x="999" y="1274"/>
                      <a:pt x="978" y="1254"/>
                      <a:pt x="978" y="1213"/>
                    </a:cubicBezTo>
                    <a:cubicBezTo>
                      <a:pt x="978" y="1193"/>
                      <a:pt x="999" y="1193"/>
                      <a:pt x="999" y="1167"/>
                    </a:cubicBezTo>
                    <a:cubicBezTo>
                      <a:pt x="1106" y="979"/>
                      <a:pt x="1253" y="745"/>
                      <a:pt x="1253" y="490"/>
                    </a:cubicBezTo>
                    <a:cubicBezTo>
                      <a:pt x="1253" y="128"/>
                      <a:pt x="871" y="1"/>
                      <a:pt x="556" y="1"/>
                    </a:cubicBezTo>
                    <a:cubicBezTo>
                      <a:pt x="543" y="0"/>
                      <a:pt x="531" y="0"/>
                      <a:pt x="51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77" name="Google Shape;877;p20"/>
              <p:cNvSpPr/>
              <p:nvPr/>
            </p:nvSpPr>
            <p:spPr>
              <a:xfrm>
                <a:off x="5223780" y="753869"/>
                <a:ext cx="34502" cy="14143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82" extrusionOk="0">
                    <a:moveTo>
                      <a:pt x="443" y="0"/>
                    </a:moveTo>
                    <a:cubicBezTo>
                      <a:pt x="295" y="67"/>
                      <a:pt x="148" y="107"/>
                      <a:pt x="0" y="173"/>
                    </a:cubicBezTo>
                    <a:cubicBezTo>
                      <a:pt x="23" y="179"/>
                      <a:pt x="45" y="181"/>
                      <a:pt x="68" y="181"/>
                    </a:cubicBezTo>
                    <a:cubicBezTo>
                      <a:pt x="130" y="181"/>
                      <a:pt x="191" y="161"/>
                      <a:pt x="255" y="128"/>
                    </a:cubicBezTo>
                    <a:cubicBezTo>
                      <a:pt x="316" y="87"/>
                      <a:pt x="382" y="46"/>
                      <a:pt x="443" y="0"/>
                    </a:cubicBezTo>
                    <a:close/>
                  </a:path>
                </a:pathLst>
              </a:custGeom>
              <a:solidFill>
                <a:srgbClr val="ABAA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78" name="Google Shape;878;p20"/>
              <p:cNvSpPr/>
              <p:nvPr/>
            </p:nvSpPr>
            <p:spPr>
              <a:xfrm>
                <a:off x="5181896" y="519269"/>
                <a:ext cx="228305" cy="258533"/>
              </a:xfrm>
              <a:custGeom>
                <a:avLst/>
                <a:gdLst/>
                <a:ahLst/>
                <a:cxnLst/>
                <a:rect l="l" t="t" r="r" b="b"/>
                <a:pathLst>
                  <a:path w="2938" h="3327" extrusionOk="0">
                    <a:moveTo>
                      <a:pt x="864" y="197"/>
                    </a:moveTo>
                    <a:cubicBezTo>
                      <a:pt x="876" y="197"/>
                      <a:pt x="888" y="197"/>
                      <a:pt x="901" y="198"/>
                    </a:cubicBezTo>
                    <a:cubicBezTo>
                      <a:pt x="1216" y="198"/>
                      <a:pt x="1598" y="325"/>
                      <a:pt x="1598" y="687"/>
                    </a:cubicBezTo>
                    <a:cubicBezTo>
                      <a:pt x="1598" y="942"/>
                      <a:pt x="1451" y="1176"/>
                      <a:pt x="1344" y="1364"/>
                    </a:cubicBezTo>
                    <a:cubicBezTo>
                      <a:pt x="1344" y="1390"/>
                      <a:pt x="1323" y="1390"/>
                      <a:pt x="1323" y="1410"/>
                    </a:cubicBezTo>
                    <a:cubicBezTo>
                      <a:pt x="1323" y="1451"/>
                      <a:pt x="1344" y="1471"/>
                      <a:pt x="1364" y="1492"/>
                    </a:cubicBezTo>
                    <a:cubicBezTo>
                      <a:pt x="1390" y="1517"/>
                      <a:pt x="1390" y="1517"/>
                      <a:pt x="1410" y="1517"/>
                    </a:cubicBezTo>
                    <a:cubicBezTo>
                      <a:pt x="1746" y="1558"/>
                      <a:pt x="2321" y="1558"/>
                      <a:pt x="2596" y="1812"/>
                    </a:cubicBezTo>
                    <a:cubicBezTo>
                      <a:pt x="2765" y="1980"/>
                      <a:pt x="2235" y="2281"/>
                      <a:pt x="2128" y="2322"/>
                    </a:cubicBezTo>
                    <a:cubicBezTo>
                      <a:pt x="1578" y="2637"/>
                      <a:pt x="962" y="2851"/>
                      <a:pt x="371" y="3065"/>
                    </a:cubicBezTo>
                    <a:lnTo>
                      <a:pt x="346" y="3065"/>
                    </a:lnTo>
                    <a:cubicBezTo>
                      <a:pt x="707" y="2383"/>
                      <a:pt x="539" y="1619"/>
                      <a:pt x="453" y="901"/>
                    </a:cubicBezTo>
                    <a:cubicBezTo>
                      <a:pt x="433" y="549"/>
                      <a:pt x="432" y="197"/>
                      <a:pt x="864" y="197"/>
                    </a:cubicBezTo>
                    <a:close/>
                    <a:moveTo>
                      <a:pt x="858" y="1"/>
                    </a:moveTo>
                    <a:cubicBezTo>
                      <a:pt x="697" y="1"/>
                      <a:pt x="550" y="40"/>
                      <a:pt x="453" y="137"/>
                    </a:cubicBezTo>
                    <a:cubicBezTo>
                      <a:pt x="178" y="412"/>
                      <a:pt x="284" y="880"/>
                      <a:pt x="325" y="1217"/>
                    </a:cubicBezTo>
                    <a:cubicBezTo>
                      <a:pt x="346" y="1323"/>
                      <a:pt x="346" y="1430"/>
                      <a:pt x="371" y="1558"/>
                    </a:cubicBezTo>
                    <a:cubicBezTo>
                      <a:pt x="412" y="1980"/>
                      <a:pt x="432" y="2408"/>
                      <a:pt x="284" y="2790"/>
                    </a:cubicBezTo>
                    <a:cubicBezTo>
                      <a:pt x="244" y="2917"/>
                      <a:pt x="198" y="2999"/>
                      <a:pt x="137" y="3106"/>
                    </a:cubicBezTo>
                    <a:cubicBezTo>
                      <a:pt x="116" y="3126"/>
                      <a:pt x="116" y="3147"/>
                      <a:pt x="116" y="3147"/>
                    </a:cubicBezTo>
                    <a:cubicBezTo>
                      <a:pt x="91" y="3147"/>
                      <a:pt x="91" y="3147"/>
                      <a:pt x="91" y="3172"/>
                    </a:cubicBezTo>
                    <a:cubicBezTo>
                      <a:pt x="0" y="3190"/>
                      <a:pt x="23" y="3326"/>
                      <a:pt x="105" y="3326"/>
                    </a:cubicBezTo>
                    <a:cubicBezTo>
                      <a:pt x="115" y="3326"/>
                      <a:pt x="125" y="3324"/>
                      <a:pt x="137" y="3320"/>
                    </a:cubicBezTo>
                    <a:cubicBezTo>
                      <a:pt x="264" y="3274"/>
                      <a:pt x="412" y="3233"/>
                      <a:pt x="539" y="3192"/>
                    </a:cubicBezTo>
                    <a:cubicBezTo>
                      <a:pt x="687" y="3126"/>
                      <a:pt x="834" y="3086"/>
                      <a:pt x="982" y="3019"/>
                    </a:cubicBezTo>
                    <a:cubicBezTo>
                      <a:pt x="1558" y="2831"/>
                      <a:pt x="2128" y="2597"/>
                      <a:pt x="2576" y="2235"/>
                    </a:cubicBezTo>
                    <a:cubicBezTo>
                      <a:pt x="2683" y="2154"/>
                      <a:pt x="2744" y="2087"/>
                      <a:pt x="2765" y="2001"/>
                    </a:cubicBezTo>
                    <a:cubicBezTo>
                      <a:pt x="2938" y="1685"/>
                      <a:pt x="2362" y="1517"/>
                      <a:pt x="1919" y="1410"/>
                    </a:cubicBezTo>
                    <a:cubicBezTo>
                      <a:pt x="1771" y="1390"/>
                      <a:pt x="1644" y="1364"/>
                      <a:pt x="1537" y="1364"/>
                    </a:cubicBezTo>
                    <a:cubicBezTo>
                      <a:pt x="1705" y="1048"/>
                      <a:pt x="1940" y="560"/>
                      <a:pt x="1644" y="285"/>
                    </a:cubicBezTo>
                    <a:cubicBezTo>
                      <a:pt x="1493" y="133"/>
                      <a:pt x="1153" y="1"/>
                      <a:pt x="85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879" name="Google Shape;879;p20"/>
            <p:cNvGrpSpPr/>
            <p:nvPr/>
          </p:nvGrpSpPr>
          <p:grpSpPr>
            <a:xfrm>
              <a:off x="233726" y="4652927"/>
              <a:ext cx="749645" cy="246022"/>
              <a:chOff x="2497955" y="814714"/>
              <a:chExt cx="749645" cy="246022"/>
            </a:xfrm>
          </p:grpSpPr>
          <p:sp>
            <p:nvSpPr>
              <p:cNvPr id="880" name="Google Shape;880;p20"/>
              <p:cNvSpPr/>
              <p:nvPr/>
            </p:nvSpPr>
            <p:spPr>
              <a:xfrm>
                <a:off x="2497955" y="879989"/>
                <a:ext cx="133812" cy="180748"/>
              </a:xfrm>
              <a:custGeom>
                <a:avLst/>
                <a:gdLst/>
                <a:ahLst/>
                <a:cxnLst/>
                <a:rect l="l" t="t" r="r" b="b"/>
                <a:pathLst>
                  <a:path w="1722" h="2326" extrusionOk="0">
                    <a:moveTo>
                      <a:pt x="566" y="0"/>
                    </a:moveTo>
                    <a:cubicBezTo>
                      <a:pt x="399" y="0"/>
                      <a:pt x="233" y="8"/>
                      <a:pt x="67" y="32"/>
                    </a:cubicBezTo>
                    <a:cubicBezTo>
                      <a:pt x="1" y="58"/>
                      <a:pt x="1" y="139"/>
                      <a:pt x="46" y="185"/>
                    </a:cubicBezTo>
                    <a:cubicBezTo>
                      <a:pt x="46" y="206"/>
                      <a:pt x="26" y="206"/>
                      <a:pt x="26" y="226"/>
                    </a:cubicBezTo>
                    <a:cubicBezTo>
                      <a:pt x="46" y="903"/>
                      <a:pt x="255" y="1560"/>
                      <a:pt x="281" y="2222"/>
                    </a:cubicBezTo>
                    <a:cubicBezTo>
                      <a:pt x="281" y="2257"/>
                      <a:pt x="311" y="2308"/>
                      <a:pt x="346" y="2308"/>
                    </a:cubicBezTo>
                    <a:cubicBezTo>
                      <a:pt x="351" y="2308"/>
                      <a:pt x="357" y="2306"/>
                      <a:pt x="362" y="2304"/>
                    </a:cubicBezTo>
                    <a:cubicBezTo>
                      <a:pt x="434" y="2297"/>
                      <a:pt x="506" y="2294"/>
                      <a:pt x="577" y="2294"/>
                    </a:cubicBezTo>
                    <a:cubicBezTo>
                      <a:pt x="822" y="2294"/>
                      <a:pt x="1061" y="2326"/>
                      <a:pt x="1303" y="2326"/>
                    </a:cubicBezTo>
                    <a:cubicBezTo>
                      <a:pt x="1406" y="2326"/>
                      <a:pt x="1510" y="2320"/>
                      <a:pt x="1615" y="2304"/>
                    </a:cubicBezTo>
                    <a:cubicBezTo>
                      <a:pt x="1722" y="2304"/>
                      <a:pt x="1722" y="2136"/>
                      <a:pt x="1615" y="2136"/>
                    </a:cubicBezTo>
                    <a:cubicBezTo>
                      <a:pt x="1507" y="2153"/>
                      <a:pt x="1397" y="2159"/>
                      <a:pt x="1287" y="2159"/>
                    </a:cubicBezTo>
                    <a:cubicBezTo>
                      <a:pt x="1052" y="2159"/>
                      <a:pt x="815" y="2132"/>
                      <a:pt x="583" y="2132"/>
                    </a:cubicBezTo>
                    <a:cubicBezTo>
                      <a:pt x="538" y="2132"/>
                      <a:pt x="493" y="2133"/>
                      <a:pt x="449" y="2136"/>
                    </a:cubicBezTo>
                    <a:cubicBezTo>
                      <a:pt x="428" y="1861"/>
                      <a:pt x="382" y="1586"/>
                      <a:pt x="342" y="1306"/>
                    </a:cubicBezTo>
                    <a:cubicBezTo>
                      <a:pt x="505" y="1277"/>
                      <a:pt x="678" y="1239"/>
                      <a:pt x="847" y="1239"/>
                    </a:cubicBezTo>
                    <a:cubicBezTo>
                      <a:pt x="921" y="1239"/>
                      <a:pt x="994" y="1246"/>
                      <a:pt x="1065" y="1265"/>
                    </a:cubicBezTo>
                    <a:cubicBezTo>
                      <a:pt x="1076" y="1269"/>
                      <a:pt x="1087" y="1271"/>
                      <a:pt x="1097" y="1271"/>
                    </a:cubicBezTo>
                    <a:cubicBezTo>
                      <a:pt x="1179" y="1271"/>
                      <a:pt x="1201" y="1135"/>
                      <a:pt x="1106" y="1117"/>
                    </a:cubicBezTo>
                    <a:cubicBezTo>
                      <a:pt x="1014" y="1086"/>
                      <a:pt x="921" y="1075"/>
                      <a:pt x="825" y="1075"/>
                    </a:cubicBezTo>
                    <a:cubicBezTo>
                      <a:pt x="654" y="1075"/>
                      <a:pt x="477" y="1111"/>
                      <a:pt x="301" y="1138"/>
                    </a:cubicBezTo>
                    <a:cubicBezTo>
                      <a:pt x="255" y="842"/>
                      <a:pt x="214" y="542"/>
                      <a:pt x="194" y="226"/>
                    </a:cubicBezTo>
                    <a:lnTo>
                      <a:pt x="194" y="206"/>
                    </a:lnTo>
                    <a:cubicBezTo>
                      <a:pt x="342" y="180"/>
                      <a:pt x="490" y="171"/>
                      <a:pt x="638" y="171"/>
                    </a:cubicBezTo>
                    <a:cubicBezTo>
                      <a:pt x="872" y="171"/>
                      <a:pt x="1106" y="193"/>
                      <a:pt x="1340" y="206"/>
                    </a:cubicBezTo>
                    <a:cubicBezTo>
                      <a:pt x="1346" y="207"/>
                      <a:pt x="1352" y="207"/>
                      <a:pt x="1357" y="207"/>
                    </a:cubicBezTo>
                    <a:cubicBezTo>
                      <a:pt x="1446" y="207"/>
                      <a:pt x="1441" y="56"/>
                      <a:pt x="1340" y="32"/>
                    </a:cubicBezTo>
                    <a:cubicBezTo>
                      <a:pt x="1083" y="20"/>
                      <a:pt x="824" y="0"/>
                      <a:pt x="5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81" name="Google Shape;881;p20"/>
              <p:cNvSpPr/>
              <p:nvPr/>
            </p:nvSpPr>
            <p:spPr>
              <a:xfrm>
                <a:off x="2678004" y="950003"/>
                <a:ext cx="96513" cy="18572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239" extrusionOk="0">
                    <a:moveTo>
                      <a:pt x="1098" y="1"/>
                    </a:moveTo>
                    <a:cubicBezTo>
                      <a:pt x="1092" y="1"/>
                      <a:pt x="1086" y="1"/>
                      <a:pt x="1080" y="2"/>
                    </a:cubicBezTo>
                    <a:cubicBezTo>
                      <a:pt x="765" y="68"/>
                      <a:pt x="423" y="68"/>
                      <a:pt x="103" y="68"/>
                    </a:cubicBezTo>
                    <a:cubicBezTo>
                      <a:pt x="6" y="88"/>
                      <a:pt x="1" y="238"/>
                      <a:pt x="86" y="238"/>
                    </a:cubicBezTo>
                    <a:cubicBezTo>
                      <a:pt x="91" y="238"/>
                      <a:pt x="97" y="238"/>
                      <a:pt x="103" y="237"/>
                    </a:cubicBezTo>
                    <a:cubicBezTo>
                      <a:pt x="444" y="237"/>
                      <a:pt x="785" y="237"/>
                      <a:pt x="1121" y="175"/>
                    </a:cubicBezTo>
                    <a:cubicBezTo>
                      <a:pt x="1241" y="151"/>
                      <a:pt x="1194" y="1"/>
                      <a:pt x="10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82" name="Google Shape;882;p20"/>
              <p:cNvSpPr/>
              <p:nvPr/>
            </p:nvSpPr>
            <p:spPr>
              <a:xfrm>
                <a:off x="2680102" y="976502"/>
                <a:ext cx="96435" cy="26887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346" extrusionOk="0">
                    <a:moveTo>
                      <a:pt x="1112" y="1"/>
                    </a:moveTo>
                    <a:cubicBezTo>
                      <a:pt x="1106" y="1"/>
                      <a:pt x="1100" y="1"/>
                      <a:pt x="1094" y="2"/>
                    </a:cubicBezTo>
                    <a:cubicBezTo>
                      <a:pt x="758" y="64"/>
                      <a:pt x="437" y="130"/>
                      <a:pt x="101" y="191"/>
                    </a:cubicBezTo>
                    <a:cubicBezTo>
                      <a:pt x="1" y="215"/>
                      <a:pt x="30" y="346"/>
                      <a:pt x="139" y="346"/>
                    </a:cubicBezTo>
                    <a:cubicBezTo>
                      <a:pt x="146" y="346"/>
                      <a:pt x="154" y="345"/>
                      <a:pt x="162" y="344"/>
                    </a:cubicBezTo>
                    <a:cubicBezTo>
                      <a:pt x="483" y="298"/>
                      <a:pt x="819" y="237"/>
                      <a:pt x="1140" y="171"/>
                    </a:cubicBezTo>
                    <a:cubicBezTo>
                      <a:pt x="1241" y="151"/>
                      <a:pt x="1206" y="1"/>
                      <a:pt x="11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83" name="Google Shape;883;p20"/>
              <p:cNvSpPr/>
              <p:nvPr/>
            </p:nvSpPr>
            <p:spPr>
              <a:xfrm>
                <a:off x="2813526" y="878435"/>
                <a:ext cx="242914" cy="127673"/>
              </a:xfrm>
              <a:custGeom>
                <a:avLst/>
                <a:gdLst/>
                <a:ahLst/>
                <a:cxnLst/>
                <a:rect l="l" t="t" r="r" b="b"/>
                <a:pathLst>
                  <a:path w="3126" h="1643" extrusionOk="0">
                    <a:moveTo>
                      <a:pt x="122" y="0"/>
                    </a:moveTo>
                    <a:cubicBezTo>
                      <a:pt x="67" y="0"/>
                      <a:pt x="1" y="50"/>
                      <a:pt x="14" y="119"/>
                    </a:cubicBezTo>
                    <a:cubicBezTo>
                      <a:pt x="141" y="648"/>
                      <a:pt x="421" y="1096"/>
                      <a:pt x="630" y="1580"/>
                    </a:cubicBezTo>
                    <a:cubicBezTo>
                      <a:pt x="651" y="1621"/>
                      <a:pt x="691" y="1643"/>
                      <a:pt x="728" y="1643"/>
                    </a:cubicBezTo>
                    <a:cubicBezTo>
                      <a:pt x="768" y="1643"/>
                      <a:pt x="803" y="1616"/>
                      <a:pt x="803" y="1560"/>
                    </a:cubicBezTo>
                    <a:cubicBezTo>
                      <a:pt x="777" y="1285"/>
                      <a:pt x="589" y="394"/>
                      <a:pt x="971" y="287"/>
                    </a:cubicBezTo>
                    <a:cubicBezTo>
                      <a:pt x="1015" y="275"/>
                      <a:pt x="1056" y="269"/>
                      <a:pt x="1094" y="269"/>
                    </a:cubicBezTo>
                    <a:cubicBezTo>
                      <a:pt x="1529" y="269"/>
                      <a:pt x="1579" y="996"/>
                      <a:pt x="1714" y="1305"/>
                    </a:cubicBezTo>
                    <a:cubicBezTo>
                      <a:pt x="1729" y="1328"/>
                      <a:pt x="1751" y="1338"/>
                      <a:pt x="1775" y="1338"/>
                    </a:cubicBezTo>
                    <a:cubicBezTo>
                      <a:pt x="1819" y="1338"/>
                      <a:pt x="1869" y="1304"/>
                      <a:pt x="1883" y="1264"/>
                    </a:cubicBezTo>
                    <a:cubicBezTo>
                      <a:pt x="1903" y="923"/>
                      <a:pt x="1949" y="353"/>
                      <a:pt x="2331" y="205"/>
                    </a:cubicBezTo>
                    <a:cubicBezTo>
                      <a:pt x="2363" y="194"/>
                      <a:pt x="2394" y="189"/>
                      <a:pt x="2423" y="189"/>
                    </a:cubicBezTo>
                    <a:cubicBezTo>
                      <a:pt x="2795" y="189"/>
                      <a:pt x="2923" y="1028"/>
                      <a:pt x="2942" y="1264"/>
                    </a:cubicBezTo>
                    <a:cubicBezTo>
                      <a:pt x="2955" y="1318"/>
                      <a:pt x="3003" y="1345"/>
                      <a:pt x="3046" y="1345"/>
                    </a:cubicBezTo>
                    <a:cubicBezTo>
                      <a:pt x="3088" y="1345"/>
                      <a:pt x="3125" y="1318"/>
                      <a:pt x="3115" y="1264"/>
                    </a:cubicBezTo>
                    <a:cubicBezTo>
                      <a:pt x="3069" y="816"/>
                      <a:pt x="2942" y="98"/>
                      <a:pt x="2392" y="32"/>
                    </a:cubicBezTo>
                    <a:cubicBezTo>
                      <a:pt x="2370" y="29"/>
                      <a:pt x="2349" y="27"/>
                      <a:pt x="2329" y="27"/>
                    </a:cubicBezTo>
                    <a:cubicBezTo>
                      <a:pt x="1972" y="27"/>
                      <a:pt x="1818" y="522"/>
                      <a:pt x="1755" y="903"/>
                    </a:cubicBezTo>
                    <a:cubicBezTo>
                      <a:pt x="1621" y="517"/>
                      <a:pt x="1537" y="128"/>
                      <a:pt x="1075" y="128"/>
                    </a:cubicBezTo>
                    <a:cubicBezTo>
                      <a:pt x="1030" y="128"/>
                      <a:pt x="982" y="131"/>
                      <a:pt x="930" y="139"/>
                    </a:cubicBezTo>
                    <a:cubicBezTo>
                      <a:pt x="569" y="180"/>
                      <a:pt x="548" y="648"/>
                      <a:pt x="569" y="1051"/>
                    </a:cubicBezTo>
                    <a:cubicBezTo>
                      <a:pt x="421" y="735"/>
                      <a:pt x="268" y="414"/>
                      <a:pt x="187" y="52"/>
                    </a:cubicBezTo>
                    <a:cubicBezTo>
                      <a:pt x="179" y="16"/>
                      <a:pt x="152" y="0"/>
                      <a:pt x="1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84" name="Google Shape;884;p20"/>
              <p:cNvSpPr/>
              <p:nvPr/>
            </p:nvSpPr>
            <p:spPr>
              <a:xfrm>
                <a:off x="3068639" y="874549"/>
                <a:ext cx="136066" cy="101952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1312" extrusionOk="0">
                    <a:moveTo>
                      <a:pt x="891" y="1"/>
                    </a:moveTo>
                    <a:cubicBezTo>
                      <a:pt x="448" y="41"/>
                      <a:pt x="0" y="383"/>
                      <a:pt x="168" y="846"/>
                    </a:cubicBezTo>
                    <a:cubicBezTo>
                      <a:pt x="276" y="1200"/>
                      <a:pt x="587" y="1312"/>
                      <a:pt x="919" y="1312"/>
                    </a:cubicBezTo>
                    <a:cubicBezTo>
                      <a:pt x="1182" y="1312"/>
                      <a:pt x="1459" y="1241"/>
                      <a:pt x="1655" y="1167"/>
                    </a:cubicBezTo>
                    <a:cubicBezTo>
                      <a:pt x="1751" y="1126"/>
                      <a:pt x="1728" y="987"/>
                      <a:pt x="1646" y="987"/>
                    </a:cubicBezTo>
                    <a:cubicBezTo>
                      <a:pt x="1636" y="987"/>
                      <a:pt x="1626" y="989"/>
                      <a:pt x="1614" y="994"/>
                    </a:cubicBezTo>
                    <a:cubicBezTo>
                      <a:pt x="1417" y="1073"/>
                      <a:pt x="1152" y="1156"/>
                      <a:pt x="909" y="1156"/>
                    </a:cubicBezTo>
                    <a:cubicBezTo>
                      <a:pt x="682" y="1156"/>
                      <a:pt x="475" y="1083"/>
                      <a:pt x="362" y="866"/>
                    </a:cubicBezTo>
                    <a:cubicBezTo>
                      <a:pt x="148" y="484"/>
                      <a:pt x="575" y="209"/>
                      <a:pt x="891" y="169"/>
                    </a:cubicBezTo>
                    <a:cubicBezTo>
                      <a:pt x="998" y="169"/>
                      <a:pt x="998" y="1"/>
                      <a:pt x="89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85" name="Google Shape;885;p20"/>
              <p:cNvSpPr/>
              <p:nvPr/>
            </p:nvSpPr>
            <p:spPr>
              <a:xfrm>
                <a:off x="3162199" y="814714"/>
                <a:ext cx="85401" cy="94803"/>
              </a:xfrm>
              <a:custGeom>
                <a:avLst/>
                <a:gdLst/>
                <a:ahLst/>
                <a:cxnLst/>
                <a:rect l="l" t="t" r="r" b="b"/>
                <a:pathLst>
                  <a:path w="1099" h="1220" extrusionOk="0">
                    <a:moveTo>
                      <a:pt x="448" y="0"/>
                    </a:moveTo>
                    <a:cubicBezTo>
                      <a:pt x="422" y="0"/>
                      <a:pt x="394" y="2"/>
                      <a:pt x="365" y="7"/>
                    </a:cubicBezTo>
                    <a:cubicBezTo>
                      <a:pt x="263" y="27"/>
                      <a:pt x="156" y="68"/>
                      <a:pt x="69" y="134"/>
                    </a:cubicBezTo>
                    <a:cubicBezTo>
                      <a:pt x="0" y="199"/>
                      <a:pt x="66" y="279"/>
                      <a:pt x="140" y="279"/>
                    </a:cubicBezTo>
                    <a:cubicBezTo>
                      <a:pt x="159" y="279"/>
                      <a:pt x="179" y="274"/>
                      <a:pt x="196" y="261"/>
                    </a:cubicBezTo>
                    <a:cubicBezTo>
                      <a:pt x="255" y="203"/>
                      <a:pt x="336" y="166"/>
                      <a:pt x="411" y="166"/>
                    </a:cubicBezTo>
                    <a:cubicBezTo>
                      <a:pt x="499" y="166"/>
                      <a:pt x="577" y="216"/>
                      <a:pt x="599" y="343"/>
                    </a:cubicBezTo>
                    <a:cubicBezTo>
                      <a:pt x="619" y="516"/>
                      <a:pt x="303" y="725"/>
                      <a:pt x="196" y="832"/>
                    </a:cubicBezTo>
                    <a:cubicBezTo>
                      <a:pt x="156" y="852"/>
                      <a:pt x="176" y="918"/>
                      <a:pt x="196" y="939"/>
                    </a:cubicBezTo>
                    <a:cubicBezTo>
                      <a:pt x="293" y="1054"/>
                      <a:pt x="424" y="1219"/>
                      <a:pt x="591" y="1219"/>
                    </a:cubicBezTo>
                    <a:cubicBezTo>
                      <a:pt x="608" y="1219"/>
                      <a:pt x="626" y="1217"/>
                      <a:pt x="645" y="1214"/>
                    </a:cubicBezTo>
                    <a:cubicBezTo>
                      <a:pt x="792" y="1193"/>
                      <a:pt x="874" y="1046"/>
                      <a:pt x="1027" y="979"/>
                    </a:cubicBezTo>
                    <a:cubicBezTo>
                      <a:pt x="1098" y="943"/>
                      <a:pt x="1044" y="825"/>
                      <a:pt x="970" y="825"/>
                    </a:cubicBezTo>
                    <a:cubicBezTo>
                      <a:pt x="961" y="825"/>
                      <a:pt x="950" y="827"/>
                      <a:pt x="940" y="832"/>
                    </a:cubicBezTo>
                    <a:cubicBezTo>
                      <a:pt x="833" y="898"/>
                      <a:pt x="746" y="959"/>
                      <a:pt x="665" y="1025"/>
                    </a:cubicBezTo>
                    <a:cubicBezTo>
                      <a:pt x="641" y="1044"/>
                      <a:pt x="617" y="1051"/>
                      <a:pt x="593" y="1051"/>
                    </a:cubicBezTo>
                    <a:cubicBezTo>
                      <a:pt x="511" y="1051"/>
                      <a:pt x="431" y="961"/>
                      <a:pt x="365" y="898"/>
                    </a:cubicBezTo>
                    <a:cubicBezTo>
                      <a:pt x="578" y="704"/>
                      <a:pt x="833" y="490"/>
                      <a:pt x="726" y="195"/>
                    </a:cubicBezTo>
                    <a:cubicBezTo>
                      <a:pt x="675" y="55"/>
                      <a:pt x="579" y="0"/>
                      <a:pt x="4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886" name="Google Shape;886;p20"/>
            <p:cNvGrpSpPr/>
            <p:nvPr/>
          </p:nvGrpSpPr>
          <p:grpSpPr>
            <a:xfrm>
              <a:off x="7143462" y="4284125"/>
              <a:ext cx="224342" cy="272676"/>
              <a:chOff x="5128122" y="2631987"/>
              <a:chExt cx="224342" cy="272676"/>
            </a:xfrm>
          </p:grpSpPr>
          <p:sp>
            <p:nvSpPr>
              <p:cNvPr id="887" name="Google Shape;887;p20"/>
              <p:cNvSpPr/>
              <p:nvPr/>
            </p:nvSpPr>
            <p:spPr>
              <a:xfrm>
                <a:off x="5128122" y="2828277"/>
                <a:ext cx="75920" cy="61000"/>
              </a:xfrm>
              <a:custGeom>
                <a:avLst/>
                <a:gdLst/>
                <a:ahLst/>
                <a:cxnLst/>
                <a:rect l="l" t="t" r="r" b="b"/>
                <a:pathLst>
                  <a:path w="977" h="785" extrusionOk="0">
                    <a:moveTo>
                      <a:pt x="508" y="1"/>
                    </a:moveTo>
                    <a:cubicBezTo>
                      <a:pt x="427" y="14"/>
                      <a:pt x="338" y="37"/>
                      <a:pt x="262" y="78"/>
                    </a:cubicBezTo>
                    <a:lnTo>
                      <a:pt x="262" y="78"/>
                    </a:lnTo>
                    <a:cubicBezTo>
                      <a:pt x="325" y="49"/>
                      <a:pt x="401" y="36"/>
                      <a:pt x="481" y="36"/>
                    </a:cubicBezTo>
                    <a:cubicBezTo>
                      <a:pt x="643" y="36"/>
                      <a:pt x="826" y="87"/>
                      <a:pt x="976" y="148"/>
                    </a:cubicBezTo>
                    <a:cubicBezTo>
                      <a:pt x="849" y="67"/>
                      <a:pt x="701" y="1"/>
                      <a:pt x="508" y="1"/>
                    </a:cubicBezTo>
                    <a:close/>
                    <a:moveTo>
                      <a:pt x="262" y="78"/>
                    </a:moveTo>
                    <a:cubicBezTo>
                      <a:pt x="210" y="102"/>
                      <a:pt x="165" y="138"/>
                      <a:pt x="132" y="187"/>
                    </a:cubicBezTo>
                    <a:lnTo>
                      <a:pt x="132" y="187"/>
                    </a:lnTo>
                    <a:cubicBezTo>
                      <a:pt x="137" y="181"/>
                      <a:pt x="141" y="175"/>
                      <a:pt x="146" y="169"/>
                    </a:cubicBezTo>
                    <a:cubicBezTo>
                      <a:pt x="178" y="132"/>
                      <a:pt x="218" y="102"/>
                      <a:pt x="262" y="78"/>
                    </a:cubicBezTo>
                    <a:close/>
                    <a:moveTo>
                      <a:pt x="132" y="187"/>
                    </a:moveTo>
                    <a:cubicBezTo>
                      <a:pt x="40" y="308"/>
                      <a:pt x="1" y="431"/>
                      <a:pt x="45" y="576"/>
                    </a:cubicBezTo>
                    <a:cubicBezTo>
                      <a:pt x="45" y="658"/>
                      <a:pt x="85" y="744"/>
                      <a:pt x="146" y="785"/>
                    </a:cubicBezTo>
                    <a:cubicBezTo>
                      <a:pt x="85" y="703"/>
                      <a:pt x="45" y="576"/>
                      <a:pt x="65" y="449"/>
                    </a:cubicBezTo>
                    <a:cubicBezTo>
                      <a:pt x="65" y="336"/>
                      <a:pt x="90" y="250"/>
                      <a:pt x="132" y="187"/>
                    </a:cubicBezTo>
                    <a:close/>
                  </a:path>
                </a:pathLst>
              </a:custGeom>
              <a:solidFill>
                <a:srgbClr val="ABAA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88" name="Google Shape;888;p20"/>
              <p:cNvSpPr/>
              <p:nvPr/>
            </p:nvSpPr>
            <p:spPr>
              <a:xfrm>
                <a:off x="5205519" y="2869462"/>
                <a:ext cx="10024" cy="15075"/>
              </a:xfrm>
              <a:custGeom>
                <a:avLst/>
                <a:gdLst/>
                <a:ahLst/>
                <a:cxnLst/>
                <a:rect l="l" t="t" r="r" b="b"/>
                <a:pathLst>
                  <a:path w="129" h="194" extrusionOk="0">
                    <a:moveTo>
                      <a:pt x="128" y="0"/>
                    </a:moveTo>
                    <a:cubicBezTo>
                      <a:pt x="87" y="67"/>
                      <a:pt x="42" y="128"/>
                      <a:pt x="1" y="194"/>
                    </a:cubicBezTo>
                    <a:cubicBezTo>
                      <a:pt x="67" y="148"/>
                      <a:pt x="108" y="87"/>
                      <a:pt x="128" y="0"/>
                    </a:cubicBezTo>
                    <a:close/>
                  </a:path>
                </a:pathLst>
              </a:custGeom>
              <a:solidFill>
                <a:srgbClr val="ABAA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89" name="Google Shape;889;p20"/>
              <p:cNvSpPr/>
              <p:nvPr/>
            </p:nvSpPr>
            <p:spPr>
              <a:xfrm>
                <a:off x="5144596" y="2842964"/>
                <a:ext cx="62632" cy="50199"/>
              </a:xfrm>
              <a:custGeom>
                <a:avLst/>
                <a:gdLst/>
                <a:ahLst/>
                <a:cxnLst/>
                <a:rect l="l" t="t" r="r" b="b"/>
                <a:pathLst>
                  <a:path w="806" h="646" extrusionOk="0">
                    <a:moveTo>
                      <a:pt x="260" y="0"/>
                    </a:moveTo>
                    <a:cubicBezTo>
                      <a:pt x="147" y="0"/>
                      <a:pt x="54" y="44"/>
                      <a:pt x="21" y="173"/>
                    </a:cubicBezTo>
                    <a:cubicBezTo>
                      <a:pt x="1" y="341"/>
                      <a:pt x="62" y="596"/>
                      <a:pt x="255" y="642"/>
                    </a:cubicBezTo>
                    <a:cubicBezTo>
                      <a:pt x="271" y="645"/>
                      <a:pt x="287" y="646"/>
                      <a:pt x="302" y="646"/>
                    </a:cubicBezTo>
                    <a:cubicBezTo>
                      <a:pt x="517" y="646"/>
                      <a:pt x="705" y="392"/>
                      <a:pt x="805" y="173"/>
                    </a:cubicBezTo>
                    <a:cubicBezTo>
                      <a:pt x="688" y="119"/>
                      <a:pt x="447" y="0"/>
                      <a:pt x="260" y="0"/>
                    </a:cubicBezTo>
                    <a:close/>
                  </a:path>
                </a:pathLst>
              </a:custGeom>
              <a:solidFill>
                <a:srgbClr val="ABAA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90" name="Google Shape;890;p20"/>
              <p:cNvSpPr/>
              <p:nvPr/>
            </p:nvSpPr>
            <p:spPr>
              <a:xfrm>
                <a:off x="5261702" y="2716999"/>
                <a:ext cx="90762" cy="81049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1043" extrusionOk="0">
                    <a:moveTo>
                      <a:pt x="631" y="1"/>
                    </a:moveTo>
                    <a:cubicBezTo>
                      <a:pt x="511" y="1"/>
                      <a:pt x="388" y="19"/>
                      <a:pt x="276" y="73"/>
                    </a:cubicBezTo>
                    <a:cubicBezTo>
                      <a:pt x="108" y="180"/>
                      <a:pt x="1" y="353"/>
                      <a:pt x="1" y="541"/>
                    </a:cubicBezTo>
                    <a:cubicBezTo>
                      <a:pt x="1" y="710"/>
                      <a:pt x="82" y="923"/>
                      <a:pt x="256" y="990"/>
                    </a:cubicBezTo>
                    <a:cubicBezTo>
                      <a:pt x="323" y="1028"/>
                      <a:pt x="389" y="1043"/>
                      <a:pt x="461" y="1043"/>
                    </a:cubicBezTo>
                    <a:cubicBezTo>
                      <a:pt x="502" y="1043"/>
                      <a:pt x="545" y="1038"/>
                      <a:pt x="592" y="1030"/>
                    </a:cubicBezTo>
                    <a:cubicBezTo>
                      <a:pt x="699" y="1010"/>
                      <a:pt x="785" y="944"/>
                      <a:pt x="872" y="862"/>
                    </a:cubicBezTo>
                    <a:cubicBezTo>
                      <a:pt x="913" y="816"/>
                      <a:pt x="953" y="735"/>
                      <a:pt x="953" y="669"/>
                    </a:cubicBezTo>
                    <a:cubicBezTo>
                      <a:pt x="1040" y="628"/>
                      <a:pt x="1101" y="541"/>
                      <a:pt x="1126" y="455"/>
                    </a:cubicBezTo>
                    <a:cubicBezTo>
                      <a:pt x="1167" y="307"/>
                      <a:pt x="1101" y="160"/>
                      <a:pt x="974" y="73"/>
                    </a:cubicBezTo>
                    <a:lnTo>
                      <a:pt x="974" y="200"/>
                    </a:lnTo>
                    <a:cubicBezTo>
                      <a:pt x="981" y="197"/>
                      <a:pt x="989" y="195"/>
                      <a:pt x="998" y="195"/>
                    </a:cubicBezTo>
                    <a:cubicBezTo>
                      <a:pt x="1043" y="195"/>
                      <a:pt x="1098" y="239"/>
                      <a:pt x="1081" y="307"/>
                    </a:cubicBezTo>
                    <a:cubicBezTo>
                      <a:pt x="979" y="570"/>
                      <a:pt x="737" y="935"/>
                      <a:pt x="498" y="935"/>
                    </a:cubicBezTo>
                    <a:cubicBezTo>
                      <a:pt x="390" y="935"/>
                      <a:pt x="283" y="861"/>
                      <a:pt x="189" y="669"/>
                    </a:cubicBezTo>
                    <a:cubicBezTo>
                      <a:pt x="5" y="268"/>
                      <a:pt x="255" y="104"/>
                      <a:pt x="556" y="104"/>
                    </a:cubicBezTo>
                    <a:cubicBezTo>
                      <a:pt x="638" y="104"/>
                      <a:pt x="724" y="116"/>
                      <a:pt x="806" y="139"/>
                    </a:cubicBezTo>
                    <a:lnTo>
                      <a:pt x="806" y="12"/>
                    </a:lnTo>
                    <a:cubicBezTo>
                      <a:pt x="750" y="5"/>
                      <a:pt x="691" y="1"/>
                      <a:pt x="631" y="1"/>
                    </a:cubicBezTo>
                    <a:close/>
                  </a:path>
                </a:pathLst>
              </a:custGeom>
              <a:solidFill>
                <a:srgbClr val="ABAA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91" name="Google Shape;891;p20"/>
              <p:cNvSpPr/>
              <p:nvPr/>
            </p:nvSpPr>
            <p:spPr>
              <a:xfrm>
                <a:off x="5277476" y="2737436"/>
                <a:ext cx="53618" cy="38931"/>
              </a:xfrm>
              <a:custGeom>
                <a:avLst/>
                <a:gdLst/>
                <a:ahLst/>
                <a:cxnLst/>
                <a:rect l="l" t="t" r="r" b="b"/>
                <a:pathLst>
                  <a:path w="690" h="501" extrusionOk="0">
                    <a:moveTo>
                      <a:pt x="338" y="1"/>
                    </a:moveTo>
                    <a:cubicBezTo>
                      <a:pt x="152" y="1"/>
                      <a:pt x="1" y="85"/>
                      <a:pt x="134" y="345"/>
                    </a:cubicBezTo>
                    <a:cubicBezTo>
                      <a:pt x="197" y="457"/>
                      <a:pt x="261" y="501"/>
                      <a:pt x="324" y="501"/>
                    </a:cubicBezTo>
                    <a:cubicBezTo>
                      <a:pt x="474" y="501"/>
                      <a:pt x="614" y="245"/>
                      <a:pt x="689" y="65"/>
                    </a:cubicBezTo>
                    <a:lnTo>
                      <a:pt x="643" y="65"/>
                    </a:lnTo>
                    <a:cubicBezTo>
                      <a:pt x="560" y="28"/>
                      <a:pt x="444" y="1"/>
                      <a:pt x="338" y="1"/>
                    </a:cubicBezTo>
                    <a:close/>
                  </a:path>
                </a:pathLst>
              </a:custGeom>
              <a:solidFill>
                <a:srgbClr val="ABAA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92" name="Google Shape;892;p20"/>
              <p:cNvSpPr/>
              <p:nvPr/>
            </p:nvSpPr>
            <p:spPr>
              <a:xfrm>
                <a:off x="5342440" y="2643488"/>
                <a:ext cx="3264" cy="26576"/>
              </a:xfrm>
              <a:custGeom>
                <a:avLst/>
                <a:gdLst/>
                <a:ahLst/>
                <a:cxnLst/>
                <a:rect l="l" t="t" r="r" b="b"/>
                <a:pathLst>
                  <a:path w="42" h="342" extrusionOk="0">
                    <a:moveTo>
                      <a:pt x="1" y="0"/>
                    </a:moveTo>
                    <a:lnTo>
                      <a:pt x="1" y="342"/>
                    </a:lnTo>
                    <a:cubicBezTo>
                      <a:pt x="42" y="235"/>
                      <a:pt x="42" y="107"/>
                      <a:pt x="1" y="0"/>
                    </a:cubicBezTo>
                    <a:close/>
                  </a:path>
                </a:pathLst>
              </a:custGeom>
              <a:solidFill>
                <a:srgbClr val="ABAA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93" name="Google Shape;893;p20"/>
              <p:cNvSpPr/>
              <p:nvPr/>
            </p:nvSpPr>
            <p:spPr>
              <a:xfrm>
                <a:off x="5205519" y="2651803"/>
                <a:ext cx="15153" cy="41263"/>
              </a:xfrm>
              <a:custGeom>
                <a:avLst/>
                <a:gdLst/>
                <a:ahLst/>
                <a:cxnLst/>
                <a:rect l="l" t="t" r="r" b="b"/>
                <a:pathLst>
                  <a:path w="195" h="531" extrusionOk="0">
                    <a:moveTo>
                      <a:pt x="169" y="0"/>
                    </a:moveTo>
                    <a:cubicBezTo>
                      <a:pt x="1" y="128"/>
                      <a:pt x="42" y="382"/>
                      <a:pt x="194" y="530"/>
                    </a:cubicBezTo>
                    <a:cubicBezTo>
                      <a:pt x="194" y="489"/>
                      <a:pt x="194" y="449"/>
                      <a:pt x="169" y="428"/>
                    </a:cubicBezTo>
                    <a:cubicBezTo>
                      <a:pt x="169" y="321"/>
                      <a:pt x="128" y="148"/>
                      <a:pt x="149" y="46"/>
                    </a:cubicBezTo>
                    <a:cubicBezTo>
                      <a:pt x="149" y="21"/>
                      <a:pt x="149" y="21"/>
                      <a:pt x="169" y="0"/>
                    </a:cubicBezTo>
                    <a:close/>
                  </a:path>
                </a:pathLst>
              </a:custGeom>
              <a:solidFill>
                <a:srgbClr val="ABAA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94" name="Google Shape;894;p20"/>
              <p:cNvSpPr/>
              <p:nvPr/>
            </p:nvSpPr>
            <p:spPr>
              <a:xfrm>
                <a:off x="5233649" y="2696485"/>
                <a:ext cx="21447" cy="2875"/>
              </a:xfrm>
              <a:custGeom>
                <a:avLst/>
                <a:gdLst/>
                <a:ahLst/>
                <a:cxnLst/>
                <a:rect l="l" t="t" r="r" b="b"/>
                <a:pathLst>
                  <a:path w="276" h="37" extrusionOk="0">
                    <a:moveTo>
                      <a:pt x="0" y="1"/>
                    </a:moveTo>
                    <a:lnTo>
                      <a:pt x="0" y="21"/>
                    </a:lnTo>
                    <a:cubicBezTo>
                      <a:pt x="21" y="31"/>
                      <a:pt x="42" y="37"/>
                      <a:pt x="64" y="37"/>
                    </a:cubicBezTo>
                    <a:cubicBezTo>
                      <a:pt x="86" y="37"/>
                      <a:pt x="107" y="31"/>
                      <a:pt x="128" y="21"/>
                    </a:cubicBezTo>
                    <a:cubicBezTo>
                      <a:pt x="168" y="21"/>
                      <a:pt x="235" y="1"/>
                      <a:pt x="275" y="1"/>
                    </a:cubicBezTo>
                    <a:close/>
                  </a:path>
                </a:pathLst>
              </a:custGeom>
              <a:solidFill>
                <a:srgbClr val="ABAA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95" name="Google Shape;895;p20"/>
              <p:cNvSpPr/>
              <p:nvPr/>
            </p:nvSpPr>
            <p:spPr>
              <a:xfrm>
                <a:off x="5230463" y="2645431"/>
                <a:ext cx="98999" cy="37688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485" extrusionOk="0">
                    <a:moveTo>
                      <a:pt x="1274" y="1"/>
                    </a:moveTo>
                    <a:lnTo>
                      <a:pt x="1274" y="1"/>
                    </a:lnTo>
                    <a:cubicBezTo>
                      <a:pt x="953" y="21"/>
                      <a:pt x="1" y="62"/>
                      <a:pt x="1" y="149"/>
                    </a:cubicBezTo>
                    <a:cubicBezTo>
                      <a:pt x="21" y="276"/>
                      <a:pt x="21" y="383"/>
                      <a:pt x="21" y="485"/>
                    </a:cubicBezTo>
                    <a:cubicBezTo>
                      <a:pt x="423" y="485"/>
                      <a:pt x="805" y="444"/>
                      <a:pt x="1187" y="357"/>
                    </a:cubicBezTo>
                    <a:cubicBezTo>
                      <a:pt x="1208" y="357"/>
                      <a:pt x="1248" y="357"/>
                      <a:pt x="1248" y="383"/>
                    </a:cubicBezTo>
                    <a:cubicBezTo>
                      <a:pt x="1274" y="256"/>
                      <a:pt x="1274" y="128"/>
                      <a:pt x="1274" y="1"/>
                    </a:cubicBezTo>
                    <a:close/>
                  </a:path>
                </a:pathLst>
              </a:custGeom>
              <a:solidFill>
                <a:srgbClr val="ABAA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96" name="Google Shape;896;p20"/>
              <p:cNvSpPr/>
              <p:nvPr/>
            </p:nvSpPr>
            <p:spPr>
              <a:xfrm>
                <a:off x="5131541" y="2631987"/>
                <a:ext cx="215483" cy="272676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3509" extrusionOk="0">
                    <a:moveTo>
                      <a:pt x="2547" y="174"/>
                    </a:moveTo>
                    <a:cubicBezTo>
                      <a:pt x="2547" y="301"/>
                      <a:pt x="2547" y="429"/>
                      <a:pt x="2521" y="556"/>
                    </a:cubicBezTo>
                    <a:cubicBezTo>
                      <a:pt x="2521" y="530"/>
                      <a:pt x="2481" y="530"/>
                      <a:pt x="2460" y="530"/>
                    </a:cubicBezTo>
                    <a:cubicBezTo>
                      <a:pt x="2078" y="617"/>
                      <a:pt x="1696" y="658"/>
                      <a:pt x="1294" y="658"/>
                    </a:cubicBezTo>
                    <a:cubicBezTo>
                      <a:pt x="1294" y="556"/>
                      <a:pt x="1294" y="449"/>
                      <a:pt x="1274" y="322"/>
                    </a:cubicBezTo>
                    <a:cubicBezTo>
                      <a:pt x="1274" y="235"/>
                      <a:pt x="2226" y="194"/>
                      <a:pt x="2547" y="174"/>
                    </a:cubicBezTo>
                    <a:close/>
                    <a:moveTo>
                      <a:pt x="2216" y="1358"/>
                    </a:moveTo>
                    <a:cubicBezTo>
                      <a:pt x="2322" y="1358"/>
                      <a:pt x="2438" y="1385"/>
                      <a:pt x="2521" y="1422"/>
                    </a:cubicBezTo>
                    <a:lnTo>
                      <a:pt x="2567" y="1422"/>
                    </a:lnTo>
                    <a:cubicBezTo>
                      <a:pt x="2492" y="1602"/>
                      <a:pt x="2352" y="1858"/>
                      <a:pt x="2202" y="1858"/>
                    </a:cubicBezTo>
                    <a:cubicBezTo>
                      <a:pt x="2139" y="1858"/>
                      <a:pt x="2075" y="1814"/>
                      <a:pt x="2012" y="1702"/>
                    </a:cubicBezTo>
                    <a:cubicBezTo>
                      <a:pt x="1879" y="1442"/>
                      <a:pt x="2030" y="1358"/>
                      <a:pt x="2216" y="1358"/>
                    </a:cubicBezTo>
                    <a:close/>
                    <a:moveTo>
                      <a:pt x="428" y="2715"/>
                    </a:moveTo>
                    <a:cubicBezTo>
                      <a:pt x="615" y="2715"/>
                      <a:pt x="856" y="2834"/>
                      <a:pt x="973" y="2888"/>
                    </a:cubicBezTo>
                    <a:cubicBezTo>
                      <a:pt x="873" y="3107"/>
                      <a:pt x="685" y="3361"/>
                      <a:pt x="470" y="3361"/>
                    </a:cubicBezTo>
                    <a:cubicBezTo>
                      <a:pt x="455" y="3361"/>
                      <a:pt x="439" y="3360"/>
                      <a:pt x="423" y="3357"/>
                    </a:cubicBezTo>
                    <a:cubicBezTo>
                      <a:pt x="230" y="3311"/>
                      <a:pt x="169" y="3056"/>
                      <a:pt x="189" y="2888"/>
                    </a:cubicBezTo>
                    <a:cubicBezTo>
                      <a:pt x="222" y="2759"/>
                      <a:pt x="315" y="2715"/>
                      <a:pt x="428" y="2715"/>
                    </a:cubicBezTo>
                    <a:close/>
                    <a:moveTo>
                      <a:pt x="2333" y="1"/>
                    </a:moveTo>
                    <a:cubicBezTo>
                      <a:pt x="1910" y="1"/>
                      <a:pt x="1228" y="1"/>
                      <a:pt x="1121" y="255"/>
                    </a:cubicBezTo>
                    <a:cubicBezTo>
                      <a:pt x="1101" y="276"/>
                      <a:pt x="1101" y="276"/>
                      <a:pt x="1101" y="301"/>
                    </a:cubicBezTo>
                    <a:cubicBezTo>
                      <a:pt x="1080" y="403"/>
                      <a:pt x="1121" y="576"/>
                      <a:pt x="1121" y="683"/>
                    </a:cubicBezTo>
                    <a:cubicBezTo>
                      <a:pt x="1146" y="704"/>
                      <a:pt x="1146" y="744"/>
                      <a:pt x="1146" y="785"/>
                    </a:cubicBezTo>
                    <a:cubicBezTo>
                      <a:pt x="1167" y="1085"/>
                      <a:pt x="1167" y="1401"/>
                      <a:pt x="1167" y="1702"/>
                    </a:cubicBezTo>
                    <a:cubicBezTo>
                      <a:pt x="1146" y="2038"/>
                      <a:pt x="1121" y="2399"/>
                      <a:pt x="1039" y="2720"/>
                    </a:cubicBezTo>
                    <a:cubicBezTo>
                      <a:pt x="994" y="2720"/>
                      <a:pt x="973" y="2695"/>
                      <a:pt x="932" y="2674"/>
                    </a:cubicBezTo>
                    <a:cubicBezTo>
                      <a:pt x="782" y="2613"/>
                      <a:pt x="599" y="2562"/>
                      <a:pt x="437" y="2562"/>
                    </a:cubicBezTo>
                    <a:cubicBezTo>
                      <a:pt x="209" y="2562"/>
                      <a:pt x="21" y="2662"/>
                      <a:pt x="21" y="2975"/>
                    </a:cubicBezTo>
                    <a:cubicBezTo>
                      <a:pt x="1" y="3102"/>
                      <a:pt x="41" y="3229"/>
                      <a:pt x="102" y="3311"/>
                    </a:cubicBezTo>
                    <a:cubicBezTo>
                      <a:pt x="198" y="3432"/>
                      <a:pt x="341" y="3509"/>
                      <a:pt x="492" y="3509"/>
                    </a:cubicBezTo>
                    <a:cubicBezTo>
                      <a:pt x="583" y="3509"/>
                      <a:pt x="676" y="3481"/>
                      <a:pt x="764" y="3418"/>
                    </a:cubicBezTo>
                    <a:cubicBezTo>
                      <a:pt x="826" y="3377"/>
                      <a:pt x="892" y="3311"/>
                      <a:pt x="953" y="3250"/>
                    </a:cubicBezTo>
                    <a:cubicBezTo>
                      <a:pt x="994" y="3184"/>
                      <a:pt x="1039" y="3123"/>
                      <a:pt x="1080" y="3056"/>
                    </a:cubicBezTo>
                    <a:cubicBezTo>
                      <a:pt x="1376" y="2527"/>
                      <a:pt x="1335" y="1763"/>
                      <a:pt x="1335" y="1233"/>
                    </a:cubicBezTo>
                    <a:cubicBezTo>
                      <a:pt x="1335" y="1106"/>
                      <a:pt x="1314" y="979"/>
                      <a:pt x="1314" y="851"/>
                    </a:cubicBezTo>
                    <a:lnTo>
                      <a:pt x="1314" y="831"/>
                    </a:lnTo>
                    <a:lnTo>
                      <a:pt x="1589" y="831"/>
                    </a:lnTo>
                    <a:cubicBezTo>
                      <a:pt x="1910" y="810"/>
                      <a:pt x="2206" y="765"/>
                      <a:pt x="2501" y="704"/>
                    </a:cubicBezTo>
                    <a:cubicBezTo>
                      <a:pt x="2501" y="704"/>
                      <a:pt x="2516" y="704"/>
                      <a:pt x="2520" y="690"/>
                    </a:cubicBezTo>
                    <a:lnTo>
                      <a:pt x="2520" y="690"/>
                    </a:lnTo>
                    <a:cubicBezTo>
                      <a:pt x="2501" y="835"/>
                      <a:pt x="2501" y="981"/>
                      <a:pt x="2481" y="1106"/>
                    </a:cubicBezTo>
                    <a:lnTo>
                      <a:pt x="2481" y="1233"/>
                    </a:lnTo>
                    <a:cubicBezTo>
                      <a:pt x="2399" y="1210"/>
                      <a:pt x="2313" y="1198"/>
                      <a:pt x="2231" y="1198"/>
                    </a:cubicBezTo>
                    <a:cubicBezTo>
                      <a:pt x="1930" y="1198"/>
                      <a:pt x="1680" y="1362"/>
                      <a:pt x="1864" y="1763"/>
                    </a:cubicBezTo>
                    <a:cubicBezTo>
                      <a:pt x="1958" y="1955"/>
                      <a:pt x="2065" y="2029"/>
                      <a:pt x="2173" y="2029"/>
                    </a:cubicBezTo>
                    <a:cubicBezTo>
                      <a:pt x="2412" y="2029"/>
                      <a:pt x="2654" y="1664"/>
                      <a:pt x="2756" y="1401"/>
                    </a:cubicBezTo>
                    <a:cubicBezTo>
                      <a:pt x="2773" y="1333"/>
                      <a:pt x="2718" y="1289"/>
                      <a:pt x="2673" y="1289"/>
                    </a:cubicBezTo>
                    <a:cubicBezTo>
                      <a:pt x="2664" y="1289"/>
                      <a:pt x="2656" y="1291"/>
                      <a:pt x="2649" y="1294"/>
                    </a:cubicBezTo>
                    <a:lnTo>
                      <a:pt x="2649" y="1167"/>
                    </a:lnTo>
                    <a:cubicBezTo>
                      <a:pt x="2674" y="938"/>
                      <a:pt x="2694" y="724"/>
                      <a:pt x="2715" y="490"/>
                    </a:cubicBezTo>
                    <a:lnTo>
                      <a:pt x="2715" y="148"/>
                    </a:lnTo>
                    <a:lnTo>
                      <a:pt x="2715" y="87"/>
                    </a:lnTo>
                    <a:cubicBezTo>
                      <a:pt x="2715" y="47"/>
                      <a:pt x="2674" y="1"/>
                      <a:pt x="26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97" name="Google Shape;897;p20"/>
            <p:cNvSpPr/>
            <p:nvPr/>
          </p:nvSpPr>
          <p:spPr>
            <a:xfrm flipH="1">
              <a:off x="4745477" y="-11523"/>
              <a:ext cx="424205" cy="344866"/>
            </a:xfrm>
            <a:custGeom>
              <a:avLst/>
              <a:gdLst/>
              <a:ahLst/>
              <a:cxnLst/>
              <a:rect l="l" t="t" r="r" b="b"/>
              <a:pathLst>
                <a:path w="5459" h="4438" extrusionOk="0">
                  <a:moveTo>
                    <a:pt x="2320" y="715"/>
                  </a:moveTo>
                  <a:cubicBezTo>
                    <a:pt x="2736" y="715"/>
                    <a:pt x="2424" y="1418"/>
                    <a:pt x="2067" y="1418"/>
                  </a:cubicBezTo>
                  <a:cubicBezTo>
                    <a:pt x="2047" y="1397"/>
                    <a:pt x="2047" y="1377"/>
                    <a:pt x="2021" y="1352"/>
                  </a:cubicBezTo>
                  <a:cubicBezTo>
                    <a:pt x="1981" y="1097"/>
                    <a:pt x="2021" y="715"/>
                    <a:pt x="2301" y="715"/>
                  </a:cubicBezTo>
                  <a:cubicBezTo>
                    <a:pt x="2308" y="715"/>
                    <a:pt x="2314" y="715"/>
                    <a:pt x="2320" y="715"/>
                  </a:cubicBezTo>
                  <a:close/>
                  <a:moveTo>
                    <a:pt x="3673" y="1235"/>
                  </a:moveTo>
                  <a:cubicBezTo>
                    <a:pt x="3917" y="1235"/>
                    <a:pt x="4173" y="1310"/>
                    <a:pt x="4400" y="1459"/>
                  </a:cubicBezTo>
                  <a:cubicBezTo>
                    <a:pt x="5311" y="2075"/>
                    <a:pt x="4675" y="3241"/>
                    <a:pt x="3977" y="3689"/>
                  </a:cubicBezTo>
                  <a:cubicBezTo>
                    <a:pt x="3447" y="4038"/>
                    <a:pt x="2722" y="4278"/>
                    <a:pt x="2042" y="4278"/>
                  </a:cubicBezTo>
                  <a:cubicBezTo>
                    <a:pt x="1768" y="4278"/>
                    <a:pt x="1502" y="4239"/>
                    <a:pt x="1258" y="4153"/>
                  </a:cubicBezTo>
                  <a:cubicBezTo>
                    <a:pt x="708" y="3964"/>
                    <a:pt x="494" y="3389"/>
                    <a:pt x="774" y="2879"/>
                  </a:cubicBezTo>
                  <a:cubicBezTo>
                    <a:pt x="1004" y="2483"/>
                    <a:pt x="1555" y="2102"/>
                    <a:pt x="2060" y="2102"/>
                  </a:cubicBezTo>
                  <a:cubicBezTo>
                    <a:pt x="2203" y="2102"/>
                    <a:pt x="2342" y="2132"/>
                    <a:pt x="2470" y="2202"/>
                  </a:cubicBezTo>
                  <a:cubicBezTo>
                    <a:pt x="2483" y="2209"/>
                    <a:pt x="2494" y="2211"/>
                    <a:pt x="2504" y="2211"/>
                  </a:cubicBezTo>
                  <a:cubicBezTo>
                    <a:pt x="2524" y="2211"/>
                    <a:pt x="2539" y="2202"/>
                    <a:pt x="2556" y="2202"/>
                  </a:cubicBezTo>
                  <a:cubicBezTo>
                    <a:pt x="2571" y="2207"/>
                    <a:pt x="2587" y="2210"/>
                    <a:pt x="2602" y="2210"/>
                  </a:cubicBezTo>
                  <a:cubicBezTo>
                    <a:pt x="2647" y="2210"/>
                    <a:pt x="2689" y="2187"/>
                    <a:pt x="2704" y="2141"/>
                  </a:cubicBezTo>
                  <a:cubicBezTo>
                    <a:pt x="2758" y="1531"/>
                    <a:pt x="3190" y="1235"/>
                    <a:pt x="3673" y="1235"/>
                  </a:cubicBezTo>
                  <a:close/>
                  <a:moveTo>
                    <a:pt x="1947" y="1"/>
                  </a:moveTo>
                  <a:cubicBezTo>
                    <a:pt x="1931" y="1"/>
                    <a:pt x="1913" y="6"/>
                    <a:pt x="1894" y="17"/>
                  </a:cubicBezTo>
                  <a:cubicBezTo>
                    <a:pt x="1237" y="333"/>
                    <a:pt x="1492" y="888"/>
                    <a:pt x="1853" y="1377"/>
                  </a:cubicBezTo>
                  <a:cubicBezTo>
                    <a:pt x="1853" y="1438"/>
                    <a:pt x="1874" y="1504"/>
                    <a:pt x="1894" y="1566"/>
                  </a:cubicBezTo>
                  <a:cubicBezTo>
                    <a:pt x="1912" y="1595"/>
                    <a:pt x="1950" y="1616"/>
                    <a:pt x="1984" y="1616"/>
                  </a:cubicBezTo>
                  <a:cubicBezTo>
                    <a:pt x="1997" y="1616"/>
                    <a:pt x="2010" y="1613"/>
                    <a:pt x="2021" y="1606"/>
                  </a:cubicBezTo>
                  <a:cubicBezTo>
                    <a:pt x="2128" y="1734"/>
                    <a:pt x="2215" y="1841"/>
                    <a:pt x="2301" y="1947"/>
                  </a:cubicBezTo>
                  <a:cubicBezTo>
                    <a:pt x="2225" y="1932"/>
                    <a:pt x="2147" y="1924"/>
                    <a:pt x="2069" y="1924"/>
                  </a:cubicBezTo>
                  <a:cubicBezTo>
                    <a:pt x="1077" y="1924"/>
                    <a:pt x="1" y="3122"/>
                    <a:pt x="728" y="4005"/>
                  </a:cubicBezTo>
                  <a:cubicBezTo>
                    <a:pt x="1018" y="4369"/>
                    <a:pt x="1551" y="4438"/>
                    <a:pt x="2018" y="4438"/>
                  </a:cubicBezTo>
                  <a:cubicBezTo>
                    <a:pt x="2100" y="4438"/>
                    <a:pt x="2180" y="4436"/>
                    <a:pt x="2256" y="4433"/>
                  </a:cubicBezTo>
                  <a:cubicBezTo>
                    <a:pt x="2872" y="4366"/>
                    <a:pt x="3508" y="4153"/>
                    <a:pt x="4058" y="3837"/>
                  </a:cubicBezTo>
                  <a:cubicBezTo>
                    <a:pt x="4929" y="3307"/>
                    <a:pt x="5459" y="2034"/>
                    <a:pt x="4486" y="1331"/>
                  </a:cubicBezTo>
                  <a:cubicBezTo>
                    <a:pt x="4230" y="1140"/>
                    <a:pt x="3949" y="1051"/>
                    <a:pt x="3680" y="1051"/>
                  </a:cubicBezTo>
                  <a:cubicBezTo>
                    <a:pt x="3147" y="1051"/>
                    <a:pt x="2668" y="1404"/>
                    <a:pt x="2556" y="2014"/>
                  </a:cubicBezTo>
                  <a:cubicBezTo>
                    <a:pt x="2470" y="1886"/>
                    <a:pt x="2322" y="1734"/>
                    <a:pt x="2195" y="1566"/>
                  </a:cubicBezTo>
                  <a:cubicBezTo>
                    <a:pt x="2403" y="1525"/>
                    <a:pt x="2556" y="1331"/>
                    <a:pt x="2638" y="1143"/>
                  </a:cubicBezTo>
                  <a:cubicBezTo>
                    <a:pt x="2724" y="949"/>
                    <a:pt x="2724" y="654"/>
                    <a:pt x="2470" y="567"/>
                  </a:cubicBezTo>
                  <a:cubicBezTo>
                    <a:pt x="2408" y="548"/>
                    <a:pt x="2351" y="539"/>
                    <a:pt x="2299" y="539"/>
                  </a:cubicBezTo>
                  <a:cubicBezTo>
                    <a:pt x="2012" y="539"/>
                    <a:pt x="1871" y="812"/>
                    <a:pt x="1853" y="1097"/>
                  </a:cubicBezTo>
                  <a:cubicBezTo>
                    <a:pt x="1619" y="741"/>
                    <a:pt x="1538" y="379"/>
                    <a:pt x="1981" y="145"/>
                  </a:cubicBezTo>
                  <a:cubicBezTo>
                    <a:pt x="2069" y="111"/>
                    <a:pt x="2025" y="1"/>
                    <a:pt x="19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898" name="Google Shape;898;p20"/>
            <p:cNvGrpSpPr/>
            <p:nvPr/>
          </p:nvGrpSpPr>
          <p:grpSpPr>
            <a:xfrm flipH="1">
              <a:off x="2699112" y="4654438"/>
              <a:ext cx="664477" cy="354035"/>
              <a:chOff x="4404199" y="208050"/>
              <a:chExt cx="664477" cy="354035"/>
            </a:xfrm>
          </p:grpSpPr>
          <p:sp>
            <p:nvSpPr>
              <p:cNvPr id="899" name="Google Shape;899;p20"/>
              <p:cNvSpPr/>
              <p:nvPr/>
            </p:nvSpPr>
            <p:spPr>
              <a:xfrm>
                <a:off x="4404199" y="208050"/>
                <a:ext cx="664477" cy="354035"/>
              </a:xfrm>
              <a:custGeom>
                <a:avLst/>
                <a:gdLst/>
                <a:ahLst/>
                <a:cxnLst/>
                <a:rect l="l" t="t" r="r" b="b"/>
                <a:pathLst>
                  <a:path w="8551" h="4556" extrusionOk="0">
                    <a:moveTo>
                      <a:pt x="5796" y="195"/>
                    </a:moveTo>
                    <a:cubicBezTo>
                      <a:pt x="6707" y="1361"/>
                      <a:pt x="7874" y="2507"/>
                      <a:pt x="8342" y="3908"/>
                    </a:cubicBezTo>
                    <a:cubicBezTo>
                      <a:pt x="7150" y="4015"/>
                      <a:pt x="5964" y="4076"/>
                      <a:pt x="4777" y="4162"/>
                    </a:cubicBezTo>
                    <a:cubicBezTo>
                      <a:pt x="3574" y="4233"/>
                      <a:pt x="2329" y="4373"/>
                      <a:pt x="1100" y="4373"/>
                    </a:cubicBezTo>
                    <a:cubicBezTo>
                      <a:pt x="831" y="4373"/>
                      <a:pt x="563" y="4366"/>
                      <a:pt x="296" y="4351"/>
                    </a:cubicBezTo>
                    <a:cubicBezTo>
                      <a:pt x="550" y="4122"/>
                      <a:pt x="805" y="3887"/>
                      <a:pt x="1085" y="3653"/>
                    </a:cubicBezTo>
                    <a:cubicBezTo>
                      <a:pt x="1105" y="3694"/>
                      <a:pt x="1126" y="3714"/>
                      <a:pt x="1126" y="3760"/>
                    </a:cubicBezTo>
                    <a:cubicBezTo>
                      <a:pt x="1142" y="3802"/>
                      <a:pt x="1175" y="3821"/>
                      <a:pt x="1208" y="3821"/>
                    </a:cubicBezTo>
                    <a:cubicBezTo>
                      <a:pt x="1257" y="3821"/>
                      <a:pt x="1306" y="3779"/>
                      <a:pt x="1294" y="3714"/>
                    </a:cubicBezTo>
                    <a:cubicBezTo>
                      <a:pt x="1274" y="3653"/>
                      <a:pt x="1253" y="3612"/>
                      <a:pt x="1233" y="3566"/>
                    </a:cubicBezTo>
                    <a:lnTo>
                      <a:pt x="1233" y="3546"/>
                    </a:lnTo>
                    <a:cubicBezTo>
                      <a:pt x="1253" y="3526"/>
                      <a:pt x="1294" y="3505"/>
                      <a:pt x="1314" y="3460"/>
                    </a:cubicBezTo>
                    <a:cubicBezTo>
                      <a:pt x="1340" y="3505"/>
                      <a:pt x="1360" y="3526"/>
                      <a:pt x="1380" y="3566"/>
                    </a:cubicBezTo>
                    <a:cubicBezTo>
                      <a:pt x="1404" y="3593"/>
                      <a:pt x="1429" y="3604"/>
                      <a:pt x="1454" y="3604"/>
                    </a:cubicBezTo>
                    <a:cubicBezTo>
                      <a:pt x="1472" y="3604"/>
                      <a:pt x="1490" y="3598"/>
                      <a:pt x="1508" y="3587"/>
                    </a:cubicBezTo>
                    <a:cubicBezTo>
                      <a:pt x="1549" y="3566"/>
                      <a:pt x="1569" y="3505"/>
                      <a:pt x="1528" y="3485"/>
                    </a:cubicBezTo>
                    <a:cubicBezTo>
                      <a:pt x="1508" y="3439"/>
                      <a:pt x="1487" y="3419"/>
                      <a:pt x="1467" y="3378"/>
                    </a:cubicBezTo>
                    <a:lnTo>
                      <a:pt x="1442" y="3358"/>
                    </a:lnTo>
                    <a:cubicBezTo>
                      <a:pt x="1487" y="3332"/>
                      <a:pt x="1528" y="3291"/>
                      <a:pt x="1594" y="3271"/>
                    </a:cubicBezTo>
                    <a:cubicBezTo>
                      <a:pt x="1615" y="3291"/>
                      <a:pt x="1635" y="3332"/>
                      <a:pt x="1676" y="3358"/>
                    </a:cubicBezTo>
                    <a:cubicBezTo>
                      <a:pt x="1691" y="3387"/>
                      <a:pt x="1719" y="3406"/>
                      <a:pt x="1750" y="3406"/>
                    </a:cubicBezTo>
                    <a:cubicBezTo>
                      <a:pt x="1761" y="3406"/>
                      <a:pt x="1772" y="3404"/>
                      <a:pt x="1783" y="3398"/>
                    </a:cubicBezTo>
                    <a:cubicBezTo>
                      <a:pt x="1824" y="3378"/>
                      <a:pt x="1849" y="3312"/>
                      <a:pt x="1824" y="3271"/>
                    </a:cubicBezTo>
                    <a:cubicBezTo>
                      <a:pt x="1783" y="3251"/>
                      <a:pt x="1742" y="3205"/>
                      <a:pt x="1722" y="3164"/>
                    </a:cubicBezTo>
                    <a:cubicBezTo>
                      <a:pt x="1762" y="3123"/>
                      <a:pt x="1803" y="3103"/>
                      <a:pt x="1849" y="3057"/>
                    </a:cubicBezTo>
                    <a:cubicBezTo>
                      <a:pt x="1869" y="3103"/>
                      <a:pt x="1890" y="3123"/>
                      <a:pt x="1890" y="3164"/>
                    </a:cubicBezTo>
                    <a:cubicBezTo>
                      <a:pt x="1910" y="3205"/>
                      <a:pt x="1951" y="3230"/>
                      <a:pt x="1997" y="3230"/>
                    </a:cubicBezTo>
                    <a:cubicBezTo>
                      <a:pt x="2037" y="3205"/>
                      <a:pt x="2058" y="3164"/>
                      <a:pt x="2058" y="3123"/>
                    </a:cubicBezTo>
                    <a:cubicBezTo>
                      <a:pt x="2037" y="3057"/>
                      <a:pt x="2017" y="3016"/>
                      <a:pt x="1997" y="2976"/>
                    </a:cubicBezTo>
                    <a:lnTo>
                      <a:pt x="1976" y="2976"/>
                    </a:lnTo>
                    <a:cubicBezTo>
                      <a:pt x="2017" y="2930"/>
                      <a:pt x="2078" y="2889"/>
                      <a:pt x="2124" y="2848"/>
                    </a:cubicBezTo>
                    <a:cubicBezTo>
                      <a:pt x="2144" y="2889"/>
                      <a:pt x="2165" y="2930"/>
                      <a:pt x="2205" y="2976"/>
                    </a:cubicBezTo>
                    <a:cubicBezTo>
                      <a:pt x="2221" y="3001"/>
                      <a:pt x="2243" y="3018"/>
                      <a:pt x="2267" y="3018"/>
                    </a:cubicBezTo>
                    <a:cubicBezTo>
                      <a:pt x="2281" y="3018"/>
                      <a:pt x="2297" y="3012"/>
                      <a:pt x="2312" y="2996"/>
                    </a:cubicBezTo>
                    <a:cubicBezTo>
                      <a:pt x="2358" y="2976"/>
                      <a:pt x="2379" y="2930"/>
                      <a:pt x="2358" y="2889"/>
                    </a:cubicBezTo>
                    <a:cubicBezTo>
                      <a:pt x="2312" y="2848"/>
                      <a:pt x="2292" y="2803"/>
                      <a:pt x="2251" y="2762"/>
                    </a:cubicBezTo>
                    <a:cubicBezTo>
                      <a:pt x="2292" y="2721"/>
                      <a:pt x="2333" y="2696"/>
                      <a:pt x="2379" y="2675"/>
                    </a:cubicBezTo>
                    <a:cubicBezTo>
                      <a:pt x="2399" y="2696"/>
                      <a:pt x="2419" y="2741"/>
                      <a:pt x="2440" y="2762"/>
                    </a:cubicBezTo>
                    <a:cubicBezTo>
                      <a:pt x="2455" y="2792"/>
                      <a:pt x="2483" y="2811"/>
                      <a:pt x="2513" y="2811"/>
                    </a:cubicBezTo>
                    <a:cubicBezTo>
                      <a:pt x="2524" y="2811"/>
                      <a:pt x="2536" y="2808"/>
                      <a:pt x="2547" y="2803"/>
                    </a:cubicBezTo>
                    <a:cubicBezTo>
                      <a:pt x="2587" y="2782"/>
                      <a:pt x="2613" y="2721"/>
                      <a:pt x="2587" y="2675"/>
                    </a:cubicBezTo>
                    <a:cubicBezTo>
                      <a:pt x="2567" y="2635"/>
                      <a:pt x="2526" y="2614"/>
                      <a:pt x="2506" y="2568"/>
                    </a:cubicBezTo>
                    <a:cubicBezTo>
                      <a:pt x="2547" y="2528"/>
                      <a:pt x="2587" y="2507"/>
                      <a:pt x="2613" y="2487"/>
                    </a:cubicBezTo>
                    <a:cubicBezTo>
                      <a:pt x="2633" y="2507"/>
                      <a:pt x="2654" y="2507"/>
                      <a:pt x="2654" y="2548"/>
                    </a:cubicBezTo>
                    <a:cubicBezTo>
                      <a:pt x="2664" y="2601"/>
                      <a:pt x="2711" y="2628"/>
                      <a:pt x="2753" y="2628"/>
                    </a:cubicBezTo>
                    <a:cubicBezTo>
                      <a:pt x="2795" y="2628"/>
                      <a:pt x="2832" y="2601"/>
                      <a:pt x="2822" y="2548"/>
                    </a:cubicBezTo>
                    <a:cubicBezTo>
                      <a:pt x="2822" y="2487"/>
                      <a:pt x="2801" y="2421"/>
                      <a:pt x="2761" y="2380"/>
                    </a:cubicBezTo>
                    <a:lnTo>
                      <a:pt x="2801" y="2339"/>
                    </a:lnTo>
                    <a:cubicBezTo>
                      <a:pt x="2842" y="2314"/>
                      <a:pt x="2868" y="2293"/>
                      <a:pt x="2908" y="2253"/>
                    </a:cubicBezTo>
                    <a:cubicBezTo>
                      <a:pt x="2929" y="2293"/>
                      <a:pt x="2969" y="2339"/>
                      <a:pt x="2995" y="2360"/>
                    </a:cubicBezTo>
                    <a:cubicBezTo>
                      <a:pt x="3013" y="2378"/>
                      <a:pt x="3034" y="2386"/>
                      <a:pt x="3054" y="2386"/>
                    </a:cubicBezTo>
                    <a:cubicBezTo>
                      <a:pt x="3123" y="2386"/>
                      <a:pt x="3185" y="2295"/>
                      <a:pt x="3122" y="2232"/>
                    </a:cubicBezTo>
                    <a:cubicBezTo>
                      <a:pt x="3097" y="2212"/>
                      <a:pt x="3076" y="2186"/>
                      <a:pt x="3056" y="2166"/>
                    </a:cubicBezTo>
                    <a:cubicBezTo>
                      <a:pt x="3097" y="2125"/>
                      <a:pt x="3143" y="2085"/>
                      <a:pt x="3204" y="2039"/>
                    </a:cubicBezTo>
                    <a:cubicBezTo>
                      <a:pt x="3204" y="2059"/>
                      <a:pt x="3224" y="2085"/>
                      <a:pt x="3224" y="2105"/>
                    </a:cubicBezTo>
                    <a:cubicBezTo>
                      <a:pt x="3245" y="2138"/>
                      <a:pt x="3276" y="2171"/>
                      <a:pt x="3309" y="2171"/>
                    </a:cubicBezTo>
                    <a:cubicBezTo>
                      <a:pt x="3316" y="2171"/>
                      <a:pt x="3323" y="2170"/>
                      <a:pt x="3331" y="2166"/>
                    </a:cubicBezTo>
                    <a:cubicBezTo>
                      <a:pt x="3377" y="2146"/>
                      <a:pt x="3418" y="2105"/>
                      <a:pt x="3397" y="2059"/>
                    </a:cubicBezTo>
                    <a:cubicBezTo>
                      <a:pt x="3377" y="2018"/>
                      <a:pt x="3351" y="1978"/>
                      <a:pt x="3331" y="1932"/>
                    </a:cubicBezTo>
                    <a:cubicBezTo>
                      <a:pt x="3377" y="1911"/>
                      <a:pt x="3397" y="1891"/>
                      <a:pt x="3438" y="1871"/>
                    </a:cubicBezTo>
                    <a:cubicBezTo>
                      <a:pt x="3458" y="1891"/>
                      <a:pt x="3479" y="1911"/>
                      <a:pt x="3479" y="1957"/>
                    </a:cubicBezTo>
                    <a:cubicBezTo>
                      <a:pt x="3479" y="1998"/>
                      <a:pt x="3545" y="2018"/>
                      <a:pt x="3586" y="2018"/>
                    </a:cubicBezTo>
                    <a:cubicBezTo>
                      <a:pt x="3631" y="1998"/>
                      <a:pt x="3652" y="1957"/>
                      <a:pt x="3652" y="1911"/>
                    </a:cubicBezTo>
                    <a:cubicBezTo>
                      <a:pt x="3631" y="1871"/>
                      <a:pt x="3606" y="1830"/>
                      <a:pt x="3586" y="1784"/>
                    </a:cubicBezTo>
                    <a:lnTo>
                      <a:pt x="3565" y="1764"/>
                    </a:lnTo>
                    <a:cubicBezTo>
                      <a:pt x="3631" y="1723"/>
                      <a:pt x="3672" y="1677"/>
                      <a:pt x="3733" y="1636"/>
                    </a:cubicBezTo>
                    <a:cubicBezTo>
                      <a:pt x="3733" y="1657"/>
                      <a:pt x="3733" y="1657"/>
                      <a:pt x="3759" y="1677"/>
                    </a:cubicBezTo>
                    <a:cubicBezTo>
                      <a:pt x="3779" y="1677"/>
                      <a:pt x="3779" y="1703"/>
                      <a:pt x="3799" y="1743"/>
                    </a:cubicBezTo>
                    <a:cubicBezTo>
                      <a:pt x="3807" y="1775"/>
                      <a:pt x="3834" y="1789"/>
                      <a:pt x="3863" y="1789"/>
                    </a:cubicBezTo>
                    <a:cubicBezTo>
                      <a:pt x="3914" y="1789"/>
                      <a:pt x="3973" y="1745"/>
                      <a:pt x="3947" y="1677"/>
                    </a:cubicBezTo>
                    <a:cubicBezTo>
                      <a:pt x="3947" y="1636"/>
                      <a:pt x="3906" y="1575"/>
                      <a:pt x="3861" y="1550"/>
                    </a:cubicBezTo>
                    <a:cubicBezTo>
                      <a:pt x="3906" y="1509"/>
                      <a:pt x="3947" y="1489"/>
                      <a:pt x="3988" y="1468"/>
                    </a:cubicBezTo>
                    <a:cubicBezTo>
                      <a:pt x="4034" y="1489"/>
                      <a:pt x="4054" y="1509"/>
                      <a:pt x="4095" y="1550"/>
                    </a:cubicBezTo>
                    <a:cubicBezTo>
                      <a:pt x="4110" y="1584"/>
                      <a:pt x="4139" y="1604"/>
                      <a:pt x="4169" y="1604"/>
                    </a:cubicBezTo>
                    <a:cubicBezTo>
                      <a:pt x="4180" y="1604"/>
                      <a:pt x="4191" y="1601"/>
                      <a:pt x="4202" y="1596"/>
                    </a:cubicBezTo>
                    <a:cubicBezTo>
                      <a:pt x="4243" y="1575"/>
                      <a:pt x="4268" y="1509"/>
                      <a:pt x="4222" y="1468"/>
                    </a:cubicBezTo>
                    <a:cubicBezTo>
                      <a:pt x="4202" y="1422"/>
                      <a:pt x="4161" y="1382"/>
                      <a:pt x="4115" y="1341"/>
                    </a:cubicBezTo>
                    <a:cubicBezTo>
                      <a:pt x="4161" y="1321"/>
                      <a:pt x="4202" y="1295"/>
                      <a:pt x="4222" y="1275"/>
                    </a:cubicBezTo>
                    <a:cubicBezTo>
                      <a:pt x="4268" y="1295"/>
                      <a:pt x="4288" y="1341"/>
                      <a:pt x="4309" y="1382"/>
                    </a:cubicBezTo>
                    <a:cubicBezTo>
                      <a:pt x="4338" y="1396"/>
                      <a:pt x="4369" y="1411"/>
                      <a:pt x="4399" y="1411"/>
                    </a:cubicBezTo>
                    <a:cubicBezTo>
                      <a:pt x="4412" y="1411"/>
                      <a:pt x="4424" y="1408"/>
                      <a:pt x="4436" y="1402"/>
                    </a:cubicBezTo>
                    <a:cubicBezTo>
                      <a:pt x="4477" y="1382"/>
                      <a:pt x="4497" y="1321"/>
                      <a:pt x="4456" y="1295"/>
                    </a:cubicBezTo>
                    <a:cubicBezTo>
                      <a:pt x="4436" y="1254"/>
                      <a:pt x="4416" y="1214"/>
                      <a:pt x="4370" y="1168"/>
                    </a:cubicBezTo>
                    <a:cubicBezTo>
                      <a:pt x="4416" y="1147"/>
                      <a:pt x="4456" y="1107"/>
                      <a:pt x="4497" y="1086"/>
                    </a:cubicBezTo>
                    <a:cubicBezTo>
                      <a:pt x="4543" y="1127"/>
                      <a:pt x="4584" y="1168"/>
                      <a:pt x="4624" y="1214"/>
                    </a:cubicBezTo>
                    <a:cubicBezTo>
                      <a:pt x="4637" y="1219"/>
                      <a:pt x="4650" y="1222"/>
                      <a:pt x="4663" y="1222"/>
                    </a:cubicBezTo>
                    <a:cubicBezTo>
                      <a:pt x="4700" y="1222"/>
                      <a:pt x="4737" y="1202"/>
                      <a:pt x="4752" y="1168"/>
                    </a:cubicBezTo>
                    <a:cubicBezTo>
                      <a:pt x="4777" y="1127"/>
                      <a:pt x="4752" y="1086"/>
                      <a:pt x="4711" y="1066"/>
                    </a:cubicBezTo>
                    <a:cubicBezTo>
                      <a:pt x="4691" y="1041"/>
                      <a:pt x="4650" y="1020"/>
                      <a:pt x="4624" y="979"/>
                    </a:cubicBezTo>
                    <a:cubicBezTo>
                      <a:pt x="4670" y="959"/>
                      <a:pt x="4691" y="939"/>
                      <a:pt x="4731" y="913"/>
                    </a:cubicBezTo>
                    <a:cubicBezTo>
                      <a:pt x="4777" y="959"/>
                      <a:pt x="4818" y="979"/>
                      <a:pt x="4859" y="1020"/>
                    </a:cubicBezTo>
                    <a:cubicBezTo>
                      <a:pt x="4869" y="1043"/>
                      <a:pt x="4891" y="1055"/>
                      <a:pt x="4912" y="1055"/>
                    </a:cubicBezTo>
                    <a:cubicBezTo>
                      <a:pt x="4934" y="1055"/>
                      <a:pt x="4955" y="1043"/>
                      <a:pt x="4966" y="1020"/>
                    </a:cubicBezTo>
                    <a:cubicBezTo>
                      <a:pt x="5006" y="1000"/>
                      <a:pt x="5006" y="939"/>
                      <a:pt x="4966" y="913"/>
                    </a:cubicBezTo>
                    <a:cubicBezTo>
                      <a:pt x="4945" y="872"/>
                      <a:pt x="4905" y="852"/>
                      <a:pt x="4879" y="811"/>
                    </a:cubicBezTo>
                    <a:cubicBezTo>
                      <a:pt x="4925" y="786"/>
                      <a:pt x="4966" y="745"/>
                      <a:pt x="5032" y="704"/>
                    </a:cubicBezTo>
                    <a:cubicBezTo>
                      <a:pt x="5032" y="725"/>
                      <a:pt x="5052" y="745"/>
                      <a:pt x="5052" y="745"/>
                    </a:cubicBezTo>
                    <a:cubicBezTo>
                      <a:pt x="5023" y="814"/>
                      <a:pt x="5083" y="863"/>
                      <a:pt x="5136" y="863"/>
                    </a:cubicBezTo>
                    <a:cubicBezTo>
                      <a:pt x="5166" y="863"/>
                      <a:pt x="5193" y="848"/>
                      <a:pt x="5200" y="811"/>
                    </a:cubicBezTo>
                    <a:cubicBezTo>
                      <a:pt x="5220" y="725"/>
                      <a:pt x="5200" y="659"/>
                      <a:pt x="5159" y="618"/>
                    </a:cubicBezTo>
                    <a:cubicBezTo>
                      <a:pt x="5200" y="597"/>
                      <a:pt x="5220" y="577"/>
                      <a:pt x="5261" y="557"/>
                    </a:cubicBezTo>
                    <a:lnTo>
                      <a:pt x="5286" y="577"/>
                    </a:lnTo>
                    <a:cubicBezTo>
                      <a:pt x="5307" y="597"/>
                      <a:pt x="5327" y="618"/>
                      <a:pt x="5348" y="638"/>
                    </a:cubicBezTo>
                    <a:cubicBezTo>
                      <a:pt x="5360" y="666"/>
                      <a:pt x="5382" y="684"/>
                      <a:pt x="5406" y="684"/>
                    </a:cubicBezTo>
                    <a:cubicBezTo>
                      <a:pt x="5422" y="684"/>
                      <a:pt x="5438" y="677"/>
                      <a:pt x="5455" y="659"/>
                    </a:cubicBezTo>
                    <a:cubicBezTo>
                      <a:pt x="5495" y="638"/>
                      <a:pt x="5516" y="597"/>
                      <a:pt x="5495" y="557"/>
                    </a:cubicBezTo>
                    <a:cubicBezTo>
                      <a:pt x="5475" y="511"/>
                      <a:pt x="5434" y="491"/>
                      <a:pt x="5414" y="450"/>
                    </a:cubicBezTo>
                    <a:cubicBezTo>
                      <a:pt x="5455" y="429"/>
                      <a:pt x="5495" y="384"/>
                      <a:pt x="5541" y="363"/>
                    </a:cubicBezTo>
                    <a:cubicBezTo>
                      <a:pt x="5582" y="404"/>
                      <a:pt x="5602" y="429"/>
                      <a:pt x="5623" y="491"/>
                    </a:cubicBezTo>
                    <a:cubicBezTo>
                      <a:pt x="5637" y="520"/>
                      <a:pt x="5665" y="541"/>
                      <a:pt x="5695" y="541"/>
                    </a:cubicBezTo>
                    <a:cubicBezTo>
                      <a:pt x="5707" y="541"/>
                      <a:pt x="5718" y="538"/>
                      <a:pt x="5730" y="531"/>
                    </a:cubicBezTo>
                    <a:cubicBezTo>
                      <a:pt x="5770" y="531"/>
                      <a:pt x="5796" y="470"/>
                      <a:pt x="5796" y="429"/>
                    </a:cubicBezTo>
                    <a:cubicBezTo>
                      <a:pt x="5750" y="384"/>
                      <a:pt x="5730" y="322"/>
                      <a:pt x="5689" y="277"/>
                    </a:cubicBezTo>
                    <a:cubicBezTo>
                      <a:pt x="5730" y="256"/>
                      <a:pt x="5750" y="216"/>
                      <a:pt x="5796" y="195"/>
                    </a:cubicBezTo>
                    <a:close/>
                    <a:moveTo>
                      <a:pt x="5819" y="0"/>
                    </a:moveTo>
                    <a:cubicBezTo>
                      <a:pt x="5804" y="0"/>
                      <a:pt x="5787" y="7"/>
                      <a:pt x="5770" y="22"/>
                    </a:cubicBezTo>
                    <a:cubicBezTo>
                      <a:pt x="4879" y="577"/>
                      <a:pt x="4013" y="1214"/>
                      <a:pt x="3183" y="1850"/>
                    </a:cubicBezTo>
                    <a:cubicBezTo>
                      <a:pt x="3163" y="1850"/>
                      <a:pt x="3143" y="1871"/>
                      <a:pt x="3143" y="1891"/>
                    </a:cubicBezTo>
                    <a:cubicBezTo>
                      <a:pt x="2995" y="1998"/>
                      <a:pt x="2868" y="2085"/>
                      <a:pt x="2715" y="2186"/>
                    </a:cubicBezTo>
                    <a:cubicBezTo>
                      <a:pt x="1803" y="2889"/>
                      <a:pt x="851" y="3566"/>
                      <a:pt x="41" y="4376"/>
                    </a:cubicBezTo>
                    <a:cubicBezTo>
                      <a:pt x="0" y="4437"/>
                      <a:pt x="41" y="4524"/>
                      <a:pt x="107" y="4524"/>
                    </a:cubicBezTo>
                    <a:cubicBezTo>
                      <a:pt x="421" y="4546"/>
                      <a:pt x="736" y="4555"/>
                      <a:pt x="1054" y="4555"/>
                    </a:cubicBezTo>
                    <a:cubicBezTo>
                      <a:pt x="2285" y="4555"/>
                      <a:pt x="3542" y="4415"/>
                      <a:pt x="4777" y="4330"/>
                    </a:cubicBezTo>
                    <a:cubicBezTo>
                      <a:pt x="6005" y="4249"/>
                      <a:pt x="7237" y="4162"/>
                      <a:pt x="8469" y="4076"/>
                    </a:cubicBezTo>
                    <a:lnTo>
                      <a:pt x="8490" y="4076"/>
                    </a:lnTo>
                    <a:lnTo>
                      <a:pt x="8490" y="4055"/>
                    </a:lnTo>
                    <a:cubicBezTo>
                      <a:pt x="8530" y="4035"/>
                      <a:pt x="8551" y="4015"/>
                      <a:pt x="8530" y="3969"/>
                    </a:cubicBezTo>
                    <a:cubicBezTo>
                      <a:pt x="8087" y="2466"/>
                      <a:pt x="6835" y="1254"/>
                      <a:pt x="5877" y="47"/>
                    </a:cubicBezTo>
                    <a:cubicBezTo>
                      <a:pt x="5864" y="19"/>
                      <a:pt x="5844" y="0"/>
                      <a:pt x="581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00" name="Google Shape;900;p20"/>
              <p:cNvSpPr/>
              <p:nvPr/>
            </p:nvSpPr>
            <p:spPr>
              <a:xfrm>
                <a:off x="4619216" y="311557"/>
                <a:ext cx="344244" cy="173909"/>
              </a:xfrm>
              <a:custGeom>
                <a:avLst/>
                <a:gdLst/>
                <a:ahLst/>
                <a:cxnLst/>
                <a:rect l="l" t="t" r="r" b="b"/>
                <a:pathLst>
                  <a:path w="4430" h="2238" extrusionOk="0">
                    <a:moveTo>
                      <a:pt x="2901" y="197"/>
                    </a:moveTo>
                    <a:cubicBezTo>
                      <a:pt x="3217" y="834"/>
                      <a:pt x="3767" y="1282"/>
                      <a:pt x="4149" y="1873"/>
                    </a:cubicBezTo>
                    <a:cubicBezTo>
                      <a:pt x="3776" y="1807"/>
                      <a:pt x="3391" y="1781"/>
                      <a:pt x="3001" y="1781"/>
                    </a:cubicBezTo>
                    <a:cubicBezTo>
                      <a:pt x="2147" y="1781"/>
                      <a:pt x="1268" y="1907"/>
                      <a:pt x="437" y="2026"/>
                    </a:cubicBezTo>
                    <a:cubicBezTo>
                      <a:pt x="1246" y="1409"/>
                      <a:pt x="2071" y="793"/>
                      <a:pt x="2901" y="197"/>
                    </a:cubicBezTo>
                    <a:close/>
                    <a:moveTo>
                      <a:pt x="2940" y="1"/>
                    </a:moveTo>
                    <a:cubicBezTo>
                      <a:pt x="2927" y="1"/>
                      <a:pt x="2913" y="3"/>
                      <a:pt x="2901" y="9"/>
                    </a:cubicBezTo>
                    <a:cubicBezTo>
                      <a:pt x="1944" y="686"/>
                      <a:pt x="992" y="1389"/>
                      <a:pt x="55" y="2107"/>
                    </a:cubicBezTo>
                    <a:cubicBezTo>
                      <a:pt x="0" y="2166"/>
                      <a:pt x="59" y="2238"/>
                      <a:pt x="120" y="2238"/>
                    </a:cubicBezTo>
                    <a:cubicBezTo>
                      <a:pt x="127" y="2238"/>
                      <a:pt x="134" y="2237"/>
                      <a:pt x="141" y="2234"/>
                    </a:cubicBezTo>
                    <a:cubicBezTo>
                      <a:pt x="1054" y="2106"/>
                      <a:pt x="2048" y="1946"/>
                      <a:pt x="3014" y="1946"/>
                    </a:cubicBezTo>
                    <a:cubicBezTo>
                      <a:pt x="3460" y="1946"/>
                      <a:pt x="3899" y="1980"/>
                      <a:pt x="4322" y="2066"/>
                    </a:cubicBezTo>
                    <a:lnTo>
                      <a:pt x="4363" y="2066"/>
                    </a:lnTo>
                    <a:cubicBezTo>
                      <a:pt x="4404" y="2046"/>
                      <a:pt x="4429" y="2000"/>
                      <a:pt x="4429" y="1959"/>
                    </a:cubicBezTo>
                    <a:cubicBezTo>
                      <a:pt x="4429" y="1939"/>
                      <a:pt x="4404" y="1939"/>
                      <a:pt x="4404" y="1919"/>
                    </a:cubicBezTo>
                    <a:cubicBezTo>
                      <a:pt x="3981" y="1236"/>
                      <a:pt x="3344" y="773"/>
                      <a:pt x="3003" y="29"/>
                    </a:cubicBezTo>
                    <a:cubicBezTo>
                      <a:pt x="3003" y="15"/>
                      <a:pt x="2973" y="1"/>
                      <a:pt x="29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901" name="Google Shape;901;p20"/>
            <p:cNvSpPr/>
            <p:nvPr/>
          </p:nvSpPr>
          <p:spPr>
            <a:xfrm flipH="1">
              <a:off x="4947106" y="2565312"/>
              <a:ext cx="14764" cy="78"/>
            </a:xfrm>
            <a:custGeom>
              <a:avLst/>
              <a:gdLst/>
              <a:ahLst/>
              <a:cxnLst/>
              <a:rect l="l" t="t" r="r" b="b"/>
              <a:pathLst>
                <a:path w="190" h="1" extrusionOk="0">
                  <a:moveTo>
                    <a:pt x="189" y="1"/>
                  </a:moveTo>
                  <a:lnTo>
                    <a:pt x="87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BAA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20"/>
            <p:cNvSpPr/>
            <p:nvPr/>
          </p:nvSpPr>
          <p:spPr>
            <a:xfrm flipH="1">
              <a:off x="5239836" y="4654461"/>
              <a:ext cx="67761" cy="52686"/>
            </a:xfrm>
            <a:custGeom>
              <a:avLst/>
              <a:gdLst/>
              <a:ahLst/>
              <a:cxnLst/>
              <a:rect l="l" t="t" r="r" b="b"/>
              <a:pathLst>
                <a:path w="872" h="678" extrusionOk="0">
                  <a:moveTo>
                    <a:pt x="429" y="1"/>
                  </a:moveTo>
                  <a:cubicBezTo>
                    <a:pt x="1" y="1"/>
                    <a:pt x="1" y="678"/>
                    <a:pt x="429" y="678"/>
                  </a:cubicBezTo>
                  <a:cubicBezTo>
                    <a:pt x="872" y="678"/>
                    <a:pt x="872" y="1"/>
                    <a:pt x="4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903" name="Google Shape;903;p20"/>
            <p:cNvGrpSpPr/>
            <p:nvPr/>
          </p:nvGrpSpPr>
          <p:grpSpPr>
            <a:xfrm>
              <a:off x="7979329" y="4024121"/>
              <a:ext cx="682738" cy="520875"/>
              <a:chOff x="7979329" y="4024121"/>
              <a:chExt cx="682738" cy="520875"/>
            </a:xfrm>
          </p:grpSpPr>
          <p:sp>
            <p:nvSpPr>
              <p:cNvPr id="904" name="Google Shape;904;p20"/>
              <p:cNvSpPr/>
              <p:nvPr/>
            </p:nvSpPr>
            <p:spPr>
              <a:xfrm flipH="1">
                <a:off x="8226672" y="4538624"/>
                <a:ext cx="43205" cy="6372"/>
              </a:xfrm>
              <a:custGeom>
                <a:avLst/>
                <a:gdLst/>
                <a:ahLst/>
                <a:cxnLst/>
                <a:rect l="l" t="t" r="r" b="b"/>
                <a:pathLst>
                  <a:path w="556" h="82" extrusionOk="0">
                    <a:moveTo>
                      <a:pt x="530" y="0"/>
                    </a:moveTo>
                    <a:cubicBezTo>
                      <a:pt x="362" y="41"/>
                      <a:pt x="174" y="61"/>
                      <a:pt x="1" y="61"/>
                    </a:cubicBezTo>
                    <a:lnTo>
                      <a:pt x="1" y="82"/>
                    </a:lnTo>
                    <a:lnTo>
                      <a:pt x="556" y="82"/>
                    </a:lnTo>
                    <a:cubicBezTo>
                      <a:pt x="530" y="61"/>
                      <a:pt x="530" y="21"/>
                      <a:pt x="5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05" name="Google Shape;905;p20"/>
              <p:cNvSpPr/>
              <p:nvPr/>
            </p:nvSpPr>
            <p:spPr>
              <a:xfrm flipH="1">
                <a:off x="8404778" y="4513680"/>
                <a:ext cx="11889" cy="15075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94" extrusionOk="0">
                    <a:moveTo>
                      <a:pt x="87" y="0"/>
                    </a:moveTo>
                    <a:cubicBezTo>
                      <a:pt x="66" y="41"/>
                      <a:pt x="66" y="87"/>
                      <a:pt x="66" y="107"/>
                    </a:cubicBezTo>
                    <a:cubicBezTo>
                      <a:pt x="46" y="128"/>
                      <a:pt x="26" y="148"/>
                      <a:pt x="0" y="168"/>
                    </a:cubicBezTo>
                    <a:cubicBezTo>
                      <a:pt x="46" y="168"/>
                      <a:pt x="107" y="168"/>
                      <a:pt x="153" y="194"/>
                    </a:cubicBezTo>
                    <a:lnTo>
                      <a:pt x="153" y="41"/>
                    </a:lnTo>
                    <a:cubicBezTo>
                      <a:pt x="127" y="21"/>
                      <a:pt x="107" y="21"/>
                      <a:pt x="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06" name="Google Shape;906;p20"/>
              <p:cNvSpPr/>
              <p:nvPr/>
            </p:nvSpPr>
            <p:spPr>
              <a:xfrm flipH="1">
                <a:off x="8301038" y="4516866"/>
                <a:ext cx="90685" cy="24944"/>
              </a:xfrm>
              <a:custGeom>
                <a:avLst/>
                <a:gdLst/>
                <a:ahLst/>
                <a:cxnLst/>
                <a:rect l="l" t="t" r="r" b="b"/>
                <a:pathLst>
                  <a:path w="1167" h="321" extrusionOk="0">
                    <a:moveTo>
                      <a:pt x="825" y="0"/>
                    </a:moveTo>
                    <a:cubicBezTo>
                      <a:pt x="744" y="0"/>
                      <a:pt x="637" y="0"/>
                      <a:pt x="550" y="26"/>
                    </a:cubicBezTo>
                    <a:lnTo>
                      <a:pt x="550" y="46"/>
                    </a:lnTo>
                    <a:cubicBezTo>
                      <a:pt x="550" y="87"/>
                      <a:pt x="509" y="127"/>
                      <a:pt x="469" y="127"/>
                    </a:cubicBezTo>
                    <a:cubicBezTo>
                      <a:pt x="316" y="107"/>
                      <a:pt x="148" y="87"/>
                      <a:pt x="0" y="46"/>
                    </a:cubicBezTo>
                    <a:lnTo>
                      <a:pt x="0" y="173"/>
                    </a:lnTo>
                    <a:cubicBezTo>
                      <a:pt x="214" y="194"/>
                      <a:pt x="402" y="234"/>
                      <a:pt x="616" y="255"/>
                    </a:cubicBezTo>
                    <a:cubicBezTo>
                      <a:pt x="805" y="280"/>
                      <a:pt x="978" y="301"/>
                      <a:pt x="1166" y="321"/>
                    </a:cubicBezTo>
                    <a:cubicBezTo>
                      <a:pt x="1019" y="301"/>
                      <a:pt x="891" y="234"/>
                      <a:pt x="825" y="107"/>
                    </a:cubicBezTo>
                    <a:cubicBezTo>
                      <a:pt x="805" y="66"/>
                      <a:pt x="805" y="46"/>
                      <a:pt x="8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907" name="Google Shape;907;p20"/>
              <p:cNvGrpSpPr/>
              <p:nvPr/>
            </p:nvGrpSpPr>
            <p:grpSpPr>
              <a:xfrm>
                <a:off x="7979329" y="4024121"/>
                <a:ext cx="682738" cy="520874"/>
                <a:chOff x="7979329" y="4024121"/>
                <a:chExt cx="682738" cy="520874"/>
              </a:xfrm>
            </p:grpSpPr>
            <p:sp>
              <p:nvSpPr>
                <p:cNvPr id="908" name="Google Shape;908;p20"/>
                <p:cNvSpPr/>
                <p:nvPr/>
              </p:nvSpPr>
              <p:spPr>
                <a:xfrm flipH="1">
                  <a:off x="8456220" y="4037176"/>
                  <a:ext cx="11501" cy="131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697" extrusionOk="0">
                      <a:moveTo>
                        <a:pt x="107" y="1"/>
                      </a:moveTo>
                      <a:cubicBezTo>
                        <a:pt x="87" y="42"/>
                        <a:pt x="66" y="87"/>
                        <a:pt x="66" y="128"/>
                      </a:cubicBezTo>
                      <a:cubicBezTo>
                        <a:pt x="21" y="658"/>
                        <a:pt x="46" y="1187"/>
                        <a:pt x="0" y="1697"/>
                      </a:cubicBezTo>
                      <a:cubicBezTo>
                        <a:pt x="46" y="1697"/>
                        <a:pt x="87" y="1676"/>
                        <a:pt x="128" y="1656"/>
                      </a:cubicBezTo>
                      <a:cubicBezTo>
                        <a:pt x="148" y="1106"/>
                        <a:pt x="148" y="551"/>
                        <a:pt x="10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grpSp>
              <p:nvGrpSpPr>
                <p:cNvPr id="909" name="Google Shape;909;p20"/>
                <p:cNvGrpSpPr/>
                <p:nvPr/>
              </p:nvGrpSpPr>
              <p:grpSpPr>
                <a:xfrm>
                  <a:off x="7979329" y="4024121"/>
                  <a:ext cx="682738" cy="520874"/>
                  <a:chOff x="7979329" y="4024121"/>
                  <a:chExt cx="682738" cy="520874"/>
                </a:xfrm>
              </p:grpSpPr>
              <p:sp>
                <p:nvSpPr>
                  <p:cNvPr id="910" name="Google Shape;910;p20"/>
                  <p:cNvSpPr/>
                  <p:nvPr/>
                </p:nvSpPr>
                <p:spPr>
                  <a:xfrm flipH="1">
                    <a:off x="7979329" y="4254835"/>
                    <a:ext cx="235920" cy="2901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6" h="3734" extrusionOk="0">
                        <a:moveTo>
                          <a:pt x="550" y="1"/>
                        </a:moveTo>
                        <a:cubicBezTo>
                          <a:pt x="571" y="128"/>
                          <a:pt x="591" y="235"/>
                          <a:pt x="616" y="342"/>
                        </a:cubicBezTo>
                        <a:cubicBezTo>
                          <a:pt x="871" y="851"/>
                          <a:pt x="1126" y="1335"/>
                          <a:pt x="1441" y="1804"/>
                        </a:cubicBezTo>
                        <a:cubicBezTo>
                          <a:pt x="1803" y="2333"/>
                          <a:pt x="2373" y="2654"/>
                          <a:pt x="2842" y="3097"/>
                        </a:cubicBezTo>
                        <a:cubicBezTo>
                          <a:pt x="2883" y="3117"/>
                          <a:pt x="2862" y="3163"/>
                          <a:pt x="2842" y="3204"/>
                        </a:cubicBezTo>
                        <a:cubicBezTo>
                          <a:pt x="2862" y="3245"/>
                          <a:pt x="2862" y="3311"/>
                          <a:pt x="2801" y="3331"/>
                        </a:cubicBezTo>
                        <a:cubicBezTo>
                          <a:pt x="2333" y="3438"/>
                          <a:pt x="1864" y="3398"/>
                          <a:pt x="1421" y="3525"/>
                        </a:cubicBezTo>
                        <a:cubicBezTo>
                          <a:pt x="1409" y="3531"/>
                          <a:pt x="1399" y="3533"/>
                          <a:pt x="1390" y="3533"/>
                        </a:cubicBezTo>
                        <a:cubicBezTo>
                          <a:pt x="1366" y="3533"/>
                          <a:pt x="1349" y="3518"/>
                          <a:pt x="1335" y="3499"/>
                        </a:cubicBezTo>
                        <a:cubicBezTo>
                          <a:pt x="1228" y="3398"/>
                          <a:pt x="1126" y="3270"/>
                          <a:pt x="1039" y="3143"/>
                        </a:cubicBezTo>
                        <a:cubicBezTo>
                          <a:pt x="932" y="3163"/>
                          <a:pt x="825" y="3184"/>
                          <a:pt x="744" y="3184"/>
                        </a:cubicBezTo>
                        <a:cubicBezTo>
                          <a:pt x="744" y="3204"/>
                          <a:pt x="764" y="3245"/>
                          <a:pt x="764" y="3270"/>
                        </a:cubicBezTo>
                        <a:cubicBezTo>
                          <a:pt x="785" y="3311"/>
                          <a:pt x="744" y="3372"/>
                          <a:pt x="698" y="3372"/>
                        </a:cubicBezTo>
                        <a:cubicBezTo>
                          <a:pt x="489" y="3398"/>
                          <a:pt x="275" y="3418"/>
                          <a:pt x="82" y="3438"/>
                        </a:cubicBezTo>
                        <a:cubicBezTo>
                          <a:pt x="82" y="3438"/>
                          <a:pt x="82" y="3459"/>
                          <a:pt x="107" y="3479"/>
                        </a:cubicBezTo>
                        <a:cubicBezTo>
                          <a:pt x="128" y="3525"/>
                          <a:pt x="107" y="3586"/>
                          <a:pt x="41" y="3606"/>
                        </a:cubicBezTo>
                        <a:lnTo>
                          <a:pt x="0" y="3606"/>
                        </a:lnTo>
                        <a:lnTo>
                          <a:pt x="0" y="3734"/>
                        </a:lnTo>
                        <a:cubicBezTo>
                          <a:pt x="443" y="3734"/>
                          <a:pt x="891" y="3693"/>
                          <a:pt x="1335" y="3627"/>
                        </a:cubicBezTo>
                        <a:cubicBezTo>
                          <a:pt x="1783" y="3627"/>
                          <a:pt x="2246" y="3586"/>
                          <a:pt x="2674" y="3459"/>
                        </a:cubicBezTo>
                        <a:cubicBezTo>
                          <a:pt x="2929" y="3418"/>
                          <a:pt x="3035" y="3077"/>
                          <a:pt x="2842" y="2909"/>
                        </a:cubicBezTo>
                        <a:cubicBezTo>
                          <a:pt x="2037" y="2206"/>
                          <a:pt x="1441" y="1335"/>
                          <a:pt x="825" y="510"/>
                        </a:cubicBezTo>
                        <a:cubicBezTo>
                          <a:pt x="718" y="342"/>
                          <a:pt x="616" y="189"/>
                          <a:pt x="550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defTabSz="914400">
                      <a:buClr>
                        <a:srgbClr val="000000"/>
                      </a:buClr>
                      <a:buFont typeface="Arial"/>
                      <a:buNone/>
                    </a:pPr>
                    <a:endParaRPr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11" name="Google Shape;911;p20"/>
                  <p:cNvSpPr/>
                  <p:nvPr/>
                </p:nvSpPr>
                <p:spPr>
                  <a:xfrm flipH="1">
                    <a:off x="8005827" y="4024121"/>
                    <a:ext cx="618629" cy="5071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961" h="6527" extrusionOk="0">
                        <a:moveTo>
                          <a:pt x="2796" y="2034"/>
                        </a:moveTo>
                        <a:cubicBezTo>
                          <a:pt x="2836" y="2034"/>
                          <a:pt x="2878" y="2056"/>
                          <a:pt x="2888" y="2099"/>
                        </a:cubicBezTo>
                        <a:cubicBezTo>
                          <a:pt x="2888" y="2099"/>
                          <a:pt x="2908" y="2099"/>
                          <a:pt x="2929" y="2119"/>
                        </a:cubicBezTo>
                        <a:cubicBezTo>
                          <a:pt x="3122" y="2394"/>
                          <a:pt x="3545" y="2440"/>
                          <a:pt x="3866" y="2440"/>
                        </a:cubicBezTo>
                        <a:cubicBezTo>
                          <a:pt x="4161" y="2440"/>
                          <a:pt x="4543" y="2420"/>
                          <a:pt x="4757" y="2206"/>
                        </a:cubicBezTo>
                        <a:cubicBezTo>
                          <a:pt x="4771" y="2192"/>
                          <a:pt x="4792" y="2185"/>
                          <a:pt x="4813" y="2185"/>
                        </a:cubicBezTo>
                        <a:cubicBezTo>
                          <a:pt x="4851" y="2185"/>
                          <a:pt x="4892" y="2207"/>
                          <a:pt x="4905" y="2247"/>
                        </a:cubicBezTo>
                        <a:cubicBezTo>
                          <a:pt x="4925" y="2481"/>
                          <a:pt x="4966" y="2715"/>
                          <a:pt x="5032" y="2970"/>
                        </a:cubicBezTo>
                        <a:cubicBezTo>
                          <a:pt x="5073" y="2990"/>
                          <a:pt x="5073" y="3077"/>
                          <a:pt x="5012" y="3097"/>
                        </a:cubicBezTo>
                        <a:cubicBezTo>
                          <a:pt x="4630" y="3245"/>
                          <a:pt x="4226" y="3345"/>
                          <a:pt x="3828" y="3345"/>
                        </a:cubicBezTo>
                        <a:cubicBezTo>
                          <a:pt x="3429" y="3345"/>
                          <a:pt x="3036" y="3245"/>
                          <a:pt x="2674" y="2990"/>
                        </a:cubicBezTo>
                        <a:cubicBezTo>
                          <a:pt x="2654" y="2970"/>
                          <a:pt x="2633" y="2949"/>
                          <a:pt x="2654" y="2929"/>
                        </a:cubicBezTo>
                        <a:cubicBezTo>
                          <a:pt x="2654" y="2649"/>
                          <a:pt x="2700" y="2374"/>
                          <a:pt x="2720" y="2099"/>
                        </a:cubicBezTo>
                        <a:cubicBezTo>
                          <a:pt x="2720" y="2056"/>
                          <a:pt x="2757" y="2034"/>
                          <a:pt x="2796" y="2034"/>
                        </a:cubicBezTo>
                        <a:close/>
                        <a:moveTo>
                          <a:pt x="2633" y="1"/>
                        </a:moveTo>
                        <a:cubicBezTo>
                          <a:pt x="2506" y="21"/>
                          <a:pt x="2399" y="62"/>
                          <a:pt x="2292" y="103"/>
                        </a:cubicBezTo>
                        <a:lnTo>
                          <a:pt x="2272" y="103"/>
                        </a:lnTo>
                        <a:cubicBezTo>
                          <a:pt x="2292" y="128"/>
                          <a:pt x="2292" y="169"/>
                          <a:pt x="2318" y="210"/>
                        </a:cubicBezTo>
                        <a:cubicBezTo>
                          <a:pt x="2318" y="230"/>
                          <a:pt x="2318" y="255"/>
                          <a:pt x="2292" y="276"/>
                        </a:cubicBezTo>
                        <a:cubicBezTo>
                          <a:pt x="2338" y="785"/>
                          <a:pt x="2338" y="1315"/>
                          <a:pt x="2318" y="1824"/>
                        </a:cubicBezTo>
                        <a:cubicBezTo>
                          <a:pt x="2338" y="1844"/>
                          <a:pt x="2338" y="1885"/>
                          <a:pt x="2318" y="1911"/>
                        </a:cubicBezTo>
                        <a:cubicBezTo>
                          <a:pt x="2318" y="2226"/>
                          <a:pt x="2318" y="2547"/>
                          <a:pt x="2338" y="2883"/>
                        </a:cubicBezTo>
                        <a:lnTo>
                          <a:pt x="2318" y="2904"/>
                        </a:lnTo>
                        <a:lnTo>
                          <a:pt x="2318" y="2929"/>
                        </a:lnTo>
                        <a:cubicBezTo>
                          <a:pt x="2145" y="3520"/>
                          <a:pt x="1681" y="4075"/>
                          <a:pt x="1274" y="4538"/>
                        </a:cubicBezTo>
                        <a:cubicBezTo>
                          <a:pt x="917" y="4966"/>
                          <a:pt x="489" y="5450"/>
                          <a:pt x="1" y="5771"/>
                        </a:cubicBezTo>
                        <a:cubicBezTo>
                          <a:pt x="214" y="5811"/>
                          <a:pt x="408" y="5878"/>
                          <a:pt x="617" y="5959"/>
                        </a:cubicBezTo>
                        <a:cubicBezTo>
                          <a:pt x="810" y="5664"/>
                          <a:pt x="1065" y="5409"/>
                          <a:pt x="1299" y="5155"/>
                        </a:cubicBezTo>
                        <a:cubicBezTo>
                          <a:pt x="1318" y="5134"/>
                          <a:pt x="1339" y="5126"/>
                          <a:pt x="1358" y="5126"/>
                        </a:cubicBezTo>
                        <a:cubicBezTo>
                          <a:pt x="1422" y="5126"/>
                          <a:pt x="1473" y="5216"/>
                          <a:pt x="1426" y="5282"/>
                        </a:cubicBezTo>
                        <a:cubicBezTo>
                          <a:pt x="1213" y="5496"/>
                          <a:pt x="1019" y="5684"/>
                          <a:pt x="851" y="5918"/>
                        </a:cubicBezTo>
                        <a:cubicBezTo>
                          <a:pt x="1065" y="6046"/>
                          <a:pt x="1299" y="6132"/>
                          <a:pt x="1528" y="6173"/>
                        </a:cubicBezTo>
                        <a:cubicBezTo>
                          <a:pt x="1763" y="5791"/>
                          <a:pt x="1849" y="5368"/>
                          <a:pt x="1910" y="4941"/>
                        </a:cubicBezTo>
                        <a:cubicBezTo>
                          <a:pt x="1910" y="4893"/>
                          <a:pt x="1949" y="4867"/>
                          <a:pt x="1990" y="4867"/>
                        </a:cubicBezTo>
                        <a:cubicBezTo>
                          <a:pt x="2035" y="4867"/>
                          <a:pt x="2083" y="4899"/>
                          <a:pt x="2083" y="4966"/>
                        </a:cubicBezTo>
                        <a:cubicBezTo>
                          <a:pt x="2017" y="5368"/>
                          <a:pt x="1936" y="5791"/>
                          <a:pt x="1742" y="6153"/>
                        </a:cubicBezTo>
                        <a:cubicBezTo>
                          <a:pt x="2017" y="6153"/>
                          <a:pt x="2318" y="6214"/>
                          <a:pt x="2593" y="6280"/>
                        </a:cubicBezTo>
                        <a:cubicBezTo>
                          <a:pt x="2633" y="6005"/>
                          <a:pt x="2633" y="5730"/>
                          <a:pt x="2633" y="5430"/>
                        </a:cubicBezTo>
                        <a:cubicBezTo>
                          <a:pt x="2633" y="5378"/>
                          <a:pt x="2672" y="5352"/>
                          <a:pt x="2712" y="5352"/>
                        </a:cubicBezTo>
                        <a:cubicBezTo>
                          <a:pt x="2756" y="5352"/>
                          <a:pt x="2801" y="5383"/>
                          <a:pt x="2801" y="5450"/>
                        </a:cubicBezTo>
                        <a:cubicBezTo>
                          <a:pt x="2801" y="5684"/>
                          <a:pt x="2801" y="5918"/>
                          <a:pt x="2781" y="6132"/>
                        </a:cubicBezTo>
                        <a:lnTo>
                          <a:pt x="2781" y="6153"/>
                        </a:lnTo>
                        <a:cubicBezTo>
                          <a:pt x="2975" y="6214"/>
                          <a:pt x="3163" y="6260"/>
                          <a:pt x="3377" y="6280"/>
                        </a:cubicBezTo>
                        <a:cubicBezTo>
                          <a:pt x="3336" y="5771"/>
                          <a:pt x="3290" y="5261"/>
                          <a:pt x="3311" y="4752"/>
                        </a:cubicBezTo>
                        <a:cubicBezTo>
                          <a:pt x="3323" y="4699"/>
                          <a:pt x="3372" y="4672"/>
                          <a:pt x="3415" y="4672"/>
                        </a:cubicBezTo>
                        <a:cubicBezTo>
                          <a:pt x="3457" y="4672"/>
                          <a:pt x="3494" y="4699"/>
                          <a:pt x="3484" y="4752"/>
                        </a:cubicBezTo>
                        <a:cubicBezTo>
                          <a:pt x="3484" y="5241"/>
                          <a:pt x="3504" y="5730"/>
                          <a:pt x="3545" y="6193"/>
                        </a:cubicBezTo>
                        <a:cubicBezTo>
                          <a:pt x="3617" y="6185"/>
                          <a:pt x="3691" y="6180"/>
                          <a:pt x="3765" y="6180"/>
                        </a:cubicBezTo>
                        <a:cubicBezTo>
                          <a:pt x="3871" y="6180"/>
                          <a:pt x="3976" y="6190"/>
                          <a:pt x="4075" y="6214"/>
                        </a:cubicBezTo>
                        <a:cubicBezTo>
                          <a:pt x="4014" y="5791"/>
                          <a:pt x="3800" y="5368"/>
                          <a:pt x="3866" y="4920"/>
                        </a:cubicBezTo>
                        <a:cubicBezTo>
                          <a:pt x="3875" y="4873"/>
                          <a:pt x="3913" y="4851"/>
                          <a:pt x="3951" y="4851"/>
                        </a:cubicBezTo>
                        <a:cubicBezTo>
                          <a:pt x="3999" y="4851"/>
                          <a:pt x="4045" y="4884"/>
                          <a:pt x="4034" y="4941"/>
                        </a:cubicBezTo>
                        <a:cubicBezTo>
                          <a:pt x="3973" y="5409"/>
                          <a:pt x="4202" y="5832"/>
                          <a:pt x="4268" y="6300"/>
                        </a:cubicBezTo>
                        <a:cubicBezTo>
                          <a:pt x="4285" y="6355"/>
                          <a:pt x="4246" y="6392"/>
                          <a:pt x="4195" y="6392"/>
                        </a:cubicBezTo>
                        <a:cubicBezTo>
                          <a:pt x="4184" y="6392"/>
                          <a:pt x="4173" y="6391"/>
                          <a:pt x="4161" y="6387"/>
                        </a:cubicBezTo>
                        <a:cubicBezTo>
                          <a:pt x="4100" y="6387"/>
                          <a:pt x="4034" y="6367"/>
                          <a:pt x="3973" y="6367"/>
                        </a:cubicBezTo>
                        <a:cubicBezTo>
                          <a:pt x="4043" y="6496"/>
                          <a:pt x="4236" y="6527"/>
                          <a:pt x="4406" y="6527"/>
                        </a:cubicBezTo>
                        <a:cubicBezTo>
                          <a:pt x="4483" y="6527"/>
                          <a:pt x="4555" y="6521"/>
                          <a:pt x="4609" y="6514"/>
                        </a:cubicBezTo>
                        <a:cubicBezTo>
                          <a:pt x="4777" y="6494"/>
                          <a:pt x="4925" y="6468"/>
                          <a:pt x="5093" y="6448"/>
                        </a:cubicBezTo>
                        <a:lnTo>
                          <a:pt x="5093" y="6341"/>
                        </a:lnTo>
                        <a:lnTo>
                          <a:pt x="5093" y="6300"/>
                        </a:lnTo>
                        <a:cubicBezTo>
                          <a:pt x="4925" y="5918"/>
                          <a:pt x="4777" y="5557"/>
                          <a:pt x="4670" y="5155"/>
                        </a:cubicBezTo>
                        <a:cubicBezTo>
                          <a:pt x="4658" y="5091"/>
                          <a:pt x="4712" y="5051"/>
                          <a:pt x="4763" y="5051"/>
                        </a:cubicBezTo>
                        <a:cubicBezTo>
                          <a:pt x="4797" y="5051"/>
                          <a:pt x="4830" y="5070"/>
                          <a:pt x="4839" y="5114"/>
                        </a:cubicBezTo>
                        <a:cubicBezTo>
                          <a:pt x="4925" y="5516"/>
                          <a:pt x="5093" y="5878"/>
                          <a:pt x="5266" y="6239"/>
                        </a:cubicBezTo>
                        <a:cubicBezTo>
                          <a:pt x="5455" y="6214"/>
                          <a:pt x="5648" y="6193"/>
                          <a:pt x="5837" y="6173"/>
                        </a:cubicBezTo>
                        <a:cubicBezTo>
                          <a:pt x="5709" y="5771"/>
                          <a:pt x="5455" y="5409"/>
                          <a:pt x="5307" y="5007"/>
                        </a:cubicBezTo>
                        <a:cubicBezTo>
                          <a:pt x="5285" y="4948"/>
                          <a:pt x="5325" y="4916"/>
                          <a:pt x="5373" y="4916"/>
                        </a:cubicBezTo>
                        <a:cubicBezTo>
                          <a:pt x="5412" y="4916"/>
                          <a:pt x="5457" y="4938"/>
                          <a:pt x="5475" y="4986"/>
                        </a:cubicBezTo>
                        <a:cubicBezTo>
                          <a:pt x="5602" y="5323"/>
                          <a:pt x="5796" y="5643"/>
                          <a:pt x="5944" y="6005"/>
                        </a:cubicBezTo>
                        <a:cubicBezTo>
                          <a:pt x="5964" y="5985"/>
                          <a:pt x="5984" y="5985"/>
                          <a:pt x="5984" y="5985"/>
                        </a:cubicBezTo>
                        <a:cubicBezTo>
                          <a:pt x="6178" y="5985"/>
                          <a:pt x="6346" y="5939"/>
                          <a:pt x="6519" y="5878"/>
                        </a:cubicBezTo>
                        <a:cubicBezTo>
                          <a:pt x="6285" y="5475"/>
                          <a:pt x="6112" y="5048"/>
                          <a:pt x="5923" y="4625"/>
                        </a:cubicBezTo>
                        <a:cubicBezTo>
                          <a:pt x="5879" y="4567"/>
                          <a:pt x="5933" y="4511"/>
                          <a:pt x="5991" y="4511"/>
                        </a:cubicBezTo>
                        <a:cubicBezTo>
                          <a:pt x="6020" y="4511"/>
                          <a:pt x="6051" y="4525"/>
                          <a:pt x="6071" y="4559"/>
                        </a:cubicBezTo>
                        <a:cubicBezTo>
                          <a:pt x="6285" y="5007"/>
                          <a:pt x="6453" y="5475"/>
                          <a:pt x="6728" y="5898"/>
                        </a:cubicBezTo>
                        <a:cubicBezTo>
                          <a:pt x="6748" y="5939"/>
                          <a:pt x="6707" y="6005"/>
                          <a:pt x="6667" y="6005"/>
                        </a:cubicBezTo>
                        <a:cubicBezTo>
                          <a:pt x="6601" y="6025"/>
                          <a:pt x="6539" y="6046"/>
                          <a:pt x="6473" y="6066"/>
                        </a:cubicBezTo>
                        <a:cubicBezTo>
                          <a:pt x="6539" y="6153"/>
                          <a:pt x="6621" y="6239"/>
                          <a:pt x="6687" y="6321"/>
                        </a:cubicBezTo>
                        <a:cubicBezTo>
                          <a:pt x="7110" y="6193"/>
                          <a:pt x="7538" y="6214"/>
                          <a:pt x="7960" y="6153"/>
                        </a:cubicBezTo>
                        <a:cubicBezTo>
                          <a:pt x="7471" y="5730"/>
                          <a:pt x="6901" y="5389"/>
                          <a:pt x="6560" y="4839"/>
                        </a:cubicBezTo>
                        <a:cubicBezTo>
                          <a:pt x="6137" y="4223"/>
                          <a:pt x="5816" y="3520"/>
                          <a:pt x="5455" y="2863"/>
                        </a:cubicBezTo>
                        <a:lnTo>
                          <a:pt x="5455" y="2843"/>
                        </a:lnTo>
                        <a:cubicBezTo>
                          <a:pt x="5307" y="2354"/>
                          <a:pt x="5373" y="1824"/>
                          <a:pt x="5434" y="1335"/>
                        </a:cubicBezTo>
                        <a:cubicBezTo>
                          <a:pt x="5501" y="974"/>
                          <a:pt x="5582" y="592"/>
                          <a:pt x="5689" y="230"/>
                        </a:cubicBezTo>
                        <a:cubicBezTo>
                          <a:pt x="5669" y="230"/>
                          <a:pt x="5669" y="210"/>
                          <a:pt x="5669" y="189"/>
                        </a:cubicBezTo>
                        <a:cubicBezTo>
                          <a:pt x="5541" y="169"/>
                          <a:pt x="5394" y="128"/>
                          <a:pt x="5266" y="82"/>
                        </a:cubicBezTo>
                        <a:cubicBezTo>
                          <a:pt x="5119" y="444"/>
                          <a:pt x="5032" y="846"/>
                          <a:pt x="4945" y="1228"/>
                        </a:cubicBezTo>
                        <a:cubicBezTo>
                          <a:pt x="4966" y="1274"/>
                          <a:pt x="4991" y="1315"/>
                          <a:pt x="4945" y="1335"/>
                        </a:cubicBezTo>
                        <a:cubicBezTo>
                          <a:pt x="4798" y="1462"/>
                          <a:pt x="4630" y="1569"/>
                          <a:pt x="4416" y="1610"/>
                        </a:cubicBezTo>
                        <a:cubicBezTo>
                          <a:pt x="4395" y="1610"/>
                          <a:pt x="4355" y="1630"/>
                          <a:pt x="4329" y="1630"/>
                        </a:cubicBezTo>
                        <a:lnTo>
                          <a:pt x="4268" y="1630"/>
                        </a:lnTo>
                        <a:cubicBezTo>
                          <a:pt x="4160" y="1653"/>
                          <a:pt x="4048" y="1664"/>
                          <a:pt x="3934" y="1664"/>
                        </a:cubicBezTo>
                        <a:cubicBezTo>
                          <a:pt x="3513" y="1664"/>
                          <a:pt x="3084" y="1509"/>
                          <a:pt x="2868" y="1208"/>
                        </a:cubicBezTo>
                        <a:lnTo>
                          <a:pt x="2868" y="1187"/>
                        </a:lnTo>
                        <a:cubicBezTo>
                          <a:pt x="2847" y="1167"/>
                          <a:pt x="2827" y="1147"/>
                          <a:pt x="2827" y="1101"/>
                        </a:cubicBezTo>
                        <a:cubicBezTo>
                          <a:pt x="2827" y="719"/>
                          <a:pt x="2720" y="357"/>
                          <a:pt x="2633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defTabSz="914400">
                      <a:buClr>
                        <a:srgbClr val="000000"/>
                      </a:buClr>
                      <a:buFont typeface="Arial"/>
                      <a:buNone/>
                    </a:pPr>
                    <a:endParaRPr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12" name="Google Shape;912;p20"/>
                  <p:cNvSpPr/>
                  <p:nvPr/>
                </p:nvSpPr>
                <p:spPr>
                  <a:xfrm flipH="1">
                    <a:off x="8456220" y="4180469"/>
                    <a:ext cx="205847" cy="33010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49" h="4248" extrusionOk="0">
                        <a:moveTo>
                          <a:pt x="2629" y="0"/>
                        </a:moveTo>
                        <a:cubicBezTo>
                          <a:pt x="2588" y="26"/>
                          <a:pt x="2547" y="26"/>
                          <a:pt x="2501" y="46"/>
                        </a:cubicBezTo>
                        <a:cubicBezTo>
                          <a:pt x="2460" y="489"/>
                          <a:pt x="2374" y="917"/>
                          <a:pt x="2165" y="1340"/>
                        </a:cubicBezTo>
                        <a:cubicBezTo>
                          <a:pt x="1758" y="2211"/>
                          <a:pt x="1147" y="2974"/>
                          <a:pt x="296" y="3463"/>
                        </a:cubicBezTo>
                        <a:cubicBezTo>
                          <a:pt x="1" y="3652"/>
                          <a:pt x="148" y="4074"/>
                          <a:pt x="464" y="4100"/>
                        </a:cubicBezTo>
                        <a:cubicBezTo>
                          <a:pt x="867" y="4141"/>
                          <a:pt x="1274" y="4181"/>
                          <a:pt x="1676" y="4248"/>
                        </a:cubicBezTo>
                        <a:cubicBezTo>
                          <a:pt x="1529" y="4181"/>
                          <a:pt x="1376" y="4120"/>
                          <a:pt x="1228" y="4054"/>
                        </a:cubicBezTo>
                        <a:cubicBezTo>
                          <a:pt x="1228" y="4074"/>
                          <a:pt x="1208" y="4074"/>
                          <a:pt x="1208" y="4100"/>
                        </a:cubicBezTo>
                        <a:cubicBezTo>
                          <a:pt x="1193" y="4130"/>
                          <a:pt x="1167" y="4149"/>
                          <a:pt x="1136" y="4149"/>
                        </a:cubicBezTo>
                        <a:cubicBezTo>
                          <a:pt x="1125" y="4149"/>
                          <a:pt x="1113" y="4146"/>
                          <a:pt x="1101" y="4141"/>
                        </a:cubicBezTo>
                        <a:cubicBezTo>
                          <a:pt x="846" y="4034"/>
                          <a:pt x="592" y="3927"/>
                          <a:pt x="317" y="3906"/>
                        </a:cubicBezTo>
                        <a:cubicBezTo>
                          <a:pt x="255" y="3906"/>
                          <a:pt x="230" y="3845"/>
                          <a:pt x="255" y="3779"/>
                        </a:cubicBezTo>
                        <a:cubicBezTo>
                          <a:pt x="230" y="3759"/>
                          <a:pt x="230" y="3718"/>
                          <a:pt x="276" y="3693"/>
                        </a:cubicBezTo>
                        <a:cubicBezTo>
                          <a:pt x="826" y="3377"/>
                          <a:pt x="1274" y="2847"/>
                          <a:pt x="1676" y="2358"/>
                        </a:cubicBezTo>
                        <a:cubicBezTo>
                          <a:pt x="2038" y="1936"/>
                          <a:pt x="2481" y="1401"/>
                          <a:pt x="2649" y="851"/>
                        </a:cubicBezTo>
                        <a:cubicBezTo>
                          <a:pt x="2629" y="576"/>
                          <a:pt x="2629" y="281"/>
                          <a:pt x="262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defTabSz="914400">
                      <a:buClr>
                        <a:srgbClr val="000000"/>
                      </a:buClr>
                      <a:buFont typeface="Arial"/>
                      <a:buNone/>
                    </a:pPr>
                    <a:endParaRPr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913" name="Google Shape;913;p20"/>
            <p:cNvGrpSpPr/>
            <p:nvPr/>
          </p:nvGrpSpPr>
          <p:grpSpPr>
            <a:xfrm>
              <a:off x="8581251" y="3315194"/>
              <a:ext cx="277105" cy="258455"/>
              <a:chOff x="8581251" y="3315194"/>
              <a:chExt cx="277105" cy="258455"/>
            </a:xfrm>
          </p:grpSpPr>
          <p:grpSp>
            <p:nvGrpSpPr>
              <p:cNvPr id="914" name="Google Shape;914;p20"/>
              <p:cNvGrpSpPr/>
              <p:nvPr/>
            </p:nvGrpSpPr>
            <p:grpSpPr>
              <a:xfrm>
                <a:off x="8581251" y="3315194"/>
                <a:ext cx="277105" cy="258455"/>
                <a:chOff x="8581251" y="3315194"/>
                <a:chExt cx="277105" cy="258455"/>
              </a:xfrm>
            </p:grpSpPr>
            <p:sp>
              <p:nvSpPr>
                <p:cNvPr id="915" name="Google Shape;915;p20"/>
                <p:cNvSpPr/>
                <p:nvPr/>
              </p:nvSpPr>
              <p:spPr>
                <a:xfrm flipH="1">
                  <a:off x="8581251" y="3315194"/>
                  <a:ext cx="169869" cy="1711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6" h="2203" extrusionOk="0">
                      <a:moveTo>
                        <a:pt x="869" y="1"/>
                      </a:moveTo>
                      <a:cubicBezTo>
                        <a:pt x="833" y="1"/>
                        <a:pt x="798" y="6"/>
                        <a:pt x="765" y="18"/>
                      </a:cubicBezTo>
                      <a:cubicBezTo>
                        <a:pt x="719" y="18"/>
                        <a:pt x="699" y="39"/>
                        <a:pt x="658" y="39"/>
                      </a:cubicBezTo>
                      <a:cubicBezTo>
                        <a:pt x="103" y="314"/>
                        <a:pt x="1" y="741"/>
                        <a:pt x="62" y="1205"/>
                      </a:cubicBezTo>
                      <a:cubicBezTo>
                        <a:pt x="62" y="1016"/>
                        <a:pt x="82" y="848"/>
                        <a:pt x="189" y="721"/>
                      </a:cubicBezTo>
                      <a:cubicBezTo>
                        <a:pt x="403" y="487"/>
                        <a:pt x="658" y="314"/>
                        <a:pt x="892" y="105"/>
                      </a:cubicBezTo>
                      <a:cubicBezTo>
                        <a:pt x="907" y="89"/>
                        <a:pt x="927" y="81"/>
                        <a:pt x="947" y="81"/>
                      </a:cubicBezTo>
                      <a:cubicBezTo>
                        <a:pt x="983" y="81"/>
                        <a:pt x="1019" y="106"/>
                        <a:pt x="1019" y="146"/>
                      </a:cubicBezTo>
                      <a:cubicBezTo>
                        <a:pt x="1121" y="528"/>
                        <a:pt x="1249" y="909"/>
                        <a:pt x="1422" y="1271"/>
                      </a:cubicBezTo>
                      <a:cubicBezTo>
                        <a:pt x="1590" y="1587"/>
                        <a:pt x="1758" y="1908"/>
                        <a:pt x="2013" y="2162"/>
                      </a:cubicBezTo>
                      <a:cubicBezTo>
                        <a:pt x="2038" y="2162"/>
                        <a:pt x="2058" y="2162"/>
                        <a:pt x="2079" y="2183"/>
                      </a:cubicBezTo>
                      <a:lnTo>
                        <a:pt x="2099" y="2203"/>
                      </a:lnTo>
                      <a:cubicBezTo>
                        <a:pt x="2099" y="2183"/>
                        <a:pt x="2099" y="2183"/>
                        <a:pt x="2119" y="2183"/>
                      </a:cubicBezTo>
                      <a:cubicBezTo>
                        <a:pt x="2165" y="2122"/>
                        <a:pt x="2186" y="1994"/>
                        <a:pt x="2140" y="1908"/>
                      </a:cubicBezTo>
                      <a:cubicBezTo>
                        <a:pt x="1911" y="1332"/>
                        <a:pt x="1529" y="848"/>
                        <a:pt x="1208" y="314"/>
                      </a:cubicBezTo>
                      <a:lnTo>
                        <a:pt x="1208" y="253"/>
                      </a:lnTo>
                      <a:cubicBezTo>
                        <a:pt x="1175" y="97"/>
                        <a:pt x="1017" y="1"/>
                        <a:pt x="86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916" name="Google Shape;916;p20"/>
                <p:cNvSpPr/>
                <p:nvPr/>
              </p:nvSpPr>
              <p:spPr>
                <a:xfrm flipH="1">
                  <a:off x="8648935" y="3422352"/>
                  <a:ext cx="209422" cy="1512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5" h="1947" extrusionOk="0">
                      <a:moveTo>
                        <a:pt x="1238" y="1"/>
                      </a:moveTo>
                      <a:cubicBezTo>
                        <a:pt x="1051" y="1"/>
                        <a:pt x="859" y="42"/>
                        <a:pt x="678" y="147"/>
                      </a:cubicBezTo>
                      <a:cubicBezTo>
                        <a:pt x="296" y="335"/>
                        <a:pt x="108" y="783"/>
                        <a:pt x="21" y="1186"/>
                      </a:cubicBezTo>
                      <a:cubicBezTo>
                        <a:pt x="1" y="1313"/>
                        <a:pt x="42" y="1420"/>
                        <a:pt x="108" y="1506"/>
                      </a:cubicBezTo>
                      <a:cubicBezTo>
                        <a:pt x="149" y="1547"/>
                        <a:pt x="189" y="1608"/>
                        <a:pt x="256" y="1634"/>
                      </a:cubicBezTo>
                      <a:cubicBezTo>
                        <a:pt x="718" y="1850"/>
                        <a:pt x="1211" y="1946"/>
                        <a:pt x="1712" y="1946"/>
                      </a:cubicBezTo>
                      <a:cubicBezTo>
                        <a:pt x="1989" y="1946"/>
                        <a:pt x="2268" y="1917"/>
                        <a:pt x="2547" y="1863"/>
                      </a:cubicBezTo>
                      <a:cubicBezTo>
                        <a:pt x="2608" y="1863"/>
                        <a:pt x="2654" y="1822"/>
                        <a:pt x="2695" y="1802"/>
                      </a:cubicBezTo>
                      <a:cubicBezTo>
                        <a:pt x="2695" y="1781"/>
                        <a:pt x="2695" y="1781"/>
                        <a:pt x="2674" y="1781"/>
                      </a:cubicBezTo>
                      <a:cubicBezTo>
                        <a:pt x="1890" y="1715"/>
                        <a:pt x="1019" y="1802"/>
                        <a:pt x="276" y="1461"/>
                      </a:cubicBezTo>
                      <a:cubicBezTo>
                        <a:pt x="235" y="1440"/>
                        <a:pt x="210" y="1399"/>
                        <a:pt x="235" y="1354"/>
                      </a:cubicBezTo>
                      <a:cubicBezTo>
                        <a:pt x="362" y="1058"/>
                        <a:pt x="424" y="717"/>
                        <a:pt x="637" y="442"/>
                      </a:cubicBezTo>
                      <a:cubicBezTo>
                        <a:pt x="744" y="298"/>
                        <a:pt x="918" y="250"/>
                        <a:pt x="1104" y="250"/>
                      </a:cubicBezTo>
                      <a:cubicBezTo>
                        <a:pt x="1247" y="250"/>
                        <a:pt x="1398" y="279"/>
                        <a:pt x="1529" y="315"/>
                      </a:cubicBezTo>
                      <a:cubicBezTo>
                        <a:pt x="1508" y="233"/>
                        <a:pt x="1483" y="126"/>
                        <a:pt x="1462" y="19"/>
                      </a:cubicBezTo>
                      <a:cubicBezTo>
                        <a:pt x="1389" y="8"/>
                        <a:pt x="1314" y="1"/>
                        <a:pt x="123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917" name="Google Shape;917;p20"/>
              <p:cNvSpPr/>
              <p:nvPr/>
            </p:nvSpPr>
            <p:spPr>
              <a:xfrm flipH="1">
                <a:off x="8604564" y="3339516"/>
                <a:ext cx="220922" cy="209810"/>
              </a:xfrm>
              <a:custGeom>
                <a:avLst/>
                <a:gdLst/>
                <a:ahLst/>
                <a:cxnLst/>
                <a:rect l="l" t="t" r="r" b="b"/>
                <a:pathLst>
                  <a:path w="2843" h="2700" extrusionOk="0">
                    <a:moveTo>
                      <a:pt x="1849" y="1"/>
                    </a:moveTo>
                    <a:cubicBezTo>
                      <a:pt x="1676" y="153"/>
                      <a:pt x="1508" y="281"/>
                      <a:pt x="1360" y="449"/>
                    </a:cubicBezTo>
                    <a:cubicBezTo>
                      <a:pt x="1233" y="576"/>
                      <a:pt x="1187" y="683"/>
                      <a:pt x="1213" y="892"/>
                    </a:cubicBezTo>
                    <a:cubicBezTo>
                      <a:pt x="1213" y="1085"/>
                      <a:pt x="1274" y="1299"/>
                      <a:pt x="1314" y="1488"/>
                    </a:cubicBezTo>
                    <a:cubicBezTo>
                      <a:pt x="1314" y="1545"/>
                      <a:pt x="1269" y="1599"/>
                      <a:pt x="1213" y="1599"/>
                    </a:cubicBezTo>
                    <a:cubicBezTo>
                      <a:pt x="1205" y="1599"/>
                      <a:pt x="1196" y="1597"/>
                      <a:pt x="1187" y="1595"/>
                    </a:cubicBezTo>
                    <a:cubicBezTo>
                      <a:pt x="1050" y="1545"/>
                      <a:pt x="875" y="1500"/>
                      <a:pt x="711" y="1500"/>
                    </a:cubicBezTo>
                    <a:cubicBezTo>
                      <a:pt x="521" y="1500"/>
                      <a:pt x="345" y="1560"/>
                      <a:pt x="255" y="1742"/>
                    </a:cubicBezTo>
                    <a:cubicBezTo>
                      <a:pt x="148" y="1956"/>
                      <a:pt x="87" y="2190"/>
                      <a:pt x="1" y="2399"/>
                    </a:cubicBezTo>
                    <a:cubicBezTo>
                      <a:pt x="678" y="2700"/>
                      <a:pt x="1508" y="2613"/>
                      <a:pt x="2251" y="2674"/>
                    </a:cubicBezTo>
                    <a:cubicBezTo>
                      <a:pt x="2420" y="2420"/>
                      <a:pt x="2654" y="2211"/>
                      <a:pt x="2842" y="1977"/>
                    </a:cubicBezTo>
                    <a:cubicBezTo>
                      <a:pt x="2567" y="1702"/>
                      <a:pt x="2379" y="1320"/>
                      <a:pt x="2206" y="978"/>
                    </a:cubicBezTo>
                    <a:cubicBezTo>
                      <a:pt x="2078" y="663"/>
                      <a:pt x="1951" y="342"/>
                      <a:pt x="184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918" name="Google Shape;918;p20"/>
            <p:cNvSpPr/>
            <p:nvPr/>
          </p:nvSpPr>
          <p:spPr>
            <a:xfrm flipH="1">
              <a:off x="7939776" y="3580565"/>
              <a:ext cx="64575" cy="146867"/>
            </a:xfrm>
            <a:custGeom>
              <a:avLst/>
              <a:gdLst/>
              <a:ahLst/>
              <a:cxnLst/>
              <a:rect l="l" t="t" r="r" b="b"/>
              <a:pathLst>
                <a:path w="831" h="1890" extrusionOk="0">
                  <a:moveTo>
                    <a:pt x="1" y="0"/>
                  </a:moveTo>
                  <a:cubicBezTo>
                    <a:pt x="403" y="570"/>
                    <a:pt x="637" y="1207"/>
                    <a:pt x="576" y="1889"/>
                  </a:cubicBezTo>
                  <a:cubicBezTo>
                    <a:pt x="637" y="1844"/>
                    <a:pt x="744" y="1823"/>
                    <a:pt x="831" y="1823"/>
                  </a:cubicBezTo>
                  <a:cubicBezTo>
                    <a:pt x="744" y="1100"/>
                    <a:pt x="469" y="463"/>
                    <a:pt x="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9" name="Google Shape;919;p20"/>
            <p:cNvSpPr/>
            <p:nvPr/>
          </p:nvSpPr>
          <p:spPr>
            <a:xfrm flipH="1">
              <a:off x="8380222" y="3497807"/>
              <a:ext cx="239106" cy="265604"/>
            </a:xfrm>
            <a:custGeom>
              <a:avLst/>
              <a:gdLst/>
              <a:ahLst/>
              <a:cxnLst/>
              <a:rect l="l" t="t" r="r" b="b"/>
              <a:pathLst>
                <a:path w="3077" h="3418" extrusionOk="0">
                  <a:moveTo>
                    <a:pt x="2929" y="1"/>
                  </a:moveTo>
                  <a:cubicBezTo>
                    <a:pt x="2909" y="301"/>
                    <a:pt x="2863" y="617"/>
                    <a:pt x="2634" y="810"/>
                  </a:cubicBezTo>
                  <a:cubicBezTo>
                    <a:pt x="2433" y="970"/>
                    <a:pt x="2201" y="980"/>
                    <a:pt x="1966" y="980"/>
                  </a:cubicBezTo>
                  <a:cubicBezTo>
                    <a:pt x="1933" y="980"/>
                    <a:pt x="1899" y="979"/>
                    <a:pt x="1866" y="979"/>
                  </a:cubicBezTo>
                  <a:cubicBezTo>
                    <a:pt x="1759" y="979"/>
                    <a:pt x="1652" y="981"/>
                    <a:pt x="1549" y="999"/>
                  </a:cubicBezTo>
                  <a:cubicBezTo>
                    <a:pt x="1040" y="1085"/>
                    <a:pt x="530" y="1528"/>
                    <a:pt x="296" y="1977"/>
                  </a:cubicBezTo>
                  <a:cubicBezTo>
                    <a:pt x="42" y="2420"/>
                    <a:pt x="1" y="2888"/>
                    <a:pt x="21" y="3377"/>
                  </a:cubicBezTo>
                  <a:lnTo>
                    <a:pt x="21" y="3418"/>
                  </a:lnTo>
                  <a:cubicBezTo>
                    <a:pt x="87" y="3377"/>
                    <a:pt x="128" y="3311"/>
                    <a:pt x="148" y="3209"/>
                  </a:cubicBezTo>
                  <a:cubicBezTo>
                    <a:pt x="235" y="2654"/>
                    <a:pt x="403" y="2124"/>
                    <a:pt x="785" y="1681"/>
                  </a:cubicBezTo>
                  <a:cubicBezTo>
                    <a:pt x="1106" y="1299"/>
                    <a:pt x="1462" y="1192"/>
                    <a:pt x="1931" y="1106"/>
                  </a:cubicBezTo>
                  <a:cubicBezTo>
                    <a:pt x="2527" y="978"/>
                    <a:pt x="3036" y="724"/>
                    <a:pt x="3077" y="194"/>
                  </a:cubicBezTo>
                  <a:cubicBezTo>
                    <a:pt x="3036" y="128"/>
                    <a:pt x="2990" y="67"/>
                    <a:pt x="29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0" name="Google Shape;920;p20"/>
            <p:cNvSpPr/>
            <p:nvPr/>
          </p:nvSpPr>
          <p:spPr>
            <a:xfrm flipH="1">
              <a:off x="7977775" y="3557175"/>
              <a:ext cx="181680" cy="199941"/>
            </a:xfrm>
            <a:custGeom>
              <a:avLst/>
              <a:gdLst/>
              <a:ahLst/>
              <a:cxnLst/>
              <a:rect l="l" t="t" r="r" b="b"/>
              <a:pathLst>
                <a:path w="2338" h="2573" extrusionOk="0">
                  <a:moveTo>
                    <a:pt x="0" y="1"/>
                  </a:moveTo>
                  <a:cubicBezTo>
                    <a:pt x="153" y="26"/>
                    <a:pt x="301" y="67"/>
                    <a:pt x="469" y="108"/>
                  </a:cubicBezTo>
                  <a:cubicBezTo>
                    <a:pt x="744" y="194"/>
                    <a:pt x="1019" y="321"/>
                    <a:pt x="1233" y="489"/>
                  </a:cubicBezTo>
                  <a:cubicBezTo>
                    <a:pt x="1701" y="1019"/>
                    <a:pt x="2017" y="1656"/>
                    <a:pt x="2165" y="2379"/>
                  </a:cubicBezTo>
                  <a:cubicBezTo>
                    <a:pt x="2190" y="2465"/>
                    <a:pt x="2251" y="2527"/>
                    <a:pt x="2317" y="2572"/>
                  </a:cubicBezTo>
                  <a:cubicBezTo>
                    <a:pt x="2338" y="2547"/>
                    <a:pt x="2338" y="2527"/>
                    <a:pt x="2338" y="2506"/>
                  </a:cubicBezTo>
                  <a:cubicBezTo>
                    <a:pt x="2272" y="2486"/>
                    <a:pt x="2211" y="2465"/>
                    <a:pt x="2190" y="2399"/>
                  </a:cubicBezTo>
                  <a:cubicBezTo>
                    <a:pt x="2144" y="2318"/>
                    <a:pt x="2165" y="2124"/>
                    <a:pt x="2165" y="2017"/>
                  </a:cubicBezTo>
                  <a:cubicBezTo>
                    <a:pt x="2124" y="1742"/>
                    <a:pt x="2083" y="1447"/>
                    <a:pt x="1936" y="1192"/>
                  </a:cubicBezTo>
                  <a:cubicBezTo>
                    <a:pt x="1742" y="810"/>
                    <a:pt x="1426" y="489"/>
                    <a:pt x="1044" y="301"/>
                  </a:cubicBezTo>
                  <a:cubicBezTo>
                    <a:pt x="703" y="128"/>
                    <a:pt x="362" y="26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1" name="Google Shape;921;p20"/>
            <p:cNvSpPr/>
            <p:nvPr/>
          </p:nvSpPr>
          <p:spPr>
            <a:xfrm flipH="1">
              <a:off x="7966274" y="3425383"/>
              <a:ext cx="679552" cy="313550"/>
            </a:xfrm>
            <a:custGeom>
              <a:avLst/>
              <a:gdLst/>
              <a:ahLst/>
              <a:cxnLst/>
              <a:rect l="l" t="t" r="r" b="b"/>
              <a:pathLst>
                <a:path w="8745" h="4035" extrusionOk="0">
                  <a:moveTo>
                    <a:pt x="3739" y="1"/>
                  </a:moveTo>
                  <a:cubicBezTo>
                    <a:pt x="2868" y="41"/>
                    <a:pt x="1997" y="215"/>
                    <a:pt x="1294" y="765"/>
                  </a:cubicBezTo>
                  <a:cubicBezTo>
                    <a:pt x="510" y="1381"/>
                    <a:pt x="21" y="2333"/>
                    <a:pt x="1" y="3331"/>
                  </a:cubicBezTo>
                  <a:cubicBezTo>
                    <a:pt x="1" y="3479"/>
                    <a:pt x="1" y="3652"/>
                    <a:pt x="21" y="3800"/>
                  </a:cubicBezTo>
                  <a:cubicBezTo>
                    <a:pt x="21" y="3800"/>
                    <a:pt x="46" y="3800"/>
                    <a:pt x="46" y="3820"/>
                  </a:cubicBezTo>
                  <a:cubicBezTo>
                    <a:pt x="87" y="3886"/>
                    <a:pt x="148" y="3948"/>
                    <a:pt x="194" y="4034"/>
                  </a:cubicBezTo>
                  <a:cubicBezTo>
                    <a:pt x="214" y="3184"/>
                    <a:pt x="576" y="2399"/>
                    <a:pt x="1360" y="1977"/>
                  </a:cubicBezTo>
                  <a:cubicBezTo>
                    <a:pt x="1528" y="1870"/>
                    <a:pt x="1722" y="1763"/>
                    <a:pt x="1931" y="1763"/>
                  </a:cubicBezTo>
                  <a:cubicBezTo>
                    <a:pt x="2145" y="1742"/>
                    <a:pt x="2379" y="1763"/>
                    <a:pt x="2593" y="1722"/>
                  </a:cubicBezTo>
                  <a:cubicBezTo>
                    <a:pt x="3076" y="1635"/>
                    <a:pt x="3076" y="1126"/>
                    <a:pt x="3122" y="744"/>
                  </a:cubicBezTo>
                  <a:cubicBezTo>
                    <a:pt x="3122" y="686"/>
                    <a:pt x="3159" y="658"/>
                    <a:pt x="3203" y="658"/>
                  </a:cubicBezTo>
                  <a:cubicBezTo>
                    <a:pt x="3225" y="658"/>
                    <a:pt x="3248" y="665"/>
                    <a:pt x="3270" y="678"/>
                  </a:cubicBezTo>
                  <a:cubicBezTo>
                    <a:pt x="3565" y="958"/>
                    <a:pt x="3739" y="1294"/>
                    <a:pt x="3820" y="1676"/>
                  </a:cubicBezTo>
                  <a:cubicBezTo>
                    <a:pt x="3831" y="1677"/>
                    <a:pt x="3842" y="1677"/>
                    <a:pt x="3853" y="1677"/>
                  </a:cubicBezTo>
                  <a:cubicBezTo>
                    <a:pt x="4148" y="1677"/>
                    <a:pt x="4250" y="1412"/>
                    <a:pt x="4309" y="1147"/>
                  </a:cubicBezTo>
                  <a:cubicBezTo>
                    <a:pt x="4309" y="1117"/>
                    <a:pt x="4355" y="1098"/>
                    <a:pt x="4396" y="1098"/>
                  </a:cubicBezTo>
                  <a:cubicBezTo>
                    <a:pt x="4411" y="1098"/>
                    <a:pt x="4425" y="1100"/>
                    <a:pt x="4436" y="1106"/>
                  </a:cubicBezTo>
                  <a:cubicBezTo>
                    <a:pt x="4630" y="1213"/>
                    <a:pt x="4732" y="1401"/>
                    <a:pt x="4839" y="1595"/>
                  </a:cubicBezTo>
                  <a:lnTo>
                    <a:pt x="4945" y="1595"/>
                  </a:lnTo>
                  <a:cubicBezTo>
                    <a:pt x="5251" y="1527"/>
                    <a:pt x="5566" y="1489"/>
                    <a:pt x="5879" y="1489"/>
                  </a:cubicBezTo>
                  <a:cubicBezTo>
                    <a:pt x="6369" y="1489"/>
                    <a:pt x="6852" y="1583"/>
                    <a:pt x="7278" y="1804"/>
                  </a:cubicBezTo>
                  <a:cubicBezTo>
                    <a:pt x="7660" y="1997"/>
                    <a:pt x="8001" y="2252"/>
                    <a:pt x="8235" y="2613"/>
                  </a:cubicBezTo>
                  <a:cubicBezTo>
                    <a:pt x="8363" y="2822"/>
                    <a:pt x="8470" y="3056"/>
                    <a:pt x="8531" y="3311"/>
                  </a:cubicBezTo>
                  <a:cubicBezTo>
                    <a:pt x="8551" y="3459"/>
                    <a:pt x="8576" y="3606"/>
                    <a:pt x="8597" y="3759"/>
                  </a:cubicBezTo>
                  <a:cubicBezTo>
                    <a:pt x="8597" y="3861"/>
                    <a:pt x="8576" y="3948"/>
                    <a:pt x="8638" y="4014"/>
                  </a:cubicBezTo>
                  <a:cubicBezTo>
                    <a:pt x="8638" y="3948"/>
                    <a:pt x="8658" y="3886"/>
                    <a:pt x="8658" y="3841"/>
                  </a:cubicBezTo>
                  <a:cubicBezTo>
                    <a:pt x="8745" y="2695"/>
                    <a:pt x="7981" y="1656"/>
                    <a:pt x="7089" y="1040"/>
                  </a:cubicBezTo>
                  <a:cubicBezTo>
                    <a:pt x="6198" y="383"/>
                    <a:pt x="5159" y="87"/>
                    <a:pt x="4075" y="41"/>
                  </a:cubicBezTo>
                  <a:lnTo>
                    <a:pt x="4075" y="41"/>
                  </a:lnTo>
                  <a:cubicBezTo>
                    <a:pt x="4248" y="169"/>
                    <a:pt x="4395" y="322"/>
                    <a:pt x="4502" y="510"/>
                  </a:cubicBezTo>
                  <a:cubicBezTo>
                    <a:pt x="4546" y="571"/>
                    <a:pt x="4484" y="630"/>
                    <a:pt x="4421" y="630"/>
                  </a:cubicBezTo>
                  <a:cubicBezTo>
                    <a:pt x="4395" y="630"/>
                    <a:pt x="4369" y="620"/>
                    <a:pt x="4350" y="597"/>
                  </a:cubicBezTo>
                  <a:cubicBezTo>
                    <a:pt x="4202" y="362"/>
                    <a:pt x="4014" y="169"/>
                    <a:pt x="3779" y="41"/>
                  </a:cubicBezTo>
                  <a:cubicBezTo>
                    <a:pt x="3759" y="41"/>
                    <a:pt x="3759" y="21"/>
                    <a:pt x="37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2" name="Google Shape;922;p20"/>
            <p:cNvSpPr/>
            <p:nvPr/>
          </p:nvSpPr>
          <p:spPr>
            <a:xfrm flipH="1">
              <a:off x="8028828" y="3529511"/>
              <a:ext cx="9947" cy="6372"/>
            </a:xfrm>
            <a:custGeom>
              <a:avLst/>
              <a:gdLst/>
              <a:ahLst/>
              <a:cxnLst/>
              <a:rect l="l" t="t" r="r" b="b"/>
              <a:pathLst>
                <a:path w="128" h="82" extrusionOk="0">
                  <a:moveTo>
                    <a:pt x="1" y="0"/>
                  </a:moveTo>
                  <a:cubicBezTo>
                    <a:pt x="41" y="20"/>
                    <a:pt x="82" y="41"/>
                    <a:pt x="128" y="82"/>
                  </a:cubicBezTo>
                  <a:cubicBezTo>
                    <a:pt x="82" y="41"/>
                    <a:pt x="41" y="20"/>
                    <a:pt x="1" y="0"/>
                  </a:cubicBezTo>
                  <a:close/>
                </a:path>
              </a:pathLst>
            </a:custGeom>
            <a:solidFill>
              <a:srgbClr val="ABAA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923" name="Google Shape;923;p20"/>
            <p:cNvGrpSpPr/>
            <p:nvPr/>
          </p:nvGrpSpPr>
          <p:grpSpPr>
            <a:xfrm>
              <a:off x="7819484" y="3359875"/>
              <a:ext cx="231180" cy="213463"/>
              <a:chOff x="7819484" y="3359875"/>
              <a:chExt cx="231180" cy="213463"/>
            </a:xfrm>
          </p:grpSpPr>
          <p:sp>
            <p:nvSpPr>
              <p:cNvPr id="924" name="Google Shape;924;p20"/>
              <p:cNvSpPr/>
              <p:nvPr/>
            </p:nvSpPr>
            <p:spPr>
              <a:xfrm flipH="1">
                <a:off x="7819484" y="3412328"/>
                <a:ext cx="174997" cy="161010"/>
              </a:xfrm>
              <a:custGeom>
                <a:avLst/>
                <a:gdLst/>
                <a:ahLst/>
                <a:cxnLst/>
                <a:rect l="l" t="t" r="r" b="b"/>
                <a:pathLst>
                  <a:path w="2252" h="2072" extrusionOk="0">
                    <a:moveTo>
                      <a:pt x="1167" y="1"/>
                    </a:moveTo>
                    <a:cubicBezTo>
                      <a:pt x="1167" y="209"/>
                      <a:pt x="1040" y="423"/>
                      <a:pt x="979" y="617"/>
                    </a:cubicBezTo>
                    <a:cubicBezTo>
                      <a:pt x="1113" y="585"/>
                      <a:pt x="1268" y="547"/>
                      <a:pt x="1413" y="547"/>
                    </a:cubicBezTo>
                    <a:cubicBezTo>
                      <a:pt x="1565" y="547"/>
                      <a:pt x="1707" y="588"/>
                      <a:pt x="1804" y="719"/>
                    </a:cubicBezTo>
                    <a:cubicBezTo>
                      <a:pt x="1997" y="973"/>
                      <a:pt x="2058" y="1294"/>
                      <a:pt x="2145" y="1569"/>
                    </a:cubicBezTo>
                    <a:cubicBezTo>
                      <a:pt x="2165" y="1610"/>
                      <a:pt x="2125" y="1676"/>
                      <a:pt x="2079" y="1676"/>
                    </a:cubicBezTo>
                    <a:cubicBezTo>
                      <a:pt x="1722" y="1737"/>
                      <a:pt x="1315" y="1763"/>
                      <a:pt x="933" y="1824"/>
                    </a:cubicBezTo>
                    <a:cubicBezTo>
                      <a:pt x="638" y="1865"/>
                      <a:pt x="296" y="1910"/>
                      <a:pt x="1" y="2038"/>
                    </a:cubicBezTo>
                    <a:cubicBezTo>
                      <a:pt x="40" y="2062"/>
                      <a:pt x="84" y="2071"/>
                      <a:pt x="131" y="2071"/>
                    </a:cubicBezTo>
                    <a:cubicBezTo>
                      <a:pt x="164" y="2071"/>
                      <a:pt x="199" y="2067"/>
                      <a:pt x="235" y="2058"/>
                    </a:cubicBezTo>
                    <a:cubicBezTo>
                      <a:pt x="785" y="1972"/>
                      <a:pt x="1340" y="1865"/>
                      <a:pt x="1911" y="1844"/>
                    </a:cubicBezTo>
                    <a:cubicBezTo>
                      <a:pt x="2079" y="1824"/>
                      <a:pt x="2252" y="1697"/>
                      <a:pt x="2252" y="1508"/>
                    </a:cubicBezTo>
                    <a:cubicBezTo>
                      <a:pt x="2208" y="804"/>
                      <a:pt x="1809" y="461"/>
                      <a:pt x="1300" y="461"/>
                    </a:cubicBezTo>
                    <a:cubicBezTo>
                      <a:pt x="1271" y="461"/>
                      <a:pt x="1242" y="462"/>
                      <a:pt x="1213" y="464"/>
                    </a:cubicBezTo>
                    <a:cubicBezTo>
                      <a:pt x="1213" y="316"/>
                      <a:pt x="1213" y="148"/>
                      <a:pt x="116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25" name="Google Shape;925;p20"/>
              <p:cNvSpPr/>
              <p:nvPr/>
            </p:nvSpPr>
            <p:spPr>
              <a:xfrm flipH="1">
                <a:off x="7842797" y="3382644"/>
                <a:ext cx="201107" cy="176629"/>
              </a:xfrm>
              <a:custGeom>
                <a:avLst/>
                <a:gdLst/>
                <a:ahLst/>
                <a:cxnLst/>
                <a:rect l="l" t="t" r="r" b="b"/>
                <a:pathLst>
                  <a:path w="2588" h="2273" extrusionOk="0">
                    <a:moveTo>
                      <a:pt x="1105" y="1"/>
                    </a:moveTo>
                    <a:cubicBezTo>
                      <a:pt x="724" y="551"/>
                      <a:pt x="449" y="1167"/>
                      <a:pt x="0" y="1676"/>
                    </a:cubicBezTo>
                    <a:cubicBezTo>
                      <a:pt x="168" y="1717"/>
                      <a:pt x="321" y="1844"/>
                      <a:pt x="403" y="1951"/>
                    </a:cubicBezTo>
                    <a:cubicBezTo>
                      <a:pt x="469" y="2038"/>
                      <a:pt x="550" y="2145"/>
                      <a:pt x="596" y="2272"/>
                    </a:cubicBezTo>
                    <a:cubicBezTo>
                      <a:pt x="892" y="2119"/>
                      <a:pt x="1233" y="2079"/>
                      <a:pt x="1528" y="2038"/>
                    </a:cubicBezTo>
                    <a:cubicBezTo>
                      <a:pt x="1890" y="1992"/>
                      <a:pt x="2251" y="1951"/>
                      <a:pt x="2587" y="1910"/>
                    </a:cubicBezTo>
                    <a:cubicBezTo>
                      <a:pt x="2526" y="1697"/>
                      <a:pt x="2486" y="1462"/>
                      <a:pt x="2358" y="1274"/>
                    </a:cubicBezTo>
                    <a:cubicBezTo>
                      <a:pt x="2273" y="1141"/>
                      <a:pt x="2146" y="1101"/>
                      <a:pt x="2010" y="1101"/>
                    </a:cubicBezTo>
                    <a:cubicBezTo>
                      <a:pt x="1838" y="1101"/>
                      <a:pt x="1650" y="1165"/>
                      <a:pt x="1508" y="1187"/>
                    </a:cubicBezTo>
                    <a:cubicBezTo>
                      <a:pt x="1499" y="1190"/>
                      <a:pt x="1490" y="1191"/>
                      <a:pt x="1482" y="1191"/>
                    </a:cubicBezTo>
                    <a:cubicBezTo>
                      <a:pt x="1427" y="1191"/>
                      <a:pt x="1383" y="1138"/>
                      <a:pt x="1401" y="1080"/>
                    </a:cubicBezTo>
                    <a:cubicBezTo>
                      <a:pt x="1442" y="872"/>
                      <a:pt x="1655" y="617"/>
                      <a:pt x="1635" y="383"/>
                    </a:cubicBezTo>
                    <a:cubicBezTo>
                      <a:pt x="1615" y="276"/>
                      <a:pt x="1360" y="169"/>
                      <a:pt x="1274" y="128"/>
                    </a:cubicBezTo>
                    <a:cubicBezTo>
                      <a:pt x="1212" y="82"/>
                      <a:pt x="1167" y="41"/>
                      <a:pt x="110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26" name="Google Shape;926;p20"/>
              <p:cNvSpPr/>
              <p:nvPr/>
            </p:nvSpPr>
            <p:spPr>
              <a:xfrm flipH="1">
                <a:off x="7910091" y="3359875"/>
                <a:ext cx="140573" cy="140029"/>
              </a:xfrm>
              <a:custGeom>
                <a:avLst/>
                <a:gdLst/>
                <a:ahLst/>
                <a:cxnLst/>
                <a:rect l="l" t="t" r="r" b="b"/>
                <a:pathLst>
                  <a:path w="1809" h="1802" extrusionOk="0">
                    <a:moveTo>
                      <a:pt x="1175" y="1"/>
                    </a:moveTo>
                    <a:cubicBezTo>
                      <a:pt x="1058" y="1"/>
                      <a:pt x="960" y="64"/>
                      <a:pt x="872" y="166"/>
                    </a:cubicBezTo>
                    <a:cubicBezTo>
                      <a:pt x="536" y="630"/>
                      <a:pt x="174" y="1078"/>
                      <a:pt x="26" y="1648"/>
                    </a:cubicBezTo>
                    <a:cubicBezTo>
                      <a:pt x="1" y="1694"/>
                      <a:pt x="1" y="1755"/>
                      <a:pt x="26" y="1801"/>
                    </a:cubicBezTo>
                    <a:cubicBezTo>
                      <a:pt x="449" y="1292"/>
                      <a:pt x="704" y="655"/>
                      <a:pt x="1106" y="121"/>
                    </a:cubicBezTo>
                    <a:cubicBezTo>
                      <a:pt x="1126" y="100"/>
                      <a:pt x="1148" y="90"/>
                      <a:pt x="1170" y="90"/>
                    </a:cubicBezTo>
                    <a:cubicBezTo>
                      <a:pt x="1191" y="90"/>
                      <a:pt x="1213" y="100"/>
                      <a:pt x="1233" y="121"/>
                    </a:cubicBezTo>
                    <a:cubicBezTo>
                      <a:pt x="1361" y="248"/>
                      <a:pt x="1656" y="334"/>
                      <a:pt x="1809" y="482"/>
                    </a:cubicBezTo>
                    <a:cubicBezTo>
                      <a:pt x="1722" y="314"/>
                      <a:pt x="1554" y="166"/>
                      <a:pt x="1340" y="39"/>
                    </a:cubicBezTo>
                    <a:cubicBezTo>
                      <a:pt x="1281" y="13"/>
                      <a:pt x="1226" y="1"/>
                      <a:pt x="11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27" name="Google Shape;927;p20"/>
            <p:cNvGrpSpPr/>
            <p:nvPr/>
          </p:nvGrpSpPr>
          <p:grpSpPr>
            <a:xfrm>
              <a:off x="8391723" y="4858391"/>
              <a:ext cx="158368" cy="139874"/>
              <a:chOff x="8391723" y="4858391"/>
              <a:chExt cx="158368" cy="139874"/>
            </a:xfrm>
          </p:grpSpPr>
          <p:sp>
            <p:nvSpPr>
              <p:cNvPr id="928" name="Google Shape;928;p20"/>
              <p:cNvSpPr/>
              <p:nvPr/>
            </p:nvSpPr>
            <p:spPr>
              <a:xfrm flipH="1">
                <a:off x="8428090" y="4858391"/>
                <a:ext cx="55872" cy="19815"/>
              </a:xfrm>
              <a:custGeom>
                <a:avLst/>
                <a:gdLst/>
                <a:ahLst/>
                <a:cxnLst/>
                <a:rect l="l" t="t" r="r" b="b"/>
                <a:pathLst>
                  <a:path w="719" h="255" extrusionOk="0">
                    <a:moveTo>
                      <a:pt x="102" y="0"/>
                    </a:moveTo>
                    <a:cubicBezTo>
                      <a:pt x="62" y="20"/>
                      <a:pt x="41" y="61"/>
                      <a:pt x="0" y="87"/>
                    </a:cubicBezTo>
                    <a:cubicBezTo>
                      <a:pt x="255" y="87"/>
                      <a:pt x="510" y="148"/>
                      <a:pt x="718" y="255"/>
                    </a:cubicBezTo>
                    <a:cubicBezTo>
                      <a:pt x="678" y="188"/>
                      <a:pt x="637" y="148"/>
                      <a:pt x="612" y="87"/>
                    </a:cubicBezTo>
                    <a:lnTo>
                      <a:pt x="571" y="87"/>
                    </a:lnTo>
                    <a:cubicBezTo>
                      <a:pt x="403" y="41"/>
                      <a:pt x="255" y="41"/>
                      <a:pt x="1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29" name="Google Shape;929;p20"/>
              <p:cNvSpPr/>
              <p:nvPr/>
            </p:nvSpPr>
            <p:spPr>
              <a:xfrm flipH="1">
                <a:off x="8391723" y="4878051"/>
                <a:ext cx="158368" cy="102263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1316" extrusionOk="0">
                    <a:moveTo>
                      <a:pt x="922" y="1"/>
                    </a:moveTo>
                    <a:cubicBezTo>
                      <a:pt x="906" y="1"/>
                      <a:pt x="889" y="1"/>
                      <a:pt x="872" y="2"/>
                    </a:cubicBezTo>
                    <a:cubicBezTo>
                      <a:pt x="383" y="22"/>
                      <a:pt x="1" y="297"/>
                      <a:pt x="1" y="806"/>
                    </a:cubicBezTo>
                    <a:cubicBezTo>
                      <a:pt x="256" y="1147"/>
                      <a:pt x="765" y="1295"/>
                      <a:pt x="1188" y="1316"/>
                    </a:cubicBezTo>
                    <a:cubicBezTo>
                      <a:pt x="1529" y="1316"/>
                      <a:pt x="2038" y="1209"/>
                      <a:pt x="1931" y="745"/>
                    </a:cubicBezTo>
                    <a:cubicBezTo>
                      <a:pt x="1808" y="273"/>
                      <a:pt x="1391" y="1"/>
                      <a:pt x="9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30" name="Google Shape;930;p20"/>
              <p:cNvSpPr/>
              <p:nvPr/>
            </p:nvSpPr>
            <p:spPr>
              <a:xfrm flipH="1">
                <a:off x="8404778" y="4973943"/>
                <a:ext cx="127052" cy="24322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313" extrusionOk="0">
                    <a:moveTo>
                      <a:pt x="0" y="0"/>
                    </a:moveTo>
                    <a:cubicBezTo>
                      <a:pt x="107" y="82"/>
                      <a:pt x="234" y="148"/>
                      <a:pt x="362" y="188"/>
                    </a:cubicBezTo>
                    <a:cubicBezTo>
                      <a:pt x="536" y="265"/>
                      <a:pt x="753" y="312"/>
                      <a:pt x="967" y="312"/>
                    </a:cubicBezTo>
                    <a:cubicBezTo>
                      <a:pt x="1222" y="312"/>
                      <a:pt x="1471" y="245"/>
                      <a:pt x="1635" y="82"/>
                    </a:cubicBezTo>
                    <a:lnTo>
                      <a:pt x="1635" y="82"/>
                    </a:lnTo>
                    <a:cubicBezTo>
                      <a:pt x="1482" y="188"/>
                      <a:pt x="1253" y="255"/>
                      <a:pt x="1019" y="255"/>
                    </a:cubicBezTo>
                    <a:cubicBezTo>
                      <a:pt x="678" y="255"/>
                      <a:pt x="296" y="168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31" name="Google Shape;931;p20"/>
            <p:cNvGrpSpPr/>
            <p:nvPr/>
          </p:nvGrpSpPr>
          <p:grpSpPr>
            <a:xfrm>
              <a:off x="7984458" y="4862821"/>
              <a:ext cx="280291" cy="136765"/>
              <a:chOff x="7984458" y="4862821"/>
              <a:chExt cx="280291" cy="136765"/>
            </a:xfrm>
          </p:grpSpPr>
          <p:sp>
            <p:nvSpPr>
              <p:cNvPr id="932" name="Google Shape;932;p20"/>
              <p:cNvSpPr/>
              <p:nvPr/>
            </p:nvSpPr>
            <p:spPr>
              <a:xfrm flipH="1">
                <a:off x="8017328" y="4939052"/>
                <a:ext cx="214550" cy="60534"/>
              </a:xfrm>
              <a:custGeom>
                <a:avLst/>
                <a:gdLst/>
                <a:ahLst/>
                <a:cxnLst/>
                <a:rect l="l" t="t" r="r" b="b"/>
                <a:pathLst>
                  <a:path w="2761" h="779" extrusionOk="0">
                    <a:moveTo>
                      <a:pt x="0" y="1"/>
                    </a:moveTo>
                    <a:cubicBezTo>
                      <a:pt x="744" y="215"/>
                      <a:pt x="1442" y="597"/>
                      <a:pt x="2205" y="765"/>
                    </a:cubicBezTo>
                    <a:cubicBezTo>
                      <a:pt x="2286" y="773"/>
                      <a:pt x="2365" y="778"/>
                      <a:pt x="2443" y="778"/>
                    </a:cubicBezTo>
                    <a:cubicBezTo>
                      <a:pt x="2552" y="778"/>
                      <a:pt x="2659" y="768"/>
                      <a:pt x="2761" y="744"/>
                    </a:cubicBezTo>
                    <a:cubicBezTo>
                      <a:pt x="2486" y="744"/>
                      <a:pt x="2185" y="658"/>
                      <a:pt x="1997" y="617"/>
                    </a:cubicBezTo>
                    <a:cubicBezTo>
                      <a:pt x="1696" y="531"/>
                      <a:pt x="1421" y="424"/>
                      <a:pt x="1146" y="296"/>
                    </a:cubicBezTo>
                    <a:cubicBezTo>
                      <a:pt x="978" y="235"/>
                      <a:pt x="785" y="128"/>
                      <a:pt x="596" y="67"/>
                    </a:cubicBezTo>
                    <a:cubicBezTo>
                      <a:pt x="403" y="1"/>
                      <a:pt x="194" y="21"/>
                      <a:pt x="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20"/>
              <p:cNvSpPr/>
              <p:nvPr/>
            </p:nvSpPr>
            <p:spPr>
              <a:xfrm flipH="1">
                <a:off x="8081825" y="4862821"/>
                <a:ext cx="90685" cy="7926"/>
              </a:xfrm>
              <a:custGeom>
                <a:avLst/>
                <a:gdLst/>
                <a:ahLst/>
                <a:cxnLst/>
                <a:rect l="l" t="t" r="r" b="b"/>
                <a:pathLst>
                  <a:path w="1167" h="102" extrusionOk="0">
                    <a:moveTo>
                      <a:pt x="1018" y="0"/>
                    </a:moveTo>
                    <a:cubicBezTo>
                      <a:pt x="677" y="0"/>
                      <a:pt x="315" y="55"/>
                      <a:pt x="0" y="91"/>
                    </a:cubicBezTo>
                    <a:cubicBezTo>
                      <a:pt x="69" y="98"/>
                      <a:pt x="139" y="102"/>
                      <a:pt x="210" y="102"/>
                    </a:cubicBezTo>
                    <a:cubicBezTo>
                      <a:pt x="515" y="102"/>
                      <a:pt x="841" y="41"/>
                      <a:pt x="1166" y="4"/>
                    </a:cubicBezTo>
                    <a:cubicBezTo>
                      <a:pt x="1117" y="2"/>
                      <a:pt x="1068" y="0"/>
                      <a:pt x="10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20"/>
              <p:cNvSpPr/>
              <p:nvPr/>
            </p:nvSpPr>
            <p:spPr>
              <a:xfrm flipH="1">
                <a:off x="7984458" y="4871446"/>
                <a:ext cx="280291" cy="112287"/>
              </a:xfrm>
              <a:custGeom>
                <a:avLst/>
                <a:gdLst/>
                <a:ahLst/>
                <a:cxnLst/>
                <a:rect l="l" t="t" r="r" b="b"/>
                <a:pathLst>
                  <a:path w="3607" h="1445" extrusionOk="0">
                    <a:moveTo>
                      <a:pt x="698" y="0"/>
                    </a:moveTo>
                    <a:cubicBezTo>
                      <a:pt x="658" y="87"/>
                      <a:pt x="591" y="148"/>
                      <a:pt x="490" y="194"/>
                    </a:cubicBezTo>
                    <a:cubicBezTo>
                      <a:pt x="457" y="209"/>
                      <a:pt x="420" y="216"/>
                      <a:pt x="384" y="216"/>
                    </a:cubicBezTo>
                    <a:cubicBezTo>
                      <a:pt x="324" y="216"/>
                      <a:pt x="263" y="198"/>
                      <a:pt x="210" y="173"/>
                    </a:cubicBezTo>
                    <a:lnTo>
                      <a:pt x="210" y="194"/>
                    </a:lnTo>
                    <a:cubicBezTo>
                      <a:pt x="148" y="301"/>
                      <a:pt x="1" y="555"/>
                      <a:pt x="189" y="637"/>
                    </a:cubicBezTo>
                    <a:cubicBezTo>
                      <a:pt x="490" y="744"/>
                      <a:pt x="805" y="682"/>
                      <a:pt x="1080" y="784"/>
                    </a:cubicBezTo>
                    <a:cubicBezTo>
                      <a:pt x="1274" y="851"/>
                      <a:pt x="1462" y="937"/>
                      <a:pt x="1656" y="1019"/>
                    </a:cubicBezTo>
                    <a:cubicBezTo>
                      <a:pt x="1931" y="1146"/>
                      <a:pt x="2206" y="1253"/>
                      <a:pt x="2501" y="1319"/>
                    </a:cubicBezTo>
                    <a:cubicBezTo>
                      <a:pt x="2677" y="1380"/>
                      <a:pt x="2876" y="1444"/>
                      <a:pt x="3083" y="1444"/>
                    </a:cubicBezTo>
                    <a:cubicBezTo>
                      <a:pt x="3152" y="1444"/>
                      <a:pt x="3221" y="1437"/>
                      <a:pt x="3291" y="1421"/>
                    </a:cubicBezTo>
                    <a:cubicBezTo>
                      <a:pt x="3520" y="1380"/>
                      <a:pt x="3606" y="1192"/>
                      <a:pt x="3566" y="957"/>
                    </a:cubicBezTo>
                    <a:cubicBezTo>
                      <a:pt x="3479" y="576"/>
                      <a:pt x="3311" y="173"/>
                      <a:pt x="2883" y="87"/>
                    </a:cubicBezTo>
                    <a:cubicBezTo>
                      <a:pt x="2768" y="63"/>
                      <a:pt x="2652" y="54"/>
                      <a:pt x="2535" y="54"/>
                    </a:cubicBezTo>
                    <a:cubicBezTo>
                      <a:pt x="2151" y="54"/>
                      <a:pt x="1756" y="151"/>
                      <a:pt x="1374" y="151"/>
                    </a:cubicBezTo>
                    <a:cubicBezTo>
                      <a:pt x="1142" y="151"/>
                      <a:pt x="915" y="115"/>
                      <a:pt x="69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935" name="Google Shape;935;p20"/>
            <p:cNvSpPr/>
            <p:nvPr/>
          </p:nvSpPr>
          <p:spPr>
            <a:xfrm flipH="1">
              <a:off x="8442777" y="3647472"/>
              <a:ext cx="58514" cy="73278"/>
            </a:xfrm>
            <a:custGeom>
              <a:avLst/>
              <a:gdLst/>
              <a:ahLst/>
              <a:cxnLst/>
              <a:rect l="l" t="t" r="r" b="b"/>
              <a:pathLst>
                <a:path w="753" h="943" extrusionOk="0">
                  <a:moveTo>
                    <a:pt x="371" y="489"/>
                  </a:moveTo>
                  <a:cubicBezTo>
                    <a:pt x="418" y="489"/>
                    <a:pt x="471" y="510"/>
                    <a:pt x="519" y="540"/>
                  </a:cubicBezTo>
                  <a:lnTo>
                    <a:pt x="560" y="540"/>
                  </a:lnTo>
                  <a:cubicBezTo>
                    <a:pt x="560" y="646"/>
                    <a:pt x="498" y="748"/>
                    <a:pt x="351" y="774"/>
                  </a:cubicBezTo>
                  <a:cubicBezTo>
                    <a:pt x="264" y="774"/>
                    <a:pt x="244" y="667"/>
                    <a:pt x="244" y="601"/>
                  </a:cubicBezTo>
                  <a:cubicBezTo>
                    <a:pt x="266" y="520"/>
                    <a:pt x="315" y="489"/>
                    <a:pt x="371" y="489"/>
                  </a:cubicBezTo>
                  <a:close/>
                  <a:moveTo>
                    <a:pt x="257" y="0"/>
                  </a:moveTo>
                  <a:cubicBezTo>
                    <a:pt x="204" y="0"/>
                    <a:pt x="149" y="10"/>
                    <a:pt x="96" y="30"/>
                  </a:cubicBezTo>
                  <a:cubicBezTo>
                    <a:pt x="1" y="48"/>
                    <a:pt x="23" y="184"/>
                    <a:pt x="105" y="184"/>
                  </a:cubicBezTo>
                  <a:cubicBezTo>
                    <a:pt x="115" y="184"/>
                    <a:pt x="125" y="182"/>
                    <a:pt x="137" y="178"/>
                  </a:cubicBezTo>
                  <a:cubicBezTo>
                    <a:pt x="172" y="164"/>
                    <a:pt x="207" y="158"/>
                    <a:pt x="240" y="158"/>
                  </a:cubicBezTo>
                  <a:cubicBezTo>
                    <a:pt x="364" y="158"/>
                    <a:pt x="467" y="246"/>
                    <a:pt x="519" y="346"/>
                  </a:cubicBezTo>
                  <a:cubicBezTo>
                    <a:pt x="474" y="335"/>
                    <a:pt x="428" y="329"/>
                    <a:pt x="385" y="329"/>
                  </a:cubicBezTo>
                  <a:cubicBezTo>
                    <a:pt x="265" y="329"/>
                    <a:pt x="156" y="377"/>
                    <a:pt x="96" y="519"/>
                  </a:cubicBezTo>
                  <a:cubicBezTo>
                    <a:pt x="30" y="687"/>
                    <a:pt x="116" y="921"/>
                    <a:pt x="305" y="942"/>
                  </a:cubicBezTo>
                  <a:cubicBezTo>
                    <a:pt x="314" y="942"/>
                    <a:pt x="323" y="943"/>
                    <a:pt x="332" y="943"/>
                  </a:cubicBezTo>
                  <a:cubicBezTo>
                    <a:pt x="591" y="943"/>
                    <a:pt x="752" y="658"/>
                    <a:pt x="733" y="412"/>
                  </a:cubicBezTo>
                  <a:cubicBezTo>
                    <a:pt x="696" y="170"/>
                    <a:pt x="483" y="0"/>
                    <a:pt x="2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20"/>
            <p:cNvSpPr/>
            <p:nvPr/>
          </p:nvSpPr>
          <p:spPr>
            <a:xfrm flipH="1">
              <a:off x="8088197" y="3649803"/>
              <a:ext cx="64575" cy="68305"/>
            </a:xfrm>
            <a:custGeom>
              <a:avLst/>
              <a:gdLst/>
              <a:ahLst/>
              <a:cxnLst/>
              <a:rect l="l" t="t" r="r" b="b"/>
              <a:pathLst>
                <a:path w="831" h="879" extrusionOk="0">
                  <a:moveTo>
                    <a:pt x="445" y="509"/>
                  </a:moveTo>
                  <a:cubicBezTo>
                    <a:pt x="474" y="509"/>
                    <a:pt x="502" y="520"/>
                    <a:pt x="531" y="550"/>
                  </a:cubicBezTo>
                  <a:cubicBezTo>
                    <a:pt x="551" y="550"/>
                    <a:pt x="637" y="678"/>
                    <a:pt x="576" y="698"/>
                  </a:cubicBezTo>
                  <a:cubicBezTo>
                    <a:pt x="557" y="708"/>
                    <a:pt x="535" y="713"/>
                    <a:pt x="513" y="713"/>
                  </a:cubicBezTo>
                  <a:cubicBezTo>
                    <a:pt x="436" y="713"/>
                    <a:pt x="348" y="658"/>
                    <a:pt x="296" y="591"/>
                  </a:cubicBezTo>
                  <a:cubicBezTo>
                    <a:pt x="340" y="551"/>
                    <a:pt x="392" y="509"/>
                    <a:pt x="445" y="509"/>
                  </a:cubicBezTo>
                  <a:close/>
                  <a:moveTo>
                    <a:pt x="469" y="0"/>
                  </a:moveTo>
                  <a:cubicBezTo>
                    <a:pt x="194" y="61"/>
                    <a:pt x="1" y="296"/>
                    <a:pt x="87" y="571"/>
                  </a:cubicBezTo>
                  <a:cubicBezTo>
                    <a:pt x="136" y="739"/>
                    <a:pt x="332" y="879"/>
                    <a:pt x="515" y="879"/>
                  </a:cubicBezTo>
                  <a:cubicBezTo>
                    <a:pt x="565" y="879"/>
                    <a:pt x="613" y="868"/>
                    <a:pt x="658" y="846"/>
                  </a:cubicBezTo>
                  <a:cubicBezTo>
                    <a:pt x="831" y="764"/>
                    <a:pt x="765" y="530"/>
                    <a:pt x="658" y="423"/>
                  </a:cubicBezTo>
                  <a:cubicBezTo>
                    <a:pt x="591" y="365"/>
                    <a:pt x="524" y="342"/>
                    <a:pt x="459" y="342"/>
                  </a:cubicBezTo>
                  <a:cubicBezTo>
                    <a:pt x="380" y="342"/>
                    <a:pt x="305" y="376"/>
                    <a:pt x="235" y="423"/>
                  </a:cubicBezTo>
                  <a:cubicBezTo>
                    <a:pt x="235" y="296"/>
                    <a:pt x="362" y="189"/>
                    <a:pt x="510" y="168"/>
                  </a:cubicBezTo>
                  <a:cubicBezTo>
                    <a:pt x="617" y="148"/>
                    <a:pt x="576" y="0"/>
                    <a:pt x="4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20"/>
            <p:cNvSpPr/>
            <p:nvPr/>
          </p:nvSpPr>
          <p:spPr>
            <a:xfrm flipH="1">
              <a:off x="8268245" y="3724713"/>
              <a:ext cx="47013" cy="47557"/>
            </a:xfrm>
            <a:custGeom>
              <a:avLst/>
              <a:gdLst/>
              <a:ahLst/>
              <a:cxnLst/>
              <a:rect l="l" t="t" r="r" b="b"/>
              <a:pathLst>
                <a:path w="605" h="612" extrusionOk="0">
                  <a:moveTo>
                    <a:pt x="317" y="1"/>
                  </a:moveTo>
                  <a:cubicBezTo>
                    <a:pt x="244" y="1"/>
                    <a:pt x="173" y="33"/>
                    <a:pt x="121" y="75"/>
                  </a:cubicBezTo>
                  <a:cubicBezTo>
                    <a:pt x="51" y="125"/>
                    <a:pt x="108" y="219"/>
                    <a:pt x="176" y="219"/>
                  </a:cubicBezTo>
                  <a:cubicBezTo>
                    <a:pt x="192" y="219"/>
                    <a:pt x="208" y="214"/>
                    <a:pt x="223" y="202"/>
                  </a:cubicBezTo>
                  <a:cubicBezTo>
                    <a:pt x="248" y="182"/>
                    <a:pt x="289" y="182"/>
                    <a:pt x="310" y="162"/>
                  </a:cubicBezTo>
                  <a:cubicBezTo>
                    <a:pt x="330" y="162"/>
                    <a:pt x="350" y="162"/>
                    <a:pt x="350" y="182"/>
                  </a:cubicBezTo>
                  <a:cubicBezTo>
                    <a:pt x="396" y="182"/>
                    <a:pt x="396" y="202"/>
                    <a:pt x="396" y="223"/>
                  </a:cubicBezTo>
                  <a:cubicBezTo>
                    <a:pt x="416" y="243"/>
                    <a:pt x="416" y="264"/>
                    <a:pt x="437" y="309"/>
                  </a:cubicBezTo>
                  <a:cubicBezTo>
                    <a:pt x="437" y="330"/>
                    <a:pt x="416" y="391"/>
                    <a:pt x="376" y="416"/>
                  </a:cubicBezTo>
                  <a:cubicBezTo>
                    <a:pt x="376" y="437"/>
                    <a:pt x="330" y="437"/>
                    <a:pt x="310" y="437"/>
                  </a:cubicBezTo>
                  <a:cubicBezTo>
                    <a:pt x="292" y="443"/>
                    <a:pt x="275" y="445"/>
                    <a:pt x="259" y="445"/>
                  </a:cubicBezTo>
                  <a:cubicBezTo>
                    <a:pt x="222" y="445"/>
                    <a:pt x="191" y="431"/>
                    <a:pt x="162" y="416"/>
                  </a:cubicBezTo>
                  <a:cubicBezTo>
                    <a:pt x="155" y="415"/>
                    <a:pt x="147" y="414"/>
                    <a:pt x="141" y="414"/>
                  </a:cubicBezTo>
                  <a:cubicBezTo>
                    <a:pt x="47" y="414"/>
                    <a:pt x="1" y="565"/>
                    <a:pt x="96" y="584"/>
                  </a:cubicBezTo>
                  <a:cubicBezTo>
                    <a:pt x="159" y="601"/>
                    <a:pt x="218" y="611"/>
                    <a:pt x="274" y="611"/>
                  </a:cubicBezTo>
                  <a:cubicBezTo>
                    <a:pt x="354" y="611"/>
                    <a:pt x="428" y="591"/>
                    <a:pt x="503" y="544"/>
                  </a:cubicBezTo>
                  <a:cubicBezTo>
                    <a:pt x="585" y="477"/>
                    <a:pt x="605" y="371"/>
                    <a:pt x="585" y="264"/>
                  </a:cubicBezTo>
                  <a:cubicBezTo>
                    <a:pt x="585" y="162"/>
                    <a:pt x="523" y="75"/>
                    <a:pt x="437" y="34"/>
                  </a:cubicBezTo>
                  <a:cubicBezTo>
                    <a:pt x="398" y="11"/>
                    <a:pt x="358" y="1"/>
                    <a:pt x="3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20"/>
            <p:cNvSpPr/>
            <p:nvPr/>
          </p:nvSpPr>
          <p:spPr>
            <a:xfrm flipH="1">
              <a:off x="8233122" y="3819750"/>
              <a:ext cx="149043" cy="57348"/>
            </a:xfrm>
            <a:custGeom>
              <a:avLst/>
              <a:gdLst/>
              <a:ahLst/>
              <a:cxnLst/>
              <a:rect l="l" t="t" r="r" b="b"/>
              <a:pathLst>
                <a:path w="1918" h="738" extrusionOk="0">
                  <a:moveTo>
                    <a:pt x="100" y="0"/>
                  </a:moveTo>
                  <a:cubicBezTo>
                    <a:pt x="51" y="0"/>
                    <a:pt x="0" y="41"/>
                    <a:pt x="25" y="105"/>
                  </a:cubicBezTo>
                  <a:cubicBezTo>
                    <a:pt x="125" y="534"/>
                    <a:pt x="583" y="737"/>
                    <a:pt x="1039" y="737"/>
                  </a:cubicBezTo>
                  <a:cubicBezTo>
                    <a:pt x="1347" y="737"/>
                    <a:pt x="1653" y="645"/>
                    <a:pt x="1848" y="466"/>
                  </a:cubicBezTo>
                  <a:cubicBezTo>
                    <a:pt x="1917" y="413"/>
                    <a:pt x="1862" y="321"/>
                    <a:pt x="1795" y="321"/>
                  </a:cubicBezTo>
                  <a:cubicBezTo>
                    <a:pt x="1779" y="321"/>
                    <a:pt x="1762" y="326"/>
                    <a:pt x="1746" y="339"/>
                  </a:cubicBezTo>
                  <a:cubicBezTo>
                    <a:pt x="1574" y="489"/>
                    <a:pt x="1294" y="573"/>
                    <a:pt x="1016" y="573"/>
                  </a:cubicBezTo>
                  <a:cubicBezTo>
                    <a:pt x="635" y="573"/>
                    <a:pt x="258" y="416"/>
                    <a:pt x="172" y="59"/>
                  </a:cubicBezTo>
                  <a:cubicBezTo>
                    <a:pt x="164" y="18"/>
                    <a:pt x="132" y="0"/>
                    <a:pt x="1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20"/>
            <p:cNvSpPr/>
            <p:nvPr/>
          </p:nvSpPr>
          <p:spPr>
            <a:xfrm flipH="1">
              <a:off x="8345176" y="3805762"/>
              <a:ext cx="58281" cy="28130"/>
            </a:xfrm>
            <a:custGeom>
              <a:avLst/>
              <a:gdLst/>
              <a:ahLst/>
              <a:cxnLst/>
              <a:rect l="l" t="t" r="r" b="b"/>
              <a:pathLst>
                <a:path w="750" h="362" extrusionOk="0">
                  <a:moveTo>
                    <a:pt x="410" y="1"/>
                  </a:moveTo>
                  <a:cubicBezTo>
                    <a:pt x="269" y="1"/>
                    <a:pt x="128" y="85"/>
                    <a:pt x="44" y="219"/>
                  </a:cubicBezTo>
                  <a:cubicBezTo>
                    <a:pt x="0" y="295"/>
                    <a:pt x="63" y="361"/>
                    <a:pt x="125" y="361"/>
                  </a:cubicBezTo>
                  <a:cubicBezTo>
                    <a:pt x="150" y="361"/>
                    <a:pt x="174" y="350"/>
                    <a:pt x="192" y="326"/>
                  </a:cubicBezTo>
                  <a:cubicBezTo>
                    <a:pt x="254" y="228"/>
                    <a:pt x="330" y="171"/>
                    <a:pt x="408" y="171"/>
                  </a:cubicBezTo>
                  <a:cubicBezTo>
                    <a:pt x="464" y="171"/>
                    <a:pt x="520" y="201"/>
                    <a:pt x="574" y="265"/>
                  </a:cubicBezTo>
                  <a:cubicBezTo>
                    <a:pt x="591" y="291"/>
                    <a:pt x="613" y="302"/>
                    <a:pt x="634" y="302"/>
                  </a:cubicBezTo>
                  <a:cubicBezTo>
                    <a:pt x="694" y="302"/>
                    <a:pt x="750" y="218"/>
                    <a:pt x="701" y="158"/>
                  </a:cubicBezTo>
                  <a:cubicBezTo>
                    <a:pt x="620" y="48"/>
                    <a:pt x="515" y="1"/>
                    <a:pt x="4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20"/>
            <p:cNvSpPr/>
            <p:nvPr/>
          </p:nvSpPr>
          <p:spPr>
            <a:xfrm flipH="1">
              <a:off x="8466089" y="3761780"/>
              <a:ext cx="17873" cy="13366"/>
            </a:xfrm>
            <a:custGeom>
              <a:avLst/>
              <a:gdLst/>
              <a:ahLst/>
              <a:cxnLst/>
              <a:rect l="l" t="t" r="r" b="b"/>
              <a:pathLst>
                <a:path w="230" h="172" extrusionOk="0">
                  <a:moveTo>
                    <a:pt x="128" y="0"/>
                  </a:moveTo>
                  <a:cubicBezTo>
                    <a:pt x="21" y="0"/>
                    <a:pt x="0" y="169"/>
                    <a:pt x="102" y="169"/>
                  </a:cubicBezTo>
                  <a:cubicBezTo>
                    <a:pt x="111" y="170"/>
                    <a:pt x="119" y="171"/>
                    <a:pt x="127" y="171"/>
                  </a:cubicBezTo>
                  <a:cubicBezTo>
                    <a:pt x="229" y="171"/>
                    <a:pt x="223" y="19"/>
                    <a:pt x="1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20"/>
            <p:cNvSpPr/>
            <p:nvPr/>
          </p:nvSpPr>
          <p:spPr>
            <a:xfrm flipH="1">
              <a:off x="8505642" y="3781440"/>
              <a:ext cx="16319" cy="13288"/>
            </a:xfrm>
            <a:custGeom>
              <a:avLst/>
              <a:gdLst/>
              <a:ahLst/>
              <a:cxnLst/>
              <a:rect l="l" t="t" r="r" b="b"/>
              <a:pathLst>
                <a:path w="210" h="171" extrusionOk="0">
                  <a:moveTo>
                    <a:pt x="90" y="0"/>
                  </a:moveTo>
                  <a:cubicBezTo>
                    <a:pt x="1" y="0"/>
                    <a:pt x="7" y="151"/>
                    <a:pt x="107" y="170"/>
                  </a:cubicBezTo>
                  <a:cubicBezTo>
                    <a:pt x="209" y="170"/>
                    <a:pt x="209" y="2"/>
                    <a:pt x="107" y="2"/>
                  </a:cubicBezTo>
                  <a:cubicBezTo>
                    <a:pt x="101" y="1"/>
                    <a:pt x="96" y="0"/>
                    <a:pt x="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2" name="Google Shape;942;p20"/>
            <p:cNvSpPr/>
            <p:nvPr/>
          </p:nvSpPr>
          <p:spPr>
            <a:xfrm flipH="1">
              <a:off x="8530197" y="3753465"/>
              <a:ext cx="18261" cy="13521"/>
            </a:xfrm>
            <a:custGeom>
              <a:avLst/>
              <a:gdLst/>
              <a:ahLst/>
              <a:cxnLst/>
              <a:rect l="l" t="t" r="r" b="b"/>
              <a:pathLst>
                <a:path w="235" h="174" extrusionOk="0">
                  <a:moveTo>
                    <a:pt x="128" y="1"/>
                  </a:moveTo>
                  <a:cubicBezTo>
                    <a:pt x="21" y="1"/>
                    <a:pt x="0" y="174"/>
                    <a:pt x="107" y="174"/>
                  </a:cubicBezTo>
                  <a:cubicBezTo>
                    <a:pt x="235" y="174"/>
                    <a:pt x="235" y="1"/>
                    <a:pt x="1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3" name="Google Shape;943;p20"/>
            <p:cNvSpPr/>
            <p:nvPr/>
          </p:nvSpPr>
          <p:spPr>
            <a:xfrm flipH="1">
              <a:off x="8129693" y="3770095"/>
              <a:ext cx="17873" cy="13133"/>
            </a:xfrm>
            <a:custGeom>
              <a:avLst/>
              <a:gdLst/>
              <a:ahLst/>
              <a:cxnLst/>
              <a:rect l="l" t="t" r="r" b="b"/>
              <a:pathLst>
                <a:path w="230" h="169" extrusionOk="0">
                  <a:moveTo>
                    <a:pt x="127" y="0"/>
                  </a:moveTo>
                  <a:cubicBezTo>
                    <a:pt x="20" y="0"/>
                    <a:pt x="0" y="168"/>
                    <a:pt x="127" y="168"/>
                  </a:cubicBezTo>
                  <a:cubicBezTo>
                    <a:pt x="229" y="168"/>
                    <a:pt x="229" y="0"/>
                    <a:pt x="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4" name="Google Shape;944;p20"/>
            <p:cNvSpPr/>
            <p:nvPr/>
          </p:nvSpPr>
          <p:spPr>
            <a:xfrm flipH="1">
              <a:off x="8111509" y="3802965"/>
              <a:ext cx="16319" cy="13521"/>
            </a:xfrm>
            <a:custGeom>
              <a:avLst/>
              <a:gdLst/>
              <a:ahLst/>
              <a:cxnLst/>
              <a:rect l="l" t="t" r="r" b="b"/>
              <a:pathLst>
                <a:path w="210" h="174" extrusionOk="0">
                  <a:moveTo>
                    <a:pt x="103" y="0"/>
                  </a:moveTo>
                  <a:cubicBezTo>
                    <a:pt x="1" y="0"/>
                    <a:pt x="1" y="173"/>
                    <a:pt x="103" y="173"/>
                  </a:cubicBezTo>
                  <a:cubicBezTo>
                    <a:pt x="210" y="173"/>
                    <a:pt x="210" y="0"/>
                    <a:pt x="1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20"/>
            <p:cNvSpPr/>
            <p:nvPr/>
          </p:nvSpPr>
          <p:spPr>
            <a:xfrm flipH="1">
              <a:off x="8081825" y="3774679"/>
              <a:ext cx="16319" cy="13677"/>
            </a:xfrm>
            <a:custGeom>
              <a:avLst/>
              <a:gdLst/>
              <a:ahLst/>
              <a:cxnLst/>
              <a:rect l="l" t="t" r="r" b="b"/>
              <a:pathLst>
                <a:path w="210" h="176" extrusionOk="0">
                  <a:moveTo>
                    <a:pt x="87" y="1"/>
                  </a:moveTo>
                  <a:cubicBezTo>
                    <a:pt x="1" y="1"/>
                    <a:pt x="6" y="156"/>
                    <a:pt x="103" y="176"/>
                  </a:cubicBezTo>
                  <a:cubicBezTo>
                    <a:pt x="209" y="176"/>
                    <a:pt x="209" y="3"/>
                    <a:pt x="103" y="3"/>
                  </a:cubicBezTo>
                  <a:cubicBezTo>
                    <a:pt x="97" y="1"/>
                    <a:pt x="92" y="1"/>
                    <a:pt x="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20"/>
            <p:cNvSpPr/>
            <p:nvPr/>
          </p:nvSpPr>
          <p:spPr>
            <a:xfrm flipH="1">
              <a:off x="8437959" y="3583674"/>
              <a:ext cx="51365" cy="25877"/>
            </a:xfrm>
            <a:custGeom>
              <a:avLst/>
              <a:gdLst/>
              <a:ahLst/>
              <a:cxnLst/>
              <a:rect l="l" t="t" r="r" b="b"/>
              <a:pathLst>
                <a:path w="661" h="333" extrusionOk="0">
                  <a:moveTo>
                    <a:pt x="533" y="1"/>
                  </a:moveTo>
                  <a:cubicBezTo>
                    <a:pt x="365" y="1"/>
                    <a:pt x="151" y="42"/>
                    <a:pt x="44" y="215"/>
                  </a:cubicBezTo>
                  <a:cubicBezTo>
                    <a:pt x="1" y="272"/>
                    <a:pt x="62" y="332"/>
                    <a:pt x="124" y="332"/>
                  </a:cubicBezTo>
                  <a:cubicBezTo>
                    <a:pt x="151" y="332"/>
                    <a:pt x="177" y="322"/>
                    <a:pt x="197" y="296"/>
                  </a:cubicBezTo>
                  <a:cubicBezTo>
                    <a:pt x="258" y="194"/>
                    <a:pt x="426" y="169"/>
                    <a:pt x="533" y="169"/>
                  </a:cubicBezTo>
                  <a:cubicBezTo>
                    <a:pt x="640" y="169"/>
                    <a:pt x="660" y="1"/>
                    <a:pt x="5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20"/>
            <p:cNvSpPr/>
            <p:nvPr/>
          </p:nvSpPr>
          <p:spPr>
            <a:xfrm flipH="1">
              <a:off x="8112908" y="3582508"/>
              <a:ext cx="63798" cy="22302"/>
            </a:xfrm>
            <a:custGeom>
              <a:avLst/>
              <a:gdLst/>
              <a:ahLst/>
              <a:cxnLst/>
              <a:rect l="l" t="t" r="r" b="b"/>
              <a:pathLst>
                <a:path w="821" h="287" extrusionOk="0">
                  <a:moveTo>
                    <a:pt x="271" y="0"/>
                  </a:moveTo>
                  <a:cubicBezTo>
                    <a:pt x="214" y="0"/>
                    <a:pt x="155" y="5"/>
                    <a:pt x="95" y="16"/>
                  </a:cubicBezTo>
                  <a:cubicBezTo>
                    <a:pt x="0" y="35"/>
                    <a:pt x="29" y="186"/>
                    <a:pt x="120" y="186"/>
                  </a:cubicBezTo>
                  <a:cubicBezTo>
                    <a:pt x="127" y="186"/>
                    <a:pt x="134" y="186"/>
                    <a:pt x="141" y="184"/>
                  </a:cubicBezTo>
                  <a:cubicBezTo>
                    <a:pt x="191" y="173"/>
                    <a:pt x="240" y="168"/>
                    <a:pt x="287" y="168"/>
                  </a:cubicBezTo>
                  <a:cubicBezTo>
                    <a:pt x="419" y="168"/>
                    <a:pt x="542" y="207"/>
                    <a:pt x="650" y="270"/>
                  </a:cubicBezTo>
                  <a:cubicBezTo>
                    <a:pt x="664" y="282"/>
                    <a:pt x="679" y="287"/>
                    <a:pt x="693" y="287"/>
                  </a:cubicBezTo>
                  <a:cubicBezTo>
                    <a:pt x="762" y="287"/>
                    <a:pt x="820" y="173"/>
                    <a:pt x="732" y="123"/>
                  </a:cubicBezTo>
                  <a:cubicBezTo>
                    <a:pt x="591" y="43"/>
                    <a:pt x="437" y="0"/>
                    <a:pt x="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20"/>
            <p:cNvSpPr/>
            <p:nvPr/>
          </p:nvSpPr>
          <p:spPr>
            <a:xfrm flipH="1">
              <a:off x="8866546" y="4276642"/>
              <a:ext cx="67761" cy="52686"/>
            </a:xfrm>
            <a:custGeom>
              <a:avLst/>
              <a:gdLst/>
              <a:ahLst/>
              <a:cxnLst/>
              <a:rect l="l" t="t" r="r" b="b"/>
              <a:pathLst>
                <a:path w="872" h="678" extrusionOk="0">
                  <a:moveTo>
                    <a:pt x="429" y="1"/>
                  </a:moveTo>
                  <a:cubicBezTo>
                    <a:pt x="1" y="1"/>
                    <a:pt x="1" y="678"/>
                    <a:pt x="429" y="678"/>
                  </a:cubicBezTo>
                  <a:cubicBezTo>
                    <a:pt x="872" y="678"/>
                    <a:pt x="872" y="1"/>
                    <a:pt x="4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9" name="Google Shape;949;p20"/>
            <p:cNvSpPr/>
            <p:nvPr/>
          </p:nvSpPr>
          <p:spPr>
            <a:xfrm flipH="1">
              <a:off x="6662961" y="4883008"/>
              <a:ext cx="67761" cy="52686"/>
            </a:xfrm>
            <a:custGeom>
              <a:avLst/>
              <a:gdLst/>
              <a:ahLst/>
              <a:cxnLst/>
              <a:rect l="l" t="t" r="r" b="b"/>
              <a:pathLst>
                <a:path w="872" h="678" extrusionOk="0">
                  <a:moveTo>
                    <a:pt x="428" y="0"/>
                  </a:moveTo>
                  <a:cubicBezTo>
                    <a:pt x="0" y="0"/>
                    <a:pt x="0" y="678"/>
                    <a:pt x="428" y="678"/>
                  </a:cubicBezTo>
                  <a:cubicBezTo>
                    <a:pt x="871" y="678"/>
                    <a:pt x="871" y="0"/>
                    <a:pt x="4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0" name="Google Shape;950;p20"/>
            <p:cNvSpPr/>
            <p:nvPr/>
          </p:nvSpPr>
          <p:spPr>
            <a:xfrm flipH="1">
              <a:off x="3487638" y="129605"/>
              <a:ext cx="64186" cy="62632"/>
            </a:xfrm>
            <a:custGeom>
              <a:avLst/>
              <a:gdLst/>
              <a:ahLst/>
              <a:cxnLst/>
              <a:rect l="l" t="t" r="r" b="b"/>
              <a:pathLst>
                <a:path w="826" h="806" extrusionOk="0">
                  <a:moveTo>
                    <a:pt x="341" y="1"/>
                  </a:moveTo>
                  <a:cubicBezTo>
                    <a:pt x="168" y="1"/>
                    <a:pt x="0" y="169"/>
                    <a:pt x="0" y="342"/>
                  </a:cubicBezTo>
                  <a:cubicBezTo>
                    <a:pt x="0" y="469"/>
                    <a:pt x="87" y="597"/>
                    <a:pt x="189" y="637"/>
                  </a:cubicBezTo>
                  <a:cubicBezTo>
                    <a:pt x="234" y="744"/>
                    <a:pt x="341" y="805"/>
                    <a:pt x="469" y="805"/>
                  </a:cubicBezTo>
                  <a:cubicBezTo>
                    <a:pt x="657" y="805"/>
                    <a:pt x="825" y="658"/>
                    <a:pt x="805" y="469"/>
                  </a:cubicBezTo>
                  <a:cubicBezTo>
                    <a:pt x="805" y="322"/>
                    <a:pt x="723" y="169"/>
                    <a:pt x="596" y="87"/>
                  </a:cubicBezTo>
                  <a:cubicBezTo>
                    <a:pt x="509" y="42"/>
                    <a:pt x="423" y="1"/>
                    <a:pt x="3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20"/>
            <p:cNvSpPr/>
            <p:nvPr/>
          </p:nvSpPr>
          <p:spPr>
            <a:xfrm flipH="1">
              <a:off x="8866544" y="4760936"/>
              <a:ext cx="67761" cy="52686"/>
            </a:xfrm>
            <a:custGeom>
              <a:avLst/>
              <a:gdLst/>
              <a:ahLst/>
              <a:cxnLst/>
              <a:rect l="l" t="t" r="r" b="b"/>
              <a:pathLst>
                <a:path w="872" h="678" extrusionOk="0">
                  <a:moveTo>
                    <a:pt x="429" y="1"/>
                  </a:moveTo>
                  <a:cubicBezTo>
                    <a:pt x="1" y="1"/>
                    <a:pt x="1" y="678"/>
                    <a:pt x="429" y="678"/>
                  </a:cubicBezTo>
                  <a:cubicBezTo>
                    <a:pt x="872" y="678"/>
                    <a:pt x="872" y="1"/>
                    <a:pt x="4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952" name="Google Shape;952;p20"/>
            <p:cNvGrpSpPr/>
            <p:nvPr/>
          </p:nvGrpSpPr>
          <p:grpSpPr>
            <a:xfrm>
              <a:off x="6959614" y="502725"/>
              <a:ext cx="489946" cy="494454"/>
              <a:chOff x="2842666" y="1573375"/>
              <a:chExt cx="489946" cy="494454"/>
            </a:xfrm>
          </p:grpSpPr>
          <p:sp>
            <p:nvSpPr>
              <p:cNvPr id="953" name="Google Shape;953;p20"/>
              <p:cNvSpPr/>
              <p:nvPr/>
            </p:nvSpPr>
            <p:spPr>
              <a:xfrm>
                <a:off x="2941588" y="1682787"/>
                <a:ext cx="293657" cy="271044"/>
              </a:xfrm>
              <a:custGeom>
                <a:avLst/>
                <a:gdLst/>
                <a:ahLst/>
                <a:cxnLst/>
                <a:rect l="l" t="t" r="r" b="b"/>
                <a:pathLst>
                  <a:path w="3779" h="3488" extrusionOk="0">
                    <a:moveTo>
                      <a:pt x="1762" y="355"/>
                    </a:moveTo>
                    <a:lnTo>
                      <a:pt x="1762" y="355"/>
                    </a:lnTo>
                    <a:cubicBezTo>
                      <a:pt x="1783" y="1287"/>
                      <a:pt x="1742" y="2244"/>
                      <a:pt x="1930" y="3176"/>
                    </a:cubicBezTo>
                    <a:cubicBezTo>
                      <a:pt x="1360" y="3008"/>
                      <a:pt x="810" y="2754"/>
                      <a:pt x="214" y="2667"/>
                    </a:cubicBezTo>
                    <a:cubicBezTo>
                      <a:pt x="723" y="1883"/>
                      <a:pt x="1253" y="1119"/>
                      <a:pt x="1762" y="355"/>
                    </a:cubicBezTo>
                    <a:close/>
                    <a:moveTo>
                      <a:pt x="1930" y="375"/>
                    </a:moveTo>
                    <a:cubicBezTo>
                      <a:pt x="2506" y="1012"/>
                      <a:pt x="3102" y="1649"/>
                      <a:pt x="3565" y="2392"/>
                    </a:cubicBezTo>
                    <a:cubicBezTo>
                      <a:pt x="3076" y="2667"/>
                      <a:pt x="2613" y="2988"/>
                      <a:pt x="2124" y="3263"/>
                    </a:cubicBezTo>
                    <a:cubicBezTo>
                      <a:pt x="1910" y="2306"/>
                      <a:pt x="1956" y="1333"/>
                      <a:pt x="1930" y="375"/>
                    </a:cubicBezTo>
                    <a:close/>
                    <a:moveTo>
                      <a:pt x="1833" y="0"/>
                    </a:moveTo>
                    <a:cubicBezTo>
                      <a:pt x="1806" y="0"/>
                      <a:pt x="1779" y="13"/>
                      <a:pt x="1762" y="39"/>
                    </a:cubicBezTo>
                    <a:cubicBezTo>
                      <a:pt x="1192" y="905"/>
                      <a:pt x="596" y="1776"/>
                      <a:pt x="21" y="2647"/>
                    </a:cubicBezTo>
                    <a:cubicBezTo>
                      <a:pt x="0" y="2688"/>
                      <a:pt x="46" y="2754"/>
                      <a:pt x="87" y="2754"/>
                    </a:cubicBezTo>
                    <a:cubicBezTo>
                      <a:pt x="87" y="2794"/>
                      <a:pt x="107" y="2815"/>
                      <a:pt x="148" y="2815"/>
                    </a:cubicBezTo>
                    <a:cubicBezTo>
                      <a:pt x="785" y="2901"/>
                      <a:pt x="1360" y="3197"/>
                      <a:pt x="1976" y="3370"/>
                    </a:cubicBezTo>
                    <a:cubicBezTo>
                      <a:pt x="1939" y="3420"/>
                      <a:pt x="1990" y="3487"/>
                      <a:pt x="2046" y="3487"/>
                    </a:cubicBezTo>
                    <a:cubicBezTo>
                      <a:pt x="2059" y="3487"/>
                      <a:pt x="2071" y="3484"/>
                      <a:pt x="2083" y="3477"/>
                    </a:cubicBezTo>
                    <a:cubicBezTo>
                      <a:pt x="2633" y="3156"/>
                      <a:pt x="3163" y="2815"/>
                      <a:pt x="3713" y="2499"/>
                    </a:cubicBezTo>
                    <a:cubicBezTo>
                      <a:pt x="3759" y="2479"/>
                      <a:pt x="3779" y="2433"/>
                      <a:pt x="3759" y="2392"/>
                    </a:cubicBezTo>
                    <a:cubicBezTo>
                      <a:pt x="3249" y="1542"/>
                      <a:pt x="2567" y="844"/>
                      <a:pt x="1930" y="100"/>
                    </a:cubicBezTo>
                    <a:lnTo>
                      <a:pt x="1930" y="80"/>
                    </a:lnTo>
                    <a:cubicBezTo>
                      <a:pt x="1918" y="28"/>
                      <a:pt x="1875" y="0"/>
                      <a:pt x="183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4" name="Google Shape;954;p20"/>
              <p:cNvSpPr/>
              <p:nvPr/>
            </p:nvSpPr>
            <p:spPr>
              <a:xfrm>
                <a:off x="3025900" y="1573375"/>
                <a:ext cx="88587" cy="87266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1123" extrusionOk="0">
                    <a:moveTo>
                      <a:pt x="496" y="170"/>
                    </a:moveTo>
                    <a:cubicBezTo>
                      <a:pt x="588" y="170"/>
                      <a:pt x="663" y="265"/>
                      <a:pt x="718" y="342"/>
                    </a:cubicBezTo>
                    <a:cubicBezTo>
                      <a:pt x="784" y="429"/>
                      <a:pt x="805" y="556"/>
                      <a:pt x="825" y="658"/>
                    </a:cubicBezTo>
                    <a:cubicBezTo>
                      <a:pt x="680" y="724"/>
                      <a:pt x="521" y="752"/>
                      <a:pt x="349" y="752"/>
                    </a:cubicBezTo>
                    <a:cubicBezTo>
                      <a:pt x="297" y="752"/>
                      <a:pt x="243" y="749"/>
                      <a:pt x="188" y="745"/>
                    </a:cubicBezTo>
                    <a:cubicBezTo>
                      <a:pt x="188" y="510"/>
                      <a:pt x="234" y="215"/>
                      <a:pt x="463" y="174"/>
                    </a:cubicBezTo>
                    <a:cubicBezTo>
                      <a:pt x="474" y="172"/>
                      <a:pt x="485" y="170"/>
                      <a:pt x="496" y="170"/>
                    </a:cubicBezTo>
                    <a:close/>
                    <a:moveTo>
                      <a:pt x="472" y="0"/>
                    </a:moveTo>
                    <a:cubicBezTo>
                      <a:pt x="462" y="0"/>
                      <a:pt x="453" y="0"/>
                      <a:pt x="443" y="1"/>
                    </a:cubicBezTo>
                    <a:cubicBezTo>
                      <a:pt x="107" y="21"/>
                      <a:pt x="20" y="449"/>
                      <a:pt x="41" y="765"/>
                    </a:cubicBezTo>
                    <a:cubicBezTo>
                      <a:pt x="0" y="811"/>
                      <a:pt x="0" y="872"/>
                      <a:pt x="41" y="892"/>
                    </a:cubicBezTo>
                    <a:cubicBezTo>
                      <a:pt x="41" y="958"/>
                      <a:pt x="61" y="1020"/>
                      <a:pt x="61" y="1065"/>
                    </a:cubicBezTo>
                    <a:cubicBezTo>
                      <a:pt x="69" y="1105"/>
                      <a:pt x="97" y="1123"/>
                      <a:pt x="128" y="1123"/>
                    </a:cubicBezTo>
                    <a:cubicBezTo>
                      <a:pt x="177" y="1123"/>
                      <a:pt x="234" y="1077"/>
                      <a:pt x="234" y="999"/>
                    </a:cubicBezTo>
                    <a:cubicBezTo>
                      <a:pt x="209" y="979"/>
                      <a:pt x="209" y="958"/>
                      <a:pt x="209" y="913"/>
                    </a:cubicBezTo>
                    <a:lnTo>
                      <a:pt x="209" y="913"/>
                    </a:lnTo>
                    <a:cubicBezTo>
                      <a:pt x="254" y="918"/>
                      <a:pt x="299" y="920"/>
                      <a:pt x="342" y="920"/>
                    </a:cubicBezTo>
                    <a:cubicBezTo>
                      <a:pt x="526" y="920"/>
                      <a:pt x="698" y="880"/>
                      <a:pt x="871" y="831"/>
                    </a:cubicBezTo>
                    <a:lnTo>
                      <a:pt x="871" y="979"/>
                    </a:lnTo>
                    <a:cubicBezTo>
                      <a:pt x="871" y="1032"/>
                      <a:pt x="913" y="1059"/>
                      <a:pt x="955" y="1059"/>
                    </a:cubicBezTo>
                    <a:cubicBezTo>
                      <a:pt x="997" y="1059"/>
                      <a:pt x="1039" y="1032"/>
                      <a:pt x="1039" y="979"/>
                    </a:cubicBezTo>
                    <a:cubicBezTo>
                      <a:pt x="1039" y="913"/>
                      <a:pt x="1039" y="852"/>
                      <a:pt x="1019" y="765"/>
                    </a:cubicBezTo>
                    <a:cubicBezTo>
                      <a:pt x="1039" y="765"/>
                      <a:pt x="1039" y="745"/>
                      <a:pt x="1059" y="745"/>
                    </a:cubicBezTo>
                    <a:cubicBezTo>
                      <a:pt x="1139" y="707"/>
                      <a:pt x="1089" y="595"/>
                      <a:pt x="1016" y="595"/>
                    </a:cubicBezTo>
                    <a:cubicBezTo>
                      <a:pt x="1010" y="595"/>
                      <a:pt x="1004" y="595"/>
                      <a:pt x="998" y="597"/>
                    </a:cubicBezTo>
                    <a:cubicBezTo>
                      <a:pt x="934" y="311"/>
                      <a:pt x="774" y="0"/>
                      <a:pt x="47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5" name="Google Shape;955;p20"/>
              <p:cNvSpPr/>
              <p:nvPr/>
            </p:nvSpPr>
            <p:spPr>
              <a:xfrm>
                <a:off x="2842666" y="1928033"/>
                <a:ext cx="95347" cy="125187"/>
              </a:xfrm>
              <a:custGeom>
                <a:avLst/>
                <a:gdLst/>
                <a:ahLst/>
                <a:cxnLst/>
                <a:rect l="l" t="t" r="r" b="b"/>
                <a:pathLst>
                  <a:path w="1227" h="1611" extrusionOk="0">
                    <a:moveTo>
                      <a:pt x="428" y="194"/>
                    </a:moveTo>
                    <a:cubicBezTo>
                      <a:pt x="402" y="341"/>
                      <a:pt x="428" y="509"/>
                      <a:pt x="341" y="657"/>
                    </a:cubicBezTo>
                    <a:cubicBezTo>
                      <a:pt x="305" y="716"/>
                      <a:pt x="350" y="787"/>
                      <a:pt x="407" y="787"/>
                    </a:cubicBezTo>
                    <a:cubicBezTo>
                      <a:pt x="414" y="787"/>
                      <a:pt x="421" y="786"/>
                      <a:pt x="428" y="784"/>
                    </a:cubicBezTo>
                    <a:cubicBezTo>
                      <a:pt x="510" y="760"/>
                      <a:pt x="596" y="745"/>
                      <a:pt x="678" y="745"/>
                    </a:cubicBezTo>
                    <a:cubicBezTo>
                      <a:pt x="871" y="745"/>
                      <a:pt x="1033" y="830"/>
                      <a:pt x="1019" y="1085"/>
                    </a:cubicBezTo>
                    <a:cubicBezTo>
                      <a:pt x="1003" y="1346"/>
                      <a:pt x="809" y="1444"/>
                      <a:pt x="604" y="1444"/>
                    </a:cubicBezTo>
                    <a:cubicBezTo>
                      <a:pt x="545" y="1444"/>
                      <a:pt x="485" y="1436"/>
                      <a:pt x="428" y="1421"/>
                    </a:cubicBezTo>
                    <a:cubicBezTo>
                      <a:pt x="448" y="1401"/>
                      <a:pt x="448" y="1360"/>
                      <a:pt x="428" y="1314"/>
                    </a:cubicBezTo>
                    <a:cubicBezTo>
                      <a:pt x="301" y="998"/>
                      <a:pt x="234" y="616"/>
                      <a:pt x="194" y="275"/>
                    </a:cubicBezTo>
                    <a:cubicBezTo>
                      <a:pt x="173" y="255"/>
                      <a:pt x="173" y="234"/>
                      <a:pt x="148" y="214"/>
                    </a:cubicBezTo>
                    <a:cubicBezTo>
                      <a:pt x="234" y="214"/>
                      <a:pt x="321" y="194"/>
                      <a:pt x="428" y="194"/>
                    </a:cubicBezTo>
                    <a:close/>
                    <a:moveTo>
                      <a:pt x="509" y="0"/>
                    </a:moveTo>
                    <a:cubicBezTo>
                      <a:pt x="362" y="20"/>
                      <a:pt x="234" y="41"/>
                      <a:pt x="107" y="66"/>
                    </a:cubicBezTo>
                    <a:cubicBezTo>
                      <a:pt x="0" y="66"/>
                      <a:pt x="0" y="194"/>
                      <a:pt x="66" y="214"/>
                    </a:cubicBezTo>
                    <a:cubicBezTo>
                      <a:pt x="46" y="234"/>
                      <a:pt x="21" y="275"/>
                      <a:pt x="21" y="321"/>
                    </a:cubicBezTo>
                    <a:cubicBezTo>
                      <a:pt x="66" y="657"/>
                      <a:pt x="127" y="1059"/>
                      <a:pt x="275" y="1380"/>
                    </a:cubicBezTo>
                    <a:cubicBezTo>
                      <a:pt x="214" y="1401"/>
                      <a:pt x="214" y="1528"/>
                      <a:pt x="275" y="1548"/>
                    </a:cubicBezTo>
                    <a:cubicBezTo>
                      <a:pt x="381" y="1589"/>
                      <a:pt x="494" y="1611"/>
                      <a:pt x="603" y="1611"/>
                    </a:cubicBezTo>
                    <a:cubicBezTo>
                      <a:pt x="886" y="1611"/>
                      <a:pt x="1144" y="1464"/>
                      <a:pt x="1192" y="1126"/>
                    </a:cubicBezTo>
                    <a:cubicBezTo>
                      <a:pt x="1227" y="761"/>
                      <a:pt x="978" y="582"/>
                      <a:pt x="694" y="582"/>
                    </a:cubicBezTo>
                    <a:cubicBezTo>
                      <a:pt x="648" y="582"/>
                      <a:pt x="602" y="587"/>
                      <a:pt x="555" y="596"/>
                    </a:cubicBezTo>
                    <a:cubicBezTo>
                      <a:pt x="576" y="423"/>
                      <a:pt x="576" y="295"/>
                      <a:pt x="596" y="107"/>
                    </a:cubicBezTo>
                    <a:cubicBezTo>
                      <a:pt x="596" y="66"/>
                      <a:pt x="576" y="0"/>
                      <a:pt x="5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20"/>
              <p:cNvSpPr/>
              <p:nvPr/>
            </p:nvSpPr>
            <p:spPr>
              <a:xfrm>
                <a:off x="3048824" y="2003876"/>
                <a:ext cx="92627" cy="63953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823" extrusionOk="0">
                    <a:moveTo>
                      <a:pt x="571" y="0"/>
                    </a:moveTo>
                    <a:cubicBezTo>
                      <a:pt x="564" y="0"/>
                      <a:pt x="558" y="1"/>
                      <a:pt x="550" y="2"/>
                    </a:cubicBezTo>
                    <a:cubicBezTo>
                      <a:pt x="382" y="22"/>
                      <a:pt x="194" y="63"/>
                      <a:pt x="87" y="236"/>
                    </a:cubicBezTo>
                    <a:cubicBezTo>
                      <a:pt x="0" y="363"/>
                      <a:pt x="41" y="511"/>
                      <a:pt x="128" y="618"/>
                    </a:cubicBezTo>
                    <a:cubicBezTo>
                      <a:pt x="239" y="764"/>
                      <a:pt x="390" y="823"/>
                      <a:pt x="549" y="823"/>
                    </a:cubicBezTo>
                    <a:cubicBezTo>
                      <a:pt x="754" y="823"/>
                      <a:pt x="971" y="725"/>
                      <a:pt x="1126" y="593"/>
                    </a:cubicBezTo>
                    <a:cubicBezTo>
                      <a:pt x="1192" y="546"/>
                      <a:pt x="1146" y="461"/>
                      <a:pt x="1082" y="461"/>
                    </a:cubicBezTo>
                    <a:cubicBezTo>
                      <a:pt x="1062" y="461"/>
                      <a:pt x="1040" y="470"/>
                      <a:pt x="1019" y="491"/>
                    </a:cubicBezTo>
                    <a:cubicBezTo>
                      <a:pt x="895" y="588"/>
                      <a:pt x="737" y="658"/>
                      <a:pt x="584" y="658"/>
                    </a:cubicBezTo>
                    <a:cubicBezTo>
                      <a:pt x="473" y="658"/>
                      <a:pt x="365" y="621"/>
                      <a:pt x="275" y="531"/>
                    </a:cubicBezTo>
                    <a:cubicBezTo>
                      <a:pt x="235" y="491"/>
                      <a:pt x="194" y="404"/>
                      <a:pt x="235" y="338"/>
                    </a:cubicBezTo>
                    <a:cubicBezTo>
                      <a:pt x="275" y="211"/>
                      <a:pt x="449" y="190"/>
                      <a:pt x="550" y="170"/>
                    </a:cubicBezTo>
                    <a:cubicBezTo>
                      <a:pt x="651" y="151"/>
                      <a:pt x="675" y="0"/>
                      <a:pt x="5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20"/>
              <p:cNvSpPr/>
              <p:nvPr/>
            </p:nvSpPr>
            <p:spPr>
              <a:xfrm>
                <a:off x="3258168" y="1832064"/>
                <a:ext cx="74444" cy="98145"/>
              </a:xfrm>
              <a:custGeom>
                <a:avLst/>
                <a:gdLst/>
                <a:ahLst/>
                <a:cxnLst/>
                <a:rect l="l" t="t" r="r" b="b"/>
                <a:pathLst>
                  <a:path w="958" h="1263" extrusionOk="0">
                    <a:moveTo>
                      <a:pt x="406" y="161"/>
                    </a:moveTo>
                    <a:cubicBezTo>
                      <a:pt x="726" y="161"/>
                      <a:pt x="830" y="808"/>
                      <a:pt x="576" y="1067"/>
                    </a:cubicBezTo>
                    <a:cubicBezTo>
                      <a:pt x="448" y="792"/>
                      <a:pt x="342" y="492"/>
                      <a:pt x="235" y="217"/>
                    </a:cubicBezTo>
                    <a:cubicBezTo>
                      <a:pt x="297" y="178"/>
                      <a:pt x="354" y="161"/>
                      <a:pt x="406" y="161"/>
                    </a:cubicBezTo>
                    <a:close/>
                    <a:moveTo>
                      <a:pt x="414" y="1"/>
                    </a:moveTo>
                    <a:cubicBezTo>
                      <a:pt x="327" y="1"/>
                      <a:pt x="236" y="25"/>
                      <a:pt x="148" y="69"/>
                    </a:cubicBezTo>
                    <a:cubicBezTo>
                      <a:pt x="141" y="65"/>
                      <a:pt x="133" y="64"/>
                      <a:pt x="124" y="64"/>
                    </a:cubicBezTo>
                    <a:cubicBezTo>
                      <a:pt x="80" y="64"/>
                      <a:pt x="21" y="104"/>
                      <a:pt x="21" y="176"/>
                    </a:cubicBezTo>
                    <a:cubicBezTo>
                      <a:pt x="0" y="196"/>
                      <a:pt x="21" y="237"/>
                      <a:pt x="67" y="257"/>
                    </a:cubicBezTo>
                    <a:lnTo>
                      <a:pt x="448" y="1215"/>
                    </a:lnTo>
                    <a:cubicBezTo>
                      <a:pt x="465" y="1249"/>
                      <a:pt x="488" y="1263"/>
                      <a:pt x="512" y="1263"/>
                    </a:cubicBezTo>
                    <a:cubicBezTo>
                      <a:pt x="547" y="1263"/>
                      <a:pt x="584" y="1231"/>
                      <a:pt x="596" y="1194"/>
                    </a:cubicBezTo>
                    <a:cubicBezTo>
                      <a:pt x="605" y="1203"/>
                      <a:pt x="617" y="1208"/>
                      <a:pt x="629" y="1208"/>
                    </a:cubicBezTo>
                    <a:cubicBezTo>
                      <a:pt x="648" y="1208"/>
                      <a:pt x="668" y="1198"/>
                      <a:pt x="683" y="1174"/>
                    </a:cubicBezTo>
                    <a:cubicBezTo>
                      <a:pt x="912" y="960"/>
                      <a:pt x="958" y="558"/>
                      <a:pt x="810" y="283"/>
                    </a:cubicBezTo>
                    <a:cubicBezTo>
                      <a:pt x="727" y="86"/>
                      <a:pt x="578" y="1"/>
                      <a:pt x="41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958" name="Google Shape;958;p20"/>
            <p:cNvSpPr/>
            <p:nvPr/>
          </p:nvSpPr>
          <p:spPr>
            <a:xfrm flipH="1">
              <a:off x="152810" y="3229815"/>
              <a:ext cx="90685" cy="640388"/>
            </a:xfrm>
            <a:custGeom>
              <a:avLst/>
              <a:gdLst/>
              <a:ahLst/>
              <a:cxnLst/>
              <a:rect l="l" t="t" r="r" b="b"/>
              <a:pathLst>
                <a:path w="1167" h="8241" extrusionOk="0">
                  <a:moveTo>
                    <a:pt x="446" y="168"/>
                  </a:moveTo>
                  <a:cubicBezTo>
                    <a:pt x="600" y="168"/>
                    <a:pt x="636" y="369"/>
                    <a:pt x="617" y="490"/>
                  </a:cubicBezTo>
                  <a:cubicBezTo>
                    <a:pt x="554" y="467"/>
                    <a:pt x="477" y="457"/>
                    <a:pt x="399" y="457"/>
                  </a:cubicBezTo>
                  <a:cubicBezTo>
                    <a:pt x="344" y="457"/>
                    <a:pt x="287" y="462"/>
                    <a:pt x="235" y="470"/>
                  </a:cubicBezTo>
                  <a:cubicBezTo>
                    <a:pt x="235" y="343"/>
                    <a:pt x="275" y="170"/>
                    <a:pt x="423" y="170"/>
                  </a:cubicBezTo>
                  <a:cubicBezTo>
                    <a:pt x="431" y="169"/>
                    <a:pt x="438" y="168"/>
                    <a:pt x="446" y="168"/>
                  </a:cubicBezTo>
                  <a:close/>
                  <a:moveTo>
                    <a:pt x="403" y="626"/>
                  </a:moveTo>
                  <a:cubicBezTo>
                    <a:pt x="540" y="626"/>
                    <a:pt x="672" y="660"/>
                    <a:pt x="657" y="806"/>
                  </a:cubicBezTo>
                  <a:cubicBezTo>
                    <a:pt x="510" y="765"/>
                    <a:pt x="382" y="745"/>
                    <a:pt x="214" y="745"/>
                  </a:cubicBezTo>
                  <a:cubicBezTo>
                    <a:pt x="214" y="704"/>
                    <a:pt x="235" y="679"/>
                    <a:pt x="235" y="638"/>
                  </a:cubicBezTo>
                  <a:cubicBezTo>
                    <a:pt x="285" y="632"/>
                    <a:pt x="344" y="626"/>
                    <a:pt x="403" y="626"/>
                  </a:cubicBezTo>
                  <a:close/>
                  <a:moveTo>
                    <a:pt x="275" y="913"/>
                  </a:moveTo>
                  <a:cubicBezTo>
                    <a:pt x="489" y="913"/>
                    <a:pt x="596" y="933"/>
                    <a:pt x="637" y="1188"/>
                  </a:cubicBezTo>
                  <a:cubicBezTo>
                    <a:pt x="657" y="1361"/>
                    <a:pt x="678" y="1550"/>
                    <a:pt x="678" y="1743"/>
                  </a:cubicBezTo>
                  <a:cubicBezTo>
                    <a:pt x="744" y="2186"/>
                    <a:pt x="764" y="2634"/>
                    <a:pt x="805" y="3077"/>
                  </a:cubicBezTo>
                  <a:cubicBezTo>
                    <a:pt x="871" y="3989"/>
                    <a:pt x="892" y="4926"/>
                    <a:pt x="851" y="5838"/>
                  </a:cubicBezTo>
                  <a:cubicBezTo>
                    <a:pt x="851" y="6220"/>
                    <a:pt x="805" y="6601"/>
                    <a:pt x="764" y="7004"/>
                  </a:cubicBezTo>
                  <a:cubicBezTo>
                    <a:pt x="756" y="7073"/>
                    <a:pt x="696" y="7103"/>
                    <a:pt x="630" y="7103"/>
                  </a:cubicBezTo>
                  <a:cubicBezTo>
                    <a:pt x="534" y="7103"/>
                    <a:pt x="423" y="7042"/>
                    <a:pt x="423" y="6943"/>
                  </a:cubicBezTo>
                  <a:cubicBezTo>
                    <a:pt x="403" y="6663"/>
                    <a:pt x="403" y="6408"/>
                    <a:pt x="382" y="6133"/>
                  </a:cubicBezTo>
                  <a:cubicBezTo>
                    <a:pt x="362" y="5160"/>
                    <a:pt x="316" y="4162"/>
                    <a:pt x="296" y="3164"/>
                  </a:cubicBezTo>
                  <a:cubicBezTo>
                    <a:pt x="275" y="2420"/>
                    <a:pt x="235" y="1657"/>
                    <a:pt x="275" y="913"/>
                  </a:cubicBezTo>
                  <a:close/>
                  <a:moveTo>
                    <a:pt x="764" y="7238"/>
                  </a:moveTo>
                  <a:lnTo>
                    <a:pt x="764" y="7238"/>
                  </a:lnTo>
                  <a:cubicBezTo>
                    <a:pt x="723" y="7472"/>
                    <a:pt x="678" y="7727"/>
                    <a:pt x="596" y="7936"/>
                  </a:cubicBezTo>
                  <a:cubicBezTo>
                    <a:pt x="530" y="7727"/>
                    <a:pt x="489" y="7493"/>
                    <a:pt x="469" y="7258"/>
                  </a:cubicBezTo>
                  <a:lnTo>
                    <a:pt x="469" y="7258"/>
                  </a:lnTo>
                  <a:cubicBezTo>
                    <a:pt x="493" y="7264"/>
                    <a:pt x="519" y="7267"/>
                    <a:pt x="546" y="7267"/>
                  </a:cubicBezTo>
                  <a:cubicBezTo>
                    <a:pt x="613" y="7267"/>
                    <a:pt x="689" y="7252"/>
                    <a:pt x="764" y="7238"/>
                  </a:cubicBezTo>
                  <a:close/>
                  <a:moveTo>
                    <a:pt x="417" y="0"/>
                  </a:moveTo>
                  <a:cubicBezTo>
                    <a:pt x="160" y="0"/>
                    <a:pt x="42" y="284"/>
                    <a:pt x="61" y="511"/>
                  </a:cubicBezTo>
                  <a:cubicBezTo>
                    <a:pt x="61" y="511"/>
                    <a:pt x="61" y="531"/>
                    <a:pt x="87" y="531"/>
                  </a:cubicBezTo>
                  <a:cubicBezTo>
                    <a:pt x="61" y="531"/>
                    <a:pt x="61" y="551"/>
                    <a:pt x="61" y="577"/>
                  </a:cubicBezTo>
                  <a:cubicBezTo>
                    <a:pt x="61" y="658"/>
                    <a:pt x="41" y="765"/>
                    <a:pt x="61" y="872"/>
                  </a:cubicBezTo>
                  <a:cubicBezTo>
                    <a:pt x="61" y="893"/>
                    <a:pt x="87" y="913"/>
                    <a:pt x="107" y="933"/>
                  </a:cubicBezTo>
                  <a:cubicBezTo>
                    <a:pt x="0" y="2232"/>
                    <a:pt x="128" y="3587"/>
                    <a:pt x="168" y="4880"/>
                  </a:cubicBezTo>
                  <a:cubicBezTo>
                    <a:pt x="189" y="5496"/>
                    <a:pt x="214" y="6113"/>
                    <a:pt x="255" y="6729"/>
                  </a:cubicBezTo>
                  <a:cubicBezTo>
                    <a:pt x="255" y="6815"/>
                    <a:pt x="235" y="6943"/>
                    <a:pt x="255" y="7024"/>
                  </a:cubicBezTo>
                  <a:cubicBezTo>
                    <a:pt x="275" y="7045"/>
                    <a:pt x="275" y="7070"/>
                    <a:pt x="275" y="7090"/>
                  </a:cubicBezTo>
                  <a:lnTo>
                    <a:pt x="275" y="7151"/>
                  </a:lnTo>
                  <a:cubicBezTo>
                    <a:pt x="316" y="7493"/>
                    <a:pt x="362" y="7875"/>
                    <a:pt x="510" y="8190"/>
                  </a:cubicBezTo>
                  <a:cubicBezTo>
                    <a:pt x="520" y="8223"/>
                    <a:pt x="547" y="8240"/>
                    <a:pt x="576" y="8240"/>
                  </a:cubicBezTo>
                  <a:cubicBezTo>
                    <a:pt x="605" y="8240"/>
                    <a:pt x="637" y="8223"/>
                    <a:pt x="657" y="8190"/>
                  </a:cubicBezTo>
                  <a:cubicBezTo>
                    <a:pt x="825" y="7895"/>
                    <a:pt x="892" y="7493"/>
                    <a:pt x="953" y="7131"/>
                  </a:cubicBezTo>
                  <a:cubicBezTo>
                    <a:pt x="953" y="7111"/>
                    <a:pt x="953" y="7090"/>
                    <a:pt x="932" y="7070"/>
                  </a:cubicBezTo>
                  <a:cubicBezTo>
                    <a:pt x="1167" y="5033"/>
                    <a:pt x="998" y="2970"/>
                    <a:pt x="764" y="933"/>
                  </a:cubicBezTo>
                  <a:cubicBezTo>
                    <a:pt x="805" y="933"/>
                    <a:pt x="825" y="913"/>
                    <a:pt x="825" y="893"/>
                  </a:cubicBezTo>
                  <a:cubicBezTo>
                    <a:pt x="851" y="765"/>
                    <a:pt x="825" y="638"/>
                    <a:pt x="744" y="577"/>
                  </a:cubicBezTo>
                  <a:cubicBezTo>
                    <a:pt x="764" y="551"/>
                    <a:pt x="785" y="531"/>
                    <a:pt x="785" y="490"/>
                  </a:cubicBezTo>
                  <a:cubicBezTo>
                    <a:pt x="805" y="256"/>
                    <a:pt x="698" y="1"/>
                    <a:pt x="443" y="1"/>
                  </a:cubicBezTo>
                  <a:cubicBezTo>
                    <a:pt x="434" y="1"/>
                    <a:pt x="425" y="0"/>
                    <a:pt x="4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9" name="Google Shape;959;p20"/>
            <p:cNvSpPr/>
            <p:nvPr/>
          </p:nvSpPr>
          <p:spPr>
            <a:xfrm flipH="1">
              <a:off x="35543" y="1399545"/>
              <a:ext cx="210898" cy="202350"/>
            </a:xfrm>
            <a:custGeom>
              <a:avLst/>
              <a:gdLst/>
              <a:ahLst/>
              <a:cxnLst/>
              <a:rect l="l" t="t" r="r" b="b"/>
              <a:pathLst>
                <a:path w="2714" h="2604" extrusionOk="0">
                  <a:moveTo>
                    <a:pt x="1106" y="574"/>
                  </a:moveTo>
                  <a:cubicBezTo>
                    <a:pt x="1146" y="828"/>
                    <a:pt x="1212" y="1063"/>
                    <a:pt x="1421" y="1165"/>
                  </a:cubicBezTo>
                  <a:cubicBezTo>
                    <a:pt x="1536" y="1216"/>
                    <a:pt x="1679" y="1237"/>
                    <a:pt x="1835" y="1237"/>
                  </a:cubicBezTo>
                  <a:cubicBezTo>
                    <a:pt x="1941" y="1237"/>
                    <a:pt x="2053" y="1227"/>
                    <a:pt x="2165" y="1210"/>
                  </a:cubicBezTo>
                  <a:lnTo>
                    <a:pt x="2165" y="1210"/>
                  </a:lnTo>
                  <a:cubicBezTo>
                    <a:pt x="1956" y="1338"/>
                    <a:pt x="1762" y="1465"/>
                    <a:pt x="1549" y="1592"/>
                  </a:cubicBezTo>
                  <a:cubicBezTo>
                    <a:pt x="1528" y="1613"/>
                    <a:pt x="1508" y="1653"/>
                    <a:pt x="1528" y="1699"/>
                  </a:cubicBezTo>
                  <a:cubicBezTo>
                    <a:pt x="1656" y="1908"/>
                    <a:pt x="1783" y="2102"/>
                    <a:pt x="1869" y="2336"/>
                  </a:cubicBezTo>
                  <a:cubicBezTo>
                    <a:pt x="1615" y="2142"/>
                    <a:pt x="1401" y="1888"/>
                    <a:pt x="1167" y="1674"/>
                  </a:cubicBezTo>
                  <a:cubicBezTo>
                    <a:pt x="1143" y="1662"/>
                    <a:pt x="1113" y="1650"/>
                    <a:pt x="1086" y="1650"/>
                  </a:cubicBezTo>
                  <a:cubicBezTo>
                    <a:pt x="1067" y="1650"/>
                    <a:pt x="1050" y="1657"/>
                    <a:pt x="1039" y="1674"/>
                  </a:cubicBezTo>
                  <a:cubicBezTo>
                    <a:pt x="937" y="1827"/>
                    <a:pt x="831" y="1954"/>
                    <a:pt x="724" y="2102"/>
                  </a:cubicBezTo>
                  <a:cubicBezTo>
                    <a:pt x="744" y="1995"/>
                    <a:pt x="764" y="1888"/>
                    <a:pt x="785" y="1760"/>
                  </a:cubicBezTo>
                  <a:cubicBezTo>
                    <a:pt x="810" y="1720"/>
                    <a:pt x="851" y="1633"/>
                    <a:pt x="810" y="1572"/>
                  </a:cubicBezTo>
                  <a:cubicBezTo>
                    <a:pt x="744" y="1445"/>
                    <a:pt x="617" y="1338"/>
                    <a:pt x="489" y="1251"/>
                  </a:cubicBezTo>
                  <a:lnTo>
                    <a:pt x="489" y="1251"/>
                  </a:lnTo>
                  <a:cubicBezTo>
                    <a:pt x="596" y="1272"/>
                    <a:pt x="683" y="1272"/>
                    <a:pt x="785" y="1272"/>
                  </a:cubicBezTo>
                  <a:cubicBezTo>
                    <a:pt x="810" y="1272"/>
                    <a:pt x="831" y="1272"/>
                    <a:pt x="851" y="1251"/>
                  </a:cubicBezTo>
                  <a:cubicBezTo>
                    <a:pt x="871" y="1251"/>
                    <a:pt x="871" y="1251"/>
                    <a:pt x="871" y="1231"/>
                  </a:cubicBezTo>
                  <a:cubicBezTo>
                    <a:pt x="978" y="1017"/>
                    <a:pt x="1039" y="808"/>
                    <a:pt x="1106" y="574"/>
                  </a:cubicBezTo>
                  <a:close/>
                  <a:moveTo>
                    <a:pt x="1132" y="0"/>
                  </a:moveTo>
                  <a:cubicBezTo>
                    <a:pt x="1101" y="0"/>
                    <a:pt x="1073" y="19"/>
                    <a:pt x="1065" y="65"/>
                  </a:cubicBezTo>
                  <a:cubicBezTo>
                    <a:pt x="978" y="426"/>
                    <a:pt x="892" y="762"/>
                    <a:pt x="744" y="1103"/>
                  </a:cubicBezTo>
                  <a:cubicBezTo>
                    <a:pt x="530" y="1083"/>
                    <a:pt x="321" y="1083"/>
                    <a:pt x="107" y="1083"/>
                  </a:cubicBezTo>
                  <a:cubicBezTo>
                    <a:pt x="21" y="1083"/>
                    <a:pt x="0" y="1231"/>
                    <a:pt x="87" y="1251"/>
                  </a:cubicBezTo>
                  <a:cubicBezTo>
                    <a:pt x="301" y="1317"/>
                    <a:pt x="449" y="1419"/>
                    <a:pt x="596" y="1572"/>
                  </a:cubicBezTo>
                  <a:cubicBezTo>
                    <a:pt x="617" y="1592"/>
                    <a:pt x="617" y="1613"/>
                    <a:pt x="637" y="1633"/>
                  </a:cubicBezTo>
                  <a:lnTo>
                    <a:pt x="637" y="1653"/>
                  </a:lnTo>
                  <a:cubicBezTo>
                    <a:pt x="576" y="1888"/>
                    <a:pt x="530" y="2142"/>
                    <a:pt x="530" y="2377"/>
                  </a:cubicBezTo>
                  <a:cubicBezTo>
                    <a:pt x="530" y="2433"/>
                    <a:pt x="576" y="2471"/>
                    <a:pt x="621" y="2471"/>
                  </a:cubicBezTo>
                  <a:cubicBezTo>
                    <a:pt x="644" y="2471"/>
                    <a:pt x="667" y="2460"/>
                    <a:pt x="683" y="2438"/>
                  </a:cubicBezTo>
                  <a:cubicBezTo>
                    <a:pt x="764" y="2336"/>
                    <a:pt x="851" y="2229"/>
                    <a:pt x="937" y="2102"/>
                  </a:cubicBezTo>
                  <a:cubicBezTo>
                    <a:pt x="1019" y="1972"/>
                    <a:pt x="1062" y="1908"/>
                    <a:pt x="1115" y="1908"/>
                  </a:cubicBezTo>
                  <a:cubicBezTo>
                    <a:pt x="1159" y="1908"/>
                    <a:pt x="1209" y="1951"/>
                    <a:pt x="1294" y="2035"/>
                  </a:cubicBezTo>
                  <a:cubicBezTo>
                    <a:pt x="1528" y="2249"/>
                    <a:pt x="1722" y="2463"/>
                    <a:pt x="1997" y="2591"/>
                  </a:cubicBezTo>
                  <a:cubicBezTo>
                    <a:pt x="2010" y="2599"/>
                    <a:pt x="2023" y="2603"/>
                    <a:pt x="2036" y="2603"/>
                  </a:cubicBezTo>
                  <a:cubicBezTo>
                    <a:pt x="2083" y="2603"/>
                    <a:pt x="2124" y="2552"/>
                    <a:pt x="2124" y="2504"/>
                  </a:cubicBezTo>
                  <a:cubicBezTo>
                    <a:pt x="2037" y="2183"/>
                    <a:pt x="1890" y="1954"/>
                    <a:pt x="1722" y="1674"/>
                  </a:cubicBezTo>
                  <a:cubicBezTo>
                    <a:pt x="2017" y="1506"/>
                    <a:pt x="2338" y="1317"/>
                    <a:pt x="2633" y="1124"/>
                  </a:cubicBezTo>
                  <a:cubicBezTo>
                    <a:pt x="2714" y="1086"/>
                    <a:pt x="2680" y="974"/>
                    <a:pt x="2590" y="974"/>
                  </a:cubicBezTo>
                  <a:cubicBezTo>
                    <a:pt x="2582" y="974"/>
                    <a:pt x="2575" y="975"/>
                    <a:pt x="2567" y="976"/>
                  </a:cubicBezTo>
                  <a:cubicBezTo>
                    <a:pt x="2312" y="1037"/>
                    <a:pt x="2017" y="1037"/>
                    <a:pt x="1742" y="1037"/>
                  </a:cubicBezTo>
                  <a:cubicBezTo>
                    <a:pt x="1233" y="1037"/>
                    <a:pt x="1274" y="467"/>
                    <a:pt x="1233" y="85"/>
                  </a:cubicBezTo>
                  <a:cubicBezTo>
                    <a:pt x="1221" y="35"/>
                    <a:pt x="1174" y="0"/>
                    <a:pt x="1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960" name="Google Shape;960;p20"/>
            <p:cNvGrpSpPr/>
            <p:nvPr/>
          </p:nvGrpSpPr>
          <p:grpSpPr>
            <a:xfrm rot="-1878815" flipH="1">
              <a:off x="4901614" y="4743652"/>
              <a:ext cx="224332" cy="247722"/>
              <a:chOff x="5128122" y="2645431"/>
              <a:chExt cx="224342" cy="247732"/>
            </a:xfrm>
          </p:grpSpPr>
          <p:sp>
            <p:nvSpPr>
              <p:cNvPr id="961" name="Google Shape;961;p20"/>
              <p:cNvSpPr/>
              <p:nvPr/>
            </p:nvSpPr>
            <p:spPr>
              <a:xfrm>
                <a:off x="5128122" y="2828277"/>
                <a:ext cx="75920" cy="61000"/>
              </a:xfrm>
              <a:custGeom>
                <a:avLst/>
                <a:gdLst/>
                <a:ahLst/>
                <a:cxnLst/>
                <a:rect l="l" t="t" r="r" b="b"/>
                <a:pathLst>
                  <a:path w="977" h="785" extrusionOk="0">
                    <a:moveTo>
                      <a:pt x="508" y="1"/>
                    </a:moveTo>
                    <a:cubicBezTo>
                      <a:pt x="427" y="14"/>
                      <a:pt x="338" y="37"/>
                      <a:pt x="262" y="78"/>
                    </a:cubicBezTo>
                    <a:lnTo>
                      <a:pt x="262" y="78"/>
                    </a:lnTo>
                    <a:cubicBezTo>
                      <a:pt x="325" y="49"/>
                      <a:pt x="401" y="36"/>
                      <a:pt x="481" y="36"/>
                    </a:cubicBezTo>
                    <a:cubicBezTo>
                      <a:pt x="643" y="36"/>
                      <a:pt x="826" y="87"/>
                      <a:pt x="976" y="148"/>
                    </a:cubicBezTo>
                    <a:cubicBezTo>
                      <a:pt x="849" y="67"/>
                      <a:pt x="701" y="1"/>
                      <a:pt x="508" y="1"/>
                    </a:cubicBezTo>
                    <a:close/>
                    <a:moveTo>
                      <a:pt x="262" y="78"/>
                    </a:moveTo>
                    <a:cubicBezTo>
                      <a:pt x="210" y="102"/>
                      <a:pt x="165" y="138"/>
                      <a:pt x="132" y="187"/>
                    </a:cubicBezTo>
                    <a:lnTo>
                      <a:pt x="132" y="187"/>
                    </a:lnTo>
                    <a:cubicBezTo>
                      <a:pt x="137" y="181"/>
                      <a:pt x="141" y="175"/>
                      <a:pt x="146" y="169"/>
                    </a:cubicBezTo>
                    <a:cubicBezTo>
                      <a:pt x="178" y="132"/>
                      <a:pt x="218" y="102"/>
                      <a:pt x="262" y="78"/>
                    </a:cubicBezTo>
                    <a:close/>
                    <a:moveTo>
                      <a:pt x="132" y="187"/>
                    </a:moveTo>
                    <a:cubicBezTo>
                      <a:pt x="40" y="308"/>
                      <a:pt x="1" y="431"/>
                      <a:pt x="45" y="576"/>
                    </a:cubicBezTo>
                    <a:cubicBezTo>
                      <a:pt x="45" y="658"/>
                      <a:pt x="85" y="744"/>
                      <a:pt x="146" y="785"/>
                    </a:cubicBezTo>
                    <a:cubicBezTo>
                      <a:pt x="85" y="703"/>
                      <a:pt x="45" y="576"/>
                      <a:pt x="65" y="449"/>
                    </a:cubicBezTo>
                    <a:cubicBezTo>
                      <a:pt x="65" y="336"/>
                      <a:pt x="90" y="250"/>
                      <a:pt x="132" y="18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2" name="Google Shape;962;p20"/>
              <p:cNvSpPr/>
              <p:nvPr/>
            </p:nvSpPr>
            <p:spPr>
              <a:xfrm>
                <a:off x="5144596" y="2842964"/>
                <a:ext cx="62632" cy="50199"/>
              </a:xfrm>
              <a:custGeom>
                <a:avLst/>
                <a:gdLst/>
                <a:ahLst/>
                <a:cxnLst/>
                <a:rect l="l" t="t" r="r" b="b"/>
                <a:pathLst>
                  <a:path w="806" h="646" extrusionOk="0">
                    <a:moveTo>
                      <a:pt x="260" y="0"/>
                    </a:moveTo>
                    <a:cubicBezTo>
                      <a:pt x="147" y="0"/>
                      <a:pt x="54" y="44"/>
                      <a:pt x="21" y="173"/>
                    </a:cubicBezTo>
                    <a:cubicBezTo>
                      <a:pt x="1" y="341"/>
                      <a:pt x="62" y="596"/>
                      <a:pt x="255" y="642"/>
                    </a:cubicBezTo>
                    <a:cubicBezTo>
                      <a:pt x="271" y="645"/>
                      <a:pt x="287" y="646"/>
                      <a:pt x="302" y="646"/>
                    </a:cubicBezTo>
                    <a:cubicBezTo>
                      <a:pt x="517" y="646"/>
                      <a:pt x="705" y="392"/>
                      <a:pt x="805" y="173"/>
                    </a:cubicBezTo>
                    <a:cubicBezTo>
                      <a:pt x="688" y="119"/>
                      <a:pt x="447" y="0"/>
                      <a:pt x="26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3" name="Google Shape;963;p20"/>
              <p:cNvSpPr/>
              <p:nvPr/>
            </p:nvSpPr>
            <p:spPr>
              <a:xfrm>
                <a:off x="5261702" y="2716999"/>
                <a:ext cx="90762" cy="81049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1043" extrusionOk="0">
                    <a:moveTo>
                      <a:pt x="631" y="1"/>
                    </a:moveTo>
                    <a:cubicBezTo>
                      <a:pt x="511" y="1"/>
                      <a:pt x="388" y="19"/>
                      <a:pt x="276" y="73"/>
                    </a:cubicBezTo>
                    <a:cubicBezTo>
                      <a:pt x="108" y="180"/>
                      <a:pt x="1" y="353"/>
                      <a:pt x="1" y="541"/>
                    </a:cubicBezTo>
                    <a:cubicBezTo>
                      <a:pt x="1" y="710"/>
                      <a:pt x="82" y="923"/>
                      <a:pt x="256" y="990"/>
                    </a:cubicBezTo>
                    <a:cubicBezTo>
                      <a:pt x="323" y="1028"/>
                      <a:pt x="389" y="1043"/>
                      <a:pt x="461" y="1043"/>
                    </a:cubicBezTo>
                    <a:cubicBezTo>
                      <a:pt x="502" y="1043"/>
                      <a:pt x="545" y="1038"/>
                      <a:pt x="592" y="1030"/>
                    </a:cubicBezTo>
                    <a:cubicBezTo>
                      <a:pt x="699" y="1010"/>
                      <a:pt x="785" y="944"/>
                      <a:pt x="872" y="862"/>
                    </a:cubicBezTo>
                    <a:cubicBezTo>
                      <a:pt x="913" y="816"/>
                      <a:pt x="953" y="735"/>
                      <a:pt x="953" y="669"/>
                    </a:cubicBezTo>
                    <a:cubicBezTo>
                      <a:pt x="1040" y="628"/>
                      <a:pt x="1101" y="541"/>
                      <a:pt x="1126" y="455"/>
                    </a:cubicBezTo>
                    <a:cubicBezTo>
                      <a:pt x="1167" y="307"/>
                      <a:pt x="1101" y="160"/>
                      <a:pt x="974" y="73"/>
                    </a:cubicBezTo>
                    <a:lnTo>
                      <a:pt x="974" y="200"/>
                    </a:lnTo>
                    <a:cubicBezTo>
                      <a:pt x="981" y="197"/>
                      <a:pt x="989" y="195"/>
                      <a:pt x="998" y="195"/>
                    </a:cubicBezTo>
                    <a:cubicBezTo>
                      <a:pt x="1043" y="195"/>
                      <a:pt x="1098" y="239"/>
                      <a:pt x="1081" y="307"/>
                    </a:cubicBezTo>
                    <a:cubicBezTo>
                      <a:pt x="979" y="570"/>
                      <a:pt x="737" y="935"/>
                      <a:pt x="498" y="935"/>
                    </a:cubicBezTo>
                    <a:cubicBezTo>
                      <a:pt x="390" y="935"/>
                      <a:pt x="283" y="861"/>
                      <a:pt x="189" y="669"/>
                    </a:cubicBezTo>
                    <a:cubicBezTo>
                      <a:pt x="5" y="268"/>
                      <a:pt x="255" y="104"/>
                      <a:pt x="556" y="104"/>
                    </a:cubicBezTo>
                    <a:cubicBezTo>
                      <a:pt x="638" y="104"/>
                      <a:pt x="724" y="116"/>
                      <a:pt x="806" y="139"/>
                    </a:cubicBezTo>
                    <a:lnTo>
                      <a:pt x="806" y="12"/>
                    </a:lnTo>
                    <a:cubicBezTo>
                      <a:pt x="750" y="5"/>
                      <a:pt x="691" y="1"/>
                      <a:pt x="6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4" name="Google Shape;964;p20"/>
              <p:cNvSpPr/>
              <p:nvPr/>
            </p:nvSpPr>
            <p:spPr>
              <a:xfrm>
                <a:off x="5277476" y="2737436"/>
                <a:ext cx="53618" cy="38931"/>
              </a:xfrm>
              <a:custGeom>
                <a:avLst/>
                <a:gdLst/>
                <a:ahLst/>
                <a:cxnLst/>
                <a:rect l="l" t="t" r="r" b="b"/>
                <a:pathLst>
                  <a:path w="690" h="501" extrusionOk="0">
                    <a:moveTo>
                      <a:pt x="338" y="1"/>
                    </a:moveTo>
                    <a:cubicBezTo>
                      <a:pt x="152" y="1"/>
                      <a:pt x="1" y="85"/>
                      <a:pt x="134" y="345"/>
                    </a:cubicBezTo>
                    <a:cubicBezTo>
                      <a:pt x="197" y="457"/>
                      <a:pt x="261" y="501"/>
                      <a:pt x="324" y="501"/>
                    </a:cubicBezTo>
                    <a:cubicBezTo>
                      <a:pt x="474" y="501"/>
                      <a:pt x="614" y="245"/>
                      <a:pt x="689" y="65"/>
                    </a:cubicBezTo>
                    <a:lnTo>
                      <a:pt x="643" y="65"/>
                    </a:lnTo>
                    <a:cubicBezTo>
                      <a:pt x="560" y="28"/>
                      <a:pt x="444" y="1"/>
                      <a:pt x="33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5" name="Google Shape;965;p20"/>
              <p:cNvSpPr/>
              <p:nvPr/>
            </p:nvSpPr>
            <p:spPr>
              <a:xfrm>
                <a:off x="5205519" y="2651803"/>
                <a:ext cx="15153" cy="41263"/>
              </a:xfrm>
              <a:custGeom>
                <a:avLst/>
                <a:gdLst/>
                <a:ahLst/>
                <a:cxnLst/>
                <a:rect l="l" t="t" r="r" b="b"/>
                <a:pathLst>
                  <a:path w="195" h="531" extrusionOk="0">
                    <a:moveTo>
                      <a:pt x="169" y="0"/>
                    </a:moveTo>
                    <a:cubicBezTo>
                      <a:pt x="1" y="128"/>
                      <a:pt x="42" y="382"/>
                      <a:pt x="194" y="530"/>
                    </a:cubicBezTo>
                    <a:cubicBezTo>
                      <a:pt x="194" y="489"/>
                      <a:pt x="194" y="449"/>
                      <a:pt x="169" y="428"/>
                    </a:cubicBezTo>
                    <a:cubicBezTo>
                      <a:pt x="169" y="321"/>
                      <a:pt x="128" y="148"/>
                      <a:pt x="149" y="46"/>
                    </a:cubicBezTo>
                    <a:cubicBezTo>
                      <a:pt x="149" y="21"/>
                      <a:pt x="149" y="21"/>
                      <a:pt x="16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6" name="Google Shape;966;p20"/>
              <p:cNvSpPr/>
              <p:nvPr/>
            </p:nvSpPr>
            <p:spPr>
              <a:xfrm>
                <a:off x="5230463" y="2645431"/>
                <a:ext cx="98999" cy="37688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485" extrusionOk="0">
                    <a:moveTo>
                      <a:pt x="1274" y="1"/>
                    </a:moveTo>
                    <a:lnTo>
                      <a:pt x="1274" y="1"/>
                    </a:lnTo>
                    <a:cubicBezTo>
                      <a:pt x="953" y="21"/>
                      <a:pt x="1" y="62"/>
                      <a:pt x="1" y="149"/>
                    </a:cubicBezTo>
                    <a:cubicBezTo>
                      <a:pt x="21" y="276"/>
                      <a:pt x="21" y="383"/>
                      <a:pt x="21" y="485"/>
                    </a:cubicBezTo>
                    <a:cubicBezTo>
                      <a:pt x="423" y="485"/>
                      <a:pt x="805" y="444"/>
                      <a:pt x="1187" y="357"/>
                    </a:cubicBezTo>
                    <a:cubicBezTo>
                      <a:pt x="1208" y="357"/>
                      <a:pt x="1248" y="357"/>
                      <a:pt x="1248" y="383"/>
                    </a:cubicBezTo>
                    <a:cubicBezTo>
                      <a:pt x="1274" y="256"/>
                      <a:pt x="1274" y="128"/>
                      <a:pt x="127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967" name="Google Shape;967;p20"/>
            <p:cNvSpPr/>
            <p:nvPr/>
          </p:nvSpPr>
          <p:spPr>
            <a:xfrm flipH="1">
              <a:off x="8230246" y="4182179"/>
              <a:ext cx="189606" cy="101952"/>
            </a:xfrm>
            <a:custGeom>
              <a:avLst/>
              <a:gdLst/>
              <a:ahLst/>
              <a:cxnLst/>
              <a:rect l="l" t="t" r="r" b="b"/>
              <a:pathLst>
                <a:path w="2440" h="1312" extrusionOk="0">
                  <a:moveTo>
                    <a:pt x="235" y="279"/>
                  </a:moveTo>
                  <a:cubicBezTo>
                    <a:pt x="255" y="320"/>
                    <a:pt x="296" y="340"/>
                    <a:pt x="321" y="360"/>
                  </a:cubicBezTo>
                  <a:cubicBezTo>
                    <a:pt x="576" y="534"/>
                    <a:pt x="892" y="574"/>
                    <a:pt x="1187" y="574"/>
                  </a:cubicBezTo>
                  <a:cubicBezTo>
                    <a:pt x="1381" y="574"/>
                    <a:pt x="1594" y="574"/>
                    <a:pt x="1803" y="513"/>
                  </a:cubicBezTo>
                  <a:cubicBezTo>
                    <a:pt x="1910" y="488"/>
                    <a:pt x="2017" y="447"/>
                    <a:pt x="2124" y="386"/>
                  </a:cubicBezTo>
                  <a:lnTo>
                    <a:pt x="2124" y="447"/>
                  </a:lnTo>
                  <a:cubicBezTo>
                    <a:pt x="2144" y="615"/>
                    <a:pt x="2185" y="768"/>
                    <a:pt x="2231" y="936"/>
                  </a:cubicBezTo>
                  <a:cubicBezTo>
                    <a:pt x="1890" y="1063"/>
                    <a:pt x="1533" y="1148"/>
                    <a:pt x="1186" y="1148"/>
                  </a:cubicBezTo>
                  <a:cubicBezTo>
                    <a:pt x="838" y="1148"/>
                    <a:pt x="500" y="1063"/>
                    <a:pt x="194" y="849"/>
                  </a:cubicBezTo>
                  <a:lnTo>
                    <a:pt x="194" y="661"/>
                  </a:lnTo>
                  <a:cubicBezTo>
                    <a:pt x="214" y="534"/>
                    <a:pt x="214" y="406"/>
                    <a:pt x="235" y="279"/>
                  </a:cubicBezTo>
                  <a:close/>
                  <a:moveTo>
                    <a:pt x="163" y="0"/>
                  </a:moveTo>
                  <a:cubicBezTo>
                    <a:pt x="124" y="0"/>
                    <a:pt x="87" y="22"/>
                    <a:pt x="87" y="65"/>
                  </a:cubicBezTo>
                  <a:cubicBezTo>
                    <a:pt x="67" y="340"/>
                    <a:pt x="21" y="615"/>
                    <a:pt x="21" y="895"/>
                  </a:cubicBezTo>
                  <a:cubicBezTo>
                    <a:pt x="0" y="915"/>
                    <a:pt x="21" y="936"/>
                    <a:pt x="41" y="956"/>
                  </a:cubicBezTo>
                  <a:cubicBezTo>
                    <a:pt x="403" y="1211"/>
                    <a:pt x="796" y="1311"/>
                    <a:pt x="1195" y="1311"/>
                  </a:cubicBezTo>
                  <a:cubicBezTo>
                    <a:pt x="1593" y="1311"/>
                    <a:pt x="1997" y="1211"/>
                    <a:pt x="2379" y="1063"/>
                  </a:cubicBezTo>
                  <a:cubicBezTo>
                    <a:pt x="2440" y="1043"/>
                    <a:pt x="2440" y="956"/>
                    <a:pt x="2399" y="936"/>
                  </a:cubicBezTo>
                  <a:cubicBezTo>
                    <a:pt x="2333" y="681"/>
                    <a:pt x="2292" y="447"/>
                    <a:pt x="2272" y="213"/>
                  </a:cubicBezTo>
                  <a:cubicBezTo>
                    <a:pt x="2259" y="173"/>
                    <a:pt x="2218" y="151"/>
                    <a:pt x="2180" y="151"/>
                  </a:cubicBezTo>
                  <a:cubicBezTo>
                    <a:pt x="2159" y="151"/>
                    <a:pt x="2138" y="158"/>
                    <a:pt x="2124" y="172"/>
                  </a:cubicBezTo>
                  <a:cubicBezTo>
                    <a:pt x="1910" y="386"/>
                    <a:pt x="1528" y="406"/>
                    <a:pt x="1233" y="406"/>
                  </a:cubicBezTo>
                  <a:cubicBezTo>
                    <a:pt x="912" y="406"/>
                    <a:pt x="489" y="360"/>
                    <a:pt x="296" y="85"/>
                  </a:cubicBezTo>
                  <a:cubicBezTo>
                    <a:pt x="275" y="65"/>
                    <a:pt x="255" y="65"/>
                    <a:pt x="255" y="65"/>
                  </a:cubicBezTo>
                  <a:cubicBezTo>
                    <a:pt x="245" y="22"/>
                    <a:pt x="203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20"/>
            <p:cNvSpPr/>
            <p:nvPr/>
          </p:nvSpPr>
          <p:spPr>
            <a:xfrm flipH="1">
              <a:off x="7573696" y="3321488"/>
              <a:ext cx="1467817" cy="1675451"/>
            </a:xfrm>
            <a:custGeom>
              <a:avLst/>
              <a:gdLst/>
              <a:ahLst/>
              <a:cxnLst/>
              <a:rect l="l" t="t" r="r" b="b"/>
              <a:pathLst>
                <a:path w="18889" h="21561" extrusionOk="0">
                  <a:moveTo>
                    <a:pt x="4629" y="233"/>
                  </a:moveTo>
                  <a:cubicBezTo>
                    <a:pt x="4731" y="574"/>
                    <a:pt x="4858" y="895"/>
                    <a:pt x="4986" y="1210"/>
                  </a:cubicBezTo>
                  <a:cubicBezTo>
                    <a:pt x="5159" y="1552"/>
                    <a:pt x="5347" y="1934"/>
                    <a:pt x="5622" y="2209"/>
                  </a:cubicBezTo>
                  <a:cubicBezTo>
                    <a:pt x="5434" y="2443"/>
                    <a:pt x="5200" y="2652"/>
                    <a:pt x="5031" y="2906"/>
                  </a:cubicBezTo>
                  <a:cubicBezTo>
                    <a:pt x="4288" y="2845"/>
                    <a:pt x="3458" y="2932"/>
                    <a:pt x="2781" y="2631"/>
                  </a:cubicBezTo>
                  <a:cubicBezTo>
                    <a:pt x="2867" y="2422"/>
                    <a:pt x="2928" y="2188"/>
                    <a:pt x="3035" y="1974"/>
                  </a:cubicBezTo>
                  <a:cubicBezTo>
                    <a:pt x="3125" y="1792"/>
                    <a:pt x="3301" y="1732"/>
                    <a:pt x="3491" y="1732"/>
                  </a:cubicBezTo>
                  <a:cubicBezTo>
                    <a:pt x="3655" y="1732"/>
                    <a:pt x="3830" y="1777"/>
                    <a:pt x="3967" y="1827"/>
                  </a:cubicBezTo>
                  <a:cubicBezTo>
                    <a:pt x="3976" y="1829"/>
                    <a:pt x="3985" y="1831"/>
                    <a:pt x="3993" y="1831"/>
                  </a:cubicBezTo>
                  <a:cubicBezTo>
                    <a:pt x="4049" y="1831"/>
                    <a:pt x="4094" y="1777"/>
                    <a:pt x="4094" y="1720"/>
                  </a:cubicBezTo>
                  <a:cubicBezTo>
                    <a:pt x="4054" y="1531"/>
                    <a:pt x="3993" y="1317"/>
                    <a:pt x="3993" y="1124"/>
                  </a:cubicBezTo>
                  <a:cubicBezTo>
                    <a:pt x="3967" y="915"/>
                    <a:pt x="4013" y="808"/>
                    <a:pt x="4140" y="681"/>
                  </a:cubicBezTo>
                  <a:cubicBezTo>
                    <a:pt x="4288" y="513"/>
                    <a:pt x="4456" y="385"/>
                    <a:pt x="4629" y="233"/>
                  </a:cubicBezTo>
                  <a:close/>
                  <a:moveTo>
                    <a:pt x="13943" y="788"/>
                  </a:moveTo>
                  <a:cubicBezTo>
                    <a:pt x="14005" y="828"/>
                    <a:pt x="14050" y="869"/>
                    <a:pt x="14112" y="915"/>
                  </a:cubicBezTo>
                  <a:cubicBezTo>
                    <a:pt x="14198" y="956"/>
                    <a:pt x="14453" y="1063"/>
                    <a:pt x="14473" y="1170"/>
                  </a:cubicBezTo>
                  <a:cubicBezTo>
                    <a:pt x="14493" y="1404"/>
                    <a:pt x="14280" y="1659"/>
                    <a:pt x="14239" y="1867"/>
                  </a:cubicBezTo>
                  <a:cubicBezTo>
                    <a:pt x="14221" y="1925"/>
                    <a:pt x="14265" y="1978"/>
                    <a:pt x="14320" y="1978"/>
                  </a:cubicBezTo>
                  <a:cubicBezTo>
                    <a:pt x="14328" y="1978"/>
                    <a:pt x="14337" y="1977"/>
                    <a:pt x="14346" y="1974"/>
                  </a:cubicBezTo>
                  <a:cubicBezTo>
                    <a:pt x="14488" y="1952"/>
                    <a:pt x="14676" y="1888"/>
                    <a:pt x="14848" y="1888"/>
                  </a:cubicBezTo>
                  <a:cubicBezTo>
                    <a:pt x="14984" y="1888"/>
                    <a:pt x="15111" y="1928"/>
                    <a:pt x="15196" y="2061"/>
                  </a:cubicBezTo>
                  <a:cubicBezTo>
                    <a:pt x="15324" y="2249"/>
                    <a:pt x="15364" y="2484"/>
                    <a:pt x="15425" y="2697"/>
                  </a:cubicBezTo>
                  <a:cubicBezTo>
                    <a:pt x="15089" y="2738"/>
                    <a:pt x="14728" y="2779"/>
                    <a:pt x="14366" y="2825"/>
                  </a:cubicBezTo>
                  <a:cubicBezTo>
                    <a:pt x="14071" y="2866"/>
                    <a:pt x="13730" y="2906"/>
                    <a:pt x="13434" y="3059"/>
                  </a:cubicBezTo>
                  <a:cubicBezTo>
                    <a:pt x="13388" y="2932"/>
                    <a:pt x="13307" y="2825"/>
                    <a:pt x="13241" y="2738"/>
                  </a:cubicBezTo>
                  <a:cubicBezTo>
                    <a:pt x="13159" y="2631"/>
                    <a:pt x="13006" y="2504"/>
                    <a:pt x="12838" y="2463"/>
                  </a:cubicBezTo>
                  <a:cubicBezTo>
                    <a:pt x="13287" y="1954"/>
                    <a:pt x="13562" y="1338"/>
                    <a:pt x="13943" y="788"/>
                  </a:cubicBezTo>
                  <a:close/>
                  <a:moveTo>
                    <a:pt x="5775" y="2295"/>
                  </a:moveTo>
                  <a:cubicBezTo>
                    <a:pt x="5795" y="2295"/>
                    <a:pt x="5795" y="2316"/>
                    <a:pt x="5816" y="2316"/>
                  </a:cubicBezTo>
                  <a:cubicBezTo>
                    <a:pt x="5836" y="2336"/>
                    <a:pt x="5856" y="2336"/>
                    <a:pt x="5856" y="2356"/>
                  </a:cubicBezTo>
                  <a:cubicBezTo>
                    <a:pt x="5648" y="2591"/>
                    <a:pt x="5475" y="2825"/>
                    <a:pt x="5327" y="3100"/>
                  </a:cubicBezTo>
                  <a:cubicBezTo>
                    <a:pt x="5306" y="3079"/>
                    <a:pt x="5286" y="3079"/>
                    <a:pt x="5286" y="3059"/>
                  </a:cubicBezTo>
                  <a:cubicBezTo>
                    <a:pt x="5240" y="3034"/>
                    <a:pt x="5220" y="2993"/>
                    <a:pt x="5179" y="2972"/>
                  </a:cubicBezTo>
                  <a:cubicBezTo>
                    <a:pt x="5368" y="2738"/>
                    <a:pt x="5581" y="2524"/>
                    <a:pt x="5775" y="2295"/>
                  </a:cubicBezTo>
                  <a:close/>
                  <a:moveTo>
                    <a:pt x="12731" y="2631"/>
                  </a:moveTo>
                  <a:cubicBezTo>
                    <a:pt x="12777" y="2631"/>
                    <a:pt x="12838" y="2631"/>
                    <a:pt x="12905" y="2677"/>
                  </a:cubicBezTo>
                  <a:cubicBezTo>
                    <a:pt x="12945" y="2697"/>
                    <a:pt x="12986" y="2718"/>
                    <a:pt x="13032" y="2759"/>
                  </a:cubicBezTo>
                  <a:cubicBezTo>
                    <a:pt x="13200" y="2886"/>
                    <a:pt x="13327" y="3100"/>
                    <a:pt x="13241" y="3207"/>
                  </a:cubicBezTo>
                  <a:cubicBezTo>
                    <a:pt x="13093" y="2993"/>
                    <a:pt x="12925" y="2804"/>
                    <a:pt x="12731" y="2631"/>
                  </a:cubicBezTo>
                  <a:close/>
                  <a:moveTo>
                    <a:pt x="8831" y="1338"/>
                  </a:moveTo>
                  <a:cubicBezTo>
                    <a:pt x="8851" y="1358"/>
                    <a:pt x="8851" y="1378"/>
                    <a:pt x="8871" y="1378"/>
                  </a:cubicBezTo>
                  <a:cubicBezTo>
                    <a:pt x="9106" y="1506"/>
                    <a:pt x="9294" y="1699"/>
                    <a:pt x="9442" y="1934"/>
                  </a:cubicBezTo>
                  <a:cubicBezTo>
                    <a:pt x="9461" y="1957"/>
                    <a:pt x="9487" y="1967"/>
                    <a:pt x="9513" y="1967"/>
                  </a:cubicBezTo>
                  <a:cubicBezTo>
                    <a:pt x="9576" y="1967"/>
                    <a:pt x="9638" y="1908"/>
                    <a:pt x="9594" y="1847"/>
                  </a:cubicBezTo>
                  <a:cubicBezTo>
                    <a:pt x="9487" y="1659"/>
                    <a:pt x="9340" y="1506"/>
                    <a:pt x="9167" y="1378"/>
                  </a:cubicBezTo>
                  <a:lnTo>
                    <a:pt x="9167" y="1378"/>
                  </a:lnTo>
                  <a:cubicBezTo>
                    <a:pt x="10251" y="1424"/>
                    <a:pt x="11290" y="1720"/>
                    <a:pt x="12181" y="2377"/>
                  </a:cubicBezTo>
                  <a:cubicBezTo>
                    <a:pt x="13073" y="2993"/>
                    <a:pt x="13837" y="4032"/>
                    <a:pt x="13750" y="5178"/>
                  </a:cubicBezTo>
                  <a:cubicBezTo>
                    <a:pt x="13750" y="5223"/>
                    <a:pt x="13730" y="5285"/>
                    <a:pt x="13730" y="5351"/>
                  </a:cubicBezTo>
                  <a:cubicBezTo>
                    <a:pt x="13668" y="5285"/>
                    <a:pt x="13689" y="5198"/>
                    <a:pt x="13689" y="5096"/>
                  </a:cubicBezTo>
                  <a:cubicBezTo>
                    <a:pt x="13668" y="4943"/>
                    <a:pt x="13643" y="4796"/>
                    <a:pt x="13623" y="4648"/>
                  </a:cubicBezTo>
                  <a:cubicBezTo>
                    <a:pt x="13562" y="4393"/>
                    <a:pt x="13455" y="4159"/>
                    <a:pt x="13327" y="3950"/>
                  </a:cubicBezTo>
                  <a:cubicBezTo>
                    <a:pt x="13093" y="3589"/>
                    <a:pt x="12752" y="3334"/>
                    <a:pt x="12370" y="3141"/>
                  </a:cubicBezTo>
                  <a:cubicBezTo>
                    <a:pt x="11944" y="2920"/>
                    <a:pt x="11461" y="2826"/>
                    <a:pt x="10971" y="2826"/>
                  </a:cubicBezTo>
                  <a:cubicBezTo>
                    <a:pt x="10658" y="2826"/>
                    <a:pt x="10343" y="2864"/>
                    <a:pt x="10037" y="2932"/>
                  </a:cubicBezTo>
                  <a:cubicBezTo>
                    <a:pt x="10017" y="2952"/>
                    <a:pt x="9976" y="2952"/>
                    <a:pt x="9931" y="2972"/>
                  </a:cubicBezTo>
                  <a:lnTo>
                    <a:pt x="9931" y="2932"/>
                  </a:lnTo>
                  <a:cubicBezTo>
                    <a:pt x="9824" y="2738"/>
                    <a:pt x="9722" y="2550"/>
                    <a:pt x="9528" y="2443"/>
                  </a:cubicBezTo>
                  <a:cubicBezTo>
                    <a:pt x="9517" y="2437"/>
                    <a:pt x="9503" y="2435"/>
                    <a:pt x="9488" y="2435"/>
                  </a:cubicBezTo>
                  <a:cubicBezTo>
                    <a:pt x="9447" y="2435"/>
                    <a:pt x="9401" y="2454"/>
                    <a:pt x="9401" y="2484"/>
                  </a:cubicBezTo>
                  <a:cubicBezTo>
                    <a:pt x="9342" y="2749"/>
                    <a:pt x="9240" y="3014"/>
                    <a:pt x="8945" y="3014"/>
                  </a:cubicBezTo>
                  <a:cubicBezTo>
                    <a:pt x="8934" y="3014"/>
                    <a:pt x="8923" y="3014"/>
                    <a:pt x="8912" y="3013"/>
                  </a:cubicBezTo>
                  <a:cubicBezTo>
                    <a:pt x="8831" y="2631"/>
                    <a:pt x="8657" y="2295"/>
                    <a:pt x="8362" y="2015"/>
                  </a:cubicBezTo>
                  <a:cubicBezTo>
                    <a:pt x="8340" y="2002"/>
                    <a:pt x="8317" y="1995"/>
                    <a:pt x="8295" y="1995"/>
                  </a:cubicBezTo>
                  <a:cubicBezTo>
                    <a:pt x="8251" y="1995"/>
                    <a:pt x="8214" y="2023"/>
                    <a:pt x="8214" y="2081"/>
                  </a:cubicBezTo>
                  <a:cubicBezTo>
                    <a:pt x="8168" y="2463"/>
                    <a:pt x="8168" y="2972"/>
                    <a:pt x="7685" y="3059"/>
                  </a:cubicBezTo>
                  <a:cubicBezTo>
                    <a:pt x="7471" y="3100"/>
                    <a:pt x="7237" y="3079"/>
                    <a:pt x="7023" y="3100"/>
                  </a:cubicBezTo>
                  <a:cubicBezTo>
                    <a:pt x="6814" y="3100"/>
                    <a:pt x="6620" y="3207"/>
                    <a:pt x="6452" y="3314"/>
                  </a:cubicBezTo>
                  <a:cubicBezTo>
                    <a:pt x="5668" y="3736"/>
                    <a:pt x="5306" y="4521"/>
                    <a:pt x="5286" y="5371"/>
                  </a:cubicBezTo>
                  <a:cubicBezTo>
                    <a:pt x="5240" y="5285"/>
                    <a:pt x="5179" y="5223"/>
                    <a:pt x="5138" y="5157"/>
                  </a:cubicBezTo>
                  <a:cubicBezTo>
                    <a:pt x="5138" y="5137"/>
                    <a:pt x="5113" y="5137"/>
                    <a:pt x="5113" y="5137"/>
                  </a:cubicBezTo>
                  <a:cubicBezTo>
                    <a:pt x="5093" y="4989"/>
                    <a:pt x="5093" y="4816"/>
                    <a:pt x="5093" y="4668"/>
                  </a:cubicBezTo>
                  <a:cubicBezTo>
                    <a:pt x="5113" y="3670"/>
                    <a:pt x="5602" y="2718"/>
                    <a:pt x="6386" y="2102"/>
                  </a:cubicBezTo>
                  <a:cubicBezTo>
                    <a:pt x="7089" y="1552"/>
                    <a:pt x="7960" y="1378"/>
                    <a:pt x="8831" y="1338"/>
                  </a:cubicBezTo>
                  <a:close/>
                  <a:moveTo>
                    <a:pt x="4855" y="5187"/>
                  </a:moveTo>
                  <a:cubicBezTo>
                    <a:pt x="4872" y="5187"/>
                    <a:pt x="4889" y="5191"/>
                    <a:pt x="4904" y="5198"/>
                  </a:cubicBezTo>
                  <a:cubicBezTo>
                    <a:pt x="4925" y="5198"/>
                    <a:pt x="4945" y="5223"/>
                    <a:pt x="4945" y="5244"/>
                  </a:cubicBezTo>
                  <a:cubicBezTo>
                    <a:pt x="4965" y="5305"/>
                    <a:pt x="4965" y="5371"/>
                    <a:pt x="4986" y="5432"/>
                  </a:cubicBezTo>
                  <a:lnTo>
                    <a:pt x="4925" y="5432"/>
                  </a:lnTo>
                  <a:cubicBezTo>
                    <a:pt x="4904" y="5453"/>
                    <a:pt x="4884" y="5478"/>
                    <a:pt x="4884" y="5498"/>
                  </a:cubicBezTo>
                  <a:cubicBezTo>
                    <a:pt x="4858" y="5539"/>
                    <a:pt x="4884" y="5580"/>
                    <a:pt x="4925" y="5605"/>
                  </a:cubicBezTo>
                  <a:cubicBezTo>
                    <a:pt x="4965" y="5605"/>
                    <a:pt x="4965" y="5626"/>
                    <a:pt x="4986" y="5646"/>
                  </a:cubicBezTo>
                  <a:cubicBezTo>
                    <a:pt x="5011" y="5646"/>
                    <a:pt x="5011" y="5666"/>
                    <a:pt x="5011" y="5666"/>
                  </a:cubicBezTo>
                  <a:lnTo>
                    <a:pt x="5011" y="5687"/>
                  </a:lnTo>
                  <a:lnTo>
                    <a:pt x="5011" y="5733"/>
                  </a:lnTo>
                  <a:cubicBezTo>
                    <a:pt x="4967" y="5811"/>
                    <a:pt x="4912" y="5843"/>
                    <a:pt x="4855" y="5843"/>
                  </a:cubicBezTo>
                  <a:cubicBezTo>
                    <a:pt x="4713" y="5843"/>
                    <a:pt x="4563" y="5647"/>
                    <a:pt x="4563" y="5498"/>
                  </a:cubicBezTo>
                  <a:cubicBezTo>
                    <a:pt x="4563" y="5368"/>
                    <a:pt x="4729" y="5187"/>
                    <a:pt x="4855" y="5187"/>
                  </a:cubicBezTo>
                  <a:close/>
                  <a:moveTo>
                    <a:pt x="14161" y="5322"/>
                  </a:moveTo>
                  <a:cubicBezTo>
                    <a:pt x="14173" y="5322"/>
                    <a:pt x="14185" y="5323"/>
                    <a:pt x="14198" y="5325"/>
                  </a:cubicBezTo>
                  <a:cubicBezTo>
                    <a:pt x="14218" y="5325"/>
                    <a:pt x="14259" y="5351"/>
                    <a:pt x="14280" y="5371"/>
                  </a:cubicBezTo>
                  <a:cubicBezTo>
                    <a:pt x="14453" y="5453"/>
                    <a:pt x="14453" y="5666"/>
                    <a:pt x="14432" y="5814"/>
                  </a:cubicBezTo>
                  <a:cubicBezTo>
                    <a:pt x="14395" y="5977"/>
                    <a:pt x="14301" y="6040"/>
                    <a:pt x="14194" y="6040"/>
                  </a:cubicBezTo>
                  <a:cubicBezTo>
                    <a:pt x="14052" y="6040"/>
                    <a:pt x="13889" y="5928"/>
                    <a:pt x="13816" y="5794"/>
                  </a:cubicBezTo>
                  <a:cubicBezTo>
                    <a:pt x="13837" y="5773"/>
                    <a:pt x="13857" y="5773"/>
                    <a:pt x="13857" y="5733"/>
                  </a:cubicBezTo>
                  <a:cubicBezTo>
                    <a:pt x="13877" y="5687"/>
                    <a:pt x="13943" y="5666"/>
                    <a:pt x="13984" y="5666"/>
                  </a:cubicBezTo>
                  <a:cubicBezTo>
                    <a:pt x="14025" y="5666"/>
                    <a:pt x="14071" y="5626"/>
                    <a:pt x="14071" y="5580"/>
                  </a:cubicBezTo>
                  <a:cubicBezTo>
                    <a:pt x="14071" y="5539"/>
                    <a:pt x="14050" y="5498"/>
                    <a:pt x="13984" y="5498"/>
                  </a:cubicBezTo>
                  <a:cubicBezTo>
                    <a:pt x="13943" y="5498"/>
                    <a:pt x="13898" y="5498"/>
                    <a:pt x="13877" y="5519"/>
                  </a:cubicBezTo>
                  <a:lnTo>
                    <a:pt x="13877" y="5498"/>
                  </a:lnTo>
                  <a:cubicBezTo>
                    <a:pt x="13955" y="5402"/>
                    <a:pt x="14050" y="5322"/>
                    <a:pt x="14161" y="5322"/>
                  </a:cubicBezTo>
                  <a:close/>
                  <a:moveTo>
                    <a:pt x="8362" y="2270"/>
                  </a:moveTo>
                  <a:cubicBezTo>
                    <a:pt x="8423" y="2336"/>
                    <a:pt x="8469" y="2397"/>
                    <a:pt x="8510" y="2463"/>
                  </a:cubicBezTo>
                  <a:cubicBezTo>
                    <a:pt x="8596" y="2570"/>
                    <a:pt x="8637" y="2697"/>
                    <a:pt x="8678" y="2825"/>
                  </a:cubicBezTo>
                  <a:cubicBezTo>
                    <a:pt x="8703" y="2866"/>
                    <a:pt x="8724" y="2932"/>
                    <a:pt x="8744" y="2993"/>
                  </a:cubicBezTo>
                  <a:cubicBezTo>
                    <a:pt x="8744" y="3034"/>
                    <a:pt x="8764" y="3079"/>
                    <a:pt x="8764" y="3120"/>
                  </a:cubicBezTo>
                  <a:cubicBezTo>
                    <a:pt x="8785" y="3161"/>
                    <a:pt x="8805" y="3186"/>
                    <a:pt x="8851" y="3186"/>
                  </a:cubicBezTo>
                  <a:cubicBezTo>
                    <a:pt x="8885" y="3190"/>
                    <a:pt x="8917" y="3192"/>
                    <a:pt x="8947" y="3192"/>
                  </a:cubicBezTo>
                  <a:cubicBezTo>
                    <a:pt x="9221" y="3192"/>
                    <a:pt x="9371" y="3033"/>
                    <a:pt x="9467" y="2804"/>
                  </a:cubicBezTo>
                  <a:cubicBezTo>
                    <a:pt x="9487" y="2759"/>
                    <a:pt x="9508" y="2697"/>
                    <a:pt x="9528" y="2652"/>
                  </a:cubicBezTo>
                  <a:cubicBezTo>
                    <a:pt x="9594" y="2718"/>
                    <a:pt x="9656" y="2804"/>
                    <a:pt x="9722" y="2886"/>
                  </a:cubicBezTo>
                  <a:cubicBezTo>
                    <a:pt x="9742" y="2952"/>
                    <a:pt x="9783" y="3034"/>
                    <a:pt x="9803" y="3100"/>
                  </a:cubicBezTo>
                  <a:cubicBezTo>
                    <a:pt x="9818" y="3130"/>
                    <a:pt x="9847" y="3149"/>
                    <a:pt x="9877" y="3149"/>
                  </a:cubicBezTo>
                  <a:cubicBezTo>
                    <a:pt x="9888" y="3149"/>
                    <a:pt x="9899" y="3146"/>
                    <a:pt x="9910" y="3141"/>
                  </a:cubicBezTo>
                  <a:cubicBezTo>
                    <a:pt x="10235" y="3052"/>
                    <a:pt x="10569" y="3006"/>
                    <a:pt x="10905" y="3006"/>
                  </a:cubicBezTo>
                  <a:cubicBezTo>
                    <a:pt x="11054" y="3006"/>
                    <a:pt x="11203" y="3015"/>
                    <a:pt x="11351" y="3034"/>
                  </a:cubicBezTo>
                  <a:cubicBezTo>
                    <a:pt x="11713" y="3059"/>
                    <a:pt x="12054" y="3161"/>
                    <a:pt x="12395" y="3334"/>
                  </a:cubicBezTo>
                  <a:cubicBezTo>
                    <a:pt x="12777" y="3522"/>
                    <a:pt x="13093" y="3843"/>
                    <a:pt x="13287" y="4225"/>
                  </a:cubicBezTo>
                  <a:cubicBezTo>
                    <a:pt x="13434" y="4480"/>
                    <a:pt x="13475" y="4775"/>
                    <a:pt x="13516" y="5050"/>
                  </a:cubicBezTo>
                  <a:cubicBezTo>
                    <a:pt x="13516" y="5157"/>
                    <a:pt x="13495" y="5351"/>
                    <a:pt x="13541" y="5432"/>
                  </a:cubicBezTo>
                  <a:cubicBezTo>
                    <a:pt x="13562" y="5498"/>
                    <a:pt x="13623" y="5519"/>
                    <a:pt x="13689" y="5539"/>
                  </a:cubicBezTo>
                  <a:cubicBezTo>
                    <a:pt x="13689" y="5560"/>
                    <a:pt x="13689" y="5580"/>
                    <a:pt x="13668" y="5605"/>
                  </a:cubicBezTo>
                  <a:cubicBezTo>
                    <a:pt x="13434" y="6517"/>
                    <a:pt x="12650" y="7235"/>
                    <a:pt x="11861" y="7683"/>
                  </a:cubicBezTo>
                  <a:cubicBezTo>
                    <a:pt x="11098" y="8119"/>
                    <a:pt x="10197" y="8338"/>
                    <a:pt x="9302" y="8338"/>
                  </a:cubicBezTo>
                  <a:cubicBezTo>
                    <a:pt x="9151" y="8338"/>
                    <a:pt x="9001" y="8332"/>
                    <a:pt x="8851" y="8320"/>
                  </a:cubicBezTo>
                  <a:cubicBezTo>
                    <a:pt x="7257" y="8213"/>
                    <a:pt x="5709" y="7215"/>
                    <a:pt x="5240" y="5707"/>
                  </a:cubicBezTo>
                  <a:cubicBezTo>
                    <a:pt x="5220" y="5646"/>
                    <a:pt x="5200" y="5580"/>
                    <a:pt x="5179" y="5519"/>
                  </a:cubicBezTo>
                  <a:lnTo>
                    <a:pt x="5179" y="5519"/>
                  </a:lnTo>
                  <a:cubicBezTo>
                    <a:pt x="5220" y="5580"/>
                    <a:pt x="5266" y="5626"/>
                    <a:pt x="5306" y="5687"/>
                  </a:cubicBezTo>
                  <a:cubicBezTo>
                    <a:pt x="5306" y="5707"/>
                    <a:pt x="5327" y="5707"/>
                    <a:pt x="5347" y="5733"/>
                  </a:cubicBezTo>
                  <a:cubicBezTo>
                    <a:pt x="5393" y="5733"/>
                    <a:pt x="5454" y="5733"/>
                    <a:pt x="5454" y="5687"/>
                  </a:cubicBezTo>
                  <a:lnTo>
                    <a:pt x="5454" y="5646"/>
                  </a:lnTo>
                  <a:cubicBezTo>
                    <a:pt x="5434" y="5157"/>
                    <a:pt x="5475" y="4689"/>
                    <a:pt x="5729" y="4246"/>
                  </a:cubicBezTo>
                  <a:cubicBezTo>
                    <a:pt x="5963" y="3797"/>
                    <a:pt x="6473" y="3354"/>
                    <a:pt x="6982" y="3268"/>
                  </a:cubicBezTo>
                  <a:cubicBezTo>
                    <a:pt x="7085" y="3250"/>
                    <a:pt x="7192" y="3248"/>
                    <a:pt x="7299" y="3248"/>
                  </a:cubicBezTo>
                  <a:cubicBezTo>
                    <a:pt x="7332" y="3248"/>
                    <a:pt x="7366" y="3249"/>
                    <a:pt x="7399" y="3249"/>
                  </a:cubicBezTo>
                  <a:cubicBezTo>
                    <a:pt x="7634" y="3249"/>
                    <a:pt x="7866" y="3239"/>
                    <a:pt x="8067" y="3079"/>
                  </a:cubicBezTo>
                  <a:cubicBezTo>
                    <a:pt x="8296" y="2886"/>
                    <a:pt x="8342" y="2570"/>
                    <a:pt x="8362" y="2270"/>
                  </a:cubicBezTo>
                  <a:close/>
                  <a:moveTo>
                    <a:pt x="9722" y="8488"/>
                  </a:moveTo>
                  <a:cubicBezTo>
                    <a:pt x="9762" y="8595"/>
                    <a:pt x="9803" y="8722"/>
                    <a:pt x="9803" y="8829"/>
                  </a:cubicBezTo>
                  <a:lnTo>
                    <a:pt x="9803" y="8870"/>
                  </a:lnTo>
                  <a:cubicBezTo>
                    <a:pt x="9685" y="8965"/>
                    <a:pt x="9542" y="9004"/>
                    <a:pt x="9392" y="9004"/>
                  </a:cubicBezTo>
                  <a:cubicBezTo>
                    <a:pt x="9141" y="9004"/>
                    <a:pt x="8871" y="8896"/>
                    <a:pt x="8657" y="8763"/>
                  </a:cubicBezTo>
                  <a:cubicBezTo>
                    <a:pt x="8678" y="8742"/>
                    <a:pt x="8678" y="8742"/>
                    <a:pt x="8678" y="8722"/>
                  </a:cubicBezTo>
                  <a:cubicBezTo>
                    <a:pt x="8678" y="8661"/>
                    <a:pt x="8678" y="8574"/>
                    <a:pt x="8703" y="8488"/>
                  </a:cubicBezTo>
                  <a:lnTo>
                    <a:pt x="8724" y="8488"/>
                  </a:lnTo>
                  <a:cubicBezTo>
                    <a:pt x="8881" y="8498"/>
                    <a:pt x="9046" y="8503"/>
                    <a:pt x="9213" y="8503"/>
                  </a:cubicBezTo>
                  <a:cubicBezTo>
                    <a:pt x="9381" y="8503"/>
                    <a:pt x="9551" y="8498"/>
                    <a:pt x="9722" y="8488"/>
                  </a:cubicBezTo>
                  <a:close/>
                  <a:moveTo>
                    <a:pt x="10104" y="8936"/>
                  </a:moveTo>
                  <a:cubicBezTo>
                    <a:pt x="10088" y="8986"/>
                    <a:pt x="10059" y="9014"/>
                    <a:pt x="10020" y="9014"/>
                  </a:cubicBezTo>
                  <a:cubicBezTo>
                    <a:pt x="9994" y="9014"/>
                    <a:pt x="9964" y="9003"/>
                    <a:pt x="9931" y="8977"/>
                  </a:cubicBezTo>
                  <a:cubicBezTo>
                    <a:pt x="9951" y="8977"/>
                    <a:pt x="9951" y="8977"/>
                    <a:pt x="9976" y="8956"/>
                  </a:cubicBezTo>
                  <a:lnTo>
                    <a:pt x="9997" y="8936"/>
                  </a:lnTo>
                  <a:close/>
                  <a:moveTo>
                    <a:pt x="8596" y="8936"/>
                  </a:moveTo>
                  <a:lnTo>
                    <a:pt x="8596" y="8936"/>
                  </a:lnTo>
                  <a:cubicBezTo>
                    <a:pt x="8678" y="8977"/>
                    <a:pt x="8764" y="9017"/>
                    <a:pt x="8851" y="9063"/>
                  </a:cubicBezTo>
                  <a:cubicBezTo>
                    <a:pt x="8813" y="9096"/>
                    <a:pt x="8766" y="9130"/>
                    <a:pt x="8703" y="9130"/>
                  </a:cubicBezTo>
                  <a:cubicBezTo>
                    <a:pt x="8688" y="9130"/>
                    <a:pt x="8673" y="9128"/>
                    <a:pt x="8657" y="9124"/>
                  </a:cubicBezTo>
                  <a:cubicBezTo>
                    <a:pt x="8550" y="9104"/>
                    <a:pt x="8550" y="8997"/>
                    <a:pt x="8596" y="8936"/>
                  </a:cubicBezTo>
                  <a:close/>
                  <a:moveTo>
                    <a:pt x="9803" y="9084"/>
                  </a:moveTo>
                  <a:lnTo>
                    <a:pt x="9803" y="9084"/>
                  </a:lnTo>
                  <a:cubicBezTo>
                    <a:pt x="9851" y="9224"/>
                    <a:pt x="9789" y="9287"/>
                    <a:pt x="9705" y="9287"/>
                  </a:cubicBezTo>
                  <a:cubicBezTo>
                    <a:pt x="9637" y="9287"/>
                    <a:pt x="9556" y="9245"/>
                    <a:pt x="9508" y="9170"/>
                  </a:cubicBezTo>
                  <a:cubicBezTo>
                    <a:pt x="9615" y="9145"/>
                    <a:pt x="9722" y="9124"/>
                    <a:pt x="9803" y="9084"/>
                  </a:cubicBezTo>
                  <a:close/>
                  <a:moveTo>
                    <a:pt x="9019" y="9104"/>
                  </a:moveTo>
                  <a:lnTo>
                    <a:pt x="9019" y="9104"/>
                  </a:lnTo>
                  <a:cubicBezTo>
                    <a:pt x="9126" y="9145"/>
                    <a:pt x="9233" y="9170"/>
                    <a:pt x="9340" y="9170"/>
                  </a:cubicBezTo>
                  <a:lnTo>
                    <a:pt x="9340" y="9191"/>
                  </a:lnTo>
                  <a:cubicBezTo>
                    <a:pt x="9321" y="9311"/>
                    <a:pt x="9261" y="9361"/>
                    <a:pt x="9198" y="9361"/>
                  </a:cubicBezTo>
                  <a:cubicBezTo>
                    <a:pt x="9106" y="9361"/>
                    <a:pt x="9007" y="9255"/>
                    <a:pt x="9019" y="9104"/>
                  </a:cubicBezTo>
                  <a:close/>
                  <a:moveTo>
                    <a:pt x="2017" y="6115"/>
                  </a:moveTo>
                  <a:lnTo>
                    <a:pt x="2017" y="6115"/>
                  </a:lnTo>
                  <a:cubicBezTo>
                    <a:pt x="1996" y="6283"/>
                    <a:pt x="1956" y="6451"/>
                    <a:pt x="1889" y="6624"/>
                  </a:cubicBezTo>
                  <a:cubicBezTo>
                    <a:pt x="1869" y="6726"/>
                    <a:pt x="1782" y="7067"/>
                    <a:pt x="1655" y="7108"/>
                  </a:cubicBezTo>
                  <a:lnTo>
                    <a:pt x="1635" y="7108"/>
                  </a:lnTo>
                  <a:lnTo>
                    <a:pt x="1635" y="7133"/>
                  </a:lnTo>
                  <a:lnTo>
                    <a:pt x="1614" y="7133"/>
                  </a:lnTo>
                  <a:cubicBezTo>
                    <a:pt x="1594" y="7153"/>
                    <a:pt x="1574" y="7194"/>
                    <a:pt x="1594" y="7235"/>
                  </a:cubicBezTo>
                  <a:cubicBezTo>
                    <a:pt x="1828" y="7683"/>
                    <a:pt x="2103" y="8085"/>
                    <a:pt x="2439" y="8467"/>
                  </a:cubicBezTo>
                  <a:cubicBezTo>
                    <a:pt x="2526" y="8595"/>
                    <a:pt x="2633" y="8702"/>
                    <a:pt x="2719" y="8809"/>
                  </a:cubicBezTo>
                  <a:cubicBezTo>
                    <a:pt x="2801" y="8890"/>
                    <a:pt x="2908" y="8916"/>
                    <a:pt x="3015" y="8936"/>
                  </a:cubicBezTo>
                  <a:cubicBezTo>
                    <a:pt x="3458" y="9063"/>
                    <a:pt x="3906" y="9145"/>
                    <a:pt x="4349" y="9211"/>
                  </a:cubicBezTo>
                  <a:cubicBezTo>
                    <a:pt x="4705" y="9264"/>
                    <a:pt x="5057" y="9322"/>
                    <a:pt x="5409" y="9322"/>
                  </a:cubicBezTo>
                  <a:cubicBezTo>
                    <a:pt x="5460" y="9322"/>
                    <a:pt x="5510" y="9320"/>
                    <a:pt x="5561" y="9318"/>
                  </a:cubicBezTo>
                  <a:lnTo>
                    <a:pt x="5561" y="9318"/>
                  </a:lnTo>
                  <a:cubicBezTo>
                    <a:pt x="5520" y="9359"/>
                    <a:pt x="5454" y="9379"/>
                    <a:pt x="5413" y="9399"/>
                  </a:cubicBezTo>
                  <a:cubicBezTo>
                    <a:pt x="5347" y="9425"/>
                    <a:pt x="5306" y="9506"/>
                    <a:pt x="5393" y="9552"/>
                  </a:cubicBezTo>
                  <a:cubicBezTo>
                    <a:pt x="5561" y="9654"/>
                    <a:pt x="5495" y="9781"/>
                    <a:pt x="5413" y="9888"/>
                  </a:cubicBezTo>
                  <a:cubicBezTo>
                    <a:pt x="4670" y="9654"/>
                    <a:pt x="3947" y="9445"/>
                    <a:pt x="3203" y="9297"/>
                  </a:cubicBezTo>
                  <a:cubicBezTo>
                    <a:pt x="3162" y="9297"/>
                    <a:pt x="3122" y="9297"/>
                    <a:pt x="3101" y="9338"/>
                  </a:cubicBezTo>
                  <a:cubicBezTo>
                    <a:pt x="3079" y="9370"/>
                    <a:pt x="3050" y="9385"/>
                    <a:pt x="3015" y="9385"/>
                  </a:cubicBezTo>
                  <a:cubicBezTo>
                    <a:pt x="2675" y="9385"/>
                    <a:pt x="1791" y="8028"/>
                    <a:pt x="1675" y="7872"/>
                  </a:cubicBezTo>
                  <a:cubicBezTo>
                    <a:pt x="1548" y="7683"/>
                    <a:pt x="1360" y="7281"/>
                    <a:pt x="1085" y="7260"/>
                  </a:cubicBezTo>
                  <a:cubicBezTo>
                    <a:pt x="1011" y="7260"/>
                    <a:pt x="944" y="7263"/>
                    <a:pt x="879" y="7263"/>
                  </a:cubicBezTo>
                  <a:cubicBezTo>
                    <a:pt x="773" y="7263"/>
                    <a:pt x="672" y="7256"/>
                    <a:pt x="555" y="7215"/>
                  </a:cubicBezTo>
                  <a:cubicBezTo>
                    <a:pt x="489" y="7194"/>
                    <a:pt x="402" y="7153"/>
                    <a:pt x="341" y="7108"/>
                  </a:cubicBezTo>
                  <a:cubicBezTo>
                    <a:pt x="255" y="7087"/>
                    <a:pt x="300" y="7087"/>
                    <a:pt x="362" y="7067"/>
                  </a:cubicBezTo>
                  <a:cubicBezTo>
                    <a:pt x="433" y="7050"/>
                    <a:pt x="508" y="7043"/>
                    <a:pt x="584" y="7043"/>
                  </a:cubicBezTo>
                  <a:cubicBezTo>
                    <a:pt x="689" y="7043"/>
                    <a:pt x="794" y="7055"/>
                    <a:pt x="891" y="7067"/>
                  </a:cubicBezTo>
                  <a:cubicBezTo>
                    <a:pt x="957" y="7067"/>
                    <a:pt x="998" y="6980"/>
                    <a:pt x="957" y="6919"/>
                  </a:cubicBezTo>
                  <a:cubicBezTo>
                    <a:pt x="810" y="6772"/>
                    <a:pt x="657" y="6558"/>
                    <a:pt x="616" y="6344"/>
                  </a:cubicBezTo>
                  <a:cubicBezTo>
                    <a:pt x="605" y="6284"/>
                    <a:pt x="621" y="6262"/>
                    <a:pt x="650" y="6262"/>
                  </a:cubicBezTo>
                  <a:cubicBezTo>
                    <a:pt x="724" y="6262"/>
                    <a:pt x="883" y="6395"/>
                    <a:pt x="912" y="6410"/>
                  </a:cubicBezTo>
                  <a:cubicBezTo>
                    <a:pt x="998" y="6497"/>
                    <a:pt x="1064" y="6598"/>
                    <a:pt x="1146" y="6685"/>
                  </a:cubicBezTo>
                  <a:cubicBezTo>
                    <a:pt x="1161" y="6714"/>
                    <a:pt x="1188" y="6726"/>
                    <a:pt x="1215" y="6726"/>
                  </a:cubicBezTo>
                  <a:cubicBezTo>
                    <a:pt x="1269" y="6726"/>
                    <a:pt x="1324" y="6678"/>
                    <a:pt x="1294" y="6624"/>
                  </a:cubicBezTo>
                  <a:cubicBezTo>
                    <a:pt x="1232" y="6471"/>
                    <a:pt x="1166" y="6344"/>
                    <a:pt x="1146" y="6216"/>
                  </a:cubicBezTo>
                  <a:cubicBezTo>
                    <a:pt x="1132" y="6162"/>
                    <a:pt x="1137" y="6135"/>
                    <a:pt x="1167" y="6135"/>
                  </a:cubicBezTo>
                  <a:cubicBezTo>
                    <a:pt x="1182" y="6135"/>
                    <a:pt x="1204" y="6142"/>
                    <a:pt x="1232" y="6155"/>
                  </a:cubicBezTo>
                  <a:cubicBezTo>
                    <a:pt x="1400" y="6242"/>
                    <a:pt x="1548" y="6410"/>
                    <a:pt x="1635" y="6578"/>
                  </a:cubicBezTo>
                  <a:cubicBezTo>
                    <a:pt x="1655" y="6601"/>
                    <a:pt x="1692" y="6617"/>
                    <a:pt x="1726" y="6617"/>
                  </a:cubicBezTo>
                  <a:cubicBezTo>
                    <a:pt x="1761" y="6617"/>
                    <a:pt x="1793" y="6601"/>
                    <a:pt x="1803" y="6558"/>
                  </a:cubicBezTo>
                  <a:cubicBezTo>
                    <a:pt x="1849" y="6390"/>
                    <a:pt x="1849" y="6155"/>
                    <a:pt x="2017" y="6115"/>
                  </a:cubicBezTo>
                  <a:close/>
                  <a:moveTo>
                    <a:pt x="16912" y="6303"/>
                  </a:moveTo>
                  <a:lnTo>
                    <a:pt x="16912" y="6303"/>
                  </a:lnTo>
                  <a:cubicBezTo>
                    <a:pt x="17080" y="6369"/>
                    <a:pt x="17080" y="6578"/>
                    <a:pt x="17106" y="6751"/>
                  </a:cubicBezTo>
                  <a:cubicBezTo>
                    <a:pt x="17117" y="6795"/>
                    <a:pt x="17153" y="6815"/>
                    <a:pt x="17190" y="6815"/>
                  </a:cubicBezTo>
                  <a:cubicBezTo>
                    <a:pt x="17222" y="6815"/>
                    <a:pt x="17255" y="6800"/>
                    <a:pt x="17274" y="6772"/>
                  </a:cubicBezTo>
                  <a:cubicBezTo>
                    <a:pt x="17381" y="6624"/>
                    <a:pt x="17529" y="6471"/>
                    <a:pt x="17697" y="6390"/>
                  </a:cubicBezTo>
                  <a:cubicBezTo>
                    <a:pt x="17717" y="6379"/>
                    <a:pt x="17733" y="6375"/>
                    <a:pt x="17745" y="6375"/>
                  </a:cubicBezTo>
                  <a:cubicBezTo>
                    <a:pt x="17861" y="6375"/>
                    <a:pt x="17634" y="6796"/>
                    <a:pt x="17615" y="6833"/>
                  </a:cubicBezTo>
                  <a:cubicBezTo>
                    <a:pt x="17584" y="6905"/>
                    <a:pt x="17633" y="6959"/>
                    <a:pt x="17688" y="6959"/>
                  </a:cubicBezTo>
                  <a:cubicBezTo>
                    <a:pt x="17714" y="6959"/>
                    <a:pt x="17742" y="6947"/>
                    <a:pt x="17763" y="6919"/>
                  </a:cubicBezTo>
                  <a:cubicBezTo>
                    <a:pt x="17844" y="6833"/>
                    <a:pt x="17911" y="6751"/>
                    <a:pt x="18018" y="6665"/>
                  </a:cubicBezTo>
                  <a:cubicBezTo>
                    <a:pt x="18031" y="6637"/>
                    <a:pt x="18180" y="6521"/>
                    <a:pt x="18262" y="6521"/>
                  </a:cubicBezTo>
                  <a:cubicBezTo>
                    <a:pt x="18302" y="6521"/>
                    <a:pt x="18326" y="6548"/>
                    <a:pt x="18313" y="6624"/>
                  </a:cubicBezTo>
                  <a:cubicBezTo>
                    <a:pt x="18272" y="6812"/>
                    <a:pt x="18079" y="7026"/>
                    <a:pt x="17931" y="7153"/>
                  </a:cubicBezTo>
                  <a:cubicBezTo>
                    <a:pt x="17890" y="7215"/>
                    <a:pt x="17911" y="7301"/>
                    <a:pt x="17997" y="7301"/>
                  </a:cubicBezTo>
                  <a:cubicBezTo>
                    <a:pt x="18165" y="7301"/>
                    <a:pt x="18313" y="7301"/>
                    <a:pt x="18461" y="7342"/>
                  </a:cubicBezTo>
                  <a:cubicBezTo>
                    <a:pt x="18506" y="7342"/>
                    <a:pt x="18567" y="7362"/>
                    <a:pt x="18588" y="7388"/>
                  </a:cubicBezTo>
                  <a:lnTo>
                    <a:pt x="18588" y="7388"/>
                  </a:lnTo>
                  <a:cubicBezTo>
                    <a:pt x="18585" y="7384"/>
                    <a:pt x="18580" y="7383"/>
                    <a:pt x="18573" y="7383"/>
                  </a:cubicBezTo>
                  <a:cubicBezTo>
                    <a:pt x="18527" y="7383"/>
                    <a:pt x="18399" y="7449"/>
                    <a:pt x="18399" y="7449"/>
                  </a:cubicBezTo>
                  <a:cubicBezTo>
                    <a:pt x="18276" y="7499"/>
                    <a:pt x="18167" y="7520"/>
                    <a:pt x="18056" y="7520"/>
                  </a:cubicBezTo>
                  <a:cubicBezTo>
                    <a:pt x="17976" y="7520"/>
                    <a:pt x="17894" y="7509"/>
                    <a:pt x="17804" y="7490"/>
                  </a:cubicBezTo>
                  <a:cubicBezTo>
                    <a:pt x="17797" y="7489"/>
                    <a:pt x="17791" y="7489"/>
                    <a:pt x="17785" y="7489"/>
                  </a:cubicBezTo>
                  <a:cubicBezTo>
                    <a:pt x="17538" y="7489"/>
                    <a:pt x="17312" y="7876"/>
                    <a:pt x="17187" y="8045"/>
                  </a:cubicBezTo>
                  <a:cubicBezTo>
                    <a:pt x="17055" y="8196"/>
                    <a:pt x="16099" y="9498"/>
                    <a:pt x="15752" y="9498"/>
                  </a:cubicBezTo>
                  <a:cubicBezTo>
                    <a:pt x="15713" y="9498"/>
                    <a:pt x="15681" y="9482"/>
                    <a:pt x="15660" y="9445"/>
                  </a:cubicBezTo>
                  <a:cubicBezTo>
                    <a:pt x="15639" y="9425"/>
                    <a:pt x="15599" y="9399"/>
                    <a:pt x="15553" y="9399"/>
                  </a:cubicBezTo>
                  <a:cubicBezTo>
                    <a:pt x="14748" y="9527"/>
                    <a:pt x="13964" y="9700"/>
                    <a:pt x="13159" y="9909"/>
                  </a:cubicBezTo>
                  <a:cubicBezTo>
                    <a:pt x="13159" y="9909"/>
                    <a:pt x="13134" y="9909"/>
                    <a:pt x="13134" y="9934"/>
                  </a:cubicBezTo>
                  <a:cubicBezTo>
                    <a:pt x="13093" y="9847"/>
                    <a:pt x="13006" y="9781"/>
                    <a:pt x="12925" y="9720"/>
                  </a:cubicBezTo>
                  <a:cubicBezTo>
                    <a:pt x="13006" y="9654"/>
                    <a:pt x="13073" y="9593"/>
                    <a:pt x="13159" y="9552"/>
                  </a:cubicBezTo>
                  <a:cubicBezTo>
                    <a:pt x="13241" y="9506"/>
                    <a:pt x="13220" y="9425"/>
                    <a:pt x="13159" y="9379"/>
                  </a:cubicBezTo>
                  <a:cubicBezTo>
                    <a:pt x="13113" y="9379"/>
                    <a:pt x="13073" y="9359"/>
                    <a:pt x="13052" y="9338"/>
                  </a:cubicBezTo>
                  <a:cubicBezTo>
                    <a:pt x="13368" y="9338"/>
                    <a:pt x="13709" y="9318"/>
                    <a:pt x="14050" y="9297"/>
                  </a:cubicBezTo>
                  <a:cubicBezTo>
                    <a:pt x="14534" y="9252"/>
                    <a:pt x="15023" y="9191"/>
                    <a:pt x="15512" y="9084"/>
                  </a:cubicBezTo>
                  <a:cubicBezTo>
                    <a:pt x="15619" y="9063"/>
                    <a:pt x="15833" y="9063"/>
                    <a:pt x="15914" y="8977"/>
                  </a:cubicBezTo>
                  <a:cubicBezTo>
                    <a:pt x="16021" y="8916"/>
                    <a:pt x="16108" y="8829"/>
                    <a:pt x="16169" y="8742"/>
                  </a:cubicBezTo>
                  <a:cubicBezTo>
                    <a:pt x="16571" y="8340"/>
                    <a:pt x="16912" y="7917"/>
                    <a:pt x="17187" y="7449"/>
                  </a:cubicBezTo>
                  <a:lnTo>
                    <a:pt x="17187" y="7388"/>
                  </a:lnTo>
                  <a:cubicBezTo>
                    <a:pt x="17208" y="7006"/>
                    <a:pt x="16979" y="6685"/>
                    <a:pt x="16912" y="6303"/>
                  </a:cubicBezTo>
                  <a:close/>
                  <a:moveTo>
                    <a:pt x="8403" y="8936"/>
                  </a:moveTo>
                  <a:cubicBezTo>
                    <a:pt x="8362" y="9043"/>
                    <a:pt x="8382" y="9145"/>
                    <a:pt x="8489" y="9231"/>
                  </a:cubicBezTo>
                  <a:cubicBezTo>
                    <a:pt x="8557" y="9277"/>
                    <a:pt x="8625" y="9299"/>
                    <a:pt x="8690" y="9299"/>
                  </a:cubicBezTo>
                  <a:cubicBezTo>
                    <a:pt x="8747" y="9299"/>
                    <a:pt x="8801" y="9283"/>
                    <a:pt x="8851" y="9252"/>
                  </a:cubicBezTo>
                  <a:cubicBezTo>
                    <a:pt x="8898" y="9424"/>
                    <a:pt x="9044" y="9518"/>
                    <a:pt x="9184" y="9518"/>
                  </a:cubicBezTo>
                  <a:cubicBezTo>
                    <a:pt x="9287" y="9518"/>
                    <a:pt x="9388" y="9467"/>
                    <a:pt x="9442" y="9359"/>
                  </a:cubicBezTo>
                  <a:cubicBezTo>
                    <a:pt x="9518" y="9418"/>
                    <a:pt x="9608" y="9447"/>
                    <a:pt x="9692" y="9447"/>
                  </a:cubicBezTo>
                  <a:cubicBezTo>
                    <a:pt x="9846" y="9447"/>
                    <a:pt x="9984" y="9354"/>
                    <a:pt x="9997" y="9191"/>
                  </a:cubicBezTo>
                  <a:cubicBezTo>
                    <a:pt x="10012" y="9193"/>
                    <a:pt x="10026" y="9194"/>
                    <a:pt x="10040" y="9194"/>
                  </a:cubicBezTo>
                  <a:cubicBezTo>
                    <a:pt x="10148" y="9194"/>
                    <a:pt x="10236" y="9125"/>
                    <a:pt x="10272" y="8977"/>
                  </a:cubicBezTo>
                  <a:cubicBezTo>
                    <a:pt x="10333" y="8997"/>
                    <a:pt x="10399" y="9043"/>
                    <a:pt x="10486" y="9063"/>
                  </a:cubicBezTo>
                  <a:cubicBezTo>
                    <a:pt x="10312" y="9445"/>
                    <a:pt x="10231" y="9868"/>
                    <a:pt x="10144" y="10270"/>
                  </a:cubicBezTo>
                  <a:lnTo>
                    <a:pt x="10144" y="10291"/>
                  </a:lnTo>
                  <a:cubicBezTo>
                    <a:pt x="9943" y="10453"/>
                    <a:pt x="9630" y="10539"/>
                    <a:pt x="9319" y="10539"/>
                  </a:cubicBezTo>
                  <a:cubicBezTo>
                    <a:pt x="8938" y="10539"/>
                    <a:pt x="8559" y="10412"/>
                    <a:pt x="8382" y="10143"/>
                  </a:cubicBezTo>
                  <a:lnTo>
                    <a:pt x="8362" y="10122"/>
                  </a:lnTo>
                  <a:cubicBezTo>
                    <a:pt x="8362" y="9741"/>
                    <a:pt x="8255" y="9359"/>
                    <a:pt x="8148" y="8997"/>
                  </a:cubicBezTo>
                  <a:cubicBezTo>
                    <a:pt x="8235" y="8977"/>
                    <a:pt x="8321" y="8956"/>
                    <a:pt x="8403" y="8936"/>
                  </a:cubicBezTo>
                  <a:close/>
                  <a:moveTo>
                    <a:pt x="7038" y="8992"/>
                  </a:moveTo>
                  <a:cubicBezTo>
                    <a:pt x="7247" y="8992"/>
                    <a:pt x="7415" y="9039"/>
                    <a:pt x="7491" y="9191"/>
                  </a:cubicBezTo>
                  <a:lnTo>
                    <a:pt x="7491" y="9211"/>
                  </a:lnTo>
                  <a:cubicBezTo>
                    <a:pt x="7532" y="9761"/>
                    <a:pt x="7532" y="10316"/>
                    <a:pt x="7512" y="10866"/>
                  </a:cubicBezTo>
                  <a:cubicBezTo>
                    <a:pt x="7471" y="10886"/>
                    <a:pt x="7430" y="10907"/>
                    <a:pt x="7384" y="10907"/>
                  </a:cubicBezTo>
                  <a:cubicBezTo>
                    <a:pt x="7226" y="10968"/>
                    <a:pt x="7061" y="10999"/>
                    <a:pt x="6900" y="10999"/>
                  </a:cubicBezTo>
                  <a:cubicBezTo>
                    <a:pt x="6392" y="10999"/>
                    <a:pt x="5927" y="10693"/>
                    <a:pt x="5877" y="10082"/>
                  </a:cubicBezTo>
                  <a:cubicBezTo>
                    <a:pt x="5877" y="10036"/>
                    <a:pt x="5856" y="9995"/>
                    <a:pt x="5795" y="9995"/>
                  </a:cubicBezTo>
                  <a:cubicBezTo>
                    <a:pt x="5729" y="9995"/>
                    <a:pt x="5668" y="9975"/>
                    <a:pt x="5602" y="9954"/>
                  </a:cubicBezTo>
                  <a:lnTo>
                    <a:pt x="5581" y="9934"/>
                  </a:lnTo>
                  <a:cubicBezTo>
                    <a:pt x="5688" y="9781"/>
                    <a:pt x="5709" y="9634"/>
                    <a:pt x="5581" y="9486"/>
                  </a:cubicBezTo>
                  <a:cubicBezTo>
                    <a:pt x="5668" y="9466"/>
                    <a:pt x="5729" y="9425"/>
                    <a:pt x="5816" y="9425"/>
                  </a:cubicBezTo>
                  <a:cubicBezTo>
                    <a:pt x="5856" y="9399"/>
                    <a:pt x="5877" y="9338"/>
                    <a:pt x="5856" y="9297"/>
                  </a:cubicBezTo>
                  <a:cubicBezTo>
                    <a:pt x="5836" y="9231"/>
                    <a:pt x="5836" y="9170"/>
                    <a:pt x="5816" y="9104"/>
                  </a:cubicBezTo>
                  <a:lnTo>
                    <a:pt x="5816" y="9104"/>
                  </a:lnTo>
                  <a:cubicBezTo>
                    <a:pt x="5856" y="9109"/>
                    <a:pt x="5898" y="9111"/>
                    <a:pt x="5943" y="9111"/>
                  </a:cubicBezTo>
                  <a:cubicBezTo>
                    <a:pt x="6267" y="9111"/>
                    <a:pt x="6704" y="8992"/>
                    <a:pt x="7038" y="8992"/>
                  </a:cubicBezTo>
                  <a:close/>
                  <a:moveTo>
                    <a:pt x="11875" y="9076"/>
                  </a:moveTo>
                  <a:cubicBezTo>
                    <a:pt x="12054" y="9076"/>
                    <a:pt x="12233" y="9127"/>
                    <a:pt x="12416" y="9252"/>
                  </a:cubicBezTo>
                  <a:cubicBezTo>
                    <a:pt x="12422" y="9258"/>
                    <a:pt x="12431" y="9260"/>
                    <a:pt x="12442" y="9260"/>
                  </a:cubicBezTo>
                  <a:cubicBezTo>
                    <a:pt x="12469" y="9260"/>
                    <a:pt x="12505" y="9246"/>
                    <a:pt x="12523" y="9231"/>
                  </a:cubicBezTo>
                  <a:lnTo>
                    <a:pt x="12650" y="9104"/>
                  </a:lnTo>
                  <a:lnTo>
                    <a:pt x="12650" y="9104"/>
                  </a:lnTo>
                  <a:cubicBezTo>
                    <a:pt x="12624" y="9191"/>
                    <a:pt x="12624" y="9272"/>
                    <a:pt x="12584" y="9359"/>
                  </a:cubicBezTo>
                  <a:cubicBezTo>
                    <a:pt x="12566" y="9416"/>
                    <a:pt x="12610" y="9470"/>
                    <a:pt x="12665" y="9470"/>
                  </a:cubicBezTo>
                  <a:cubicBezTo>
                    <a:pt x="12673" y="9470"/>
                    <a:pt x="12682" y="9468"/>
                    <a:pt x="12691" y="9466"/>
                  </a:cubicBezTo>
                  <a:cubicBezTo>
                    <a:pt x="12743" y="9457"/>
                    <a:pt x="12785" y="9452"/>
                    <a:pt x="12821" y="9452"/>
                  </a:cubicBezTo>
                  <a:cubicBezTo>
                    <a:pt x="12873" y="9452"/>
                    <a:pt x="12915" y="9462"/>
                    <a:pt x="12966" y="9486"/>
                  </a:cubicBezTo>
                  <a:cubicBezTo>
                    <a:pt x="12879" y="9552"/>
                    <a:pt x="12798" y="9613"/>
                    <a:pt x="12711" y="9679"/>
                  </a:cubicBezTo>
                  <a:cubicBezTo>
                    <a:pt x="12650" y="9700"/>
                    <a:pt x="12650" y="9807"/>
                    <a:pt x="12731" y="9827"/>
                  </a:cubicBezTo>
                  <a:cubicBezTo>
                    <a:pt x="12879" y="9868"/>
                    <a:pt x="13032" y="9954"/>
                    <a:pt x="12986" y="10122"/>
                  </a:cubicBezTo>
                  <a:cubicBezTo>
                    <a:pt x="12966" y="10185"/>
                    <a:pt x="12937" y="10209"/>
                    <a:pt x="12904" y="10209"/>
                  </a:cubicBezTo>
                  <a:cubicBezTo>
                    <a:pt x="12801" y="10209"/>
                    <a:pt x="12659" y="9980"/>
                    <a:pt x="12624" y="9934"/>
                  </a:cubicBezTo>
                  <a:cubicBezTo>
                    <a:pt x="12609" y="9900"/>
                    <a:pt x="12583" y="9886"/>
                    <a:pt x="12556" y="9886"/>
                  </a:cubicBezTo>
                  <a:cubicBezTo>
                    <a:pt x="12514" y="9886"/>
                    <a:pt x="12469" y="9922"/>
                    <a:pt x="12456" y="9975"/>
                  </a:cubicBezTo>
                  <a:cubicBezTo>
                    <a:pt x="12425" y="10445"/>
                    <a:pt x="11961" y="10678"/>
                    <a:pt x="11516" y="10678"/>
                  </a:cubicBezTo>
                  <a:cubicBezTo>
                    <a:pt x="11378" y="10678"/>
                    <a:pt x="11243" y="10656"/>
                    <a:pt x="11122" y="10611"/>
                  </a:cubicBezTo>
                  <a:cubicBezTo>
                    <a:pt x="11111" y="10608"/>
                    <a:pt x="11100" y="10606"/>
                    <a:pt x="11090" y="10606"/>
                  </a:cubicBezTo>
                  <a:cubicBezTo>
                    <a:pt x="11042" y="10606"/>
                    <a:pt x="11012" y="10643"/>
                    <a:pt x="10995" y="10698"/>
                  </a:cubicBezTo>
                  <a:cubicBezTo>
                    <a:pt x="10969" y="10886"/>
                    <a:pt x="10969" y="11100"/>
                    <a:pt x="10969" y="11289"/>
                  </a:cubicBezTo>
                  <a:cubicBezTo>
                    <a:pt x="10949" y="11462"/>
                    <a:pt x="10969" y="11630"/>
                    <a:pt x="10969" y="11798"/>
                  </a:cubicBezTo>
                  <a:cubicBezTo>
                    <a:pt x="10908" y="11523"/>
                    <a:pt x="10888" y="11248"/>
                    <a:pt x="10908" y="10973"/>
                  </a:cubicBezTo>
                  <a:cubicBezTo>
                    <a:pt x="10929" y="10759"/>
                    <a:pt x="10949" y="10571"/>
                    <a:pt x="10969" y="10397"/>
                  </a:cubicBezTo>
                  <a:cubicBezTo>
                    <a:pt x="11036" y="10016"/>
                    <a:pt x="11122" y="9634"/>
                    <a:pt x="11224" y="9272"/>
                  </a:cubicBezTo>
                  <a:lnTo>
                    <a:pt x="11224" y="9252"/>
                  </a:lnTo>
                  <a:cubicBezTo>
                    <a:pt x="11446" y="9149"/>
                    <a:pt x="11661" y="9076"/>
                    <a:pt x="11875" y="9076"/>
                  </a:cubicBezTo>
                  <a:close/>
                  <a:moveTo>
                    <a:pt x="8000" y="9043"/>
                  </a:moveTo>
                  <a:cubicBezTo>
                    <a:pt x="8087" y="9399"/>
                    <a:pt x="8194" y="9761"/>
                    <a:pt x="8194" y="10143"/>
                  </a:cubicBezTo>
                  <a:cubicBezTo>
                    <a:pt x="8194" y="10189"/>
                    <a:pt x="8214" y="10209"/>
                    <a:pt x="8235" y="10229"/>
                  </a:cubicBezTo>
                  <a:lnTo>
                    <a:pt x="8235" y="10250"/>
                  </a:lnTo>
                  <a:cubicBezTo>
                    <a:pt x="8451" y="10551"/>
                    <a:pt x="8880" y="10706"/>
                    <a:pt x="9301" y="10706"/>
                  </a:cubicBezTo>
                  <a:cubicBezTo>
                    <a:pt x="9415" y="10706"/>
                    <a:pt x="9527" y="10695"/>
                    <a:pt x="9635" y="10672"/>
                  </a:cubicBezTo>
                  <a:lnTo>
                    <a:pt x="9696" y="10672"/>
                  </a:lnTo>
                  <a:cubicBezTo>
                    <a:pt x="9722" y="10672"/>
                    <a:pt x="9742" y="10652"/>
                    <a:pt x="9783" y="10652"/>
                  </a:cubicBezTo>
                  <a:cubicBezTo>
                    <a:pt x="9997" y="10611"/>
                    <a:pt x="10165" y="10504"/>
                    <a:pt x="10312" y="10377"/>
                  </a:cubicBezTo>
                  <a:cubicBezTo>
                    <a:pt x="10358" y="10357"/>
                    <a:pt x="10333" y="10316"/>
                    <a:pt x="10312" y="10270"/>
                  </a:cubicBezTo>
                  <a:cubicBezTo>
                    <a:pt x="10399" y="9888"/>
                    <a:pt x="10486" y="9486"/>
                    <a:pt x="10633" y="9124"/>
                  </a:cubicBezTo>
                  <a:cubicBezTo>
                    <a:pt x="10761" y="9170"/>
                    <a:pt x="10908" y="9211"/>
                    <a:pt x="11036" y="9231"/>
                  </a:cubicBezTo>
                  <a:cubicBezTo>
                    <a:pt x="11036" y="9252"/>
                    <a:pt x="11036" y="9272"/>
                    <a:pt x="11056" y="9272"/>
                  </a:cubicBezTo>
                  <a:cubicBezTo>
                    <a:pt x="10949" y="9634"/>
                    <a:pt x="10868" y="10016"/>
                    <a:pt x="10801" y="10377"/>
                  </a:cubicBezTo>
                  <a:cubicBezTo>
                    <a:pt x="10740" y="10866"/>
                    <a:pt x="10674" y="11396"/>
                    <a:pt x="10822" y="11885"/>
                  </a:cubicBezTo>
                  <a:lnTo>
                    <a:pt x="10822" y="11905"/>
                  </a:lnTo>
                  <a:cubicBezTo>
                    <a:pt x="11183" y="12562"/>
                    <a:pt x="11504" y="13265"/>
                    <a:pt x="11927" y="13881"/>
                  </a:cubicBezTo>
                  <a:cubicBezTo>
                    <a:pt x="12268" y="14431"/>
                    <a:pt x="12838" y="14772"/>
                    <a:pt x="13327" y="15195"/>
                  </a:cubicBezTo>
                  <a:cubicBezTo>
                    <a:pt x="12905" y="15256"/>
                    <a:pt x="12477" y="15235"/>
                    <a:pt x="12054" y="15363"/>
                  </a:cubicBezTo>
                  <a:cubicBezTo>
                    <a:pt x="11988" y="15281"/>
                    <a:pt x="11906" y="15195"/>
                    <a:pt x="11840" y="15108"/>
                  </a:cubicBezTo>
                  <a:cubicBezTo>
                    <a:pt x="11906" y="15088"/>
                    <a:pt x="11968" y="15067"/>
                    <a:pt x="12034" y="15047"/>
                  </a:cubicBezTo>
                  <a:cubicBezTo>
                    <a:pt x="12074" y="15047"/>
                    <a:pt x="12115" y="14981"/>
                    <a:pt x="12095" y="14940"/>
                  </a:cubicBezTo>
                  <a:cubicBezTo>
                    <a:pt x="11820" y="14517"/>
                    <a:pt x="11652" y="14049"/>
                    <a:pt x="11438" y="13601"/>
                  </a:cubicBezTo>
                  <a:cubicBezTo>
                    <a:pt x="11418" y="13567"/>
                    <a:pt x="11387" y="13553"/>
                    <a:pt x="11358" y="13553"/>
                  </a:cubicBezTo>
                  <a:cubicBezTo>
                    <a:pt x="11300" y="13553"/>
                    <a:pt x="11246" y="13609"/>
                    <a:pt x="11290" y="13667"/>
                  </a:cubicBezTo>
                  <a:cubicBezTo>
                    <a:pt x="11479" y="14090"/>
                    <a:pt x="11652" y="14517"/>
                    <a:pt x="11886" y="14920"/>
                  </a:cubicBezTo>
                  <a:cubicBezTo>
                    <a:pt x="11713" y="14981"/>
                    <a:pt x="11545" y="15027"/>
                    <a:pt x="11351" y="15027"/>
                  </a:cubicBezTo>
                  <a:cubicBezTo>
                    <a:pt x="11351" y="15027"/>
                    <a:pt x="11331" y="15027"/>
                    <a:pt x="11311" y="15047"/>
                  </a:cubicBezTo>
                  <a:cubicBezTo>
                    <a:pt x="11163" y="14685"/>
                    <a:pt x="10969" y="14365"/>
                    <a:pt x="10842" y="14028"/>
                  </a:cubicBezTo>
                  <a:cubicBezTo>
                    <a:pt x="10824" y="13980"/>
                    <a:pt x="10779" y="13958"/>
                    <a:pt x="10740" y="13958"/>
                  </a:cubicBezTo>
                  <a:cubicBezTo>
                    <a:pt x="10692" y="13958"/>
                    <a:pt x="10652" y="13990"/>
                    <a:pt x="10674" y="14049"/>
                  </a:cubicBezTo>
                  <a:cubicBezTo>
                    <a:pt x="10822" y="14451"/>
                    <a:pt x="11076" y="14813"/>
                    <a:pt x="11204" y="15215"/>
                  </a:cubicBezTo>
                  <a:cubicBezTo>
                    <a:pt x="11015" y="15235"/>
                    <a:pt x="10822" y="15256"/>
                    <a:pt x="10633" y="15281"/>
                  </a:cubicBezTo>
                  <a:cubicBezTo>
                    <a:pt x="10460" y="14920"/>
                    <a:pt x="10292" y="14558"/>
                    <a:pt x="10206" y="14156"/>
                  </a:cubicBezTo>
                  <a:cubicBezTo>
                    <a:pt x="10197" y="14112"/>
                    <a:pt x="10164" y="14093"/>
                    <a:pt x="10130" y="14093"/>
                  </a:cubicBezTo>
                  <a:cubicBezTo>
                    <a:pt x="10079" y="14093"/>
                    <a:pt x="10025" y="14133"/>
                    <a:pt x="10037" y="14197"/>
                  </a:cubicBezTo>
                  <a:cubicBezTo>
                    <a:pt x="10144" y="14599"/>
                    <a:pt x="10292" y="14960"/>
                    <a:pt x="10460" y="15342"/>
                  </a:cubicBezTo>
                  <a:lnTo>
                    <a:pt x="10460" y="15383"/>
                  </a:lnTo>
                  <a:lnTo>
                    <a:pt x="10460" y="15490"/>
                  </a:lnTo>
                  <a:cubicBezTo>
                    <a:pt x="10292" y="15510"/>
                    <a:pt x="10144" y="15536"/>
                    <a:pt x="9976" y="15556"/>
                  </a:cubicBezTo>
                  <a:cubicBezTo>
                    <a:pt x="9922" y="15563"/>
                    <a:pt x="9850" y="15569"/>
                    <a:pt x="9773" y="15569"/>
                  </a:cubicBezTo>
                  <a:cubicBezTo>
                    <a:pt x="9603" y="15569"/>
                    <a:pt x="9410" y="15538"/>
                    <a:pt x="9340" y="15409"/>
                  </a:cubicBezTo>
                  <a:cubicBezTo>
                    <a:pt x="9401" y="15409"/>
                    <a:pt x="9467" y="15429"/>
                    <a:pt x="9528" y="15429"/>
                  </a:cubicBezTo>
                  <a:cubicBezTo>
                    <a:pt x="9540" y="15433"/>
                    <a:pt x="9551" y="15434"/>
                    <a:pt x="9562" y="15434"/>
                  </a:cubicBezTo>
                  <a:cubicBezTo>
                    <a:pt x="9613" y="15434"/>
                    <a:pt x="9652" y="15397"/>
                    <a:pt x="9635" y="15342"/>
                  </a:cubicBezTo>
                  <a:cubicBezTo>
                    <a:pt x="9569" y="14874"/>
                    <a:pt x="9340" y="14451"/>
                    <a:pt x="9401" y="13983"/>
                  </a:cubicBezTo>
                  <a:cubicBezTo>
                    <a:pt x="9412" y="13926"/>
                    <a:pt x="9366" y="13893"/>
                    <a:pt x="9318" y="13893"/>
                  </a:cubicBezTo>
                  <a:cubicBezTo>
                    <a:pt x="9280" y="13893"/>
                    <a:pt x="9242" y="13915"/>
                    <a:pt x="9233" y="13962"/>
                  </a:cubicBezTo>
                  <a:cubicBezTo>
                    <a:pt x="9167" y="14410"/>
                    <a:pt x="9381" y="14833"/>
                    <a:pt x="9442" y="15256"/>
                  </a:cubicBezTo>
                  <a:cubicBezTo>
                    <a:pt x="9343" y="15232"/>
                    <a:pt x="9238" y="15222"/>
                    <a:pt x="9132" y="15222"/>
                  </a:cubicBezTo>
                  <a:cubicBezTo>
                    <a:pt x="9058" y="15222"/>
                    <a:pt x="8984" y="15227"/>
                    <a:pt x="8912" y="15235"/>
                  </a:cubicBezTo>
                  <a:cubicBezTo>
                    <a:pt x="8871" y="14772"/>
                    <a:pt x="8851" y="14283"/>
                    <a:pt x="8851" y="13794"/>
                  </a:cubicBezTo>
                  <a:cubicBezTo>
                    <a:pt x="8861" y="13741"/>
                    <a:pt x="8824" y="13714"/>
                    <a:pt x="8782" y="13714"/>
                  </a:cubicBezTo>
                  <a:cubicBezTo>
                    <a:pt x="8739" y="13714"/>
                    <a:pt x="8690" y="13741"/>
                    <a:pt x="8678" y="13794"/>
                  </a:cubicBezTo>
                  <a:cubicBezTo>
                    <a:pt x="8657" y="14303"/>
                    <a:pt x="8703" y="14813"/>
                    <a:pt x="8744" y="15322"/>
                  </a:cubicBezTo>
                  <a:cubicBezTo>
                    <a:pt x="8530" y="15302"/>
                    <a:pt x="8342" y="15256"/>
                    <a:pt x="8148" y="15195"/>
                  </a:cubicBezTo>
                  <a:lnTo>
                    <a:pt x="8148" y="15174"/>
                  </a:lnTo>
                  <a:cubicBezTo>
                    <a:pt x="8168" y="14960"/>
                    <a:pt x="8168" y="14726"/>
                    <a:pt x="8168" y="14492"/>
                  </a:cubicBezTo>
                  <a:cubicBezTo>
                    <a:pt x="8168" y="14425"/>
                    <a:pt x="8123" y="14394"/>
                    <a:pt x="8079" y="14394"/>
                  </a:cubicBezTo>
                  <a:cubicBezTo>
                    <a:pt x="8039" y="14394"/>
                    <a:pt x="8000" y="14420"/>
                    <a:pt x="8000" y="14472"/>
                  </a:cubicBezTo>
                  <a:cubicBezTo>
                    <a:pt x="8000" y="14772"/>
                    <a:pt x="8000" y="15047"/>
                    <a:pt x="7960" y="15322"/>
                  </a:cubicBezTo>
                  <a:cubicBezTo>
                    <a:pt x="7685" y="15256"/>
                    <a:pt x="7384" y="15195"/>
                    <a:pt x="7109" y="15195"/>
                  </a:cubicBezTo>
                  <a:cubicBezTo>
                    <a:pt x="7303" y="14833"/>
                    <a:pt x="7384" y="14410"/>
                    <a:pt x="7450" y="14008"/>
                  </a:cubicBezTo>
                  <a:cubicBezTo>
                    <a:pt x="7450" y="13941"/>
                    <a:pt x="7402" y="13909"/>
                    <a:pt x="7357" y="13909"/>
                  </a:cubicBezTo>
                  <a:cubicBezTo>
                    <a:pt x="7316" y="13909"/>
                    <a:pt x="7277" y="13935"/>
                    <a:pt x="7277" y="13983"/>
                  </a:cubicBezTo>
                  <a:cubicBezTo>
                    <a:pt x="7216" y="14410"/>
                    <a:pt x="7130" y="14833"/>
                    <a:pt x="6895" y="15215"/>
                  </a:cubicBezTo>
                  <a:cubicBezTo>
                    <a:pt x="6666" y="15174"/>
                    <a:pt x="6432" y="15088"/>
                    <a:pt x="6218" y="14960"/>
                  </a:cubicBezTo>
                  <a:cubicBezTo>
                    <a:pt x="6386" y="14726"/>
                    <a:pt x="6580" y="14538"/>
                    <a:pt x="6793" y="14324"/>
                  </a:cubicBezTo>
                  <a:cubicBezTo>
                    <a:pt x="6840" y="14258"/>
                    <a:pt x="6789" y="14168"/>
                    <a:pt x="6725" y="14168"/>
                  </a:cubicBezTo>
                  <a:cubicBezTo>
                    <a:pt x="6706" y="14168"/>
                    <a:pt x="6685" y="14176"/>
                    <a:pt x="6666" y="14197"/>
                  </a:cubicBezTo>
                  <a:cubicBezTo>
                    <a:pt x="6432" y="14451"/>
                    <a:pt x="6177" y="14706"/>
                    <a:pt x="5984" y="15001"/>
                  </a:cubicBezTo>
                  <a:cubicBezTo>
                    <a:pt x="5775" y="14920"/>
                    <a:pt x="5581" y="14853"/>
                    <a:pt x="5368" y="14813"/>
                  </a:cubicBezTo>
                  <a:cubicBezTo>
                    <a:pt x="5856" y="14492"/>
                    <a:pt x="6284" y="14008"/>
                    <a:pt x="6641" y="13580"/>
                  </a:cubicBezTo>
                  <a:cubicBezTo>
                    <a:pt x="7048" y="13117"/>
                    <a:pt x="7512" y="12562"/>
                    <a:pt x="7685" y="11971"/>
                  </a:cubicBezTo>
                  <a:lnTo>
                    <a:pt x="7685" y="11946"/>
                  </a:lnTo>
                  <a:lnTo>
                    <a:pt x="7705" y="11925"/>
                  </a:lnTo>
                  <a:cubicBezTo>
                    <a:pt x="7685" y="11589"/>
                    <a:pt x="7685" y="11268"/>
                    <a:pt x="7685" y="10953"/>
                  </a:cubicBezTo>
                  <a:cubicBezTo>
                    <a:pt x="7705" y="10927"/>
                    <a:pt x="7705" y="10886"/>
                    <a:pt x="7685" y="10866"/>
                  </a:cubicBezTo>
                  <a:cubicBezTo>
                    <a:pt x="7705" y="10357"/>
                    <a:pt x="7705" y="9827"/>
                    <a:pt x="7659" y="9318"/>
                  </a:cubicBezTo>
                  <a:cubicBezTo>
                    <a:pt x="7685" y="9297"/>
                    <a:pt x="7685" y="9272"/>
                    <a:pt x="7685" y="9252"/>
                  </a:cubicBezTo>
                  <a:cubicBezTo>
                    <a:pt x="7659" y="9211"/>
                    <a:pt x="7659" y="9170"/>
                    <a:pt x="7639" y="9145"/>
                  </a:cubicBezTo>
                  <a:lnTo>
                    <a:pt x="7659" y="9145"/>
                  </a:lnTo>
                  <a:cubicBezTo>
                    <a:pt x="7766" y="9104"/>
                    <a:pt x="7873" y="9063"/>
                    <a:pt x="8000" y="9043"/>
                  </a:cubicBezTo>
                  <a:close/>
                  <a:moveTo>
                    <a:pt x="8128" y="15342"/>
                  </a:moveTo>
                  <a:cubicBezTo>
                    <a:pt x="8148" y="15363"/>
                    <a:pt x="8168" y="15363"/>
                    <a:pt x="8194" y="15383"/>
                  </a:cubicBezTo>
                  <a:lnTo>
                    <a:pt x="8194" y="15536"/>
                  </a:lnTo>
                  <a:cubicBezTo>
                    <a:pt x="8275" y="16936"/>
                    <a:pt x="7812" y="18291"/>
                    <a:pt x="7766" y="19691"/>
                  </a:cubicBezTo>
                  <a:cubicBezTo>
                    <a:pt x="7659" y="19671"/>
                    <a:pt x="7557" y="19651"/>
                    <a:pt x="7450" y="19651"/>
                  </a:cubicBezTo>
                  <a:lnTo>
                    <a:pt x="7450" y="19630"/>
                  </a:lnTo>
                  <a:cubicBezTo>
                    <a:pt x="7491" y="19035"/>
                    <a:pt x="7598" y="18418"/>
                    <a:pt x="7639" y="17828"/>
                  </a:cubicBezTo>
                  <a:cubicBezTo>
                    <a:pt x="7639" y="17782"/>
                    <a:pt x="7618" y="17741"/>
                    <a:pt x="7578" y="17741"/>
                  </a:cubicBezTo>
                  <a:cubicBezTo>
                    <a:pt x="7512" y="17700"/>
                    <a:pt x="7512" y="17466"/>
                    <a:pt x="7512" y="17400"/>
                  </a:cubicBezTo>
                  <a:cubicBezTo>
                    <a:pt x="7512" y="17191"/>
                    <a:pt x="7532" y="16997"/>
                    <a:pt x="7557" y="16784"/>
                  </a:cubicBezTo>
                  <a:cubicBezTo>
                    <a:pt x="7578" y="16341"/>
                    <a:pt x="7639" y="15892"/>
                    <a:pt x="7639" y="15449"/>
                  </a:cubicBezTo>
                  <a:lnTo>
                    <a:pt x="7639" y="15429"/>
                  </a:lnTo>
                  <a:cubicBezTo>
                    <a:pt x="7725" y="15449"/>
                    <a:pt x="7812" y="15470"/>
                    <a:pt x="7893" y="15490"/>
                  </a:cubicBezTo>
                  <a:cubicBezTo>
                    <a:pt x="7914" y="15490"/>
                    <a:pt x="7960" y="15490"/>
                    <a:pt x="8000" y="15510"/>
                  </a:cubicBezTo>
                  <a:lnTo>
                    <a:pt x="8041" y="15510"/>
                  </a:lnTo>
                  <a:cubicBezTo>
                    <a:pt x="8067" y="15490"/>
                    <a:pt x="8087" y="15470"/>
                    <a:pt x="8107" y="15449"/>
                  </a:cubicBezTo>
                  <a:cubicBezTo>
                    <a:pt x="8107" y="15429"/>
                    <a:pt x="8107" y="15383"/>
                    <a:pt x="8128" y="15342"/>
                  </a:cubicBezTo>
                  <a:close/>
                  <a:moveTo>
                    <a:pt x="10460" y="15663"/>
                  </a:moveTo>
                  <a:cubicBezTo>
                    <a:pt x="10460" y="15684"/>
                    <a:pt x="10460" y="15724"/>
                    <a:pt x="10486" y="15745"/>
                  </a:cubicBezTo>
                  <a:cubicBezTo>
                    <a:pt x="10506" y="16254"/>
                    <a:pt x="10587" y="16763"/>
                    <a:pt x="10613" y="17252"/>
                  </a:cubicBezTo>
                  <a:cubicBezTo>
                    <a:pt x="10654" y="17654"/>
                    <a:pt x="10567" y="17955"/>
                    <a:pt x="10165" y="18103"/>
                  </a:cubicBezTo>
                  <a:cubicBezTo>
                    <a:pt x="10071" y="18138"/>
                    <a:pt x="10127" y="18257"/>
                    <a:pt x="10214" y="18257"/>
                  </a:cubicBezTo>
                  <a:cubicBezTo>
                    <a:pt x="10226" y="18257"/>
                    <a:pt x="10239" y="18255"/>
                    <a:pt x="10251" y="18250"/>
                  </a:cubicBezTo>
                  <a:cubicBezTo>
                    <a:pt x="10292" y="18250"/>
                    <a:pt x="10312" y="18230"/>
                    <a:pt x="10358" y="18210"/>
                  </a:cubicBezTo>
                  <a:cubicBezTo>
                    <a:pt x="10419" y="18719"/>
                    <a:pt x="10526" y="19228"/>
                    <a:pt x="10613" y="19737"/>
                  </a:cubicBezTo>
                  <a:cubicBezTo>
                    <a:pt x="10587" y="19758"/>
                    <a:pt x="10567" y="19798"/>
                    <a:pt x="10567" y="19819"/>
                  </a:cubicBezTo>
                  <a:cubicBezTo>
                    <a:pt x="10547" y="19885"/>
                    <a:pt x="10506" y="19926"/>
                    <a:pt x="10460" y="19966"/>
                  </a:cubicBezTo>
                  <a:cubicBezTo>
                    <a:pt x="10436" y="19980"/>
                    <a:pt x="10410" y="19986"/>
                    <a:pt x="10383" y="19986"/>
                  </a:cubicBezTo>
                  <a:cubicBezTo>
                    <a:pt x="10319" y="19986"/>
                    <a:pt x="10252" y="19954"/>
                    <a:pt x="10206" y="19926"/>
                  </a:cubicBezTo>
                  <a:cubicBezTo>
                    <a:pt x="9997" y="18546"/>
                    <a:pt x="9931" y="17125"/>
                    <a:pt x="9931" y="15745"/>
                  </a:cubicBezTo>
                  <a:lnTo>
                    <a:pt x="9931" y="15724"/>
                  </a:lnTo>
                  <a:cubicBezTo>
                    <a:pt x="10104" y="15724"/>
                    <a:pt x="10292" y="15704"/>
                    <a:pt x="10460" y="15663"/>
                  </a:cubicBezTo>
                  <a:close/>
                  <a:moveTo>
                    <a:pt x="7277" y="19778"/>
                  </a:moveTo>
                  <a:cubicBezTo>
                    <a:pt x="7430" y="19819"/>
                    <a:pt x="7578" y="19819"/>
                    <a:pt x="7746" y="19865"/>
                  </a:cubicBezTo>
                  <a:lnTo>
                    <a:pt x="7787" y="19865"/>
                  </a:lnTo>
                  <a:cubicBezTo>
                    <a:pt x="7812" y="19926"/>
                    <a:pt x="7853" y="19966"/>
                    <a:pt x="7893" y="20033"/>
                  </a:cubicBezTo>
                  <a:cubicBezTo>
                    <a:pt x="7685" y="19926"/>
                    <a:pt x="7430" y="19865"/>
                    <a:pt x="7175" y="19865"/>
                  </a:cubicBezTo>
                  <a:cubicBezTo>
                    <a:pt x="7216" y="19839"/>
                    <a:pt x="7237" y="19798"/>
                    <a:pt x="7277" y="19778"/>
                  </a:cubicBezTo>
                  <a:close/>
                  <a:moveTo>
                    <a:pt x="7246" y="20032"/>
                  </a:moveTo>
                  <a:cubicBezTo>
                    <a:pt x="7715" y="20032"/>
                    <a:pt x="8132" y="20304"/>
                    <a:pt x="8255" y="20776"/>
                  </a:cubicBezTo>
                  <a:cubicBezTo>
                    <a:pt x="8362" y="21240"/>
                    <a:pt x="7853" y="21347"/>
                    <a:pt x="7512" y="21347"/>
                  </a:cubicBezTo>
                  <a:cubicBezTo>
                    <a:pt x="7089" y="21326"/>
                    <a:pt x="6580" y="21178"/>
                    <a:pt x="6325" y="20837"/>
                  </a:cubicBezTo>
                  <a:cubicBezTo>
                    <a:pt x="6325" y="20328"/>
                    <a:pt x="6707" y="20053"/>
                    <a:pt x="7196" y="20033"/>
                  </a:cubicBezTo>
                  <a:cubicBezTo>
                    <a:pt x="7213" y="20032"/>
                    <a:pt x="7230" y="20032"/>
                    <a:pt x="7246" y="20032"/>
                  </a:cubicBezTo>
                  <a:close/>
                  <a:moveTo>
                    <a:pt x="10694" y="19946"/>
                  </a:moveTo>
                  <a:cubicBezTo>
                    <a:pt x="10911" y="20061"/>
                    <a:pt x="11138" y="20097"/>
                    <a:pt x="11370" y="20097"/>
                  </a:cubicBezTo>
                  <a:cubicBezTo>
                    <a:pt x="11752" y="20097"/>
                    <a:pt x="12147" y="20000"/>
                    <a:pt x="12531" y="20000"/>
                  </a:cubicBezTo>
                  <a:cubicBezTo>
                    <a:pt x="12648" y="20000"/>
                    <a:pt x="12764" y="20009"/>
                    <a:pt x="12879" y="20033"/>
                  </a:cubicBezTo>
                  <a:cubicBezTo>
                    <a:pt x="13307" y="20119"/>
                    <a:pt x="13475" y="20522"/>
                    <a:pt x="13562" y="20903"/>
                  </a:cubicBezTo>
                  <a:cubicBezTo>
                    <a:pt x="13602" y="21138"/>
                    <a:pt x="13516" y="21326"/>
                    <a:pt x="13287" y="21367"/>
                  </a:cubicBezTo>
                  <a:cubicBezTo>
                    <a:pt x="13217" y="21383"/>
                    <a:pt x="13148" y="21390"/>
                    <a:pt x="13079" y="21390"/>
                  </a:cubicBezTo>
                  <a:cubicBezTo>
                    <a:pt x="12872" y="21390"/>
                    <a:pt x="12673" y="21326"/>
                    <a:pt x="12497" y="21265"/>
                  </a:cubicBezTo>
                  <a:cubicBezTo>
                    <a:pt x="12202" y="21199"/>
                    <a:pt x="11927" y="21092"/>
                    <a:pt x="11652" y="20965"/>
                  </a:cubicBezTo>
                  <a:cubicBezTo>
                    <a:pt x="11458" y="20883"/>
                    <a:pt x="11270" y="20797"/>
                    <a:pt x="11076" y="20730"/>
                  </a:cubicBezTo>
                  <a:cubicBezTo>
                    <a:pt x="10801" y="20628"/>
                    <a:pt x="10486" y="20690"/>
                    <a:pt x="10185" y="20583"/>
                  </a:cubicBezTo>
                  <a:cubicBezTo>
                    <a:pt x="9997" y="20501"/>
                    <a:pt x="10144" y="20247"/>
                    <a:pt x="10206" y="20140"/>
                  </a:cubicBezTo>
                  <a:lnTo>
                    <a:pt x="10206" y="20119"/>
                  </a:lnTo>
                  <a:cubicBezTo>
                    <a:pt x="10259" y="20144"/>
                    <a:pt x="10320" y="20162"/>
                    <a:pt x="10380" y="20162"/>
                  </a:cubicBezTo>
                  <a:cubicBezTo>
                    <a:pt x="10416" y="20162"/>
                    <a:pt x="10453" y="20155"/>
                    <a:pt x="10486" y="20140"/>
                  </a:cubicBezTo>
                  <a:cubicBezTo>
                    <a:pt x="10587" y="20094"/>
                    <a:pt x="10654" y="20033"/>
                    <a:pt x="10694" y="19946"/>
                  </a:cubicBezTo>
                  <a:close/>
                  <a:moveTo>
                    <a:pt x="4684" y="0"/>
                  </a:moveTo>
                  <a:cubicBezTo>
                    <a:pt x="4664" y="0"/>
                    <a:pt x="4644" y="8"/>
                    <a:pt x="4629" y="24"/>
                  </a:cubicBezTo>
                  <a:cubicBezTo>
                    <a:pt x="4395" y="233"/>
                    <a:pt x="4140" y="406"/>
                    <a:pt x="3926" y="640"/>
                  </a:cubicBezTo>
                  <a:cubicBezTo>
                    <a:pt x="3819" y="767"/>
                    <a:pt x="3799" y="935"/>
                    <a:pt x="3799" y="1124"/>
                  </a:cubicBezTo>
                  <a:cubicBezTo>
                    <a:pt x="3799" y="1190"/>
                    <a:pt x="3819" y="1251"/>
                    <a:pt x="3819" y="1317"/>
                  </a:cubicBezTo>
                  <a:cubicBezTo>
                    <a:pt x="3840" y="1424"/>
                    <a:pt x="3865" y="1531"/>
                    <a:pt x="3886" y="1613"/>
                  </a:cubicBezTo>
                  <a:cubicBezTo>
                    <a:pt x="3755" y="1577"/>
                    <a:pt x="3604" y="1548"/>
                    <a:pt x="3461" y="1548"/>
                  </a:cubicBezTo>
                  <a:cubicBezTo>
                    <a:pt x="3275" y="1548"/>
                    <a:pt x="3101" y="1596"/>
                    <a:pt x="2994" y="1740"/>
                  </a:cubicBezTo>
                  <a:cubicBezTo>
                    <a:pt x="2781" y="2015"/>
                    <a:pt x="2719" y="2356"/>
                    <a:pt x="2592" y="2652"/>
                  </a:cubicBezTo>
                  <a:cubicBezTo>
                    <a:pt x="2567" y="2697"/>
                    <a:pt x="2592" y="2738"/>
                    <a:pt x="2633" y="2759"/>
                  </a:cubicBezTo>
                  <a:cubicBezTo>
                    <a:pt x="3376" y="3100"/>
                    <a:pt x="4247" y="3013"/>
                    <a:pt x="5031" y="3079"/>
                  </a:cubicBezTo>
                  <a:cubicBezTo>
                    <a:pt x="5052" y="3079"/>
                    <a:pt x="5052" y="3079"/>
                    <a:pt x="5052" y="3100"/>
                  </a:cubicBezTo>
                  <a:cubicBezTo>
                    <a:pt x="5113" y="3120"/>
                    <a:pt x="5159" y="3161"/>
                    <a:pt x="5200" y="3207"/>
                  </a:cubicBezTo>
                  <a:cubicBezTo>
                    <a:pt x="5220" y="3227"/>
                    <a:pt x="5240" y="3247"/>
                    <a:pt x="5266" y="3247"/>
                  </a:cubicBezTo>
                  <a:cubicBezTo>
                    <a:pt x="5093" y="3609"/>
                    <a:pt x="4986" y="4011"/>
                    <a:pt x="4925" y="4414"/>
                  </a:cubicBezTo>
                  <a:cubicBezTo>
                    <a:pt x="4904" y="4628"/>
                    <a:pt x="4904" y="4816"/>
                    <a:pt x="4925" y="5010"/>
                  </a:cubicBezTo>
                  <a:lnTo>
                    <a:pt x="4904" y="5010"/>
                  </a:lnTo>
                  <a:cubicBezTo>
                    <a:pt x="4690" y="5010"/>
                    <a:pt x="4415" y="5223"/>
                    <a:pt x="4395" y="5432"/>
                  </a:cubicBezTo>
                  <a:cubicBezTo>
                    <a:pt x="4361" y="5714"/>
                    <a:pt x="4618" y="6006"/>
                    <a:pt x="4865" y="6006"/>
                  </a:cubicBezTo>
                  <a:cubicBezTo>
                    <a:pt x="4953" y="6006"/>
                    <a:pt x="5041" y="5969"/>
                    <a:pt x="5113" y="5880"/>
                  </a:cubicBezTo>
                  <a:cubicBezTo>
                    <a:pt x="5602" y="7215"/>
                    <a:pt x="6921" y="8192"/>
                    <a:pt x="8362" y="8447"/>
                  </a:cubicBezTo>
                  <a:cubicBezTo>
                    <a:pt x="8423" y="8447"/>
                    <a:pt x="8489" y="8447"/>
                    <a:pt x="8550" y="8467"/>
                  </a:cubicBezTo>
                  <a:cubicBezTo>
                    <a:pt x="8510" y="8554"/>
                    <a:pt x="8510" y="8635"/>
                    <a:pt x="8510" y="8722"/>
                  </a:cubicBezTo>
                  <a:cubicBezTo>
                    <a:pt x="8214" y="8809"/>
                    <a:pt x="7914" y="8870"/>
                    <a:pt x="7618" y="8977"/>
                  </a:cubicBezTo>
                  <a:lnTo>
                    <a:pt x="7598" y="8997"/>
                  </a:lnTo>
                  <a:lnTo>
                    <a:pt x="7557" y="8997"/>
                  </a:lnTo>
                  <a:cubicBezTo>
                    <a:pt x="7420" y="8880"/>
                    <a:pt x="7231" y="8843"/>
                    <a:pt x="7041" y="8843"/>
                  </a:cubicBezTo>
                  <a:cubicBezTo>
                    <a:pt x="6992" y="8843"/>
                    <a:pt x="6943" y="8845"/>
                    <a:pt x="6895" y="8849"/>
                  </a:cubicBezTo>
                  <a:cubicBezTo>
                    <a:pt x="6687" y="8870"/>
                    <a:pt x="6473" y="8890"/>
                    <a:pt x="6259" y="8936"/>
                  </a:cubicBezTo>
                  <a:cubicBezTo>
                    <a:pt x="6176" y="8946"/>
                    <a:pt x="6083" y="8961"/>
                    <a:pt x="5992" y="8961"/>
                  </a:cubicBezTo>
                  <a:cubicBezTo>
                    <a:pt x="5897" y="8961"/>
                    <a:pt x="5804" y="8945"/>
                    <a:pt x="5729" y="8890"/>
                  </a:cubicBezTo>
                  <a:cubicBezTo>
                    <a:pt x="5715" y="8883"/>
                    <a:pt x="5700" y="8880"/>
                    <a:pt x="5686" y="8880"/>
                  </a:cubicBezTo>
                  <a:cubicBezTo>
                    <a:pt x="5621" y="8880"/>
                    <a:pt x="5568" y="8947"/>
                    <a:pt x="5602" y="8997"/>
                  </a:cubicBezTo>
                  <a:cubicBezTo>
                    <a:pt x="5622" y="9043"/>
                    <a:pt x="5648" y="9104"/>
                    <a:pt x="5668" y="9145"/>
                  </a:cubicBezTo>
                  <a:cubicBezTo>
                    <a:pt x="5577" y="9150"/>
                    <a:pt x="5485" y="9152"/>
                    <a:pt x="5394" y="9152"/>
                  </a:cubicBezTo>
                  <a:cubicBezTo>
                    <a:pt x="4648" y="9152"/>
                    <a:pt x="3879" y="8994"/>
                    <a:pt x="3162" y="8809"/>
                  </a:cubicBezTo>
                  <a:cubicBezTo>
                    <a:pt x="3076" y="8788"/>
                    <a:pt x="2928" y="8763"/>
                    <a:pt x="2867" y="8702"/>
                  </a:cubicBezTo>
                  <a:cubicBezTo>
                    <a:pt x="2760" y="8615"/>
                    <a:pt x="2674" y="8508"/>
                    <a:pt x="2592" y="8406"/>
                  </a:cubicBezTo>
                  <a:cubicBezTo>
                    <a:pt x="2271" y="8045"/>
                    <a:pt x="1996" y="7642"/>
                    <a:pt x="1782" y="7215"/>
                  </a:cubicBezTo>
                  <a:cubicBezTo>
                    <a:pt x="1889" y="7108"/>
                    <a:pt x="1956" y="6940"/>
                    <a:pt x="1996" y="6812"/>
                  </a:cubicBezTo>
                  <a:cubicBezTo>
                    <a:pt x="2103" y="6558"/>
                    <a:pt x="2185" y="6303"/>
                    <a:pt x="2210" y="6028"/>
                  </a:cubicBezTo>
                  <a:cubicBezTo>
                    <a:pt x="2210" y="5987"/>
                    <a:pt x="2164" y="5941"/>
                    <a:pt x="2124" y="5941"/>
                  </a:cubicBezTo>
                  <a:cubicBezTo>
                    <a:pt x="2109" y="5940"/>
                    <a:pt x="2095" y="5940"/>
                    <a:pt x="2082" y="5940"/>
                  </a:cubicBezTo>
                  <a:cubicBezTo>
                    <a:pt x="1820" y="5940"/>
                    <a:pt x="1738" y="6125"/>
                    <a:pt x="1675" y="6323"/>
                  </a:cubicBezTo>
                  <a:cubicBezTo>
                    <a:pt x="1554" y="6163"/>
                    <a:pt x="1376" y="5960"/>
                    <a:pt x="1174" y="5960"/>
                  </a:cubicBezTo>
                  <a:cubicBezTo>
                    <a:pt x="1165" y="5960"/>
                    <a:pt x="1155" y="5961"/>
                    <a:pt x="1146" y="5962"/>
                  </a:cubicBezTo>
                  <a:cubicBezTo>
                    <a:pt x="978" y="5962"/>
                    <a:pt x="957" y="6089"/>
                    <a:pt x="978" y="6242"/>
                  </a:cubicBezTo>
                  <a:cubicBezTo>
                    <a:pt x="881" y="6159"/>
                    <a:pt x="785" y="6093"/>
                    <a:pt x="681" y="6093"/>
                  </a:cubicBezTo>
                  <a:cubicBezTo>
                    <a:pt x="626" y="6093"/>
                    <a:pt x="569" y="6111"/>
                    <a:pt x="509" y="6155"/>
                  </a:cubicBezTo>
                  <a:cubicBezTo>
                    <a:pt x="300" y="6303"/>
                    <a:pt x="530" y="6665"/>
                    <a:pt x="703" y="6878"/>
                  </a:cubicBezTo>
                  <a:cubicBezTo>
                    <a:pt x="655" y="6873"/>
                    <a:pt x="604" y="6870"/>
                    <a:pt x="552" y="6870"/>
                  </a:cubicBezTo>
                  <a:cubicBezTo>
                    <a:pt x="375" y="6870"/>
                    <a:pt x="194" y="6907"/>
                    <a:pt x="127" y="7006"/>
                  </a:cubicBezTo>
                  <a:cubicBezTo>
                    <a:pt x="0" y="7235"/>
                    <a:pt x="448" y="7362"/>
                    <a:pt x="575" y="7388"/>
                  </a:cubicBezTo>
                  <a:cubicBezTo>
                    <a:pt x="682" y="7428"/>
                    <a:pt x="810" y="7449"/>
                    <a:pt x="937" y="7449"/>
                  </a:cubicBezTo>
                  <a:cubicBezTo>
                    <a:pt x="964" y="7449"/>
                    <a:pt x="1012" y="7431"/>
                    <a:pt x="1059" y="7431"/>
                  </a:cubicBezTo>
                  <a:cubicBezTo>
                    <a:pt x="1082" y="7431"/>
                    <a:pt x="1105" y="7435"/>
                    <a:pt x="1125" y="7449"/>
                  </a:cubicBezTo>
                  <a:cubicBezTo>
                    <a:pt x="1294" y="7535"/>
                    <a:pt x="1421" y="7790"/>
                    <a:pt x="1528" y="7958"/>
                  </a:cubicBezTo>
                  <a:cubicBezTo>
                    <a:pt x="1679" y="8181"/>
                    <a:pt x="2509" y="9557"/>
                    <a:pt x="3011" y="9557"/>
                  </a:cubicBezTo>
                  <a:cubicBezTo>
                    <a:pt x="3083" y="9557"/>
                    <a:pt x="3148" y="9529"/>
                    <a:pt x="3203" y="9466"/>
                  </a:cubicBezTo>
                  <a:cubicBezTo>
                    <a:pt x="3926" y="9634"/>
                    <a:pt x="4629" y="9827"/>
                    <a:pt x="5327" y="10036"/>
                  </a:cubicBezTo>
                  <a:cubicBezTo>
                    <a:pt x="5347" y="10061"/>
                    <a:pt x="5368" y="10082"/>
                    <a:pt x="5413" y="10082"/>
                  </a:cubicBezTo>
                  <a:cubicBezTo>
                    <a:pt x="5520" y="10102"/>
                    <a:pt x="5602" y="10122"/>
                    <a:pt x="5709" y="10143"/>
                  </a:cubicBezTo>
                  <a:cubicBezTo>
                    <a:pt x="5775" y="10545"/>
                    <a:pt x="5984" y="10907"/>
                    <a:pt x="6366" y="11080"/>
                  </a:cubicBezTo>
                  <a:cubicBezTo>
                    <a:pt x="6533" y="11146"/>
                    <a:pt x="6712" y="11178"/>
                    <a:pt x="6892" y="11178"/>
                  </a:cubicBezTo>
                  <a:cubicBezTo>
                    <a:pt x="7057" y="11178"/>
                    <a:pt x="7223" y="11151"/>
                    <a:pt x="7384" y="11100"/>
                  </a:cubicBezTo>
                  <a:cubicBezTo>
                    <a:pt x="7430" y="11080"/>
                    <a:pt x="7471" y="11080"/>
                    <a:pt x="7512" y="11054"/>
                  </a:cubicBezTo>
                  <a:cubicBezTo>
                    <a:pt x="7512" y="11335"/>
                    <a:pt x="7512" y="11630"/>
                    <a:pt x="7532" y="11905"/>
                  </a:cubicBezTo>
                  <a:cubicBezTo>
                    <a:pt x="7364" y="12455"/>
                    <a:pt x="6921" y="12990"/>
                    <a:pt x="6559" y="13412"/>
                  </a:cubicBezTo>
                  <a:cubicBezTo>
                    <a:pt x="6157" y="13901"/>
                    <a:pt x="5709" y="14431"/>
                    <a:pt x="5159" y="14747"/>
                  </a:cubicBezTo>
                  <a:cubicBezTo>
                    <a:pt x="5113" y="14772"/>
                    <a:pt x="5113" y="14813"/>
                    <a:pt x="5138" y="14833"/>
                  </a:cubicBezTo>
                  <a:cubicBezTo>
                    <a:pt x="5113" y="14899"/>
                    <a:pt x="5138" y="14960"/>
                    <a:pt x="5200" y="14960"/>
                  </a:cubicBezTo>
                  <a:cubicBezTo>
                    <a:pt x="5475" y="14981"/>
                    <a:pt x="5729" y="15088"/>
                    <a:pt x="5984" y="15195"/>
                  </a:cubicBezTo>
                  <a:cubicBezTo>
                    <a:pt x="5996" y="15200"/>
                    <a:pt x="6008" y="15203"/>
                    <a:pt x="6019" y="15203"/>
                  </a:cubicBezTo>
                  <a:cubicBezTo>
                    <a:pt x="6050" y="15203"/>
                    <a:pt x="6076" y="15184"/>
                    <a:pt x="6091" y="15154"/>
                  </a:cubicBezTo>
                  <a:cubicBezTo>
                    <a:pt x="6091" y="15128"/>
                    <a:pt x="6111" y="15128"/>
                    <a:pt x="6111" y="15108"/>
                  </a:cubicBezTo>
                  <a:cubicBezTo>
                    <a:pt x="6259" y="15174"/>
                    <a:pt x="6412" y="15235"/>
                    <a:pt x="6559" y="15302"/>
                  </a:cubicBezTo>
                  <a:cubicBezTo>
                    <a:pt x="6687" y="15342"/>
                    <a:pt x="6793" y="15363"/>
                    <a:pt x="6921" y="15383"/>
                  </a:cubicBezTo>
                  <a:cubicBezTo>
                    <a:pt x="6933" y="15391"/>
                    <a:pt x="6943" y="15394"/>
                    <a:pt x="6952" y="15394"/>
                  </a:cubicBezTo>
                  <a:cubicBezTo>
                    <a:pt x="6974" y="15394"/>
                    <a:pt x="6988" y="15377"/>
                    <a:pt x="7002" y="15363"/>
                  </a:cubicBezTo>
                  <a:lnTo>
                    <a:pt x="7089" y="15363"/>
                  </a:lnTo>
                  <a:cubicBezTo>
                    <a:pt x="7216" y="15363"/>
                    <a:pt x="7343" y="15383"/>
                    <a:pt x="7471" y="15409"/>
                  </a:cubicBezTo>
                  <a:lnTo>
                    <a:pt x="7471" y="15429"/>
                  </a:lnTo>
                  <a:cubicBezTo>
                    <a:pt x="7471" y="15959"/>
                    <a:pt x="7384" y="16509"/>
                    <a:pt x="7364" y="17064"/>
                  </a:cubicBezTo>
                  <a:cubicBezTo>
                    <a:pt x="7343" y="17252"/>
                    <a:pt x="7277" y="17675"/>
                    <a:pt x="7471" y="17848"/>
                  </a:cubicBezTo>
                  <a:cubicBezTo>
                    <a:pt x="7430" y="18439"/>
                    <a:pt x="7323" y="19014"/>
                    <a:pt x="7277" y="19585"/>
                  </a:cubicBezTo>
                  <a:cubicBezTo>
                    <a:pt x="7272" y="19579"/>
                    <a:pt x="7265" y="19577"/>
                    <a:pt x="7258" y="19577"/>
                  </a:cubicBezTo>
                  <a:cubicBezTo>
                    <a:pt x="7237" y="19577"/>
                    <a:pt x="7211" y="19597"/>
                    <a:pt x="7196" y="19630"/>
                  </a:cubicBezTo>
                  <a:cubicBezTo>
                    <a:pt x="7109" y="19737"/>
                    <a:pt x="6982" y="19798"/>
                    <a:pt x="6875" y="19905"/>
                  </a:cubicBezTo>
                  <a:cubicBezTo>
                    <a:pt x="6473" y="20012"/>
                    <a:pt x="6157" y="20328"/>
                    <a:pt x="6157" y="20837"/>
                  </a:cubicBezTo>
                  <a:cubicBezTo>
                    <a:pt x="6131" y="20858"/>
                    <a:pt x="6157" y="20883"/>
                    <a:pt x="6157" y="20903"/>
                  </a:cubicBezTo>
                  <a:cubicBezTo>
                    <a:pt x="6259" y="21051"/>
                    <a:pt x="6412" y="21158"/>
                    <a:pt x="6559" y="21265"/>
                  </a:cubicBezTo>
                  <a:cubicBezTo>
                    <a:pt x="6855" y="21433"/>
                    <a:pt x="7237" y="21520"/>
                    <a:pt x="7578" y="21520"/>
                  </a:cubicBezTo>
                  <a:cubicBezTo>
                    <a:pt x="7812" y="21520"/>
                    <a:pt x="8041" y="21453"/>
                    <a:pt x="8194" y="21347"/>
                  </a:cubicBezTo>
                  <a:cubicBezTo>
                    <a:pt x="8382" y="21219"/>
                    <a:pt x="8469" y="21010"/>
                    <a:pt x="8423" y="20730"/>
                  </a:cubicBezTo>
                  <a:cubicBezTo>
                    <a:pt x="8403" y="20649"/>
                    <a:pt x="8382" y="20583"/>
                    <a:pt x="8342" y="20501"/>
                  </a:cubicBezTo>
                  <a:lnTo>
                    <a:pt x="8342" y="20476"/>
                  </a:lnTo>
                  <a:cubicBezTo>
                    <a:pt x="8235" y="20221"/>
                    <a:pt x="8067" y="20012"/>
                    <a:pt x="7939" y="19778"/>
                  </a:cubicBezTo>
                  <a:cubicBezTo>
                    <a:pt x="7960" y="18357"/>
                    <a:pt x="8449" y="16977"/>
                    <a:pt x="8362" y="15556"/>
                  </a:cubicBezTo>
                  <a:lnTo>
                    <a:pt x="8362" y="15429"/>
                  </a:lnTo>
                  <a:cubicBezTo>
                    <a:pt x="8510" y="15470"/>
                    <a:pt x="8678" y="15490"/>
                    <a:pt x="8831" y="15510"/>
                  </a:cubicBezTo>
                  <a:cubicBezTo>
                    <a:pt x="8871" y="15510"/>
                    <a:pt x="8912" y="15470"/>
                    <a:pt x="8912" y="15429"/>
                  </a:cubicBezTo>
                  <a:lnTo>
                    <a:pt x="8912" y="15409"/>
                  </a:lnTo>
                  <a:cubicBezTo>
                    <a:pt x="8999" y="15383"/>
                    <a:pt x="9106" y="15383"/>
                    <a:pt x="9187" y="15383"/>
                  </a:cubicBezTo>
                  <a:cubicBezTo>
                    <a:pt x="9167" y="15429"/>
                    <a:pt x="9167" y="15449"/>
                    <a:pt x="9187" y="15490"/>
                  </a:cubicBezTo>
                  <a:cubicBezTo>
                    <a:pt x="9253" y="15617"/>
                    <a:pt x="9381" y="15684"/>
                    <a:pt x="9528" y="15704"/>
                  </a:cubicBezTo>
                  <a:cubicBezTo>
                    <a:pt x="9615" y="15724"/>
                    <a:pt x="9676" y="15724"/>
                    <a:pt x="9762" y="15724"/>
                  </a:cubicBezTo>
                  <a:cubicBezTo>
                    <a:pt x="9762" y="17166"/>
                    <a:pt x="9824" y="18632"/>
                    <a:pt x="10058" y="20053"/>
                  </a:cubicBezTo>
                  <a:cubicBezTo>
                    <a:pt x="9931" y="20287"/>
                    <a:pt x="9824" y="20583"/>
                    <a:pt x="10124" y="20730"/>
                  </a:cubicBezTo>
                  <a:cubicBezTo>
                    <a:pt x="10206" y="20776"/>
                    <a:pt x="10312" y="20797"/>
                    <a:pt x="10419" y="20817"/>
                  </a:cubicBezTo>
                  <a:cubicBezTo>
                    <a:pt x="10613" y="20837"/>
                    <a:pt x="10822" y="20817"/>
                    <a:pt x="11015" y="20883"/>
                  </a:cubicBezTo>
                  <a:cubicBezTo>
                    <a:pt x="11204" y="20944"/>
                    <a:pt x="11397" y="21051"/>
                    <a:pt x="11565" y="21112"/>
                  </a:cubicBezTo>
                  <a:cubicBezTo>
                    <a:pt x="11840" y="21240"/>
                    <a:pt x="12115" y="21347"/>
                    <a:pt x="12416" y="21433"/>
                  </a:cubicBezTo>
                  <a:cubicBezTo>
                    <a:pt x="12604" y="21474"/>
                    <a:pt x="12905" y="21560"/>
                    <a:pt x="13180" y="21560"/>
                  </a:cubicBezTo>
                  <a:cubicBezTo>
                    <a:pt x="13368" y="21560"/>
                    <a:pt x="13562" y="21494"/>
                    <a:pt x="13668" y="21306"/>
                  </a:cubicBezTo>
                  <a:cubicBezTo>
                    <a:pt x="13796" y="21092"/>
                    <a:pt x="13709" y="20776"/>
                    <a:pt x="13623" y="20562"/>
                  </a:cubicBezTo>
                  <a:cubicBezTo>
                    <a:pt x="13516" y="20201"/>
                    <a:pt x="13307" y="19946"/>
                    <a:pt x="12945" y="19865"/>
                  </a:cubicBezTo>
                  <a:cubicBezTo>
                    <a:pt x="12829" y="19837"/>
                    <a:pt x="12708" y="19826"/>
                    <a:pt x="12587" y="19826"/>
                  </a:cubicBezTo>
                  <a:cubicBezTo>
                    <a:pt x="12507" y="19826"/>
                    <a:pt x="12427" y="19831"/>
                    <a:pt x="12349" y="19839"/>
                  </a:cubicBezTo>
                  <a:cubicBezTo>
                    <a:pt x="12024" y="19876"/>
                    <a:pt x="11698" y="19937"/>
                    <a:pt x="11393" y="19937"/>
                  </a:cubicBezTo>
                  <a:cubicBezTo>
                    <a:pt x="11322" y="19937"/>
                    <a:pt x="11252" y="19933"/>
                    <a:pt x="11183" y="19926"/>
                  </a:cubicBezTo>
                  <a:cubicBezTo>
                    <a:pt x="11036" y="19905"/>
                    <a:pt x="10908" y="19865"/>
                    <a:pt x="10781" y="19778"/>
                  </a:cubicBezTo>
                  <a:lnTo>
                    <a:pt x="10781" y="19737"/>
                  </a:lnTo>
                  <a:cubicBezTo>
                    <a:pt x="10694" y="19203"/>
                    <a:pt x="10567" y="18673"/>
                    <a:pt x="10506" y="18123"/>
                  </a:cubicBezTo>
                  <a:cubicBezTo>
                    <a:pt x="10694" y="17955"/>
                    <a:pt x="10781" y="17721"/>
                    <a:pt x="10801" y="17420"/>
                  </a:cubicBezTo>
                  <a:cubicBezTo>
                    <a:pt x="10801" y="17166"/>
                    <a:pt x="10761" y="16911"/>
                    <a:pt x="10715" y="16656"/>
                  </a:cubicBezTo>
                  <a:cubicBezTo>
                    <a:pt x="10694" y="16361"/>
                    <a:pt x="10654" y="16045"/>
                    <a:pt x="10633" y="15745"/>
                  </a:cubicBezTo>
                  <a:lnTo>
                    <a:pt x="10633" y="15617"/>
                  </a:lnTo>
                  <a:lnTo>
                    <a:pt x="10674" y="15617"/>
                  </a:lnTo>
                  <a:cubicBezTo>
                    <a:pt x="10740" y="15597"/>
                    <a:pt x="10761" y="15536"/>
                    <a:pt x="10740" y="15490"/>
                  </a:cubicBezTo>
                  <a:cubicBezTo>
                    <a:pt x="10715" y="15470"/>
                    <a:pt x="10715" y="15449"/>
                    <a:pt x="10715" y="15449"/>
                  </a:cubicBezTo>
                  <a:cubicBezTo>
                    <a:pt x="10908" y="15429"/>
                    <a:pt x="11122" y="15409"/>
                    <a:pt x="11331" y="15383"/>
                  </a:cubicBezTo>
                  <a:cubicBezTo>
                    <a:pt x="11377" y="15383"/>
                    <a:pt x="11418" y="15322"/>
                    <a:pt x="11397" y="15281"/>
                  </a:cubicBezTo>
                  <a:cubicBezTo>
                    <a:pt x="11397" y="15256"/>
                    <a:pt x="11377" y="15215"/>
                    <a:pt x="11377" y="15195"/>
                  </a:cubicBezTo>
                  <a:cubicBezTo>
                    <a:pt x="11458" y="15195"/>
                    <a:pt x="11565" y="15174"/>
                    <a:pt x="11672" y="15154"/>
                  </a:cubicBezTo>
                  <a:cubicBezTo>
                    <a:pt x="11759" y="15281"/>
                    <a:pt x="11861" y="15409"/>
                    <a:pt x="11968" y="15510"/>
                  </a:cubicBezTo>
                  <a:cubicBezTo>
                    <a:pt x="11982" y="15529"/>
                    <a:pt x="11999" y="15544"/>
                    <a:pt x="12023" y="15544"/>
                  </a:cubicBezTo>
                  <a:cubicBezTo>
                    <a:pt x="12032" y="15544"/>
                    <a:pt x="12042" y="15542"/>
                    <a:pt x="12054" y="15536"/>
                  </a:cubicBezTo>
                  <a:cubicBezTo>
                    <a:pt x="12497" y="15409"/>
                    <a:pt x="12966" y="15449"/>
                    <a:pt x="13434" y="15342"/>
                  </a:cubicBezTo>
                  <a:cubicBezTo>
                    <a:pt x="13495" y="15322"/>
                    <a:pt x="13495" y="15256"/>
                    <a:pt x="13475" y="15215"/>
                  </a:cubicBezTo>
                  <a:cubicBezTo>
                    <a:pt x="13495" y="15174"/>
                    <a:pt x="13516" y="15128"/>
                    <a:pt x="13475" y="15108"/>
                  </a:cubicBezTo>
                  <a:cubicBezTo>
                    <a:pt x="13006" y="14665"/>
                    <a:pt x="12436" y="14344"/>
                    <a:pt x="12074" y="13815"/>
                  </a:cubicBezTo>
                  <a:cubicBezTo>
                    <a:pt x="11759" y="13346"/>
                    <a:pt x="11504" y="12862"/>
                    <a:pt x="11249" y="12353"/>
                  </a:cubicBezTo>
                  <a:cubicBezTo>
                    <a:pt x="11224" y="12246"/>
                    <a:pt x="11204" y="12139"/>
                    <a:pt x="11183" y="12012"/>
                  </a:cubicBezTo>
                  <a:cubicBezTo>
                    <a:pt x="11122" y="11630"/>
                    <a:pt x="11122" y="11207"/>
                    <a:pt x="11163" y="10800"/>
                  </a:cubicBezTo>
                  <a:lnTo>
                    <a:pt x="11163" y="10800"/>
                  </a:lnTo>
                  <a:cubicBezTo>
                    <a:pt x="11279" y="10832"/>
                    <a:pt x="11401" y="10848"/>
                    <a:pt x="11524" y="10848"/>
                  </a:cubicBezTo>
                  <a:cubicBezTo>
                    <a:pt x="11985" y="10848"/>
                    <a:pt x="12451" y="10623"/>
                    <a:pt x="12584" y="10189"/>
                  </a:cubicBezTo>
                  <a:cubicBezTo>
                    <a:pt x="12676" y="10294"/>
                    <a:pt x="12795" y="10392"/>
                    <a:pt x="12907" y="10392"/>
                  </a:cubicBezTo>
                  <a:cubicBezTo>
                    <a:pt x="12974" y="10392"/>
                    <a:pt x="13038" y="10357"/>
                    <a:pt x="13093" y="10270"/>
                  </a:cubicBezTo>
                  <a:cubicBezTo>
                    <a:pt x="13134" y="10209"/>
                    <a:pt x="13159" y="10143"/>
                    <a:pt x="13159" y="10082"/>
                  </a:cubicBezTo>
                  <a:lnTo>
                    <a:pt x="13200" y="10082"/>
                  </a:lnTo>
                  <a:cubicBezTo>
                    <a:pt x="13984" y="9868"/>
                    <a:pt x="14748" y="9700"/>
                    <a:pt x="15532" y="9593"/>
                  </a:cubicBezTo>
                  <a:cubicBezTo>
                    <a:pt x="15588" y="9659"/>
                    <a:pt x="15655" y="9688"/>
                    <a:pt x="15731" y="9688"/>
                  </a:cubicBezTo>
                  <a:cubicBezTo>
                    <a:pt x="16241" y="9688"/>
                    <a:pt x="17133" y="8376"/>
                    <a:pt x="17315" y="8172"/>
                  </a:cubicBezTo>
                  <a:cubicBezTo>
                    <a:pt x="17422" y="7999"/>
                    <a:pt x="17549" y="7810"/>
                    <a:pt x="17717" y="7683"/>
                  </a:cubicBezTo>
                  <a:cubicBezTo>
                    <a:pt x="17732" y="7676"/>
                    <a:pt x="17749" y="7674"/>
                    <a:pt x="17768" y="7674"/>
                  </a:cubicBezTo>
                  <a:cubicBezTo>
                    <a:pt x="17804" y="7674"/>
                    <a:pt x="17846" y="7683"/>
                    <a:pt x="17890" y="7683"/>
                  </a:cubicBezTo>
                  <a:cubicBezTo>
                    <a:pt x="17922" y="7689"/>
                    <a:pt x="17955" y="7692"/>
                    <a:pt x="17988" y="7692"/>
                  </a:cubicBezTo>
                  <a:cubicBezTo>
                    <a:pt x="18070" y="7692"/>
                    <a:pt x="18154" y="7677"/>
                    <a:pt x="18226" y="7663"/>
                  </a:cubicBezTo>
                  <a:cubicBezTo>
                    <a:pt x="18354" y="7663"/>
                    <a:pt x="18888" y="7535"/>
                    <a:pt x="18761" y="7322"/>
                  </a:cubicBezTo>
                  <a:cubicBezTo>
                    <a:pt x="18674" y="7153"/>
                    <a:pt x="18420" y="7133"/>
                    <a:pt x="18206" y="7133"/>
                  </a:cubicBezTo>
                  <a:cubicBezTo>
                    <a:pt x="18379" y="6940"/>
                    <a:pt x="18588" y="6644"/>
                    <a:pt x="18420" y="6430"/>
                  </a:cubicBezTo>
                  <a:cubicBezTo>
                    <a:pt x="18378" y="6365"/>
                    <a:pt x="18324" y="6337"/>
                    <a:pt x="18263" y="6337"/>
                  </a:cubicBezTo>
                  <a:cubicBezTo>
                    <a:pt x="18168" y="6337"/>
                    <a:pt x="18057" y="6404"/>
                    <a:pt x="17951" y="6497"/>
                  </a:cubicBezTo>
                  <a:cubicBezTo>
                    <a:pt x="17972" y="6344"/>
                    <a:pt x="17951" y="6216"/>
                    <a:pt x="17804" y="6196"/>
                  </a:cubicBezTo>
                  <a:cubicBezTo>
                    <a:pt x="17793" y="6195"/>
                    <a:pt x="17783" y="6195"/>
                    <a:pt x="17772" y="6195"/>
                  </a:cubicBezTo>
                  <a:cubicBezTo>
                    <a:pt x="17571" y="6195"/>
                    <a:pt x="17394" y="6377"/>
                    <a:pt x="17254" y="6537"/>
                  </a:cubicBezTo>
                  <a:cubicBezTo>
                    <a:pt x="17187" y="6303"/>
                    <a:pt x="17126" y="6115"/>
                    <a:pt x="16826" y="6115"/>
                  </a:cubicBezTo>
                  <a:cubicBezTo>
                    <a:pt x="16785" y="6135"/>
                    <a:pt x="16744" y="6155"/>
                    <a:pt x="16744" y="6196"/>
                  </a:cubicBezTo>
                  <a:cubicBezTo>
                    <a:pt x="16765" y="6598"/>
                    <a:pt x="17019" y="6960"/>
                    <a:pt x="17019" y="7362"/>
                  </a:cubicBezTo>
                  <a:cubicBezTo>
                    <a:pt x="16785" y="7810"/>
                    <a:pt x="16444" y="8213"/>
                    <a:pt x="16108" y="8574"/>
                  </a:cubicBezTo>
                  <a:lnTo>
                    <a:pt x="15833" y="8849"/>
                  </a:lnTo>
                  <a:cubicBezTo>
                    <a:pt x="15767" y="8890"/>
                    <a:pt x="15532" y="8916"/>
                    <a:pt x="15425" y="8936"/>
                  </a:cubicBezTo>
                  <a:cubicBezTo>
                    <a:pt x="14962" y="9017"/>
                    <a:pt x="14473" y="9084"/>
                    <a:pt x="13984" y="9124"/>
                  </a:cubicBezTo>
                  <a:cubicBezTo>
                    <a:pt x="13753" y="9152"/>
                    <a:pt x="13514" y="9171"/>
                    <a:pt x="13276" y="9171"/>
                  </a:cubicBezTo>
                  <a:cubicBezTo>
                    <a:pt x="13122" y="9171"/>
                    <a:pt x="12968" y="9163"/>
                    <a:pt x="12818" y="9145"/>
                  </a:cubicBezTo>
                  <a:cubicBezTo>
                    <a:pt x="12818" y="9084"/>
                    <a:pt x="12818" y="9017"/>
                    <a:pt x="12838" y="8956"/>
                  </a:cubicBezTo>
                  <a:cubicBezTo>
                    <a:pt x="12853" y="8894"/>
                    <a:pt x="12815" y="8845"/>
                    <a:pt x="12760" y="8845"/>
                  </a:cubicBezTo>
                  <a:cubicBezTo>
                    <a:pt x="12739" y="8845"/>
                    <a:pt x="12715" y="8853"/>
                    <a:pt x="12691" y="8870"/>
                  </a:cubicBezTo>
                  <a:cubicBezTo>
                    <a:pt x="12604" y="8936"/>
                    <a:pt x="12523" y="8997"/>
                    <a:pt x="12436" y="9063"/>
                  </a:cubicBezTo>
                  <a:cubicBezTo>
                    <a:pt x="12257" y="8950"/>
                    <a:pt x="12073" y="8903"/>
                    <a:pt x="11887" y="8903"/>
                  </a:cubicBezTo>
                  <a:cubicBezTo>
                    <a:pt x="11654" y="8903"/>
                    <a:pt x="11418" y="8976"/>
                    <a:pt x="11183" y="9084"/>
                  </a:cubicBezTo>
                  <a:cubicBezTo>
                    <a:pt x="10761" y="9063"/>
                    <a:pt x="10399" y="8788"/>
                    <a:pt x="9976" y="8763"/>
                  </a:cubicBezTo>
                  <a:cubicBezTo>
                    <a:pt x="9951" y="8661"/>
                    <a:pt x="9931" y="8574"/>
                    <a:pt x="9890" y="8467"/>
                  </a:cubicBezTo>
                  <a:cubicBezTo>
                    <a:pt x="11397" y="8299"/>
                    <a:pt x="12859" y="7556"/>
                    <a:pt x="13602" y="6242"/>
                  </a:cubicBezTo>
                  <a:cubicBezTo>
                    <a:pt x="13643" y="6155"/>
                    <a:pt x="13689" y="6069"/>
                    <a:pt x="13730" y="5962"/>
                  </a:cubicBezTo>
                  <a:cubicBezTo>
                    <a:pt x="13847" y="6120"/>
                    <a:pt x="14028" y="6209"/>
                    <a:pt x="14195" y="6209"/>
                  </a:cubicBezTo>
                  <a:cubicBezTo>
                    <a:pt x="14389" y="6209"/>
                    <a:pt x="14565" y="6088"/>
                    <a:pt x="14600" y="5814"/>
                  </a:cubicBezTo>
                  <a:cubicBezTo>
                    <a:pt x="14621" y="5560"/>
                    <a:pt x="14580" y="5285"/>
                    <a:pt x="14325" y="5198"/>
                  </a:cubicBezTo>
                  <a:cubicBezTo>
                    <a:pt x="14259" y="5178"/>
                    <a:pt x="14218" y="5157"/>
                    <a:pt x="14178" y="5157"/>
                  </a:cubicBezTo>
                  <a:cubicBezTo>
                    <a:pt x="14091" y="5157"/>
                    <a:pt x="13984" y="5178"/>
                    <a:pt x="13923" y="5223"/>
                  </a:cubicBezTo>
                  <a:cubicBezTo>
                    <a:pt x="13984" y="4541"/>
                    <a:pt x="13750" y="3904"/>
                    <a:pt x="13348" y="3334"/>
                  </a:cubicBezTo>
                  <a:lnTo>
                    <a:pt x="13368" y="3334"/>
                  </a:lnTo>
                  <a:cubicBezTo>
                    <a:pt x="13388" y="3314"/>
                    <a:pt x="13414" y="3268"/>
                    <a:pt x="13434" y="3247"/>
                  </a:cubicBezTo>
                  <a:cubicBezTo>
                    <a:pt x="13434" y="3227"/>
                    <a:pt x="13455" y="3227"/>
                    <a:pt x="13475" y="3207"/>
                  </a:cubicBezTo>
                  <a:cubicBezTo>
                    <a:pt x="13770" y="3079"/>
                    <a:pt x="14112" y="3034"/>
                    <a:pt x="14407" y="2993"/>
                  </a:cubicBezTo>
                  <a:cubicBezTo>
                    <a:pt x="14789" y="2932"/>
                    <a:pt x="15196" y="2906"/>
                    <a:pt x="15553" y="2845"/>
                  </a:cubicBezTo>
                  <a:cubicBezTo>
                    <a:pt x="15599" y="2845"/>
                    <a:pt x="15639" y="2779"/>
                    <a:pt x="15619" y="2738"/>
                  </a:cubicBezTo>
                  <a:cubicBezTo>
                    <a:pt x="15532" y="2463"/>
                    <a:pt x="15471" y="2142"/>
                    <a:pt x="15278" y="1888"/>
                  </a:cubicBezTo>
                  <a:cubicBezTo>
                    <a:pt x="15181" y="1757"/>
                    <a:pt x="15039" y="1716"/>
                    <a:pt x="14887" y="1716"/>
                  </a:cubicBezTo>
                  <a:cubicBezTo>
                    <a:pt x="14742" y="1716"/>
                    <a:pt x="14587" y="1754"/>
                    <a:pt x="14453" y="1786"/>
                  </a:cubicBezTo>
                  <a:cubicBezTo>
                    <a:pt x="14514" y="1592"/>
                    <a:pt x="14641" y="1378"/>
                    <a:pt x="14641" y="1170"/>
                  </a:cubicBezTo>
                  <a:lnTo>
                    <a:pt x="14641" y="1149"/>
                  </a:lnTo>
                  <a:cubicBezTo>
                    <a:pt x="14621" y="1083"/>
                    <a:pt x="14600" y="1042"/>
                    <a:pt x="14560" y="976"/>
                  </a:cubicBezTo>
                  <a:cubicBezTo>
                    <a:pt x="14407" y="828"/>
                    <a:pt x="14112" y="742"/>
                    <a:pt x="13984" y="615"/>
                  </a:cubicBezTo>
                  <a:cubicBezTo>
                    <a:pt x="13964" y="594"/>
                    <a:pt x="13942" y="584"/>
                    <a:pt x="13921" y="584"/>
                  </a:cubicBezTo>
                  <a:cubicBezTo>
                    <a:pt x="13899" y="584"/>
                    <a:pt x="13877" y="594"/>
                    <a:pt x="13857" y="615"/>
                  </a:cubicBezTo>
                  <a:cubicBezTo>
                    <a:pt x="13455" y="1149"/>
                    <a:pt x="13200" y="1786"/>
                    <a:pt x="12777" y="2295"/>
                  </a:cubicBezTo>
                  <a:cubicBezTo>
                    <a:pt x="12731" y="2336"/>
                    <a:pt x="12711" y="2377"/>
                    <a:pt x="12670" y="2422"/>
                  </a:cubicBezTo>
                  <a:cubicBezTo>
                    <a:pt x="12650" y="2443"/>
                    <a:pt x="12650" y="2463"/>
                    <a:pt x="12650" y="2484"/>
                  </a:cubicBezTo>
                  <a:cubicBezTo>
                    <a:pt x="12624" y="2484"/>
                    <a:pt x="12624" y="2484"/>
                    <a:pt x="12604" y="2504"/>
                  </a:cubicBezTo>
                  <a:cubicBezTo>
                    <a:pt x="12141" y="2102"/>
                    <a:pt x="11606" y="1786"/>
                    <a:pt x="11097" y="1592"/>
                  </a:cubicBezTo>
                  <a:cubicBezTo>
                    <a:pt x="10506" y="1338"/>
                    <a:pt x="9869" y="1231"/>
                    <a:pt x="9253" y="1210"/>
                  </a:cubicBezTo>
                  <a:cubicBezTo>
                    <a:pt x="9233" y="1190"/>
                    <a:pt x="9212" y="1170"/>
                    <a:pt x="9187" y="1170"/>
                  </a:cubicBezTo>
                  <a:cubicBezTo>
                    <a:pt x="8296" y="1170"/>
                    <a:pt x="7405" y="1277"/>
                    <a:pt x="6641" y="1740"/>
                  </a:cubicBezTo>
                  <a:cubicBezTo>
                    <a:pt x="6539" y="1786"/>
                    <a:pt x="6452" y="1847"/>
                    <a:pt x="6366" y="1913"/>
                  </a:cubicBezTo>
                  <a:cubicBezTo>
                    <a:pt x="6238" y="1995"/>
                    <a:pt x="6111" y="2122"/>
                    <a:pt x="5984" y="2229"/>
                  </a:cubicBezTo>
                  <a:cubicBezTo>
                    <a:pt x="5963" y="2229"/>
                    <a:pt x="5963" y="2209"/>
                    <a:pt x="5943" y="2209"/>
                  </a:cubicBezTo>
                  <a:cubicBezTo>
                    <a:pt x="5902" y="2168"/>
                    <a:pt x="5856" y="2142"/>
                    <a:pt x="5836" y="2122"/>
                  </a:cubicBezTo>
                  <a:lnTo>
                    <a:pt x="5816" y="2102"/>
                  </a:lnTo>
                  <a:cubicBezTo>
                    <a:pt x="5795" y="2081"/>
                    <a:pt x="5775" y="2081"/>
                    <a:pt x="5750" y="2081"/>
                  </a:cubicBezTo>
                  <a:cubicBezTo>
                    <a:pt x="5495" y="1827"/>
                    <a:pt x="5327" y="1506"/>
                    <a:pt x="5159" y="1190"/>
                  </a:cubicBezTo>
                  <a:cubicBezTo>
                    <a:pt x="4986" y="828"/>
                    <a:pt x="4858" y="447"/>
                    <a:pt x="4756" y="65"/>
                  </a:cubicBezTo>
                  <a:cubicBezTo>
                    <a:pt x="4756" y="25"/>
                    <a:pt x="4720" y="0"/>
                    <a:pt x="46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20"/>
            <p:cNvSpPr/>
            <p:nvPr/>
          </p:nvSpPr>
          <p:spPr>
            <a:xfrm flipH="1">
              <a:off x="5780656" y="4538658"/>
              <a:ext cx="475648" cy="474560"/>
            </a:xfrm>
            <a:custGeom>
              <a:avLst/>
              <a:gdLst/>
              <a:ahLst/>
              <a:cxnLst/>
              <a:rect l="l" t="t" r="r" b="b"/>
              <a:pathLst>
                <a:path w="6121" h="6107" extrusionOk="0">
                  <a:moveTo>
                    <a:pt x="3411" y="187"/>
                  </a:moveTo>
                  <a:cubicBezTo>
                    <a:pt x="3692" y="187"/>
                    <a:pt x="3912" y="273"/>
                    <a:pt x="3829" y="477"/>
                  </a:cubicBezTo>
                  <a:cubicBezTo>
                    <a:pt x="3776" y="591"/>
                    <a:pt x="3596" y="636"/>
                    <a:pt x="3387" y="636"/>
                  </a:cubicBezTo>
                  <a:cubicBezTo>
                    <a:pt x="3092" y="636"/>
                    <a:pt x="2738" y="547"/>
                    <a:pt x="2601" y="437"/>
                  </a:cubicBezTo>
                  <a:cubicBezTo>
                    <a:pt x="2743" y="284"/>
                    <a:pt x="3111" y="187"/>
                    <a:pt x="3411" y="187"/>
                  </a:cubicBezTo>
                  <a:close/>
                  <a:moveTo>
                    <a:pt x="2581" y="605"/>
                  </a:moveTo>
                  <a:cubicBezTo>
                    <a:pt x="2777" y="729"/>
                    <a:pt x="3090" y="811"/>
                    <a:pt x="3372" y="811"/>
                  </a:cubicBezTo>
                  <a:cubicBezTo>
                    <a:pt x="3574" y="811"/>
                    <a:pt x="3760" y="769"/>
                    <a:pt x="3874" y="671"/>
                  </a:cubicBezTo>
                  <a:lnTo>
                    <a:pt x="3874" y="671"/>
                  </a:lnTo>
                  <a:cubicBezTo>
                    <a:pt x="3936" y="1476"/>
                    <a:pt x="3829" y="2306"/>
                    <a:pt x="3915" y="3131"/>
                  </a:cubicBezTo>
                  <a:cubicBezTo>
                    <a:pt x="3874" y="3171"/>
                    <a:pt x="3874" y="3238"/>
                    <a:pt x="3915" y="3278"/>
                  </a:cubicBezTo>
                  <a:cubicBezTo>
                    <a:pt x="4190" y="3426"/>
                    <a:pt x="4445" y="3620"/>
                    <a:pt x="4679" y="3808"/>
                  </a:cubicBezTo>
                  <a:cubicBezTo>
                    <a:pt x="4275" y="3723"/>
                    <a:pt x="3854" y="3676"/>
                    <a:pt x="3433" y="3676"/>
                  </a:cubicBezTo>
                  <a:cubicBezTo>
                    <a:pt x="2925" y="3676"/>
                    <a:pt x="2418" y="3744"/>
                    <a:pt x="1944" y="3895"/>
                  </a:cubicBezTo>
                  <a:cubicBezTo>
                    <a:pt x="2133" y="3747"/>
                    <a:pt x="2326" y="3579"/>
                    <a:pt x="2494" y="3406"/>
                  </a:cubicBezTo>
                  <a:cubicBezTo>
                    <a:pt x="2515" y="3385"/>
                    <a:pt x="2515" y="3365"/>
                    <a:pt x="2515" y="3345"/>
                  </a:cubicBezTo>
                  <a:cubicBezTo>
                    <a:pt x="2535" y="3324"/>
                    <a:pt x="2555" y="3299"/>
                    <a:pt x="2555" y="3278"/>
                  </a:cubicBezTo>
                  <a:cubicBezTo>
                    <a:pt x="2555" y="2387"/>
                    <a:pt x="2581" y="1496"/>
                    <a:pt x="2581" y="605"/>
                  </a:cubicBezTo>
                  <a:close/>
                  <a:moveTo>
                    <a:pt x="3445" y="3845"/>
                  </a:moveTo>
                  <a:cubicBezTo>
                    <a:pt x="3788" y="3845"/>
                    <a:pt x="4130" y="3877"/>
                    <a:pt x="4465" y="3935"/>
                  </a:cubicBezTo>
                  <a:cubicBezTo>
                    <a:pt x="3925" y="4098"/>
                    <a:pt x="3384" y="4219"/>
                    <a:pt x="2836" y="4219"/>
                  </a:cubicBezTo>
                  <a:cubicBezTo>
                    <a:pt x="2525" y="4219"/>
                    <a:pt x="2213" y="4180"/>
                    <a:pt x="1899" y="4088"/>
                  </a:cubicBezTo>
                  <a:cubicBezTo>
                    <a:pt x="2399" y="3919"/>
                    <a:pt x="2923" y="3845"/>
                    <a:pt x="3445" y="3845"/>
                  </a:cubicBezTo>
                  <a:close/>
                  <a:moveTo>
                    <a:pt x="4827" y="3915"/>
                  </a:moveTo>
                  <a:cubicBezTo>
                    <a:pt x="4873" y="3935"/>
                    <a:pt x="4893" y="3961"/>
                    <a:pt x="4913" y="3981"/>
                  </a:cubicBezTo>
                  <a:cubicBezTo>
                    <a:pt x="5275" y="4276"/>
                    <a:pt x="5611" y="4597"/>
                    <a:pt x="5911" y="4933"/>
                  </a:cubicBezTo>
                  <a:cubicBezTo>
                    <a:pt x="5484" y="5870"/>
                    <a:pt x="3981" y="5952"/>
                    <a:pt x="3111" y="5952"/>
                  </a:cubicBezTo>
                  <a:cubicBezTo>
                    <a:pt x="2219" y="5952"/>
                    <a:pt x="1053" y="5870"/>
                    <a:pt x="264" y="5361"/>
                  </a:cubicBezTo>
                  <a:lnTo>
                    <a:pt x="264" y="5336"/>
                  </a:lnTo>
                  <a:cubicBezTo>
                    <a:pt x="692" y="4913"/>
                    <a:pt x="1155" y="4551"/>
                    <a:pt x="1624" y="4170"/>
                  </a:cubicBezTo>
                  <a:cubicBezTo>
                    <a:pt x="2031" y="4324"/>
                    <a:pt x="2439" y="4389"/>
                    <a:pt x="2846" y="4389"/>
                  </a:cubicBezTo>
                  <a:cubicBezTo>
                    <a:pt x="3498" y="4389"/>
                    <a:pt x="4147" y="4224"/>
                    <a:pt x="4786" y="4001"/>
                  </a:cubicBezTo>
                  <a:cubicBezTo>
                    <a:pt x="4806" y="4001"/>
                    <a:pt x="4827" y="3981"/>
                    <a:pt x="4827" y="3935"/>
                  </a:cubicBezTo>
                  <a:lnTo>
                    <a:pt x="4827" y="3915"/>
                  </a:lnTo>
                  <a:close/>
                  <a:moveTo>
                    <a:pt x="3435" y="1"/>
                  </a:moveTo>
                  <a:cubicBezTo>
                    <a:pt x="3036" y="1"/>
                    <a:pt x="2555" y="169"/>
                    <a:pt x="2428" y="396"/>
                  </a:cubicBezTo>
                  <a:cubicBezTo>
                    <a:pt x="2408" y="416"/>
                    <a:pt x="2408" y="437"/>
                    <a:pt x="2408" y="457"/>
                  </a:cubicBezTo>
                  <a:cubicBezTo>
                    <a:pt x="2408" y="1389"/>
                    <a:pt x="2387" y="2326"/>
                    <a:pt x="2387" y="3278"/>
                  </a:cubicBezTo>
                  <a:lnTo>
                    <a:pt x="2367" y="3278"/>
                  </a:lnTo>
                  <a:cubicBezTo>
                    <a:pt x="1664" y="3961"/>
                    <a:pt x="839" y="4511"/>
                    <a:pt x="162" y="5234"/>
                  </a:cubicBezTo>
                  <a:cubicBezTo>
                    <a:pt x="137" y="5234"/>
                    <a:pt x="137" y="5254"/>
                    <a:pt x="137" y="5275"/>
                  </a:cubicBezTo>
                  <a:cubicBezTo>
                    <a:pt x="126" y="5269"/>
                    <a:pt x="115" y="5267"/>
                    <a:pt x="105" y="5267"/>
                  </a:cubicBezTo>
                  <a:cubicBezTo>
                    <a:pt x="40" y="5267"/>
                    <a:pt x="0" y="5369"/>
                    <a:pt x="75" y="5422"/>
                  </a:cubicBezTo>
                  <a:cubicBezTo>
                    <a:pt x="137" y="5489"/>
                    <a:pt x="223" y="5550"/>
                    <a:pt x="330" y="5590"/>
                  </a:cubicBezTo>
                  <a:cubicBezTo>
                    <a:pt x="391" y="5636"/>
                    <a:pt x="478" y="5677"/>
                    <a:pt x="544" y="5697"/>
                  </a:cubicBezTo>
                  <a:cubicBezTo>
                    <a:pt x="1268" y="6034"/>
                    <a:pt x="2159" y="6107"/>
                    <a:pt x="2940" y="6107"/>
                  </a:cubicBezTo>
                  <a:cubicBezTo>
                    <a:pt x="3094" y="6107"/>
                    <a:pt x="3243" y="6104"/>
                    <a:pt x="3386" y="6100"/>
                  </a:cubicBezTo>
                  <a:cubicBezTo>
                    <a:pt x="4083" y="6100"/>
                    <a:pt x="5061" y="5998"/>
                    <a:pt x="5657" y="5509"/>
                  </a:cubicBezTo>
                  <a:cubicBezTo>
                    <a:pt x="5845" y="5361"/>
                    <a:pt x="5993" y="5168"/>
                    <a:pt x="6100" y="4933"/>
                  </a:cubicBezTo>
                  <a:cubicBezTo>
                    <a:pt x="6120" y="4893"/>
                    <a:pt x="6100" y="4872"/>
                    <a:pt x="6080" y="4852"/>
                  </a:cubicBezTo>
                  <a:cubicBezTo>
                    <a:pt x="5932" y="4699"/>
                    <a:pt x="5784" y="4551"/>
                    <a:pt x="5657" y="4404"/>
                  </a:cubicBezTo>
                  <a:cubicBezTo>
                    <a:pt x="5168" y="3961"/>
                    <a:pt x="4638" y="3513"/>
                    <a:pt x="4083" y="3171"/>
                  </a:cubicBezTo>
                  <a:lnTo>
                    <a:pt x="4083" y="3131"/>
                  </a:lnTo>
                  <a:cubicBezTo>
                    <a:pt x="4002" y="2199"/>
                    <a:pt x="4149" y="1241"/>
                    <a:pt x="4022" y="309"/>
                  </a:cubicBezTo>
                  <a:cubicBezTo>
                    <a:pt x="4022" y="289"/>
                    <a:pt x="4002" y="289"/>
                    <a:pt x="4002" y="269"/>
                  </a:cubicBezTo>
                  <a:cubicBezTo>
                    <a:pt x="3942" y="79"/>
                    <a:pt x="3707" y="1"/>
                    <a:pt x="34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20"/>
            <p:cNvSpPr/>
            <p:nvPr/>
          </p:nvSpPr>
          <p:spPr>
            <a:xfrm rot="-1878843" flipH="1">
              <a:off x="4906403" y="4729825"/>
              <a:ext cx="215473" cy="272663"/>
            </a:xfrm>
            <a:custGeom>
              <a:avLst/>
              <a:gdLst/>
              <a:ahLst/>
              <a:cxnLst/>
              <a:rect l="l" t="t" r="r" b="b"/>
              <a:pathLst>
                <a:path w="2773" h="3509" extrusionOk="0">
                  <a:moveTo>
                    <a:pt x="2547" y="174"/>
                  </a:moveTo>
                  <a:cubicBezTo>
                    <a:pt x="2547" y="301"/>
                    <a:pt x="2547" y="429"/>
                    <a:pt x="2521" y="556"/>
                  </a:cubicBezTo>
                  <a:cubicBezTo>
                    <a:pt x="2521" y="530"/>
                    <a:pt x="2481" y="530"/>
                    <a:pt x="2460" y="530"/>
                  </a:cubicBezTo>
                  <a:cubicBezTo>
                    <a:pt x="2078" y="617"/>
                    <a:pt x="1696" y="658"/>
                    <a:pt x="1294" y="658"/>
                  </a:cubicBezTo>
                  <a:cubicBezTo>
                    <a:pt x="1294" y="556"/>
                    <a:pt x="1294" y="449"/>
                    <a:pt x="1274" y="322"/>
                  </a:cubicBezTo>
                  <a:cubicBezTo>
                    <a:pt x="1274" y="235"/>
                    <a:pt x="2226" y="194"/>
                    <a:pt x="2547" y="174"/>
                  </a:cubicBezTo>
                  <a:close/>
                  <a:moveTo>
                    <a:pt x="2216" y="1358"/>
                  </a:moveTo>
                  <a:cubicBezTo>
                    <a:pt x="2322" y="1358"/>
                    <a:pt x="2438" y="1385"/>
                    <a:pt x="2521" y="1422"/>
                  </a:cubicBezTo>
                  <a:lnTo>
                    <a:pt x="2567" y="1422"/>
                  </a:lnTo>
                  <a:cubicBezTo>
                    <a:pt x="2492" y="1602"/>
                    <a:pt x="2352" y="1858"/>
                    <a:pt x="2202" y="1858"/>
                  </a:cubicBezTo>
                  <a:cubicBezTo>
                    <a:pt x="2139" y="1858"/>
                    <a:pt x="2075" y="1814"/>
                    <a:pt x="2012" y="1702"/>
                  </a:cubicBezTo>
                  <a:cubicBezTo>
                    <a:pt x="1879" y="1442"/>
                    <a:pt x="2030" y="1358"/>
                    <a:pt x="2216" y="1358"/>
                  </a:cubicBezTo>
                  <a:close/>
                  <a:moveTo>
                    <a:pt x="428" y="2715"/>
                  </a:moveTo>
                  <a:cubicBezTo>
                    <a:pt x="615" y="2715"/>
                    <a:pt x="856" y="2834"/>
                    <a:pt x="973" y="2888"/>
                  </a:cubicBezTo>
                  <a:cubicBezTo>
                    <a:pt x="873" y="3107"/>
                    <a:pt x="685" y="3361"/>
                    <a:pt x="470" y="3361"/>
                  </a:cubicBezTo>
                  <a:cubicBezTo>
                    <a:pt x="455" y="3361"/>
                    <a:pt x="439" y="3360"/>
                    <a:pt x="423" y="3357"/>
                  </a:cubicBezTo>
                  <a:cubicBezTo>
                    <a:pt x="230" y="3311"/>
                    <a:pt x="169" y="3056"/>
                    <a:pt x="189" y="2888"/>
                  </a:cubicBezTo>
                  <a:cubicBezTo>
                    <a:pt x="222" y="2759"/>
                    <a:pt x="315" y="2715"/>
                    <a:pt x="428" y="2715"/>
                  </a:cubicBezTo>
                  <a:close/>
                  <a:moveTo>
                    <a:pt x="2333" y="1"/>
                  </a:moveTo>
                  <a:cubicBezTo>
                    <a:pt x="1910" y="1"/>
                    <a:pt x="1228" y="1"/>
                    <a:pt x="1121" y="255"/>
                  </a:cubicBezTo>
                  <a:cubicBezTo>
                    <a:pt x="1101" y="276"/>
                    <a:pt x="1101" y="276"/>
                    <a:pt x="1101" y="301"/>
                  </a:cubicBezTo>
                  <a:cubicBezTo>
                    <a:pt x="1080" y="403"/>
                    <a:pt x="1121" y="576"/>
                    <a:pt x="1121" y="683"/>
                  </a:cubicBezTo>
                  <a:cubicBezTo>
                    <a:pt x="1146" y="704"/>
                    <a:pt x="1146" y="744"/>
                    <a:pt x="1146" y="785"/>
                  </a:cubicBezTo>
                  <a:cubicBezTo>
                    <a:pt x="1167" y="1085"/>
                    <a:pt x="1167" y="1401"/>
                    <a:pt x="1167" y="1702"/>
                  </a:cubicBezTo>
                  <a:cubicBezTo>
                    <a:pt x="1146" y="2038"/>
                    <a:pt x="1121" y="2399"/>
                    <a:pt x="1039" y="2720"/>
                  </a:cubicBezTo>
                  <a:cubicBezTo>
                    <a:pt x="994" y="2720"/>
                    <a:pt x="973" y="2695"/>
                    <a:pt x="932" y="2674"/>
                  </a:cubicBezTo>
                  <a:cubicBezTo>
                    <a:pt x="782" y="2613"/>
                    <a:pt x="599" y="2562"/>
                    <a:pt x="437" y="2562"/>
                  </a:cubicBezTo>
                  <a:cubicBezTo>
                    <a:pt x="209" y="2562"/>
                    <a:pt x="21" y="2662"/>
                    <a:pt x="21" y="2975"/>
                  </a:cubicBezTo>
                  <a:cubicBezTo>
                    <a:pt x="1" y="3102"/>
                    <a:pt x="41" y="3229"/>
                    <a:pt x="102" y="3311"/>
                  </a:cubicBezTo>
                  <a:cubicBezTo>
                    <a:pt x="198" y="3432"/>
                    <a:pt x="341" y="3509"/>
                    <a:pt x="492" y="3509"/>
                  </a:cubicBezTo>
                  <a:cubicBezTo>
                    <a:pt x="583" y="3509"/>
                    <a:pt x="676" y="3481"/>
                    <a:pt x="764" y="3418"/>
                  </a:cubicBezTo>
                  <a:cubicBezTo>
                    <a:pt x="826" y="3377"/>
                    <a:pt x="892" y="3311"/>
                    <a:pt x="953" y="3250"/>
                  </a:cubicBezTo>
                  <a:cubicBezTo>
                    <a:pt x="994" y="3184"/>
                    <a:pt x="1039" y="3123"/>
                    <a:pt x="1080" y="3056"/>
                  </a:cubicBezTo>
                  <a:cubicBezTo>
                    <a:pt x="1376" y="2527"/>
                    <a:pt x="1335" y="1763"/>
                    <a:pt x="1335" y="1233"/>
                  </a:cubicBezTo>
                  <a:cubicBezTo>
                    <a:pt x="1335" y="1106"/>
                    <a:pt x="1314" y="979"/>
                    <a:pt x="1314" y="851"/>
                  </a:cubicBezTo>
                  <a:lnTo>
                    <a:pt x="1314" y="831"/>
                  </a:lnTo>
                  <a:lnTo>
                    <a:pt x="1589" y="831"/>
                  </a:lnTo>
                  <a:cubicBezTo>
                    <a:pt x="1910" y="810"/>
                    <a:pt x="2206" y="765"/>
                    <a:pt x="2501" y="704"/>
                  </a:cubicBezTo>
                  <a:cubicBezTo>
                    <a:pt x="2501" y="704"/>
                    <a:pt x="2516" y="704"/>
                    <a:pt x="2520" y="690"/>
                  </a:cubicBezTo>
                  <a:lnTo>
                    <a:pt x="2520" y="690"/>
                  </a:lnTo>
                  <a:cubicBezTo>
                    <a:pt x="2501" y="835"/>
                    <a:pt x="2501" y="981"/>
                    <a:pt x="2481" y="1106"/>
                  </a:cubicBezTo>
                  <a:lnTo>
                    <a:pt x="2481" y="1233"/>
                  </a:lnTo>
                  <a:cubicBezTo>
                    <a:pt x="2399" y="1210"/>
                    <a:pt x="2313" y="1198"/>
                    <a:pt x="2231" y="1198"/>
                  </a:cubicBezTo>
                  <a:cubicBezTo>
                    <a:pt x="1930" y="1198"/>
                    <a:pt x="1680" y="1362"/>
                    <a:pt x="1864" y="1763"/>
                  </a:cubicBezTo>
                  <a:cubicBezTo>
                    <a:pt x="1958" y="1955"/>
                    <a:pt x="2065" y="2029"/>
                    <a:pt x="2173" y="2029"/>
                  </a:cubicBezTo>
                  <a:cubicBezTo>
                    <a:pt x="2412" y="2029"/>
                    <a:pt x="2654" y="1664"/>
                    <a:pt x="2756" y="1401"/>
                  </a:cubicBezTo>
                  <a:cubicBezTo>
                    <a:pt x="2773" y="1333"/>
                    <a:pt x="2718" y="1289"/>
                    <a:pt x="2673" y="1289"/>
                  </a:cubicBezTo>
                  <a:cubicBezTo>
                    <a:pt x="2664" y="1289"/>
                    <a:pt x="2656" y="1291"/>
                    <a:pt x="2649" y="1294"/>
                  </a:cubicBezTo>
                  <a:lnTo>
                    <a:pt x="2649" y="1167"/>
                  </a:lnTo>
                  <a:cubicBezTo>
                    <a:pt x="2674" y="938"/>
                    <a:pt x="2694" y="724"/>
                    <a:pt x="2715" y="490"/>
                  </a:cubicBezTo>
                  <a:lnTo>
                    <a:pt x="2715" y="148"/>
                  </a:lnTo>
                  <a:lnTo>
                    <a:pt x="2715" y="87"/>
                  </a:lnTo>
                  <a:cubicBezTo>
                    <a:pt x="2715" y="47"/>
                    <a:pt x="2674" y="1"/>
                    <a:pt x="26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971" name="Google Shape;971;p20"/>
            <p:cNvGrpSpPr/>
            <p:nvPr/>
          </p:nvGrpSpPr>
          <p:grpSpPr>
            <a:xfrm rot="-5400000" flipH="1">
              <a:off x="1942496" y="4481850"/>
              <a:ext cx="211442" cy="503234"/>
              <a:chOff x="4209464" y="1776270"/>
              <a:chExt cx="211442" cy="503234"/>
            </a:xfrm>
          </p:grpSpPr>
          <p:sp>
            <p:nvSpPr>
              <p:cNvPr id="972" name="Google Shape;972;p20"/>
              <p:cNvSpPr/>
              <p:nvPr/>
            </p:nvSpPr>
            <p:spPr>
              <a:xfrm>
                <a:off x="4255777" y="2135746"/>
                <a:ext cx="78" cy="7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BAA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73" name="Google Shape;973;p20"/>
              <p:cNvSpPr/>
              <p:nvPr/>
            </p:nvSpPr>
            <p:spPr>
              <a:xfrm>
                <a:off x="4209464" y="1776270"/>
                <a:ext cx="211442" cy="503234"/>
              </a:xfrm>
              <a:custGeom>
                <a:avLst/>
                <a:gdLst/>
                <a:ahLst/>
                <a:cxnLst/>
                <a:rect l="l" t="t" r="r" b="b"/>
                <a:pathLst>
                  <a:path w="2721" h="6476" extrusionOk="0">
                    <a:moveTo>
                      <a:pt x="771" y="0"/>
                    </a:moveTo>
                    <a:cubicBezTo>
                      <a:pt x="581" y="0"/>
                      <a:pt x="360" y="624"/>
                      <a:pt x="301" y="787"/>
                    </a:cubicBezTo>
                    <a:cubicBezTo>
                      <a:pt x="301" y="807"/>
                      <a:pt x="301" y="807"/>
                      <a:pt x="281" y="828"/>
                    </a:cubicBezTo>
                    <a:cubicBezTo>
                      <a:pt x="1809" y="1423"/>
                      <a:pt x="1702" y="3674"/>
                      <a:pt x="958" y="4841"/>
                    </a:cubicBezTo>
                    <a:cubicBezTo>
                      <a:pt x="943" y="4870"/>
                      <a:pt x="915" y="4889"/>
                      <a:pt x="885" y="4889"/>
                    </a:cubicBezTo>
                    <a:cubicBezTo>
                      <a:pt x="874" y="4889"/>
                      <a:pt x="862" y="4887"/>
                      <a:pt x="851" y="4881"/>
                    </a:cubicBezTo>
                    <a:cubicBezTo>
                      <a:pt x="597" y="4795"/>
                      <a:pt x="322" y="4734"/>
                      <a:pt x="47" y="4667"/>
                    </a:cubicBezTo>
                    <a:cubicBezTo>
                      <a:pt x="26" y="4693"/>
                      <a:pt x="26" y="4713"/>
                      <a:pt x="1" y="4734"/>
                    </a:cubicBezTo>
                    <a:cubicBezTo>
                      <a:pt x="301" y="5304"/>
                      <a:pt x="683" y="5839"/>
                      <a:pt x="892" y="6475"/>
                    </a:cubicBezTo>
                    <a:cubicBezTo>
                      <a:pt x="1468" y="6114"/>
                      <a:pt x="1911" y="5584"/>
                      <a:pt x="2466" y="5177"/>
                    </a:cubicBezTo>
                    <a:cubicBezTo>
                      <a:pt x="2211" y="5156"/>
                      <a:pt x="1956" y="5116"/>
                      <a:pt x="1702" y="5095"/>
                    </a:cubicBezTo>
                    <a:cubicBezTo>
                      <a:pt x="1615" y="5095"/>
                      <a:pt x="1595" y="5009"/>
                      <a:pt x="1636" y="4968"/>
                    </a:cubicBezTo>
                    <a:cubicBezTo>
                      <a:pt x="2420" y="4138"/>
                      <a:pt x="2720" y="2824"/>
                      <a:pt x="2420" y="1719"/>
                    </a:cubicBezTo>
                    <a:cubicBezTo>
                      <a:pt x="2293" y="1189"/>
                      <a:pt x="2018" y="639"/>
                      <a:pt x="1554" y="318"/>
                    </a:cubicBezTo>
                    <a:cubicBezTo>
                      <a:pt x="1320" y="171"/>
                      <a:pt x="1065" y="43"/>
                      <a:pt x="790" y="3"/>
                    </a:cubicBezTo>
                    <a:cubicBezTo>
                      <a:pt x="784" y="1"/>
                      <a:pt x="777" y="0"/>
                      <a:pt x="77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974" name="Google Shape;974;p20"/>
            <p:cNvSpPr/>
            <p:nvPr/>
          </p:nvSpPr>
          <p:spPr>
            <a:xfrm rot="-5400000" flipH="1">
              <a:off x="1914444" y="4472292"/>
              <a:ext cx="268635" cy="534006"/>
            </a:xfrm>
            <a:custGeom>
              <a:avLst/>
              <a:gdLst/>
              <a:ahLst/>
              <a:cxnLst/>
              <a:rect l="l" t="t" r="r" b="b"/>
              <a:pathLst>
                <a:path w="3457" h="6872" extrusionOk="0">
                  <a:moveTo>
                    <a:pt x="1064" y="191"/>
                  </a:moveTo>
                  <a:cubicBezTo>
                    <a:pt x="1070" y="191"/>
                    <a:pt x="1077" y="192"/>
                    <a:pt x="1083" y="194"/>
                  </a:cubicBezTo>
                  <a:cubicBezTo>
                    <a:pt x="1358" y="234"/>
                    <a:pt x="1613" y="362"/>
                    <a:pt x="1847" y="509"/>
                  </a:cubicBezTo>
                  <a:cubicBezTo>
                    <a:pt x="2311" y="830"/>
                    <a:pt x="2586" y="1380"/>
                    <a:pt x="2713" y="1910"/>
                  </a:cubicBezTo>
                  <a:cubicBezTo>
                    <a:pt x="3013" y="3015"/>
                    <a:pt x="2713" y="4329"/>
                    <a:pt x="1929" y="5159"/>
                  </a:cubicBezTo>
                  <a:cubicBezTo>
                    <a:pt x="1888" y="5200"/>
                    <a:pt x="1908" y="5286"/>
                    <a:pt x="1995" y="5286"/>
                  </a:cubicBezTo>
                  <a:cubicBezTo>
                    <a:pt x="2249" y="5307"/>
                    <a:pt x="2504" y="5347"/>
                    <a:pt x="2759" y="5368"/>
                  </a:cubicBezTo>
                  <a:cubicBezTo>
                    <a:pt x="2204" y="5775"/>
                    <a:pt x="1761" y="6305"/>
                    <a:pt x="1185" y="6666"/>
                  </a:cubicBezTo>
                  <a:cubicBezTo>
                    <a:pt x="976" y="6030"/>
                    <a:pt x="594" y="5495"/>
                    <a:pt x="294" y="4925"/>
                  </a:cubicBezTo>
                  <a:cubicBezTo>
                    <a:pt x="273" y="4884"/>
                    <a:pt x="253" y="4858"/>
                    <a:pt x="253" y="4838"/>
                  </a:cubicBezTo>
                  <a:cubicBezTo>
                    <a:pt x="273" y="4838"/>
                    <a:pt x="319" y="4838"/>
                    <a:pt x="340" y="4858"/>
                  </a:cubicBezTo>
                  <a:cubicBezTo>
                    <a:pt x="615" y="4925"/>
                    <a:pt x="890" y="4986"/>
                    <a:pt x="1144" y="5072"/>
                  </a:cubicBezTo>
                  <a:cubicBezTo>
                    <a:pt x="1155" y="5078"/>
                    <a:pt x="1167" y="5080"/>
                    <a:pt x="1178" y="5080"/>
                  </a:cubicBezTo>
                  <a:cubicBezTo>
                    <a:pt x="1208" y="5080"/>
                    <a:pt x="1236" y="5061"/>
                    <a:pt x="1251" y="5032"/>
                  </a:cubicBezTo>
                  <a:cubicBezTo>
                    <a:pt x="1995" y="3865"/>
                    <a:pt x="2102" y="1614"/>
                    <a:pt x="574" y="1019"/>
                  </a:cubicBezTo>
                  <a:cubicBezTo>
                    <a:pt x="594" y="998"/>
                    <a:pt x="594" y="998"/>
                    <a:pt x="594" y="978"/>
                  </a:cubicBezTo>
                  <a:cubicBezTo>
                    <a:pt x="653" y="815"/>
                    <a:pt x="874" y="191"/>
                    <a:pt x="1064" y="191"/>
                  </a:cubicBezTo>
                  <a:close/>
                  <a:moveTo>
                    <a:pt x="930" y="0"/>
                  </a:moveTo>
                  <a:cubicBezTo>
                    <a:pt x="890" y="0"/>
                    <a:pt x="869" y="20"/>
                    <a:pt x="849" y="46"/>
                  </a:cubicBezTo>
                  <a:cubicBezTo>
                    <a:pt x="762" y="255"/>
                    <a:pt x="635" y="448"/>
                    <a:pt x="548" y="657"/>
                  </a:cubicBezTo>
                  <a:cubicBezTo>
                    <a:pt x="508" y="744"/>
                    <a:pt x="467" y="851"/>
                    <a:pt x="447" y="937"/>
                  </a:cubicBezTo>
                  <a:cubicBezTo>
                    <a:pt x="421" y="957"/>
                    <a:pt x="421" y="957"/>
                    <a:pt x="447" y="978"/>
                  </a:cubicBezTo>
                  <a:cubicBezTo>
                    <a:pt x="360" y="978"/>
                    <a:pt x="340" y="1105"/>
                    <a:pt x="421" y="1146"/>
                  </a:cubicBezTo>
                  <a:cubicBezTo>
                    <a:pt x="447" y="1146"/>
                    <a:pt x="467" y="1166"/>
                    <a:pt x="487" y="1166"/>
                  </a:cubicBezTo>
                  <a:cubicBezTo>
                    <a:pt x="1144" y="1401"/>
                    <a:pt x="1440" y="1996"/>
                    <a:pt x="1547" y="2633"/>
                  </a:cubicBezTo>
                  <a:cubicBezTo>
                    <a:pt x="1592" y="2821"/>
                    <a:pt x="1613" y="3035"/>
                    <a:pt x="1592" y="3229"/>
                  </a:cubicBezTo>
                  <a:cubicBezTo>
                    <a:pt x="1592" y="3631"/>
                    <a:pt x="1506" y="4013"/>
                    <a:pt x="1379" y="4395"/>
                  </a:cubicBezTo>
                  <a:cubicBezTo>
                    <a:pt x="1379" y="4395"/>
                    <a:pt x="1379" y="4415"/>
                    <a:pt x="1358" y="4436"/>
                  </a:cubicBezTo>
                  <a:cubicBezTo>
                    <a:pt x="1338" y="4476"/>
                    <a:pt x="1292" y="4629"/>
                    <a:pt x="1251" y="4731"/>
                  </a:cubicBezTo>
                  <a:cubicBezTo>
                    <a:pt x="1231" y="4757"/>
                    <a:pt x="1231" y="4777"/>
                    <a:pt x="1211" y="4797"/>
                  </a:cubicBezTo>
                  <a:cubicBezTo>
                    <a:pt x="1177" y="4842"/>
                    <a:pt x="1134" y="4868"/>
                    <a:pt x="1096" y="4868"/>
                  </a:cubicBezTo>
                  <a:cubicBezTo>
                    <a:pt x="1083" y="4868"/>
                    <a:pt x="1070" y="4865"/>
                    <a:pt x="1058" y="4858"/>
                  </a:cubicBezTo>
                  <a:cubicBezTo>
                    <a:pt x="1037" y="4858"/>
                    <a:pt x="1017" y="4858"/>
                    <a:pt x="976" y="4838"/>
                  </a:cubicBezTo>
                  <a:cubicBezTo>
                    <a:pt x="956" y="4838"/>
                    <a:pt x="930" y="4818"/>
                    <a:pt x="890" y="4818"/>
                  </a:cubicBezTo>
                  <a:cubicBezTo>
                    <a:pt x="635" y="4731"/>
                    <a:pt x="380" y="4690"/>
                    <a:pt x="126" y="4629"/>
                  </a:cubicBezTo>
                  <a:cubicBezTo>
                    <a:pt x="115" y="4626"/>
                    <a:pt x="105" y="4625"/>
                    <a:pt x="96" y="4625"/>
                  </a:cubicBezTo>
                  <a:cubicBezTo>
                    <a:pt x="30" y="4625"/>
                    <a:pt x="1" y="4698"/>
                    <a:pt x="19" y="4757"/>
                  </a:cubicBezTo>
                  <a:cubicBezTo>
                    <a:pt x="85" y="4884"/>
                    <a:pt x="146" y="4986"/>
                    <a:pt x="212" y="5113"/>
                  </a:cubicBezTo>
                  <a:cubicBezTo>
                    <a:pt x="380" y="5434"/>
                    <a:pt x="574" y="5750"/>
                    <a:pt x="742" y="6070"/>
                  </a:cubicBezTo>
                  <a:cubicBezTo>
                    <a:pt x="869" y="6305"/>
                    <a:pt x="976" y="6539"/>
                    <a:pt x="1058" y="6814"/>
                  </a:cubicBezTo>
                  <a:cubicBezTo>
                    <a:pt x="1076" y="6843"/>
                    <a:pt x="1112" y="6872"/>
                    <a:pt x="1145" y="6872"/>
                  </a:cubicBezTo>
                  <a:cubicBezTo>
                    <a:pt x="1159" y="6872"/>
                    <a:pt x="1173" y="6867"/>
                    <a:pt x="1185" y="6855"/>
                  </a:cubicBezTo>
                  <a:cubicBezTo>
                    <a:pt x="1231" y="6834"/>
                    <a:pt x="1292" y="6794"/>
                    <a:pt x="1338" y="6768"/>
                  </a:cubicBezTo>
                  <a:cubicBezTo>
                    <a:pt x="1949" y="6366"/>
                    <a:pt x="2438" y="5775"/>
                    <a:pt x="3054" y="5368"/>
                  </a:cubicBezTo>
                  <a:lnTo>
                    <a:pt x="3054" y="5347"/>
                  </a:lnTo>
                  <a:cubicBezTo>
                    <a:pt x="3120" y="5307"/>
                    <a:pt x="3095" y="5200"/>
                    <a:pt x="3013" y="5200"/>
                  </a:cubicBezTo>
                  <a:cubicBezTo>
                    <a:pt x="2980" y="5210"/>
                    <a:pt x="2953" y="5215"/>
                    <a:pt x="2927" y="5215"/>
                  </a:cubicBezTo>
                  <a:cubicBezTo>
                    <a:pt x="2900" y="5215"/>
                    <a:pt x="2873" y="5210"/>
                    <a:pt x="2840" y="5200"/>
                  </a:cubicBezTo>
                  <a:cubicBezTo>
                    <a:pt x="2611" y="5200"/>
                    <a:pt x="2397" y="5159"/>
                    <a:pt x="2163" y="5138"/>
                  </a:cubicBezTo>
                  <a:cubicBezTo>
                    <a:pt x="3456" y="3585"/>
                    <a:pt x="3329" y="321"/>
                    <a:pt x="9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5" name="Google Shape;975;p20"/>
            <p:cNvSpPr/>
            <p:nvPr/>
          </p:nvSpPr>
          <p:spPr>
            <a:xfrm flipH="1">
              <a:off x="235269" y="977233"/>
              <a:ext cx="250607" cy="276483"/>
            </a:xfrm>
            <a:custGeom>
              <a:avLst/>
              <a:gdLst/>
              <a:ahLst/>
              <a:cxnLst/>
              <a:rect l="l" t="t" r="r" b="b"/>
              <a:pathLst>
                <a:path w="3225" h="3558" extrusionOk="0">
                  <a:moveTo>
                    <a:pt x="1896" y="153"/>
                  </a:moveTo>
                  <a:cubicBezTo>
                    <a:pt x="2213" y="153"/>
                    <a:pt x="2496" y="400"/>
                    <a:pt x="2654" y="657"/>
                  </a:cubicBezTo>
                  <a:cubicBezTo>
                    <a:pt x="3117" y="1401"/>
                    <a:pt x="2883" y="2460"/>
                    <a:pt x="2420" y="3163"/>
                  </a:cubicBezTo>
                  <a:cubicBezTo>
                    <a:pt x="2440" y="2714"/>
                    <a:pt x="2272" y="2399"/>
                    <a:pt x="1737" y="2231"/>
                  </a:cubicBezTo>
                  <a:cubicBezTo>
                    <a:pt x="1422" y="2144"/>
                    <a:pt x="1101" y="2103"/>
                    <a:pt x="805" y="1951"/>
                  </a:cubicBezTo>
                  <a:cubicBezTo>
                    <a:pt x="551" y="1803"/>
                    <a:pt x="169" y="1508"/>
                    <a:pt x="235" y="1187"/>
                  </a:cubicBezTo>
                  <a:cubicBezTo>
                    <a:pt x="267" y="999"/>
                    <a:pt x="397" y="935"/>
                    <a:pt x="558" y="935"/>
                  </a:cubicBezTo>
                  <a:cubicBezTo>
                    <a:pt x="813" y="935"/>
                    <a:pt x="1143" y="1096"/>
                    <a:pt x="1274" y="1187"/>
                  </a:cubicBezTo>
                  <a:cubicBezTo>
                    <a:pt x="1284" y="1199"/>
                    <a:pt x="1299" y="1206"/>
                    <a:pt x="1315" y="1206"/>
                  </a:cubicBezTo>
                  <a:cubicBezTo>
                    <a:pt x="1330" y="1206"/>
                    <a:pt x="1345" y="1199"/>
                    <a:pt x="1355" y="1187"/>
                  </a:cubicBezTo>
                  <a:cubicBezTo>
                    <a:pt x="1401" y="1166"/>
                    <a:pt x="1401" y="1146"/>
                    <a:pt x="1401" y="1105"/>
                  </a:cubicBezTo>
                  <a:cubicBezTo>
                    <a:pt x="1228" y="744"/>
                    <a:pt x="1254" y="341"/>
                    <a:pt x="1676" y="194"/>
                  </a:cubicBezTo>
                  <a:cubicBezTo>
                    <a:pt x="1751" y="165"/>
                    <a:pt x="1824" y="153"/>
                    <a:pt x="1896" y="153"/>
                  </a:cubicBezTo>
                  <a:close/>
                  <a:moveTo>
                    <a:pt x="1884" y="0"/>
                  </a:moveTo>
                  <a:cubicBezTo>
                    <a:pt x="1745" y="0"/>
                    <a:pt x="1608" y="29"/>
                    <a:pt x="1483" y="87"/>
                  </a:cubicBezTo>
                  <a:cubicBezTo>
                    <a:pt x="1167" y="234"/>
                    <a:pt x="1101" y="530"/>
                    <a:pt x="1147" y="830"/>
                  </a:cubicBezTo>
                  <a:cubicBezTo>
                    <a:pt x="1147" y="871"/>
                    <a:pt x="1147" y="891"/>
                    <a:pt x="1167" y="912"/>
                  </a:cubicBezTo>
                  <a:cubicBezTo>
                    <a:pt x="1001" y="829"/>
                    <a:pt x="799" y="758"/>
                    <a:pt x="609" y="758"/>
                  </a:cubicBezTo>
                  <a:cubicBezTo>
                    <a:pt x="461" y="758"/>
                    <a:pt x="321" y="800"/>
                    <a:pt x="210" y="912"/>
                  </a:cubicBezTo>
                  <a:cubicBezTo>
                    <a:pt x="189" y="958"/>
                    <a:pt x="169" y="978"/>
                    <a:pt x="148" y="998"/>
                  </a:cubicBezTo>
                  <a:cubicBezTo>
                    <a:pt x="1" y="1212"/>
                    <a:pt x="62" y="1441"/>
                    <a:pt x="210" y="1655"/>
                  </a:cubicBezTo>
                  <a:cubicBezTo>
                    <a:pt x="255" y="1721"/>
                    <a:pt x="316" y="1783"/>
                    <a:pt x="362" y="1849"/>
                  </a:cubicBezTo>
                  <a:cubicBezTo>
                    <a:pt x="403" y="1869"/>
                    <a:pt x="444" y="1889"/>
                    <a:pt x="464" y="1930"/>
                  </a:cubicBezTo>
                  <a:cubicBezTo>
                    <a:pt x="719" y="2124"/>
                    <a:pt x="1019" y="2231"/>
                    <a:pt x="1335" y="2312"/>
                  </a:cubicBezTo>
                  <a:cubicBezTo>
                    <a:pt x="1381" y="2312"/>
                    <a:pt x="1442" y="2333"/>
                    <a:pt x="1483" y="2358"/>
                  </a:cubicBezTo>
                  <a:cubicBezTo>
                    <a:pt x="1697" y="2399"/>
                    <a:pt x="1910" y="2439"/>
                    <a:pt x="2079" y="2567"/>
                  </a:cubicBezTo>
                  <a:cubicBezTo>
                    <a:pt x="2333" y="2781"/>
                    <a:pt x="2272" y="3163"/>
                    <a:pt x="2226" y="3438"/>
                  </a:cubicBezTo>
                  <a:cubicBezTo>
                    <a:pt x="2226" y="3499"/>
                    <a:pt x="2270" y="3558"/>
                    <a:pt x="2317" y="3558"/>
                  </a:cubicBezTo>
                  <a:cubicBezTo>
                    <a:pt x="2336" y="3558"/>
                    <a:pt x="2356" y="3548"/>
                    <a:pt x="2374" y="3524"/>
                  </a:cubicBezTo>
                  <a:cubicBezTo>
                    <a:pt x="2883" y="2908"/>
                    <a:pt x="3224" y="1823"/>
                    <a:pt x="2990" y="998"/>
                  </a:cubicBezTo>
                  <a:cubicBezTo>
                    <a:pt x="2909" y="703"/>
                    <a:pt x="2756" y="423"/>
                    <a:pt x="2501" y="214"/>
                  </a:cubicBezTo>
                  <a:cubicBezTo>
                    <a:pt x="2321" y="71"/>
                    <a:pt x="2101" y="0"/>
                    <a:pt x="18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76" name="Google Shape;976;p20"/>
          <p:cNvSpPr txBox="1">
            <a:spLocks noGrp="1"/>
          </p:cNvSpPr>
          <p:nvPr>
            <p:ph type="subTitle" idx="1"/>
          </p:nvPr>
        </p:nvSpPr>
        <p:spPr>
          <a:xfrm>
            <a:off x="2027867" y="2395367"/>
            <a:ext cx="6158400" cy="503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7" name="Google Shape;977;p20"/>
          <p:cNvSpPr txBox="1">
            <a:spLocks noGrp="1"/>
          </p:cNvSpPr>
          <p:nvPr>
            <p:ph type="subTitle" idx="2"/>
          </p:nvPr>
        </p:nvSpPr>
        <p:spPr>
          <a:xfrm>
            <a:off x="2560467" y="4249567"/>
            <a:ext cx="5093200" cy="733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8" name="Google Shape;978;p20"/>
          <p:cNvSpPr txBox="1">
            <a:spLocks noGrp="1"/>
          </p:cNvSpPr>
          <p:nvPr>
            <p:ph type="title"/>
          </p:nvPr>
        </p:nvSpPr>
        <p:spPr>
          <a:xfrm>
            <a:off x="2204667" y="1360367"/>
            <a:ext cx="5804800" cy="1122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979" name="Google Shape;979;p20"/>
          <p:cNvSpPr txBox="1">
            <a:spLocks noGrp="1"/>
          </p:cNvSpPr>
          <p:nvPr>
            <p:ph type="subTitle" idx="3"/>
          </p:nvPr>
        </p:nvSpPr>
        <p:spPr>
          <a:xfrm>
            <a:off x="3024467" y="3322467"/>
            <a:ext cx="4165200" cy="5036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eucha"/>
              <a:buNone/>
              <a:defRPr sz="4700">
                <a:latin typeface="Neucha"/>
                <a:ea typeface="Neucha"/>
                <a:cs typeface="Neucha"/>
                <a:sym typeface="Neuch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391213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0">
  <p:cSld name="Title and text 10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3"/>
          <p:cNvGrpSpPr/>
          <p:nvPr/>
        </p:nvGrpSpPr>
        <p:grpSpPr>
          <a:xfrm>
            <a:off x="-5364" y="-731667"/>
            <a:ext cx="12271096" cy="8697592"/>
            <a:chOff x="-4023" y="-548750"/>
            <a:chExt cx="9203322" cy="6523194"/>
          </a:xfrm>
        </p:grpSpPr>
        <p:grpSp>
          <p:nvGrpSpPr>
            <p:cNvPr id="1176" name="Google Shape;1176;p23"/>
            <p:cNvGrpSpPr/>
            <p:nvPr/>
          </p:nvGrpSpPr>
          <p:grpSpPr>
            <a:xfrm>
              <a:off x="-4023" y="-548750"/>
              <a:ext cx="9203322" cy="6523194"/>
              <a:chOff x="-4023" y="-548750"/>
              <a:chExt cx="9203322" cy="6523194"/>
            </a:xfrm>
          </p:grpSpPr>
          <p:grpSp>
            <p:nvGrpSpPr>
              <p:cNvPr id="1177" name="Google Shape;1177;p23"/>
              <p:cNvGrpSpPr/>
              <p:nvPr/>
            </p:nvGrpSpPr>
            <p:grpSpPr>
              <a:xfrm>
                <a:off x="-4023" y="-548750"/>
                <a:ext cx="9203322" cy="6523194"/>
                <a:chOff x="640800" y="527000"/>
                <a:chExt cx="6398750" cy="4535350"/>
              </a:xfrm>
            </p:grpSpPr>
            <p:sp>
              <p:nvSpPr>
                <p:cNvPr id="1178" name="Google Shape;1178;p23"/>
                <p:cNvSpPr/>
                <p:nvPr/>
              </p:nvSpPr>
              <p:spPr>
                <a:xfrm>
                  <a:off x="678350" y="811850"/>
                  <a:ext cx="6314700" cy="122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588" h="49120" extrusionOk="0">
                      <a:moveTo>
                        <a:pt x="131759" y="0"/>
                      </a:moveTo>
                      <a:lnTo>
                        <a:pt x="131759" y="305"/>
                      </a:lnTo>
                      <a:lnTo>
                        <a:pt x="135336" y="305"/>
                      </a:lnTo>
                      <a:lnTo>
                        <a:pt x="135336" y="0"/>
                      </a:lnTo>
                      <a:close/>
                      <a:moveTo>
                        <a:pt x="128181" y="0"/>
                      </a:moveTo>
                      <a:cubicBezTo>
                        <a:pt x="127001" y="0"/>
                        <a:pt x="125802" y="90"/>
                        <a:pt x="124604" y="90"/>
                      </a:cubicBezTo>
                      <a:lnTo>
                        <a:pt x="124604" y="376"/>
                      </a:lnTo>
                      <a:cubicBezTo>
                        <a:pt x="125802" y="376"/>
                        <a:pt x="127001" y="305"/>
                        <a:pt x="128181" y="305"/>
                      </a:cubicBezTo>
                      <a:lnTo>
                        <a:pt x="128181" y="0"/>
                      </a:lnTo>
                      <a:close/>
                      <a:moveTo>
                        <a:pt x="138914" y="161"/>
                      </a:moveTo>
                      <a:lnTo>
                        <a:pt x="138842" y="448"/>
                      </a:lnTo>
                      <a:cubicBezTo>
                        <a:pt x="140040" y="537"/>
                        <a:pt x="141239" y="609"/>
                        <a:pt x="142419" y="680"/>
                      </a:cubicBezTo>
                      <a:lnTo>
                        <a:pt x="142491" y="376"/>
                      </a:lnTo>
                      <a:cubicBezTo>
                        <a:pt x="141310" y="305"/>
                        <a:pt x="140112" y="233"/>
                        <a:pt x="138914" y="161"/>
                      </a:cubicBezTo>
                      <a:close/>
                      <a:moveTo>
                        <a:pt x="121026" y="305"/>
                      </a:moveTo>
                      <a:cubicBezTo>
                        <a:pt x="119846" y="376"/>
                        <a:pt x="118647" y="448"/>
                        <a:pt x="117449" y="537"/>
                      </a:cubicBezTo>
                      <a:lnTo>
                        <a:pt x="117449" y="823"/>
                      </a:lnTo>
                      <a:cubicBezTo>
                        <a:pt x="118647" y="752"/>
                        <a:pt x="119846" y="680"/>
                        <a:pt x="121026" y="609"/>
                      </a:cubicBezTo>
                      <a:lnTo>
                        <a:pt x="121026" y="305"/>
                      </a:lnTo>
                      <a:close/>
                      <a:moveTo>
                        <a:pt x="145997" y="609"/>
                      </a:moveTo>
                      <a:lnTo>
                        <a:pt x="145997" y="895"/>
                      </a:lnTo>
                      <a:cubicBezTo>
                        <a:pt x="147195" y="1056"/>
                        <a:pt x="148394" y="1127"/>
                        <a:pt x="149574" y="1270"/>
                      </a:cubicBezTo>
                      <a:lnTo>
                        <a:pt x="149574" y="984"/>
                      </a:lnTo>
                      <a:cubicBezTo>
                        <a:pt x="148394" y="823"/>
                        <a:pt x="147195" y="752"/>
                        <a:pt x="145997" y="609"/>
                      </a:cubicBezTo>
                      <a:close/>
                      <a:moveTo>
                        <a:pt x="113871" y="823"/>
                      </a:moveTo>
                      <a:cubicBezTo>
                        <a:pt x="112691" y="984"/>
                        <a:pt x="111492" y="1127"/>
                        <a:pt x="110294" y="1199"/>
                      </a:cubicBezTo>
                      <a:lnTo>
                        <a:pt x="110383" y="1503"/>
                      </a:lnTo>
                      <a:cubicBezTo>
                        <a:pt x="111564" y="1342"/>
                        <a:pt x="112691" y="1270"/>
                        <a:pt x="113871" y="1127"/>
                      </a:cubicBezTo>
                      <a:lnTo>
                        <a:pt x="113871" y="823"/>
                      </a:lnTo>
                      <a:close/>
                      <a:moveTo>
                        <a:pt x="153152" y="1431"/>
                      </a:moveTo>
                      <a:lnTo>
                        <a:pt x="153080" y="1718"/>
                      </a:lnTo>
                      <a:cubicBezTo>
                        <a:pt x="154279" y="1879"/>
                        <a:pt x="155459" y="2022"/>
                        <a:pt x="156658" y="2165"/>
                      </a:cubicBezTo>
                      <a:lnTo>
                        <a:pt x="156658" y="1879"/>
                      </a:lnTo>
                      <a:cubicBezTo>
                        <a:pt x="155549" y="1718"/>
                        <a:pt x="154350" y="1575"/>
                        <a:pt x="153152" y="1431"/>
                      </a:cubicBezTo>
                      <a:close/>
                      <a:moveTo>
                        <a:pt x="106806" y="1646"/>
                      </a:moveTo>
                      <a:cubicBezTo>
                        <a:pt x="105607" y="1879"/>
                        <a:pt x="104409" y="2022"/>
                        <a:pt x="103228" y="2236"/>
                      </a:cubicBezTo>
                      <a:lnTo>
                        <a:pt x="103300" y="2469"/>
                      </a:lnTo>
                      <a:cubicBezTo>
                        <a:pt x="104409" y="2326"/>
                        <a:pt x="105607" y="2165"/>
                        <a:pt x="106806" y="1950"/>
                      </a:cubicBezTo>
                      <a:lnTo>
                        <a:pt x="106806" y="1646"/>
                      </a:lnTo>
                      <a:close/>
                      <a:moveTo>
                        <a:pt x="160235" y="2469"/>
                      </a:moveTo>
                      <a:lnTo>
                        <a:pt x="160164" y="2773"/>
                      </a:lnTo>
                      <a:cubicBezTo>
                        <a:pt x="161362" y="2988"/>
                        <a:pt x="162543" y="3131"/>
                        <a:pt x="163670" y="3363"/>
                      </a:cubicBezTo>
                      <a:lnTo>
                        <a:pt x="163741" y="3131"/>
                      </a:lnTo>
                      <a:cubicBezTo>
                        <a:pt x="162543" y="2845"/>
                        <a:pt x="161434" y="2684"/>
                        <a:pt x="160235" y="2469"/>
                      </a:cubicBezTo>
                      <a:close/>
                      <a:moveTo>
                        <a:pt x="99722" y="2773"/>
                      </a:moveTo>
                      <a:cubicBezTo>
                        <a:pt x="98524" y="2988"/>
                        <a:pt x="97326" y="3220"/>
                        <a:pt x="96217" y="3435"/>
                      </a:cubicBezTo>
                      <a:lnTo>
                        <a:pt x="96217" y="3739"/>
                      </a:lnTo>
                      <a:cubicBezTo>
                        <a:pt x="97415" y="3506"/>
                        <a:pt x="98596" y="3292"/>
                        <a:pt x="99722" y="3059"/>
                      </a:cubicBezTo>
                      <a:lnTo>
                        <a:pt x="99722" y="2773"/>
                      </a:lnTo>
                      <a:close/>
                      <a:moveTo>
                        <a:pt x="167247" y="3810"/>
                      </a:moveTo>
                      <a:lnTo>
                        <a:pt x="167175" y="4115"/>
                      </a:lnTo>
                      <a:cubicBezTo>
                        <a:pt x="168356" y="4329"/>
                        <a:pt x="169483" y="4633"/>
                        <a:pt x="170663" y="4919"/>
                      </a:cubicBezTo>
                      <a:lnTo>
                        <a:pt x="170753" y="4633"/>
                      </a:lnTo>
                      <a:cubicBezTo>
                        <a:pt x="169554" y="4329"/>
                        <a:pt x="168428" y="4115"/>
                        <a:pt x="167247" y="3810"/>
                      </a:cubicBezTo>
                      <a:close/>
                      <a:moveTo>
                        <a:pt x="92711" y="4186"/>
                      </a:moveTo>
                      <a:cubicBezTo>
                        <a:pt x="91512" y="4401"/>
                        <a:pt x="90332" y="4705"/>
                        <a:pt x="89205" y="4919"/>
                      </a:cubicBezTo>
                      <a:lnTo>
                        <a:pt x="89276" y="5224"/>
                      </a:lnTo>
                      <a:cubicBezTo>
                        <a:pt x="90403" y="5009"/>
                        <a:pt x="91602" y="4705"/>
                        <a:pt x="92711" y="4472"/>
                      </a:cubicBezTo>
                      <a:lnTo>
                        <a:pt x="92711" y="4186"/>
                      </a:lnTo>
                      <a:close/>
                      <a:moveTo>
                        <a:pt x="174241" y="5456"/>
                      </a:moveTo>
                      <a:lnTo>
                        <a:pt x="174169" y="5742"/>
                      </a:lnTo>
                      <a:cubicBezTo>
                        <a:pt x="175296" y="6046"/>
                        <a:pt x="176405" y="6350"/>
                        <a:pt x="177604" y="6708"/>
                      </a:cubicBezTo>
                      <a:lnTo>
                        <a:pt x="177675" y="6422"/>
                      </a:lnTo>
                      <a:cubicBezTo>
                        <a:pt x="176477" y="6118"/>
                        <a:pt x="175368" y="5742"/>
                        <a:pt x="174241" y="5456"/>
                      </a:cubicBezTo>
                      <a:close/>
                      <a:moveTo>
                        <a:pt x="85699" y="5814"/>
                      </a:moveTo>
                      <a:cubicBezTo>
                        <a:pt x="84590" y="6118"/>
                        <a:pt x="83391" y="6422"/>
                        <a:pt x="82282" y="6708"/>
                      </a:cubicBezTo>
                      <a:lnTo>
                        <a:pt x="82354" y="7012"/>
                      </a:lnTo>
                      <a:cubicBezTo>
                        <a:pt x="83463" y="6708"/>
                        <a:pt x="84661" y="6422"/>
                        <a:pt x="85788" y="6118"/>
                      </a:cubicBezTo>
                      <a:lnTo>
                        <a:pt x="85699" y="5814"/>
                      </a:lnTo>
                      <a:close/>
                      <a:moveTo>
                        <a:pt x="181110" y="7388"/>
                      </a:moveTo>
                      <a:lnTo>
                        <a:pt x="181038" y="7692"/>
                      </a:lnTo>
                      <a:cubicBezTo>
                        <a:pt x="182147" y="8050"/>
                        <a:pt x="183274" y="8425"/>
                        <a:pt x="184383" y="8801"/>
                      </a:cubicBezTo>
                      <a:lnTo>
                        <a:pt x="184526" y="8497"/>
                      </a:lnTo>
                      <a:cubicBezTo>
                        <a:pt x="183346" y="8139"/>
                        <a:pt x="182219" y="7764"/>
                        <a:pt x="181110" y="7388"/>
                      </a:cubicBezTo>
                      <a:close/>
                      <a:moveTo>
                        <a:pt x="78776" y="7692"/>
                      </a:moveTo>
                      <a:cubicBezTo>
                        <a:pt x="77650" y="8050"/>
                        <a:pt x="76540" y="8354"/>
                        <a:pt x="75342" y="8729"/>
                      </a:cubicBezTo>
                      <a:lnTo>
                        <a:pt x="75503" y="9034"/>
                      </a:lnTo>
                      <a:cubicBezTo>
                        <a:pt x="76612" y="8658"/>
                        <a:pt x="77739" y="8354"/>
                        <a:pt x="78920" y="7978"/>
                      </a:cubicBezTo>
                      <a:lnTo>
                        <a:pt x="78776" y="7692"/>
                      </a:lnTo>
                      <a:close/>
                      <a:moveTo>
                        <a:pt x="187889" y="9624"/>
                      </a:moveTo>
                      <a:lnTo>
                        <a:pt x="187817" y="9928"/>
                      </a:lnTo>
                      <a:cubicBezTo>
                        <a:pt x="188926" y="10286"/>
                        <a:pt x="190053" y="10733"/>
                        <a:pt x="191162" y="11108"/>
                      </a:cubicBezTo>
                      <a:lnTo>
                        <a:pt x="191234" y="10822"/>
                      </a:lnTo>
                      <a:cubicBezTo>
                        <a:pt x="190125" y="10447"/>
                        <a:pt x="188998" y="9999"/>
                        <a:pt x="187889" y="9624"/>
                      </a:cubicBezTo>
                      <a:close/>
                      <a:moveTo>
                        <a:pt x="71997" y="9838"/>
                      </a:moveTo>
                      <a:cubicBezTo>
                        <a:pt x="70799" y="10214"/>
                        <a:pt x="69690" y="10590"/>
                        <a:pt x="68563" y="10965"/>
                      </a:cubicBezTo>
                      <a:lnTo>
                        <a:pt x="68706" y="11269"/>
                      </a:lnTo>
                      <a:cubicBezTo>
                        <a:pt x="69833" y="10894"/>
                        <a:pt x="70942" y="10447"/>
                        <a:pt x="72069" y="10071"/>
                      </a:cubicBezTo>
                      <a:lnTo>
                        <a:pt x="71997" y="9838"/>
                      </a:lnTo>
                      <a:close/>
                      <a:moveTo>
                        <a:pt x="65218" y="12164"/>
                      </a:moveTo>
                      <a:cubicBezTo>
                        <a:pt x="64091" y="12611"/>
                        <a:pt x="62982" y="12969"/>
                        <a:pt x="61855" y="13416"/>
                      </a:cubicBezTo>
                      <a:lnTo>
                        <a:pt x="61998" y="13720"/>
                      </a:lnTo>
                      <a:cubicBezTo>
                        <a:pt x="63053" y="13273"/>
                        <a:pt x="64162" y="12897"/>
                        <a:pt x="65289" y="12450"/>
                      </a:cubicBezTo>
                      <a:lnTo>
                        <a:pt x="65218" y="12164"/>
                      </a:lnTo>
                      <a:close/>
                      <a:moveTo>
                        <a:pt x="194597" y="12164"/>
                      </a:moveTo>
                      <a:lnTo>
                        <a:pt x="194525" y="12378"/>
                      </a:lnTo>
                      <a:cubicBezTo>
                        <a:pt x="195634" y="12826"/>
                        <a:pt x="196689" y="13273"/>
                        <a:pt x="197799" y="13720"/>
                      </a:cubicBezTo>
                      <a:lnTo>
                        <a:pt x="197942" y="13505"/>
                      </a:lnTo>
                      <a:cubicBezTo>
                        <a:pt x="196833" y="12969"/>
                        <a:pt x="195706" y="12522"/>
                        <a:pt x="194597" y="12164"/>
                      </a:cubicBezTo>
                      <a:close/>
                      <a:moveTo>
                        <a:pt x="58510" y="14757"/>
                      </a:moveTo>
                      <a:cubicBezTo>
                        <a:pt x="57383" y="15205"/>
                        <a:pt x="56346" y="15652"/>
                        <a:pt x="55219" y="16099"/>
                      </a:cubicBezTo>
                      <a:lnTo>
                        <a:pt x="55380" y="16403"/>
                      </a:lnTo>
                      <a:cubicBezTo>
                        <a:pt x="56417" y="15956"/>
                        <a:pt x="57526" y="15437"/>
                        <a:pt x="58653" y="14990"/>
                      </a:cubicBezTo>
                      <a:lnTo>
                        <a:pt x="58510" y="14757"/>
                      </a:lnTo>
                      <a:close/>
                      <a:moveTo>
                        <a:pt x="201233" y="14847"/>
                      </a:moveTo>
                      <a:lnTo>
                        <a:pt x="201072" y="15133"/>
                      </a:lnTo>
                      <a:cubicBezTo>
                        <a:pt x="202199" y="15652"/>
                        <a:pt x="203236" y="16099"/>
                        <a:pt x="204363" y="16636"/>
                      </a:cubicBezTo>
                      <a:lnTo>
                        <a:pt x="204506" y="16332"/>
                      </a:lnTo>
                      <a:cubicBezTo>
                        <a:pt x="203397" y="15813"/>
                        <a:pt x="202270" y="15366"/>
                        <a:pt x="201233" y="14847"/>
                      </a:cubicBezTo>
                      <a:close/>
                      <a:moveTo>
                        <a:pt x="51945" y="17530"/>
                      </a:moveTo>
                      <a:cubicBezTo>
                        <a:pt x="50819" y="18049"/>
                        <a:pt x="49781" y="18496"/>
                        <a:pt x="48672" y="19015"/>
                      </a:cubicBezTo>
                      <a:lnTo>
                        <a:pt x="48815" y="19229"/>
                      </a:lnTo>
                      <a:cubicBezTo>
                        <a:pt x="49853" y="18782"/>
                        <a:pt x="50980" y="18263"/>
                        <a:pt x="52089" y="17816"/>
                      </a:cubicBezTo>
                      <a:lnTo>
                        <a:pt x="51945" y="17530"/>
                      </a:lnTo>
                      <a:close/>
                      <a:moveTo>
                        <a:pt x="207708" y="17888"/>
                      </a:moveTo>
                      <a:lnTo>
                        <a:pt x="207565" y="18120"/>
                      </a:lnTo>
                      <a:cubicBezTo>
                        <a:pt x="208674" y="18639"/>
                        <a:pt x="209729" y="19158"/>
                        <a:pt x="210767" y="19766"/>
                      </a:cubicBezTo>
                      <a:lnTo>
                        <a:pt x="210910" y="19462"/>
                      </a:lnTo>
                      <a:cubicBezTo>
                        <a:pt x="209872" y="18943"/>
                        <a:pt x="208763" y="18424"/>
                        <a:pt x="207708" y="17888"/>
                      </a:cubicBezTo>
                      <a:close/>
                      <a:moveTo>
                        <a:pt x="45452" y="20499"/>
                      </a:moveTo>
                      <a:cubicBezTo>
                        <a:pt x="44343" y="21018"/>
                        <a:pt x="43306" y="21555"/>
                        <a:pt x="42251" y="22073"/>
                      </a:cubicBezTo>
                      <a:lnTo>
                        <a:pt x="42322" y="22360"/>
                      </a:lnTo>
                      <a:cubicBezTo>
                        <a:pt x="43377" y="21841"/>
                        <a:pt x="44486" y="21322"/>
                        <a:pt x="45542" y="20803"/>
                      </a:cubicBezTo>
                      <a:lnTo>
                        <a:pt x="45452" y="20499"/>
                      </a:lnTo>
                      <a:close/>
                      <a:moveTo>
                        <a:pt x="214130" y="21107"/>
                      </a:moveTo>
                      <a:lnTo>
                        <a:pt x="213969" y="21394"/>
                      </a:lnTo>
                      <a:cubicBezTo>
                        <a:pt x="215024" y="21912"/>
                        <a:pt x="216061" y="22521"/>
                        <a:pt x="217099" y="23039"/>
                      </a:cubicBezTo>
                      <a:lnTo>
                        <a:pt x="217260" y="22807"/>
                      </a:lnTo>
                      <a:cubicBezTo>
                        <a:pt x="216205" y="22216"/>
                        <a:pt x="215167" y="21698"/>
                        <a:pt x="214130" y="21107"/>
                      </a:cubicBezTo>
                      <a:close/>
                      <a:moveTo>
                        <a:pt x="39049" y="23701"/>
                      </a:moveTo>
                      <a:cubicBezTo>
                        <a:pt x="37940" y="24238"/>
                        <a:pt x="36884" y="24828"/>
                        <a:pt x="35847" y="25347"/>
                      </a:cubicBezTo>
                      <a:lnTo>
                        <a:pt x="35990" y="25651"/>
                      </a:lnTo>
                      <a:cubicBezTo>
                        <a:pt x="37045" y="25043"/>
                        <a:pt x="38083" y="24524"/>
                        <a:pt x="39120" y="23934"/>
                      </a:cubicBezTo>
                      <a:lnTo>
                        <a:pt x="39049" y="23701"/>
                      </a:lnTo>
                      <a:close/>
                      <a:moveTo>
                        <a:pt x="220390" y="24596"/>
                      </a:moveTo>
                      <a:lnTo>
                        <a:pt x="220229" y="24828"/>
                      </a:lnTo>
                      <a:cubicBezTo>
                        <a:pt x="221195" y="25418"/>
                        <a:pt x="222250" y="26026"/>
                        <a:pt x="223288" y="26617"/>
                      </a:cubicBezTo>
                      <a:lnTo>
                        <a:pt x="223431" y="26384"/>
                      </a:lnTo>
                      <a:cubicBezTo>
                        <a:pt x="222394" y="25794"/>
                        <a:pt x="221356" y="25204"/>
                        <a:pt x="220390" y="24596"/>
                      </a:cubicBezTo>
                      <a:close/>
                      <a:moveTo>
                        <a:pt x="32717" y="27064"/>
                      </a:moveTo>
                      <a:cubicBezTo>
                        <a:pt x="31679" y="27654"/>
                        <a:pt x="30624" y="28262"/>
                        <a:pt x="29586" y="28853"/>
                      </a:cubicBezTo>
                      <a:lnTo>
                        <a:pt x="29729" y="29067"/>
                      </a:lnTo>
                      <a:cubicBezTo>
                        <a:pt x="30785" y="28477"/>
                        <a:pt x="31822" y="27887"/>
                        <a:pt x="32860" y="27368"/>
                      </a:cubicBezTo>
                      <a:lnTo>
                        <a:pt x="32717" y="27064"/>
                      </a:lnTo>
                      <a:close/>
                      <a:moveTo>
                        <a:pt x="226490" y="28262"/>
                      </a:moveTo>
                      <a:lnTo>
                        <a:pt x="226347" y="28477"/>
                      </a:lnTo>
                      <a:cubicBezTo>
                        <a:pt x="227313" y="29157"/>
                        <a:pt x="228350" y="29747"/>
                        <a:pt x="229334" y="30409"/>
                      </a:cubicBezTo>
                      <a:lnTo>
                        <a:pt x="229548" y="30194"/>
                      </a:lnTo>
                      <a:cubicBezTo>
                        <a:pt x="228511" y="29515"/>
                        <a:pt x="227545" y="28853"/>
                        <a:pt x="226490" y="28262"/>
                      </a:cubicBezTo>
                      <a:close/>
                      <a:moveTo>
                        <a:pt x="26528" y="30641"/>
                      </a:moveTo>
                      <a:cubicBezTo>
                        <a:pt x="25490" y="31232"/>
                        <a:pt x="24435" y="31840"/>
                        <a:pt x="23397" y="32502"/>
                      </a:cubicBezTo>
                      <a:lnTo>
                        <a:pt x="23630" y="32734"/>
                      </a:lnTo>
                      <a:cubicBezTo>
                        <a:pt x="24596" y="32126"/>
                        <a:pt x="25633" y="31536"/>
                        <a:pt x="26671" y="30856"/>
                      </a:cubicBezTo>
                      <a:lnTo>
                        <a:pt x="26528" y="30641"/>
                      </a:lnTo>
                      <a:close/>
                      <a:moveTo>
                        <a:pt x="232536" y="32126"/>
                      </a:moveTo>
                      <a:lnTo>
                        <a:pt x="232303" y="32359"/>
                      </a:lnTo>
                      <a:cubicBezTo>
                        <a:pt x="233358" y="33020"/>
                        <a:pt x="234324" y="33700"/>
                        <a:pt x="235290" y="34362"/>
                      </a:cubicBezTo>
                      <a:lnTo>
                        <a:pt x="235433" y="34147"/>
                      </a:lnTo>
                      <a:cubicBezTo>
                        <a:pt x="234467" y="33468"/>
                        <a:pt x="233502" y="32806"/>
                        <a:pt x="232536" y="32126"/>
                      </a:cubicBezTo>
                      <a:close/>
                      <a:moveTo>
                        <a:pt x="20410" y="34362"/>
                      </a:moveTo>
                      <a:cubicBezTo>
                        <a:pt x="19373" y="35042"/>
                        <a:pt x="18335" y="35632"/>
                        <a:pt x="17369" y="36312"/>
                      </a:cubicBezTo>
                      <a:lnTo>
                        <a:pt x="17512" y="36526"/>
                      </a:lnTo>
                      <a:cubicBezTo>
                        <a:pt x="18478" y="35936"/>
                        <a:pt x="19516" y="35256"/>
                        <a:pt x="20571" y="34595"/>
                      </a:cubicBezTo>
                      <a:lnTo>
                        <a:pt x="20410" y="34362"/>
                      </a:lnTo>
                      <a:close/>
                      <a:moveTo>
                        <a:pt x="238421" y="36151"/>
                      </a:moveTo>
                      <a:lnTo>
                        <a:pt x="238188" y="36455"/>
                      </a:lnTo>
                      <a:cubicBezTo>
                        <a:pt x="239172" y="37117"/>
                        <a:pt x="240138" y="37796"/>
                        <a:pt x="241104" y="38548"/>
                      </a:cubicBezTo>
                      <a:lnTo>
                        <a:pt x="241247" y="38315"/>
                      </a:lnTo>
                      <a:cubicBezTo>
                        <a:pt x="240352" y="37564"/>
                        <a:pt x="239386" y="36902"/>
                        <a:pt x="238421" y="36151"/>
                      </a:cubicBezTo>
                      <a:close/>
                      <a:moveTo>
                        <a:pt x="14382" y="38315"/>
                      </a:moveTo>
                      <a:cubicBezTo>
                        <a:pt x="13345" y="38995"/>
                        <a:pt x="12361" y="39657"/>
                        <a:pt x="11467" y="40336"/>
                      </a:cubicBezTo>
                      <a:lnTo>
                        <a:pt x="11627" y="40551"/>
                      </a:lnTo>
                      <a:cubicBezTo>
                        <a:pt x="12593" y="39889"/>
                        <a:pt x="13559" y="39209"/>
                        <a:pt x="14525" y="38548"/>
                      </a:cubicBezTo>
                      <a:lnTo>
                        <a:pt x="14382" y="38315"/>
                      </a:lnTo>
                      <a:close/>
                      <a:moveTo>
                        <a:pt x="244162" y="40408"/>
                      </a:moveTo>
                      <a:lnTo>
                        <a:pt x="243930" y="40694"/>
                      </a:lnTo>
                      <a:cubicBezTo>
                        <a:pt x="244896" y="41374"/>
                        <a:pt x="245880" y="42125"/>
                        <a:pt x="246774" y="42858"/>
                      </a:cubicBezTo>
                      <a:lnTo>
                        <a:pt x="246989" y="42644"/>
                      </a:lnTo>
                      <a:cubicBezTo>
                        <a:pt x="246023" y="41893"/>
                        <a:pt x="245128" y="41141"/>
                        <a:pt x="244162" y="40408"/>
                      </a:cubicBezTo>
                      <a:close/>
                      <a:moveTo>
                        <a:pt x="8497" y="42411"/>
                      </a:moveTo>
                      <a:cubicBezTo>
                        <a:pt x="7531" y="43091"/>
                        <a:pt x="6547" y="43824"/>
                        <a:pt x="5653" y="44504"/>
                      </a:cubicBezTo>
                      <a:lnTo>
                        <a:pt x="5814" y="44719"/>
                      </a:lnTo>
                      <a:cubicBezTo>
                        <a:pt x="6708" y="44057"/>
                        <a:pt x="7674" y="43377"/>
                        <a:pt x="8712" y="42644"/>
                      </a:cubicBezTo>
                      <a:lnTo>
                        <a:pt x="8497" y="42411"/>
                      </a:lnTo>
                      <a:close/>
                      <a:moveTo>
                        <a:pt x="249743" y="44880"/>
                      </a:moveTo>
                      <a:lnTo>
                        <a:pt x="249600" y="45094"/>
                      </a:lnTo>
                      <a:cubicBezTo>
                        <a:pt x="250494" y="45846"/>
                        <a:pt x="251460" y="46597"/>
                        <a:pt x="252355" y="47330"/>
                      </a:cubicBezTo>
                      <a:lnTo>
                        <a:pt x="252587" y="47116"/>
                      </a:lnTo>
                      <a:cubicBezTo>
                        <a:pt x="251604" y="46364"/>
                        <a:pt x="250709" y="45613"/>
                        <a:pt x="249743" y="44880"/>
                      </a:cubicBezTo>
                      <a:close/>
                      <a:moveTo>
                        <a:pt x="2755" y="46668"/>
                      </a:moveTo>
                      <a:cubicBezTo>
                        <a:pt x="1718" y="47491"/>
                        <a:pt x="824" y="48225"/>
                        <a:pt x="1" y="48904"/>
                      </a:cubicBezTo>
                      <a:lnTo>
                        <a:pt x="144" y="49119"/>
                      </a:lnTo>
                      <a:cubicBezTo>
                        <a:pt x="967" y="48457"/>
                        <a:pt x="1933" y="47706"/>
                        <a:pt x="2970" y="46883"/>
                      </a:cubicBezTo>
                      <a:lnTo>
                        <a:pt x="2755" y="4666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79" name="Google Shape;1179;p23"/>
                <p:cNvSpPr/>
                <p:nvPr/>
              </p:nvSpPr>
              <p:spPr>
                <a:xfrm>
                  <a:off x="873775" y="539950"/>
                  <a:ext cx="1312050" cy="9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82" h="38763" extrusionOk="0">
                      <a:moveTo>
                        <a:pt x="52249" y="1"/>
                      </a:moveTo>
                      <a:cubicBezTo>
                        <a:pt x="51731" y="1038"/>
                        <a:pt x="51140" y="2094"/>
                        <a:pt x="50604" y="3131"/>
                      </a:cubicBezTo>
                      <a:lnTo>
                        <a:pt x="50836" y="3274"/>
                      </a:lnTo>
                      <a:cubicBezTo>
                        <a:pt x="51426" y="2237"/>
                        <a:pt x="51945" y="1199"/>
                        <a:pt x="52482" y="72"/>
                      </a:cubicBezTo>
                      <a:lnTo>
                        <a:pt x="52249" y="1"/>
                      </a:lnTo>
                      <a:close/>
                      <a:moveTo>
                        <a:pt x="48815" y="6262"/>
                      </a:moveTo>
                      <a:cubicBezTo>
                        <a:pt x="48153" y="7299"/>
                        <a:pt x="47563" y="8283"/>
                        <a:pt x="46883" y="9249"/>
                      </a:cubicBezTo>
                      <a:lnTo>
                        <a:pt x="47116" y="9392"/>
                      </a:lnTo>
                      <a:cubicBezTo>
                        <a:pt x="47777" y="8426"/>
                        <a:pt x="48457" y="7460"/>
                        <a:pt x="49047" y="6405"/>
                      </a:cubicBezTo>
                      <a:lnTo>
                        <a:pt x="48815" y="6262"/>
                      </a:lnTo>
                      <a:close/>
                      <a:moveTo>
                        <a:pt x="44880" y="12146"/>
                      </a:moveTo>
                      <a:cubicBezTo>
                        <a:pt x="44128" y="13112"/>
                        <a:pt x="43377" y="14096"/>
                        <a:pt x="42644" y="14991"/>
                      </a:cubicBezTo>
                      <a:lnTo>
                        <a:pt x="42930" y="15205"/>
                      </a:lnTo>
                      <a:cubicBezTo>
                        <a:pt x="43681" y="14239"/>
                        <a:pt x="44343" y="13345"/>
                        <a:pt x="45094" y="12379"/>
                      </a:cubicBezTo>
                      <a:lnTo>
                        <a:pt x="44880" y="12146"/>
                      </a:lnTo>
                      <a:close/>
                      <a:moveTo>
                        <a:pt x="40318" y="17745"/>
                      </a:moveTo>
                      <a:cubicBezTo>
                        <a:pt x="39585" y="18640"/>
                        <a:pt x="38762" y="19462"/>
                        <a:pt x="37868" y="20267"/>
                      </a:cubicBezTo>
                      <a:lnTo>
                        <a:pt x="38083" y="20500"/>
                      </a:lnTo>
                      <a:cubicBezTo>
                        <a:pt x="38905" y="19677"/>
                        <a:pt x="39728" y="18783"/>
                        <a:pt x="40551" y="17888"/>
                      </a:cubicBezTo>
                      <a:lnTo>
                        <a:pt x="40318" y="17745"/>
                      </a:lnTo>
                      <a:close/>
                      <a:moveTo>
                        <a:pt x="35328" y="22736"/>
                      </a:moveTo>
                      <a:cubicBezTo>
                        <a:pt x="34434" y="23559"/>
                        <a:pt x="33539" y="24292"/>
                        <a:pt x="32573" y="25043"/>
                      </a:cubicBezTo>
                      <a:lnTo>
                        <a:pt x="32806" y="25276"/>
                      </a:lnTo>
                      <a:cubicBezTo>
                        <a:pt x="33700" y="24524"/>
                        <a:pt x="34595" y="23773"/>
                        <a:pt x="35489" y="22950"/>
                      </a:cubicBezTo>
                      <a:lnTo>
                        <a:pt x="35328" y="22736"/>
                      </a:lnTo>
                      <a:close/>
                      <a:moveTo>
                        <a:pt x="29747" y="27208"/>
                      </a:moveTo>
                      <a:cubicBezTo>
                        <a:pt x="28781" y="27869"/>
                        <a:pt x="27797" y="28549"/>
                        <a:pt x="26760" y="29211"/>
                      </a:cubicBezTo>
                      <a:lnTo>
                        <a:pt x="26903" y="29443"/>
                      </a:lnTo>
                      <a:cubicBezTo>
                        <a:pt x="27958" y="28853"/>
                        <a:pt x="28924" y="28173"/>
                        <a:pt x="29890" y="27422"/>
                      </a:cubicBezTo>
                      <a:lnTo>
                        <a:pt x="29747" y="27208"/>
                      </a:lnTo>
                      <a:close/>
                      <a:moveTo>
                        <a:pt x="23701" y="31000"/>
                      </a:moveTo>
                      <a:cubicBezTo>
                        <a:pt x="22664" y="31608"/>
                        <a:pt x="21626" y="32127"/>
                        <a:pt x="20571" y="32645"/>
                      </a:cubicBezTo>
                      <a:lnTo>
                        <a:pt x="20642" y="32949"/>
                      </a:lnTo>
                      <a:cubicBezTo>
                        <a:pt x="21698" y="32431"/>
                        <a:pt x="22807" y="31822"/>
                        <a:pt x="23862" y="31304"/>
                      </a:cubicBezTo>
                      <a:lnTo>
                        <a:pt x="23701" y="31000"/>
                      </a:lnTo>
                      <a:close/>
                      <a:moveTo>
                        <a:pt x="17298" y="34058"/>
                      </a:moveTo>
                      <a:cubicBezTo>
                        <a:pt x="16171" y="34506"/>
                        <a:pt x="15062" y="34953"/>
                        <a:pt x="13935" y="35328"/>
                      </a:cubicBezTo>
                      <a:lnTo>
                        <a:pt x="14024" y="35632"/>
                      </a:lnTo>
                      <a:cubicBezTo>
                        <a:pt x="15133" y="35257"/>
                        <a:pt x="16260" y="34810"/>
                        <a:pt x="17369" y="34362"/>
                      </a:cubicBezTo>
                      <a:lnTo>
                        <a:pt x="17298" y="34058"/>
                      </a:lnTo>
                      <a:close/>
                      <a:moveTo>
                        <a:pt x="10518" y="36455"/>
                      </a:moveTo>
                      <a:cubicBezTo>
                        <a:pt x="9391" y="36742"/>
                        <a:pt x="8211" y="37046"/>
                        <a:pt x="7084" y="37260"/>
                      </a:cubicBezTo>
                      <a:lnTo>
                        <a:pt x="7155" y="37564"/>
                      </a:lnTo>
                      <a:cubicBezTo>
                        <a:pt x="8282" y="37350"/>
                        <a:pt x="9463" y="37046"/>
                        <a:pt x="10590" y="36670"/>
                      </a:cubicBezTo>
                      <a:lnTo>
                        <a:pt x="10518" y="36455"/>
                      </a:lnTo>
                      <a:close/>
                      <a:moveTo>
                        <a:pt x="3578" y="38012"/>
                      </a:moveTo>
                      <a:cubicBezTo>
                        <a:pt x="2308" y="38155"/>
                        <a:pt x="1199" y="38387"/>
                        <a:pt x="0" y="38459"/>
                      </a:cubicBezTo>
                      <a:lnTo>
                        <a:pt x="72" y="38763"/>
                      </a:lnTo>
                      <a:cubicBezTo>
                        <a:pt x="1199" y="38691"/>
                        <a:pt x="2397" y="38459"/>
                        <a:pt x="3650" y="38316"/>
                      </a:cubicBezTo>
                      <a:lnTo>
                        <a:pt x="3578" y="3801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80" name="Google Shape;1180;p23"/>
                <p:cNvSpPr/>
                <p:nvPr/>
              </p:nvSpPr>
              <p:spPr>
                <a:xfrm>
                  <a:off x="5604525" y="527000"/>
                  <a:ext cx="1405075" cy="1075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03" h="43002" extrusionOk="0">
                      <a:moveTo>
                        <a:pt x="0" y="0"/>
                      </a:moveTo>
                      <a:cubicBezTo>
                        <a:pt x="0" y="0"/>
                        <a:pt x="90" y="0"/>
                        <a:pt x="90" y="72"/>
                      </a:cubicBezTo>
                      <a:lnTo>
                        <a:pt x="90" y="0"/>
                      </a:lnTo>
                      <a:close/>
                      <a:moveTo>
                        <a:pt x="3506" y="1109"/>
                      </a:moveTo>
                      <a:lnTo>
                        <a:pt x="3435" y="1413"/>
                      </a:lnTo>
                      <a:cubicBezTo>
                        <a:pt x="4472" y="1860"/>
                        <a:pt x="5599" y="2308"/>
                        <a:pt x="6708" y="2826"/>
                      </a:cubicBezTo>
                      <a:lnTo>
                        <a:pt x="6797" y="2540"/>
                      </a:lnTo>
                      <a:cubicBezTo>
                        <a:pt x="5671" y="2093"/>
                        <a:pt x="4633" y="1556"/>
                        <a:pt x="3506" y="1109"/>
                      </a:cubicBezTo>
                      <a:close/>
                      <a:moveTo>
                        <a:pt x="10071" y="4096"/>
                      </a:moveTo>
                      <a:lnTo>
                        <a:pt x="9928" y="4329"/>
                      </a:lnTo>
                      <a:cubicBezTo>
                        <a:pt x="10965" y="4848"/>
                        <a:pt x="12003" y="5366"/>
                        <a:pt x="13130" y="5957"/>
                      </a:cubicBezTo>
                      <a:lnTo>
                        <a:pt x="13273" y="5670"/>
                      </a:lnTo>
                      <a:cubicBezTo>
                        <a:pt x="12164" y="5134"/>
                        <a:pt x="11108" y="4615"/>
                        <a:pt x="10071" y="4096"/>
                      </a:cubicBezTo>
                      <a:close/>
                      <a:moveTo>
                        <a:pt x="16403" y="7370"/>
                      </a:moveTo>
                      <a:lnTo>
                        <a:pt x="16260" y="7674"/>
                      </a:lnTo>
                      <a:cubicBezTo>
                        <a:pt x="17297" y="8193"/>
                        <a:pt x="18335" y="8801"/>
                        <a:pt x="19390" y="9463"/>
                      </a:cubicBezTo>
                      <a:lnTo>
                        <a:pt x="19533" y="9159"/>
                      </a:lnTo>
                      <a:cubicBezTo>
                        <a:pt x="18496" y="8568"/>
                        <a:pt x="17440" y="7978"/>
                        <a:pt x="16403" y="7370"/>
                      </a:cubicBezTo>
                      <a:close/>
                      <a:moveTo>
                        <a:pt x="22592" y="11037"/>
                      </a:moveTo>
                      <a:lnTo>
                        <a:pt x="22359" y="11323"/>
                      </a:lnTo>
                      <a:cubicBezTo>
                        <a:pt x="23415" y="11931"/>
                        <a:pt x="24381" y="12593"/>
                        <a:pt x="25418" y="13273"/>
                      </a:cubicBezTo>
                      <a:lnTo>
                        <a:pt x="25579" y="13040"/>
                      </a:lnTo>
                      <a:cubicBezTo>
                        <a:pt x="24524" y="12378"/>
                        <a:pt x="23558" y="11699"/>
                        <a:pt x="22592" y="11037"/>
                      </a:cubicBezTo>
                      <a:close/>
                      <a:moveTo>
                        <a:pt x="28477" y="15061"/>
                      </a:moveTo>
                      <a:lnTo>
                        <a:pt x="28334" y="15348"/>
                      </a:lnTo>
                      <a:cubicBezTo>
                        <a:pt x="29300" y="16027"/>
                        <a:pt x="30266" y="16689"/>
                        <a:pt x="31160" y="17440"/>
                      </a:cubicBezTo>
                      <a:lnTo>
                        <a:pt x="31392" y="17208"/>
                      </a:lnTo>
                      <a:cubicBezTo>
                        <a:pt x="30409" y="16474"/>
                        <a:pt x="29443" y="15795"/>
                        <a:pt x="28477" y="15061"/>
                      </a:cubicBezTo>
                      <a:close/>
                      <a:moveTo>
                        <a:pt x="34219" y="19444"/>
                      </a:moveTo>
                      <a:lnTo>
                        <a:pt x="33986" y="19676"/>
                      </a:lnTo>
                      <a:cubicBezTo>
                        <a:pt x="34880" y="20428"/>
                        <a:pt x="35864" y="21161"/>
                        <a:pt x="36759" y="21912"/>
                      </a:cubicBezTo>
                      <a:lnTo>
                        <a:pt x="36902" y="21680"/>
                      </a:lnTo>
                      <a:cubicBezTo>
                        <a:pt x="36007" y="20946"/>
                        <a:pt x="35113" y="20195"/>
                        <a:pt x="34219" y="19444"/>
                      </a:cubicBezTo>
                      <a:close/>
                      <a:moveTo>
                        <a:pt x="39585" y="24077"/>
                      </a:moveTo>
                      <a:lnTo>
                        <a:pt x="39442" y="24291"/>
                      </a:lnTo>
                      <a:cubicBezTo>
                        <a:pt x="40247" y="25114"/>
                        <a:pt x="41141" y="25937"/>
                        <a:pt x="42035" y="26760"/>
                      </a:cubicBezTo>
                      <a:lnTo>
                        <a:pt x="42196" y="26527"/>
                      </a:lnTo>
                      <a:cubicBezTo>
                        <a:pt x="41374" y="25704"/>
                        <a:pt x="40479" y="24899"/>
                        <a:pt x="39585" y="24077"/>
                      </a:cubicBezTo>
                      <a:close/>
                      <a:moveTo>
                        <a:pt x="44718" y="29067"/>
                      </a:moveTo>
                      <a:lnTo>
                        <a:pt x="44504" y="29282"/>
                      </a:lnTo>
                      <a:cubicBezTo>
                        <a:pt x="45327" y="30105"/>
                        <a:pt x="46149" y="30999"/>
                        <a:pt x="46954" y="31893"/>
                      </a:cubicBezTo>
                      <a:lnTo>
                        <a:pt x="47187" y="31679"/>
                      </a:lnTo>
                      <a:cubicBezTo>
                        <a:pt x="46364" y="30784"/>
                        <a:pt x="45541" y="29961"/>
                        <a:pt x="44718" y="29067"/>
                      </a:cubicBezTo>
                      <a:close/>
                      <a:moveTo>
                        <a:pt x="49566" y="34362"/>
                      </a:moveTo>
                      <a:lnTo>
                        <a:pt x="49351" y="34576"/>
                      </a:lnTo>
                      <a:cubicBezTo>
                        <a:pt x="50085" y="35471"/>
                        <a:pt x="50908" y="36365"/>
                        <a:pt x="51659" y="37331"/>
                      </a:cubicBezTo>
                      <a:lnTo>
                        <a:pt x="51873" y="37116"/>
                      </a:lnTo>
                      <a:cubicBezTo>
                        <a:pt x="51140" y="36222"/>
                        <a:pt x="50317" y="35256"/>
                        <a:pt x="49566" y="34362"/>
                      </a:cubicBezTo>
                      <a:close/>
                      <a:moveTo>
                        <a:pt x="54038" y="39943"/>
                      </a:moveTo>
                      <a:lnTo>
                        <a:pt x="53823" y="40175"/>
                      </a:lnTo>
                      <a:cubicBezTo>
                        <a:pt x="54557" y="41070"/>
                        <a:pt x="55236" y="42035"/>
                        <a:pt x="55898" y="43001"/>
                      </a:cubicBezTo>
                      <a:lnTo>
                        <a:pt x="56202" y="42858"/>
                      </a:lnTo>
                      <a:cubicBezTo>
                        <a:pt x="55451" y="41892"/>
                        <a:pt x="54789" y="40909"/>
                        <a:pt x="54038" y="3994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81" name="Google Shape;1181;p23"/>
                <p:cNvSpPr/>
                <p:nvPr/>
              </p:nvSpPr>
              <p:spPr>
                <a:xfrm>
                  <a:off x="6359375" y="527000"/>
                  <a:ext cx="672575" cy="63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03" h="25258" extrusionOk="0">
                      <a:moveTo>
                        <a:pt x="0" y="0"/>
                      </a:moveTo>
                      <a:cubicBezTo>
                        <a:pt x="215" y="376"/>
                        <a:pt x="447" y="662"/>
                        <a:pt x="662" y="1038"/>
                      </a:cubicBezTo>
                      <a:lnTo>
                        <a:pt x="966" y="895"/>
                      </a:lnTo>
                      <a:cubicBezTo>
                        <a:pt x="751" y="590"/>
                        <a:pt x="519" y="304"/>
                        <a:pt x="376" y="0"/>
                      </a:cubicBezTo>
                      <a:close/>
                      <a:moveTo>
                        <a:pt x="3059" y="3721"/>
                      </a:moveTo>
                      <a:lnTo>
                        <a:pt x="2826" y="3953"/>
                      </a:lnTo>
                      <a:cubicBezTo>
                        <a:pt x="3506" y="4848"/>
                        <a:pt x="4239" y="5814"/>
                        <a:pt x="4991" y="6780"/>
                      </a:cubicBezTo>
                      <a:lnTo>
                        <a:pt x="5295" y="6565"/>
                      </a:lnTo>
                      <a:cubicBezTo>
                        <a:pt x="4472" y="5581"/>
                        <a:pt x="3721" y="4687"/>
                        <a:pt x="3059" y="3721"/>
                      </a:cubicBezTo>
                      <a:close/>
                      <a:moveTo>
                        <a:pt x="7602" y="9248"/>
                      </a:moveTo>
                      <a:lnTo>
                        <a:pt x="7370" y="9463"/>
                      </a:lnTo>
                      <a:cubicBezTo>
                        <a:pt x="8121" y="10357"/>
                        <a:pt x="8944" y="11180"/>
                        <a:pt x="9838" y="12074"/>
                      </a:cubicBezTo>
                      <a:lnTo>
                        <a:pt x="10053" y="11842"/>
                      </a:lnTo>
                      <a:cubicBezTo>
                        <a:pt x="9158" y="11037"/>
                        <a:pt x="8353" y="10142"/>
                        <a:pt x="7602" y="9248"/>
                      </a:cubicBezTo>
                      <a:close/>
                      <a:moveTo>
                        <a:pt x="12593" y="14382"/>
                      </a:moveTo>
                      <a:lnTo>
                        <a:pt x="12378" y="14614"/>
                      </a:lnTo>
                      <a:cubicBezTo>
                        <a:pt x="13272" y="15348"/>
                        <a:pt x="14167" y="16170"/>
                        <a:pt x="15061" y="16993"/>
                      </a:cubicBezTo>
                      <a:lnTo>
                        <a:pt x="15276" y="16761"/>
                      </a:lnTo>
                      <a:cubicBezTo>
                        <a:pt x="14310" y="15956"/>
                        <a:pt x="13415" y="15133"/>
                        <a:pt x="12593" y="14382"/>
                      </a:cubicBezTo>
                      <a:close/>
                      <a:moveTo>
                        <a:pt x="18030" y="18997"/>
                      </a:moveTo>
                      <a:lnTo>
                        <a:pt x="17816" y="19229"/>
                      </a:lnTo>
                      <a:cubicBezTo>
                        <a:pt x="18782" y="19980"/>
                        <a:pt x="19748" y="20714"/>
                        <a:pt x="20714" y="21393"/>
                      </a:cubicBezTo>
                      <a:lnTo>
                        <a:pt x="20874" y="21161"/>
                      </a:lnTo>
                      <a:cubicBezTo>
                        <a:pt x="19891" y="20428"/>
                        <a:pt x="18925" y="19748"/>
                        <a:pt x="18030" y="18997"/>
                      </a:cubicBezTo>
                      <a:close/>
                      <a:moveTo>
                        <a:pt x="23844" y="23182"/>
                      </a:moveTo>
                      <a:lnTo>
                        <a:pt x="23701" y="23397"/>
                      </a:lnTo>
                      <a:cubicBezTo>
                        <a:pt x="24667" y="24005"/>
                        <a:pt x="25704" y="24667"/>
                        <a:pt x="26759" y="25257"/>
                      </a:cubicBezTo>
                      <a:lnTo>
                        <a:pt x="26903" y="24971"/>
                      </a:lnTo>
                      <a:cubicBezTo>
                        <a:pt x="25865" y="24363"/>
                        <a:pt x="24810" y="23772"/>
                        <a:pt x="23844" y="2318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82" name="Google Shape;1182;p23"/>
                <p:cNvSpPr/>
                <p:nvPr/>
              </p:nvSpPr>
              <p:spPr>
                <a:xfrm>
                  <a:off x="5693950" y="3109475"/>
                  <a:ext cx="1345600" cy="187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24" h="74895" extrusionOk="0">
                      <a:moveTo>
                        <a:pt x="53824" y="1"/>
                      </a:moveTo>
                      <a:cubicBezTo>
                        <a:pt x="53305" y="215"/>
                        <a:pt x="52768" y="519"/>
                        <a:pt x="52178" y="752"/>
                      </a:cubicBezTo>
                      <a:lnTo>
                        <a:pt x="52321" y="1038"/>
                      </a:lnTo>
                      <a:cubicBezTo>
                        <a:pt x="52858" y="752"/>
                        <a:pt x="53305" y="591"/>
                        <a:pt x="53824" y="376"/>
                      </a:cubicBezTo>
                      <a:lnTo>
                        <a:pt x="53824" y="1"/>
                      </a:lnTo>
                      <a:close/>
                      <a:moveTo>
                        <a:pt x="48976" y="2308"/>
                      </a:moveTo>
                      <a:cubicBezTo>
                        <a:pt x="47939" y="2827"/>
                        <a:pt x="46883" y="3435"/>
                        <a:pt x="45846" y="4097"/>
                      </a:cubicBezTo>
                      <a:lnTo>
                        <a:pt x="45989" y="4329"/>
                      </a:lnTo>
                      <a:cubicBezTo>
                        <a:pt x="47044" y="3721"/>
                        <a:pt x="48082" y="3131"/>
                        <a:pt x="49119" y="2541"/>
                      </a:cubicBezTo>
                      <a:lnTo>
                        <a:pt x="48976" y="2308"/>
                      </a:lnTo>
                      <a:close/>
                      <a:moveTo>
                        <a:pt x="42859" y="6029"/>
                      </a:moveTo>
                      <a:cubicBezTo>
                        <a:pt x="41893" y="6708"/>
                        <a:pt x="40927" y="7370"/>
                        <a:pt x="39961" y="8121"/>
                      </a:cubicBezTo>
                      <a:lnTo>
                        <a:pt x="40176" y="8354"/>
                      </a:lnTo>
                      <a:cubicBezTo>
                        <a:pt x="41070" y="7603"/>
                        <a:pt x="42036" y="6923"/>
                        <a:pt x="43020" y="6261"/>
                      </a:cubicBezTo>
                      <a:lnTo>
                        <a:pt x="42859" y="6029"/>
                      </a:lnTo>
                      <a:close/>
                      <a:moveTo>
                        <a:pt x="37206" y="10357"/>
                      </a:moveTo>
                      <a:cubicBezTo>
                        <a:pt x="36312" y="11180"/>
                        <a:pt x="35418" y="11931"/>
                        <a:pt x="34523" y="12826"/>
                      </a:cubicBezTo>
                      <a:lnTo>
                        <a:pt x="34738" y="12969"/>
                      </a:lnTo>
                      <a:cubicBezTo>
                        <a:pt x="35561" y="12146"/>
                        <a:pt x="36455" y="11395"/>
                        <a:pt x="37349" y="10590"/>
                      </a:cubicBezTo>
                      <a:lnTo>
                        <a:pt x="37206" y="10357"/>
                      </a:lnTo>
                      <a:close/>
                      <a:moveTo>
                        <a:pt x="31983" y="15276"/>
                      </a:moveTo>
                      <a:cubicBezTo>
                        <a:pt x="31089" y="16171"/>
                        <a:pt x="30266" y="17065"/>
                        <a:pt x="29515" y="17959"/>
                      </a:cubicBezTo>
                      <a:lnTo>
                        <a:pt x="29747" y="18102"/>
                      </a:lnTo>
                      <a:cubicBezTo>
                        <a:pt x="30499" y="17208"/>
                        <a:pt x="31303" y="16403"/>
                        <a:pt x="32126" y="15509"/>
                      </a:cubicBezTo>
                      <a:lnTo>
                        <a:pt x="31983" y="15276"/>
                      </a:lnTo>
                      <a:close/>
                      <a:moveTo>
                        <a:pt x="27136" y="20642"/>
                      </a:moveTo>
                      <a:cubicBezTo>
                        <a:pt x="26384" y="21537"/>
                        <a:pt x="25651" y="22503"/>
                        <a:pt x="24900" y="23469"/>
                      </a:cubicBezTo>
                      <a:lnTo>
                        <a:pt x="25132" y="23630"/>
                      </a:lnTo>
                      <a:cubicBezTo>
                        <a:pt x="25866" y="22664"/>
                        <a:pt x="26617" y="21769"/>
                        <a:pt x="27368" y="20875"/>
                      </a:cubicBezTo>
                      <a:lnTo>
                        <a:pt x="27136" y="20642"/>
                      </a:lnTo>
                      <a:close/>
                      <a:moveTo>
                        <a:pt x="22807" y="26313"/>
                      </a:moveTo>
                      <a:cubicBezTo>
                        <a:pt x="22074" y="27279"/>
                        <a:pt x="21394" y="28245"/>
                        <a:pt x="20732" y="29282"/>
                      </a:cubicBezTo>
                      <a:lnTo>
                        <a:pt x="20947" y="29443"/>
                      </a:lnTo>
                      <a:cubicBezTo>
                        <a:pt x="21626" y="28477"/>
                        <a:pt x="22288" y="27493"/>
                        <a:pt x="23040" y="26527"/>
                      </a:cubicBezTo>
                      <a:lnTo>
                        <a:pt x="22807" y="26313"/>
                      </a:lnTo>
                      <a:close/>
                      <a:moveTo>
                        <a:pt x="18782" y="32269"/>
                      </a:moveTo>
                      <a:cubicBezTo>
                        <a:pt x="18568" y="32573"/>
                        <a:pt x="18425" y="32860"/>
                        <a:pt x="18192" y="33164"/>
                      </a:cubicBezTo>
                      <a:lnTo>
                        <a:pt x="18568" y="33164"/>
                      </a:lnTo>
                      <a:cubicBezTo>
                        <a:pt x="18711" y="32949"/>
                        <a:pt x="18872" y="32645"/>
                        <a:pt x="19015" y="32412"/>
                      </a:cubicBezTo>
                      <a:lnTo>
                        <a:pt x="18782" y="32269"/>
                      </a:lnTo>
                      <a:close/>
                      <a:moveTo>
                        <a:pt x="3435" y="64538"/>
                      </a:moveTo>
                      <a:cubicBezTo>
                        <a:pt x="2988" y="65736"/>
                        <a:pt x="2612" y="66845"/>
                        <a:pt x="2237" y="67972"/>
                      </a:cubicBezTo>
                      <a:lnTo>
                        <a:pt x="2541" y="68044"/>
                      </a:lnTo>
                      <a:cubicBezTo>
                        <a:pt x="2916" y="66935"/>
                        <a:pt x="3292" y="65808"/>
                        <a:pt x="3668" y="64699"/>
                      </a:cubicBezTo>
                      <a:lnTo>
                        <a:pt x="3435" y="64538"/>
                      </a:lnTo>
                      <a:close/>
                      <a:moveTo>
                        <a:pt x="1128" y="71407"/>
                      </a:moveTo>
                      <a:cubicBezTo>
                        <a:pt x="752" y="72587"/>
                        <a:pt x="376" y="73714"/>
                        <a:pt x="1" y="74823"/>
                      </a:cubicBezTo>
                      <a:lnTo>
                        <a:pt x="305" y="74895"/>
                      </a:lnTo>
                      <a:cubicBezTo>
                        <a:pt x="680" y="73786"/>
                        <a:pt x="985" y="72659"/>
                        <a:pt x="1342" y="71478"/>
                      </a:cubicBezTo>
                      <a:lnTo>
                        <a:pt x="1128" y="714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83" name="Google Shape;1183;p23"/>
                <p:cNvSpPr/>
                <p:nvPr/>
              </p:nvSpPr>
              <p:spPr>
                <a:xfrm>
                  <a:off x="5586175" y="2753525"/>
                  <a:ext cx="1418050" cy="230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722" h="92353" extrusionOk="0">
                      <a:moveTo>
                        <a:pt x="144" y="0"/>
                      </a:moveTo>
                      <a:lnTo>
                        <a:pt x="1" y="233"/>
                      </a:lnTo>
                      <a:cubicBezTo>
                        <a:pt x="895" y="895"/>
                        <a:pt x="1790" y="1646"/>
                        <a:pt x="2756" y="2469"/>
                      </a:cubicBezTo>
                      <a:lnTo>
                        <a:pt x="2970" y="2165"/>
                      </a:lnTo>
                      <a:cubicBezTo>
                        <a:pt x="2004" y="1413"/>
                        <a:pt x="1038" y="680"/>
                        <a:pt x="144" y="0"/>
                      </a:cubicBezTo>
                      <a:close/>
                      <a:moveTo>
                        <a:pt x="5743" y="4472"/>
                      </a:moveTo>
                      <a:lnTo>
                        <a:pt x="5510" y="4705"/>
                      </a:lnTo>
                      <a:cubicBezTo>
                        <a:pt x="6405" y="5438"/>
                        <a:pt x="7370" y="6261"/>
                        <a:pt x="8265" y="7012"/>
                      </a:cubicBezTo>
                      <a:lnTo>
                        <a:pt x="8426" y="6779"/>
                      </a:lnTo>
                      <a:cubicBezTo>
                        <a:pt x="7531" y="6046"/>
                        <a:pt x="6637" y="5223"/>
                        <a:pt x="5743" y="4472"/>
                      </a:cubicBezTo>
                      <a:close/>
                      <a:moveTo>
                        <a:pt x="11109" y="9176"/>
                      </a:moveTo>
                      <a:lnTo>
                        <a:pt x="10948" y="9391"/>
                      </a:lnTo>
                      <a:cubicBezTo>
                        <a:pt x="11771" y="10214"/>
                        <a:pt x="12665" y="11037"/>
                        <a:pt x="13559" y="11859"/>
                      </a:cubicBezTo>
                      <a:lnTo>
                        <a:pt x="13703" y="11627"/>
                      </a:lnTo>
                      <a:cubicBezTo>
                        <a:pt x="12898" y="10804"/>
                        <a:pt x="12003" y="9981"/>
                        <a:pt x="11109" y="9176"/>
                      </a:cubicBezTo>
                      <a:close/>
                      <a:moveTo>
                        <a:pt x="16314" y="14167"/>
                      </a:moveTo>
                      <a:lnTo>
                        <a:pt x="16099" y="14382"/>
                      </a:lnTo>
                      <a:cubicBezTo>
                        <a:pt x="16922" y="15204"/>
                        <a:pt x="17727" y="16027"/>
                        <a:pt x="18550" y="16922"/>
                      </a:cubicBezTo>
                      <a:lnTo>
                        <a:pt x="18783" y="16689"/>
                      </a:lnTo>
                      <a:cubicBezTo>
                        <a:pt x="17960" y="15884"/>
                        <a:pt x="17137" y="14990"/>
                        <a:pt x="16314" y="14167"/>
                      </a:cubicBezTo>
                      <a:close/>
                      <a:moveTo>
                        <a:pt x="21233" y="19301"/>
                      </a:moveTo>
                      <a:lnTo>
                        <a:pt x="21018" y="19533"/>
                      </a:lnTo>
                      <a:cubicBezTo>
                        <a:pt x="21841" y="20428"/>
                        <a:pt x="22646" y="21322"/>
                        <a:pt x="23397" y="22216"/>
                      </a:cubicBezTo>
                      <a:lnTo>
                        <a:pt x="23630" y="21984"/>
                      </a:lnTo>
                      <a:cubicBezTo>
                        <a:pt x="22879" y="21089"/>
                        <a:pt x="22056" y="20195"/>
                        <a:pt x="21233" y="19301"/>
                      </a:cubicBezTo>
                      <a:close/>
                      <a:moveTo>
                        <a:pt x="25937" y="24738"/>
                      </a:moveTo>
                      <a:lnTo>
                        <a:pt x="25705" y="24899"/>
                      </a:lnTo>
                      <a:cubicBezTo>
                        <a:pt x="26528" y="25794"/>
                        <a:pt x="27279" y="26760"/>
                        <a:pt x="28012" y="27654"/>
                      </a:cubicBezTo>
                      <a:lnTo>
                        <a:pt x="28245" y="27511"/>
                      </a:lnTo>
                      <a:cubicBezTo>
                        <a:pt x="27494" y="26527"/>
                        <a:pt x="26760" y="25633"/>
                        <a:pt x="25937" y="24738"/>
                      </a:cubicBezTo>
                      <a:close/>
                      <a:moveTo>
                        <a:pt x="30409" y="30337"/>
                      </a:moveTo>
                      <a:lnTo>
                        <a:pt x="30177" y="30480"/>
                      </a:lnTo>
                      <a:cubicBezTo>
                        <a:pt x="30928" y="31446"/>
                        <a:pt x="31590" y="32430"/>
                        <a:pt x="32341" y="33396"/>
                      </a:cubicBezTo>
                      <a:lnTo>
                        <a:pt x="32574" y="33235"/>
                      </a:lnTo>
                      <a:cubicBezTo>
                        <a:pt x="31822" y="32269"/>
                        <a:pt x="31143" y="31303"/>
                        <a:pt x="30409" y="30337"/>
                      </a:cubicBezTo>
                      <a:close/>
                      <a:moveTo>
                        <a:pt x="34577" y="36150"/>
                      </a:moveTo>
                      <a:lnTo>
                        <a:pt x="34362" y="36294"/>
                      </a:lnTo>
                      <a:cubicBezTo>
                        <a:pt x="35024" y="37260"/>
                        <a:pt x="35704" y="38315"/>
                        <a:pt x="36366" y="39281"/>
                      </a:cubicBezTo>
                      <a:lnTo>
                        <a:pt x="36598" y="39138"/>
                      </a:lnTo>
                      <a:cubicBezTo>
                        <a:pt x="35919" y="38082"/>
                        <a:pt x="35257" y="37116"/>
                        <a:pt x="34577" y="36150"/>
                      </a:cubicBezTo>
                      <a:close/>
                      <a:moveTo>
                        <a:pt x="38530" y="42179"/>
                      </a:moveTo>
                      <a:lnTo>
                        <a:pt x="38226" y="42340"/>
                      </a:lnTo>
                      <a:cubicBezTo>
                        <a:pt x="38906" y="43305"/>
                        <a:pt x="39496" y="44343"/>
                        <a:pt x="40086" y="45398"/>
                      </a:cubicBezTo>
                      <a:lnTo>
                        <a:pt x="40319" y="45237"/>
                      </a:lnTo>
                      <a:cubicBezTo>
                        <a:pt x="39729" y="44200"/>
                        <a:pt x="39120" y="43162"/>
                        <a:pt x="38530" y="42179"/>
                      </a:cubicBezTo>
                      <a:close/>
                      <a:moveTo>
                        <a:pt x="42108" y="48368"/>
                      </a:moveTo>
                      <a:lnTo>
                        <a:pt x="41803" y="48529"/>
                      </a:lnTo>
                      <a:cubicBezTo>
                        <a:pt x="42412" y="49566"/>
                        <a:pt x="42930" y="50603"/>
                        <a:pt x="43449" y="51659"/>
                      </a:cubicBezTo>
                      <a:lnTo>
                        <a:pt x="43753" y="51498"/>
                      </a:lnTo>
                      <a:cubicBezTo>
                        <a:pt x="43217" y="50460"/>
                        <a:pt x="42626" y="49423"/>
                        <a:pt x="42108" y="48368"/>
                      </a:cubicBezTo>
                      <a:close/>
                      <a:moveTo>
                        <a:pt x="45309" y="54700"/>
                      </a:moveTo>
                      <a:lnTo>
                        <a:pt x="45095" y="54861"/>
                      </a:lnTo>
                      <a:cubicBezTo>
                        <a:pt x="45613" y="55970"/>
                        <a:pt x="46061" y="57025"/>
                        <a:pt x="46579" y="58134"/>
                      </a:cubicBezTo>
                      <a:lnTo>
                        <a:pt x="46794" y="57991"/>
                      </a:lnTo>
                      <a:cubicBezTo>
                        <a:pt x="46347" y="56864"/>
                        <a:pt x="45828" y="55827"/>
                        <a:pt x="45309" y="54700"/>
                      </a:cubicBezTo>
                      <a:close/>
                      <a:moveTo>
                        <a:pt x="48225" y="61264"/>
                      </a:moveTo>
                      <a:lnTo>
                        <a:pt x="47992" y="61407"/>
                      </a:lnTo>
                      <a:cubicBezTo>
                        <a:pt x="48440" y="62534"/>
                        <a:pt x="48815" y="63572"/>
                        <a:pt x="49262" y="64699"/>
                      </a:cubicBezTo>
                      <a:lnTo>
                        <a:pt x="49567" y="64627"/>
                      </a:lnTo>
                      <a:lnTo>
                        <a:pt x="48225" y="61264"/>
                      </a:lnTo>
                      <a:close/>
                      <a:moveTo>
                        <a:pt x="50747" y="67972"/>
                      </a:moveTo>
                      <a:lnTo>
                        <a:pt x="50532" y="68044"/>
                      </a:lnTo>
                      <a:cubicBezTo>
                        <a:pt x="50908" y="69170"/>
                        <a:pt x="51266" y="70351"/>
                        <a:pt x="51642" y="71478"/>
                      </a:cubicBezTo>
                      <a:lnTo>
                        <a:pt x="51946" y="71406"/>
                      </a:lnTo>
                      <a:cubicBezTo>
                        <a:pt x="51570" y="70208"/>
                        <a:pt x="51194" y="69099"/>
                        <a:pt x="50747" y="67972"/>
                      </a:cubicBezTo>
                      <a:close/>
                      <a:moveTo>
                        <a:pt x="52912" y="74823"/>
                      </a:moveTo>
                      <a:lnTo>
                        <a:pt x="52697" y="74912"/>
                      </a:lnTo>
                      <a:cubicBezTo>
                        <a:pt x="52983" y="76021"/>
                        <a:pt x="53287" y="77148"/>
                        <a:pt x="53591" y="78329"/>
                      </a:cubicBezTo>
                      <a:lnTo>
                        <a:pt x="53877" y="78257"/>
                      </a:lnTo>
                      <a:cubicBezTo>
                        <a:pt x="53591" y="77059"/>
                        <a:pt x="53287" y="75950"/>
                        <a:pt x="52912" y="74823"/>
                      </a:cubicBezTo>
                      <a:close/>
                      <a:moveTo>
                        <a:pt x="54700" y="81763"/>
                      </a:moveTo>
                      <a:lnTo>
                        <a:pt x="54396" y="81835"/>
                      </a:lnTo>
                      <a:cubicBezTo>
                        <a:pt x="54700" y="82962"/>
                        <a:pt x="54933" y="84142"/>
                        <a:pt x="55147" y="85269"/>
                      </a:cubicBezTo>
                      <a:lnTo>
                        <a:pt x="55451" y="85269"/>
                      </a:lnTo>
                      <a:cubicBezTo>
                        <a:pt x="55219" y="84071"/>
                        <a:pt x="55004" y="82872"/>
                        <a:pt x="54700" y="81763"/>
                      </a:cubicBezTo>
                      <a:close/>
                      <a:moveTo>
                        <a:pt x="56113" y="88775"/>
                      </a:moveTo>
                      <a:lnTo>
                        <a:pt x="55827" y="88847"/>
                      </a:lnTo>
                      <a:cubicBezTo>
                        <a:pt x="56042" y="89956"/>
                        <a:pt x="56185" y="91154"/>
                        <a:pt x="56417" y="92352"/>
                      </a:cubicBezTo>
                      <a:lnTo>
                        <a:pt x="56721" y="92263"/>
                      </a:lnTo>
                      <a:cubicBezTo>
                        <a:pt x="56489" y="91082"/>
                        <a:pt x="56346" y="89956"/>
                        <a:pt x="56113" y="8877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84" name="Google Shape;1184;p23"/>
                <p:cNvSpPr/>
                <p:nvPr/>
              </p:nvSpPr>
              <p:spPr>
                <a:xfrm>
                  <a:off x="644825" y="3058950"/>
                  <a:ext cx="1067450" cy="1872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698" h="74913" extrusionOk="0">
                      <a:moveTo>
                        <a:pt x="143" y="0"/>
                      </a:moveTo>
                      <a:lnTo>
                        <a:pt x="0" y="233"/>
                      </a:lnTo>
                      <a:cubicBezTo>
                        <a:pt x="966" y="823"/>
                        <a:pt x="2004" y="1503"/>
                        <a:pt x="3059" y="2165"/>
                      </a:cubicBezTo>
                      <a:lnTo>
                        <a:pt x="3202" y="1950"/>
                      </a:lnTo>
                      <a:cubicBezTo>
                        <a:pt x="2165" y="1270"/>
                        <a:pt x="1109" y="608"/>
                        <a:pt x="143" y="0"/>
                      </a:cubicBezTo>
                      <a:close/>
                      <a:moveTo>
                        <a:pt x="6100" y="4025"/>
                      </a:moveTo>
                      <a:lnTo>
                        <a:pt x="5957" y="4257"/>
                      </a:lnTo>
                      <a:cubicBezTo>
                        <a:pt x="6851" y="4919"/>
                        <a:pt x="7817" y="5671"/>
                        <a:pt x="8783" y="6422"/>
                      </a:cubicBezTo>
                      <a:lnTo>
                        <a:pt x="8944" y="6189"/>
                      </a:lnTo>
                      <a:cubicBezTo>
                        <a:pt x="8711" y="6046"/>
                        <a:pt x="8568" y="5814"/>
                        <a:pt x="8336" y="5671"/>
                      </a:cubicBezTo>
                      <a:lnTo>
                        <a:pt x="8264" y="5742"/>
                      </a:lnTo>
                      <a:lnTo>
                        <a:pt x="8049" y="5599"/>
                      </a:lnTo>
                      <a:cubicBezTo>
                        <a:pt x="8049" y="5527"/>
                        <a:pt x="8049" y="5527"/>
                        <a:pt x="8121" y="5527"/>
                      </a:cubicBezTo>
                      <a:cubicBezTo>
                        <a:pt x="7441" y="5009"/>
                        <a:pt x="6779" y="4472"/>
                        <a:pt x="6100" y="4025"/>
                      </a:cubicBezTo>
                      <a:close/>
                      <a:moveTo>
                        <a:pt x="11698" y="8497"/>
                      </a:moveTo>
                      <a:lnTo>
                        <a:pt x="11555" y="8729"/>
                      </a:lnTo>
                      <a:cubicBezTo>
                        <a:pt x="12360" y="9481"/>
                        <a:pt x="13255" y="10285"/>
                        <a:pt x="14149" y="11108"/>
                      </a:cubicBezTo>
                      <a:lnTo>
                        <a:pt x="14382" y="10894"/>
                      </a:lnTo>
                      <a:cubicBezTo>
                        <a:pt x="13487" y="10071"/>
                        <a:pt x="12593" y="9248"/>
                        <a:pt x="11698" y="8497"/>
                      </a:cubicBezTo>
                      <a:close/>
                      <a:moveTo>
                        <a:pt x="16922" y="13416"/>
                      </a:moveTo>
                      <a:lnTo>
                        <a:pt x="16689" y="13648"/>
                      </a:lnTo>
                      <a:cubicBezTo>
                        <a:pt x="17512" y="14471"/>
                        <a:pt x="18335" y="15365"/>
                        <a:pt x="19157" y="16260"/>
                      </a:cubicBezTo>
                      <a:lnTo>
                        <a:pt x="19372" y="16027"/>
                      </a:lnTo>
                      <a:cubicBezTo>
                        <a:pt x="18549" y="15133"/>
                        <a:pt x="17727" y="14239"/>
                        <a:pt x="16922" y="13416"/>
                      </a:cubicBezTo>
                      <a:close/>
                      <a:moveTo>
                        <a:pt x="21680" y="18782"/>
                      </a:moveTo>
                      <a:lnTo>
                        <a:pt x="21465" y="18943"/>
                      </a:lnTo>
                      <a:cubicBezTo>
                        <a:pt x="22198" y="19837"/>
                        <a:pt x="22950" y="20803"/>
                        <a:pt x="23629" y="21769"/>
                      </a:cubicBezTo>
                      <a:lnTo>
                        <a:pt x="23844" y="21626"/>
                      </a:lnTo>
                      <a:cubicBezTo>
                        <a:pt x="23182" y="20660"/>
                        <a:pt x="22431" y="19676"/>
                        <a:pt x="21680" y="18782"/>
                      </a:cubicBezTo>
                      <a:close/>
                      <a:moveTo>
                        <a:pt x="26008" y="24524"/>
                      </a:moveTo>
                      <a:lnTo>
                        <a:pt x="25704" y="24685"/>
                      </a:lnTo>
                      <a:cubicBezTo>
                        <a:pt x="26384" y="25651"/>
                        <a:pt x="27046" y="26617"/>
                        <a:pt x="27726" y="27654"/>
                      </a:cubicBezTo>
                      <a:lnTo>
                        <a:pt x="27940" y="27511"/>
                      </a:lnTo>
                      <a:cubicBezTo>
                        <a:pt x="27278" y="26473"/>
                        <a:pt x="26599" y="25490"/>
                        <a:pt x="26008" y="24524"/>
                      </a:cubicBezTo>
                      <a:close/>
                      <a:moveTo>
                        <a:pt x="29800" y="30570"/>
                      </a:moveTo>
                      <a:lnTo>
                        <a:pt x="29514" y="30713"/>
                      </a:lnTo>
                      <a:cubicBezTo>
                        <a:pt x="30105" y="31750"/>
                        <a:pt x="30695" y="32806"/>
                        <a:pt x="31231" y="33843"/>
                      </a:cubicBezTo>
                      <a:lnTo>
                        <a:pt x="31518" y="33700"/>
                      </a:lnTo>
                      <a:cubicBezTo>
                        <a:pt x="30927" y="32645"/>
                        <a:pt x="30409" y="31607"/>
                        <a:pt x="29800" y="30570"/>
                      </a:cubicBezTo>
                      <a:close/>
                      <a:moveTo>
                        <a:pt x="33092" y="36902"/>
                      </a:moveTo>
                      <a:lnTo>
                        <a:pt x="32859" y="37045"/>
                      </a:lnTo>
                      <a:cubicBezTo>
                        <a:pt x="33306" y="38100"/>
                        <a:pt x="33825" y="39209"/>
                        <a:pt x="34272" y="40247"/>
                      </a:cubicBezTo>
                      <a:lnTo>
                        <a:pt x="34576" y="40175"/>
                      </a:lnTo>
                      <a:cubicBezTo>
                        <a:pt x="34129" y="39066"/>
                        <a:pt x="33610" y="37939"/>
                        <a:pt x="33092" y="36902"/>
                      </a:cubicBezTo>
                      <a:close/>
                      <a:moveTo>
                        <a:pt x="35918" y="43466"/>
                      </a:moveTo>
                      <a:lnTo>
                        <a:pt x="35614" y="43610"/>
                      </a:lnTo>
                      <a:cubicBezTo>
                        <a:pt x="36061" y="44719"/>
                        <a:pt x="36437" y="45845"/>
                        <a:pt x="36884" y="46954"/>
                      </a:cubicBezTo>
                      <a:lnTo>
                        <a:pt x="37116" y="46883"/>
                      </a:lnTo>
                      <a:cubicBezTo>
                        <a:pt x="36741" y="45702"/>
                        <a:pt x="36365" y="44575"/>
                        <a:pt x="35918" y="43466"/>
                      </a:cubicBezTo>
                      <a:close/>
                      <a:moveTo>
                        <a:pt x="38225" y="50246"/>
                      </a:moveTo>
                      <a:lnTo>
                        <a:pt x="37939" y="50317"/>
                      </a:lnTo>
                      <a:cubicBezTo>
                        <a:pt x="38297" y="51516"/>
                        <a:pt x="38601" y="52625"/>
                        <a:pt x="38905" y="53823"/>
                      </a:cubicBezTo>
                      <a:lnTo>
                        <a:pt x="39191" y="53662"/>
                      </a:lnTo>
                      <a:cubicBezTo>
                        <a:pt x="38905" y="52553"/>
                        <a:pt x="38601" y="51355"/>
                        <a:pt x="38225" y="50246"/>
                      </a:cubicBezTo>
                      <a:close/>
                      <a:moveTo>
                        <a:pt x="40086" y="57168"/>
                      </a:moveTo>
                      <a:lnTo>
                        <a:pt x="39799" y="57240"/>
                      </a:lnTo>
                      <a:cubicBezTo>
                        <a:pt x="40014" y="58367"/>
                        <a:pt x="40318" y="59565"/>
                        <a:pt x="40533" y="60746"/>
                      </a:cubicBezTo>
                      <a:lnTo>
                        <a:pt x="40837" y="60674"/>
                      </a:lnTo>
                      <a:cubicBezTo>
                        <a:pt x="40622" y="59476"/>
                        <a:pt x="40318" y="58295"/>
                        <a:pt x="40086" y="57168"/>
                      </a:cubicBezTo>
                      <a:close/>
                      <a:moveTo>
                        <a:pt x="41427" y="64180"/>
                      </a:moveTo>
                      <a:lnTo>
                        <a:pt x="41141" y="64252"/>
                      </a:lnTo>
                      <a:cubicBezTo>
                        <a:pt x="41356" y="65450"/>
                        <a:pt x="41517" y="66559"/>
                        <a:pt x="41660" y="67757"/>
                      </a:cubicBezTo>
                      <a:lnTo>
                        <a:pt x="41964" y="67757"/>
                      </a:lnTo>
                      <a:cubicBezTo>
                        <a:pt x="41803" y="66559"/>
                        <a:pt x="41660" y="65378"/>
                        <a:pt x="41427" y="64180"/>
                      </a:cubicBezTo>
                      <a:close/>
                      <a:moveTo>
                        <a:pt x="42411" y="71263"/>
                      </a:moveTo>
                      <a:lnTo>
                        <a:pt x="42107" y="71335"/>
                      </a:lnTo>
                      <a:cubicBezTo>
                        <a:pt x="42250" y="72533"/>
                        <a:pt x="42322" y="73642"/>
                        <a:pt x="42411" y="74912"/>
                      </a:cubicBezTo>
                      <a:lnTo>
                        <a:pt x="42697" y="74841"/>
                      </a:lnTo>
                      <a:cubicBezTo>
                        <a:pt x="42626" y="73642"/>
                        <a:pt x="42554" y="72444"/>
                        <a:pt x="42411" y="7126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85" name="Google Shape;1185;p23"/>
                <p:cNvSpPr/>
                <p:nvPr/>
              </p:nvSpPr>
              <p:spPr>
                <a:xfrm>
                  <a:off x="707875" y="2884100"/>
                  <a:ext cx="1502100" cy="97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84" h="38834" extrusionOk="0">
                      <a:moveTo>
                        <a:pt x="60012" y="0"/>
                      </a:moveTo>
                      <a:lnTo>
                        <a:pt x="60084" y="143"/>
                      </a:lnTo>
                      <a:lnTo>
                        <a:pt x="60084" y="0"/>
                      </a:lnTo>
                      <a:close/>
                      <a:moveTo>
                        <a:pt x="56792" y="1556"/>
                      </a:moveTo>
                      <a:cubicBezTo>
                        <a:pt x="55683" y="2075"/>
                        <a:pt x="54646" y="2612"/>
                        <a:pt x="53591" y="3131"/>
                      </a:cubicBezTo>
                      <a:lnTo>
                        <a:pt x="53752" y="3417"/>
                      </a:lnTo>
                      <a:cubicBezTo>
                        <a:pt x="54789" y="2898"/>
                        <a:pt x="55827" y="2308"/>
                        <a:pt x="56953" y="1789"/>
                      </a:cubicBezTo>
                      <a:lnTo>
                        <a:pt x="56792" y="1556"/>
                      </a:lnTo>
                      <a:close/>
                      <a:moveTo>
                        <a:pt x="50389" y="4758"/>
                      </a:moveTo>
                      <a:cubicBezTo>
                        <a:pt x="49351" y="5295"/>
                        <a:pt x="48296" y="5885"/>
                        <a:pt x="47259" y="6404"/>
                      </a:cubicBezTo>
                      <a:lnTo>
                        <a:pt x="47330" y="6708"/>
                      </a:lnTo>
                      <a:cubicBezTo>
                        <a:pt x="48385" y="6100"/>
                        <a:pt x="49494" y="5581"/>
                        <a:pt x="50532" y="4991"/>
                      </a:cubicBezTo>
                      <a:lnTo>
                        <a:pt x="50389" y="4758"/>
                      </a:lnTo>
                      <a:close/>
                      <a:moveTo>
                        <a:pt x="44057" y="8121"/>
                      </a:moveTo>
                      <a:cubicBezTo>
                        <a:pt x="43019" y="8711"/>
                        <a:pt x="41964" y="9320"/>
                        <a:pt x="40926" y="9838"/>
                      </a:cubicBezTo>
                      <a:lnTo>
                        <a:pt x="41070" y="10125"/>
                      </a:lnTo>
                      <a:cubicBezTo>
                        <a:pt x="42125" y="9534"/>
                        <a:pt x="43162" y="8944"/>
                        <a:pt x="44200" y="8425"/>
                      </a:cubicBezTo>
                      <a:lnTo>
                        <a:pt x="44057" y="8121"/>
                      </a:lnTo>
                      <a:close/>
                      <a:moveTo>
                        <a:pt x="37868" y="11627"/>
                      </a:moveTo>
                      <a:cubicBezTo>
                        <a:pt x="36830" y="12289"/>
                        <a:pt x="35775" y="12897"/>
                        <a:pt x="34737" y="13487"/>
                      </a:cubicBezTo>
                      <a:lnTo>
                        <a:pt x="34881" y="13702"/>
                      </a:lnTo>
                      <a:cubicBezTo>
                        <a:pt x="35936" y="13112"/>
                        <a:pt x="36973" y="12521"/>
                        <a:pt x="38011" y="11913"/>
                      </a:cubicBezTo>
                      <a:lnTo>
                        <a:pt x="37868" y="11627"/>
                      </a:lnTo>
                      <a:close/>
                      <a:moveTo>
                        <a:pt x="31679" y="15348"/>
                      </a:moveTo>
                      <a:cubicBezTo>
                        <a:pt x="30713" y="15938"/>
                        <a:pt x="29675" y="16618"/>
                        <a:pt x="28709" y="17208"/>
                      </a:cubicBezTo>
                      <a:lnTo>
                        <a:pt x="28853" y="17512"/>
                      </a:lnTo>
                      <a:cubicBezTo>
                        <a:pt x="29818" y="16832"/>
                        <a:pt x="30856" y="16242"/>
                        <a:pt x="31840" y="15580"/>
                      </a:cubicBezTo>
                      <a:lnTo>
                        <a:pt x="31679" y="15348"/>
                      </a:lnTo>
                      <a:close/>
                      <a:moveTo>
                        <a:pt x="25651" y="19158"/>
                      </a:moveTo>
                      <a:cubicBezTo>
                        <a:pt x="24685" y="19819"/>
                        <a:pt x="23629" y="20499"/>
                        <a:pt x="22664" y="21161"/>
                      </a:cubicBezTo>
                      <a:lnTo>
                        <a:pt x="22896" y="21394"/>
                      </a:lnTo>
                      <a:cubicBezTo>
                        <a:pt x="23862" y="20785"/>
                        <a:pt x="24828" y="20124"/>
                        <a:pt x="25865" y="19444"/>
                      </a:cubicBezTo>
                      <a:lnTo>
                        <a:pt x="25651" y="19158"/>
                      </a:lnTo>
                      <a:close/>
                      <a:moveTo>
                        <a:pt x="19766" y="23182"/>
                      </a:moveTo>
                      <a:cubicBezTo>
                        <a:pt x="18710" y="23916"/>
                        <a:pt x="17745" y="24595"/>
                        <a:pt x="16850" y="25257"/>
                      </a:cubicBezTo>
                      <a:lnTo>
                        <a:pt x="16993" y="25490"/>
                      </a:lnTo>
                      <a:cubicBezTo>
                        <a:pt x="17977" y="24810"/>
                        <a:pt x="18943" y="24148"/>
                        <a:pt x="19909" y="23468"/>
                      </a:cubicBezTo>
                      <a:lnTo>
                        <a:pt x="19766" y="23182"/>
                      </a:lnTo>
                      <a:close/>
                      <a:moveTo>
                        <a:pt x="13952" y="27350"/>
                      </a:moveTo>
                      <a:cubicBezTo>
                        <a:pt x="12969" y="28101"/>
                        <a:pt x="12003" y="28835"/>
                        <a:pt x="11037" y="29514"/>
                      </a:cubicBezTo>
                      <a:lnTo>
                        <a:pt x="11269" y="29801"/>
                      </a:lnTo>
                      <a:cubicBezTo>
                        <a:pt x="12164" y="29067"/>
                        <a:pt x="13130" y="28316"/>
                        <a:pt x="14095" y="27654"/>
                      </a:cubicBezTo>
                      <a:lnTo>
                        <a:pt x="13952" y="27350"/>
                      </a:lnTo>
                      <a:close/>
                      <a:moveTo>
                        <a:pt x="8282" y="31750"/>
                      </a:moveTo>
                      <a:cubicBezTo>
                        <a:pt x="7316" y="32484"/>
                        <a:pt x="6350" y="33235"/>
                        <a:pt x="5456" y="33986"/>
                      </a:cubicBezTo>
                      <a:lnTo>
                        <a:pt x="5671" y="34201"/>
                      </a:lnTo>
                      <a:cubicBezTo>
                        <a:pt x="6565" y="33467"/>
                        <a:pt x="7459" y="32716"/>
                        <a:pt x="8425" y="31965"/>
                      </a:cubicBezTo>
                      <a:lnTo>
                        <a:pt x="8282" y="31750"/>
                      </a:lnTo>
                      <a:close/>
                      <a:moveTo>
                        <a:pt x="2683" y="36294"/>
                      </a:moveTo>
                      <a:cubicBezTo>
                        <a:pt x="1789" y="37117"/>
                        <a:pt x="823" y="37850"/>
                        <a:pt x="0" y="38601"/>
                      </a:cubicBezTo>
                      <a:lnTo>
                        <a:pt x="161" y="38834"/>
                      </a:lnTo>
                      <a:cubicBezTo>
                        <a:pt x="1056" y="38082"/>
                        <a:pt x="1950" y="37331"/>
                        <a:pt x="2916" y="36508"/>
                      </a:cubicBezTo>
                      <a:lnTo>
                        <a:pt x="2683" y="3629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86" name="Google Shape;1186;p23"/>
                <p:cNvSpPr/>
                <p:nvPr/>
              </p:nvSpPr>
              <p:spPr>
                <a:xfrm>
                  <a:off x="944875" y="594075"/>
                  <a:ext cx="1227550" cy="227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02" h="90851" extrusionOk="0">
                      <a:moveTo>
                        <a:pt x="287" y="0"/>
                      </a:moveTo>
                      <a:cubicBezTo>
                        <a:pt x="215" y="1109"/>
                        <a:pt x="144" y="2308"/>
                        <a:pt x="144" y="3578"/>
                      </a:cubicBezTo>
                      <a:lnTo>
                        <a:pt x="448" y="3578"/>
                      </a:lnTo>
                      <a:cubicBezTo>
                        <a:pt x="448" y="2308"/>
                        <a:pt x="519" y="1109"/>
                        <a:pt x="591" y="0"/>
                      </a:cubicBezTo>
                      <a:close/>
                      <a:moveTo>
                        <a:pt x="1" y="7155"/>
                      </a:moveTo>
                      <a:lnTo>
                        <a:pt x="1" y="9087"/>
                      </a:lnTo>
                      <a:lnTo>
                        <a:pt x="1" y="10733"/>
                      </a:lnTo>
                      <a:lnTo>
                        <a:pt x="287" y="10733"/>
                      </a:lnTo>
                      <a:lnTo>
                        <a:pt x="287" y="9087"/>
                      </a:lnTo>
                      <a:lnTo>
                        <a:pt x="287" y="7155"/>
                      </a:lnTo>
                      <a:close/>
                      <a:moveTo>
                        <a:pt x="144" y="14310"/>
                      </a:moveTo>
                      <a:cubicBezTo>
                        <a:pt x="144" y="15509"/>
                        <a:pt x="215" y="16689"/>
                        <a:pt x="287" y="17888"/>
                      </a:cubicBezTo>
                      <a:lnTo>
                        <a:pt x="591" y="17888"/>
                      </a:lnTo>
                      <a:cubicBezTo>
                        <a:pt x="519" y="16689"/>
                        <a:pt x="448" y="15509"/>
                        <a:pt x="448" y="14310"/>
                      </a:cubicBezTo>
                      <a:close/>
                      <a:moveTo>
                        <a:pt x="591" y="21465"/>
                      </a:moveTo>
                      <a:cubicBezTo>
                        <a:pt x="662" y="22664"/>
                        <a:pt x="806" y="23844"/>
                        <a:pt x="966" y="25043"/>
                      </a:cubicBezTo>
                      <a:lnTo>
                        <a:pt x="1253" y="24971"/>
                      </a:lnTo>
                      <a:cubicBezTo>
                        <a:pt x="1110" y="23773"/>
                        <a:pt x="966" y="22574"/>
                        <a:pt x="895" y="21465"/>
                      </a:cubicBezTo>
                      <a:close/>
                      <a:moveTo>
                        <a:pt x="1485" y="28548"/>
                      </a:moveTo>
                      <a:cubicBezTo>
                        <a:pt x="1628" y="29729"/>
                        <a:pt x="1861" y="30927"/>
                        <a:pt x="2076" y="32126"/>
                      </a:cubicBezTo>
                      <a:lnTo>
                        <a:pt x="2380" y="32054"/>
                      </a:lnTo>
                      <a:cubicBezTo>
                        <a:pt x="2147" y="30856"/>
                        <a:pt x="1932" y="29657"/>
                        <a:pt x="1789" y="28548"/>
                      </a:cubicBezTo>
                      <a:close/>
                      <a:moveTo>
                        <a:pt x="3131" y="35542"/>
                      </a:moveTo>
                      <a:lnTo>
                        <a:pt x="2827" y="35632"/>
                      </a:lnTo>
                      <a:cubicBezTo>
                        <a:pt x="3041" y="36741"/>
                        <a:pt x="3345" y="37939"/>
                        <a:pt x="3650" y="39120"/>
                      </a:cubicBezTo>
                      <a:lnTo>
                        <a:pt x="3936" y="39048"/>
                      </a:lnTo>
                      <a:cubicBezTo>
                        <a:pt x="3650" y="37868"/>
                        <a:pt x="3345" y="36669"/>
                        <a:pt x="3131" y="35542"/>
                      </a:cubicBezTo>
                      <a:close/>
                      <a:moveTo>
                        <a:pt x="4920" y="42483"/>
                      </a:moveTo>
                      <a:lnTo>
                        <a:pt x="4615" y="42554"/>
                      </a:lnTo>
                      <a:cubicBezTo>
                        <a:pt x="4991" y="43681"/>
                        <a:pt x="5367" y="44790"/>
                        <a:pt x="5725" y="45989"/>
                      </a:cubicBezTo>
                      <a:lnTo>
                        <a:pt x="6029" y="45828"/>
                      </a:lnTo>
                      <a:cubicBezTo>
                        <a:pt x="5653" y="44719"/>
                        <a:pt x="5277" y="43592"/>
                        <a:pt x="4920" y="42483"/>
                      </a:cubicBezTo>
                      <a:close/>
                      <a:moveTo>
                        <a:pt x="7299" y="49190"/>
                      </a:moveTo>
                      <a:lnTo>
                        <a:pt x="6995" y="49334"/>
                      </a:lnTo>
                      <a:cubicBezTo>
                        <a:pt x="7442" y="50389"/>
                        <a:pt x="7889" y="51498"/>
                        <a:pt x="8336" y="52625"/>
                      </a:cubicBezTo>
                      <a:lnTo>
                        <a:pt x="8640" y="52464"/>
                      </a:lnTo>
                      <a:cubicBezTo>
                        <a:pt x="8193" y="51426"/>
                        <a:pt x="7674" y="50299"/>
                        <a:pt x="7299" y="49190"/>
                      </a:cubicBezTo>
                      <a:close/>
                      <a:moveTo>
                        <a:pt x="10196" y="55755"/>
                      </a:moveTo>
                      <a:lnTo>
                        <a:pt x="9910" y="55827"/>
                      </a:lnTo>
                      <a:cubicBezTo>
                        <a:pt x="10429" y="56936"/>
                        <a:pt x="11019" y="57991"/>
                        <a:pt x="11627" y="59028"/>
                      </a:cubicBezTo>
                      <a:lnTo>
                        <a:pt x="11842" y="58885"/>
                      </a:lnTo>
                      <a:cubicBezTo>
                        <a:pt x="11252" y="57830"/>
                        <a:pt x="10733" y="56793"/>
                        <a:pt x="10196" y="55755"/>
                      </a:cubicBezTo>
                      <a:close/>
                      <a:moveTo>
                        <a:pt x="13631" y="61926"/>
                      </a:moveTo>
                      <a:lnTo>
                        <a:pt x="13416" y="62087"/>
                      </a:lnTo>
                      <a:cubicBezTo>
                        <a:pt x="14006" y="63125"/>
                        <a:pt x="14668" y="64091"/>
                        <a:pt x="15419" y="65057"/>
                      </a:cubicBezTo>
                      <a:lnTo>
                        <a:pt x="15652" y="64913"/>
                      </a:lnTo>
                      <a:cubicBezTo>
                        <a:pt x="14972" y="63947"/>
                        <a:pt x="14310" y="62982"/>
                        <a:pt x="13631" y="61926"/>
                      </a:cubicBezTo>
                      <a:close/>
                      <a:moveTo>
                        <a:pt x="17727" y="67829"/>
                      </a:moveTo>
                      <a:lnTo>
                        <a:pt x="17512" y="67972"/>
                      </a:lnTo>
                      <a:cubicBezTo>
                        <a:pt x="18246" y="68938"/>
                        <a:pt x="18997" y="69832"/>
                        <a:pt x="19820" y="70727"/>
                      </a:cubicBezTo>
                      <a:lnTo>
                        <a:pt x="20034" y="70584"/>
                      </a:lnTo>
                      <a:cubicBezTo>
                        <a:pt x="19229" y="69618"/>
                        <a:pt x="18478" y="68723"/>
                        <a:pt x="17727" y="67829"/>
                      </a:cubicBezTo>
                      <a:close/>
                      <a:moveTo>
                        <a:pt x="22431" y="73195"/>
                      </a:moveTo>
                      <a:lnTo>
                        <a:pt x="22199" y="73410"/>
                      </a:lnTo>
                      <a:cubicBezTo>
                        <a:pt x="23022" y="74233"/>
                        <a:pt x="23844" y="75056"/>
                        <a:pt x="24739" y="75950"/>
                      </a:cubicBezTo>
                      <a:lnTo>
                        <a:pt x="24953" y="75717"/>
                      </a:lnTo>
                      <a:cubicBezTo>
                        <a:pt x="24059" y="74895"/>
                        <a:pt x="23254" y="74000"/>
                        <a:pt x="22431" y="73195"/>
                      </a:cubicBezTo>
                      <a:close/>
                      <a:moveTo>
                        <a:pt x="27636" y="78025"/>
                      </a:moveTo>
                      <a:lnTo>
                        <a:pt x="27422" y="78257"/>
                      </a:lnTo>
                      <a:cubicBezTo>
                        <a:pt x="28316" y="79080"/>
                        <a:pt x="29282" y="79814"/>
                        <a:pt x="30248" y="80493"/>
                      </a:cubicBezTo>
                      <a:lnTo>
                        <a:pt x="30409" y="80261"/>
                      </a:lnTo>
                      <a:cubicBezTo>
                        <a:pt x="29425" y="79599"/>
                        <a:pt x="28531" y="78848"/>
                        <a:pt x="27636" y="78025"/>
                      </a:cubicBezTo>
                      <a:close/>
                      <a:moveTo>
                        <a:pt x="33307" y="82354"/>
                      </a:moveTo>
                      <a:lnTo>
                        <a:pt x="33164" y="82586"/>
                      </a:lnTo>
                      <a:cubicBezTo>
                        <a:pt x="34130" y="83248"/>
                        <a:pt x="35095" y="83928"/>
                        <a:pt x="36133" y="84589"/>
                      </a:cubicBezTo>
                      <a:lnTo>
                        <a:pt x="36294" y="84285"/>
                      </a:lnTo>
                      <a:cubicBezTo>
                        <a:pt x="35239" y="83695"/>
                        <a:pt x="34273" y="83033"/>
                        <a:pt x="33307" y="82354"/>
                      </a:cubicBezTo>
                      <a:close/>
                      <a:moveTo>
                        <a:pt x="39353" y="86074"/>
                      </a:moveTo>
                      <a:lnTo>
                        <a:pt x="39192" y="86378"/>
                      </a:lnTo>
                      <a:cubicBezTo>
                        <a:pt x="40247" y="86897"/>
                        <a:pt x="41356" y="87505"/>
                        <a:pt x="42393" y="88024"/>
                      </a:cubicBezTo>
                      <a:lnTo>
                        <a:pt x="42554" y="87720"/>
                      </a:lnTo>
                      <a:cubicBezTo>
                        <a:pt x="41428" y="87201"/>
                        <a:pt x="40390" y="86682"/>
                        <a:pt x="39353" y="86074"/>
                      </a:cubicBezTo>
                      <a:close/>
                      <a:moveTo>
                        <a:pt x="45756" y="89204"/>
                      </a:moveTo>
                      <a:lnTo>
                        <a:pt x="45685" y="89508"/>
                      </a:lnTo>
                      <a:cubicBezTo>
                        <a:pt x="46722" y="89956"/>
                        <a:pt x="47849" y="90403"/>
                        <a:pt x="48958" y="90850"/>
                      </a:cubicBezTo>
                      <a:lnTo>
                        <a:pt x="49101" y="90546"/>
                      </a:lnTo>
                      <a:cubicBezTo>
                        <a:pt x="47921" y="90188"/>
                        <a:pt x="46865" y="89741"/>
                        <a:pt x="45756" y="8920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87" name="Google Shape;1187;p23"/>
                <p:cNvSpPr/>
                <p:nvPr/>
              </p:nvSpPr>
              <p:spPr>
                <a:xfrm>
                  <a:off x="640800" y="1737975"/>
                  <a:ext cx="471800" cy="1587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72" h="63501" extrusionOk="0">
                      <a:moveTo>
                        <a:pt x="0" y="0"/>
                      </a:moveTo>
                      <a:lnTo>
                        <a:pt x="0" y="447"/>
                      </a:lnTo>
                      <a:cubicBezTo>
                        <a:pt x="447" y="823"/>
                        <a:pt x="1127" y="1413"/>
                        <a:pt x="1878" y="2093"/>
                      </a:cubicBezTo>
                      <a:lnTo>
                        <a:pt x="2021" y="1860"/>
                      </a:lnTo>
                      <a:cubicBezTo>
                        <a:pt x="1270" y="1199"/>
                        <a:pt x="680" y="608"/>
                        <a:pt x="161" y="233"/>
                      </a:cubicBezTo>
                      <a:cubicBezTo>
                        <a:pt x="90" y="161"/>
                        <a:pt x="90" y="72"/>
                        <a:pt x="0" y="0"/>
                      </a:cubicBezTo>
                      <a:close/>
                      <a:moveTo>
                        <a:pt x="4633" y="4472"/>
                      </a:moveTo>
                      <a:lnTo>
                        <a:pt x="4400" y="4633"/>
                      </a:lnTo>
                      <a:cubicBezTo>
                        <a:pt x="5152" y="5438"/>
                        <a:pt x="5975" y="6332"/>
                        <a:pt x="6797" y="7316"/>
                      </a:cubicBezTo>
                      <a:lnTo>
                        <a:pt x="7012" y="7083"/>
                      </a:lnTo>
                      <a:cubicBezTo>
                        <a:pt x="6189" y="6118"/>
                        <a:pt x="5366" y="5223"/>
                        <a:pt x="4633" y="4472"/>
                      </a:cubicBezTo>
                      <a:close/>
                      <a:moveTo>
                        <a:pt x="9248" y="9910"/>
                      </a:moveTo>
                      <a:lnTo>
                        <a:pt x="9033" y="10071"/>
                      </a:lnTo>
                      <a:cubicBezTo>
                        <a:pt x="9695" y="11037"/>
                        <a:pt x="10375" y="12002"/>
                        <a:pt x="11108" y="12968"/>
                      </a:cubicBezTo>
                      <a:lnTo>
                        <a:pt x="11341" y="12825"/>
                      </a:lnTo>
                      <a:cubicBezTo>
                        <a:pt x="10661" y="11788"/>
                        <a:pt x="9928" y="10804"/>
                        <a:pt x="9248" y="9910"/>
                      </a:cubicBezTo>
                      <a:close/>
                      <a:moveTo>
                        <a:pt x="13273" y="15884"/>
                      </a:moveTo>
                      <a:lnTo>
                        <a:pt x="12969" y="16027"/>
                      </a:lnTo>
                      <a:cubicBezTo>
                        <a:pt x="13577" y="16993"/>
                        <a:pt x="14167" y="18120"/>
                        <a:pt x="14686" y="19157"/>
                      </a:cubicBezTo>
                      <a:lnTo>
                        <a:pt x="14918" y="19014"/>
                      </a:lnTo>
                      <a:cubicBezTo>
                        <a:pt x="14399" y="17959"/>
                        <a:pt x="13863" y="16921"/>
                        <a:pt x="13273" y="15884"/>
                      </a:cubicBezTo>
                      <a:close/>
                      <a:moveTo>
                        <a:pt x="16403" y="22288"/>
                      </a:moveTo>
                      <a:lnTo>
                        <a:pt x="16099" y="22431"/>
                      </a:lnTo>
                      <a:cubicBezTo>
                        <a:pt x="16546" y="23558"/>
                        <a:pt x="16922" y="24667"/>
                        <a:pt x="17226" y="25794"/>
                      </a:cubicBezTo>
                      <a:lnTo>
                        <a:pt x="17530" y="25722"/>
                      </a:lnTo>
                      <a:cubicBezTo>
                        <a:pt x="17226" y="24524"/>
                        <a:pt x="16850" y="23415"/>
                        <a:pt x="16403" y="22288"/>
                      </a:cubicBezTo>
                      <a:close/>
                      <a:moveTo>
                        <a:pt x="18335" y="29228"/>
                      </a:moveTo>
                      <a:lnTo>
                        <a:pt x="18048" y="29300"/>
                      </a:lnTo>
                      <a:cubicBezTo>
                        <a:pt x="18263" y="30409"/>
                        <a:pt x="18424" y="31607"/>
                        <a:pt x="18496" y="32805"/>
                      </a:cubicBezTo>
                      <a:lnTo>
                        <a:pt x="18782" y="32805"/>
                      </a:lnTo>
                      <a:cubicBezTo>
                        <a:pt x="18710" y="31535"/>
                        <a:pt x="18567" y="30409"/>
                        <a:pt x="18335" y="29228"/>
                      </a:cubicBezTo>
                      <a:close/>
                      <a:moveTo>
                        <a:pt x="18567" y="36383"/>
                      </a:moveTo>
                      <a:cubicBezTo>
                        <a:pt x="18496" y="37492"/>
                        <a:pt x="18424" y="38690"/>
                        <a:pt x="18192" y="39871"/>
                      </a:cubicBezTo>
                      <a:lnTo>
                        <a:pt x="18496" y="39960"/>
                      </a:lnTo>
                      <a:cubicBezTo>
                        <a:pt x="18710" y="38762"/>
                        <a:pt x="18782" y="37563"/>
                        <a:pt x="18871" y="36383"/>
                      </a:cubicBezTo>
                      <a:close/>
                      <a:moveTo>
                        <a:pt x="17369" y="43305"/>
                      </a:moveTo>
                      <a:cubicBezTo>
                        <a:pt x="16993" y="44432"/>
                        <a:pt x="16635" y="45541"/>
                        <a:pt x="16188" y="46668"/>
                      </a:cubicBezTo>
                      <a:lnTo>
                        <a:pt x="16403" y="46811"/>
                      </a:lnTo>
                      <a:cubicBezTo>
                        <a:pt x="16922" y="45684"/>
                        <a:pt x="17297" y="44575"/>
                        <a:pt x="17673" y="43448"/>
                      </a:cubicBezTo>
                      <a:lnTo>
                        <a:pt x="17369" y="43305"/>
                      </a:lnTo>
                      <a:close/>
                      <a:moveTo>
                        <a:pt x="14614" y="49870"/>
                      </a:moveTo>
                      <a:cubicBezTo>
                        <a:pt x="14024" y="50907"/>
                        <a:pt x="13416" y="51873"/>
                        <a:pt x="12682" y="52929"/>
                      </a:cubicBezTo>
                      <a:lnTo>
                        <a:pt x="12969" y="53072"/>
                      </a:lnTo>
                      <a:cubicBezTo>
                        <a:pt x="13648" y="52034"/>
                        <a:pt x="14239" y="51051"/>
                        <a:pt x="14847" y="50013"/>
                      </a:cubicBezTo>
                      <a:lnTo>
                        <a:pt x="14614" y="49870"/>
                      </a:lnTo>
                      <a:close/>
                      <a:moveTo>
                        <a:pt x="10518" y="55755"/>
                      </a:moveTo>
                      <a:cubicBezTo>
                        <a:pt x="9838" y="56578"/>
                        <a:pt x="9105" y="57472"/>
                        <a:pt x="8282" y="58366"/>
                      </a:cubicBezTo>
                      <a:cubicBezTo>
                        <a:pt x="8210" y="58366"/>
                        <a:pt x="8210" y="58366"/>
                        <a:pt x="8210" y="58438"/>
                      </a:cubicBezTo>
                      <a:lnTo>
                        <a:pt x="8425" y="58581"/>
                      </a:lnTo>
                      <a:lnTo>
                        <a:pt x="8497" y="58510"/>
                      </a:lnTo>
                      <a:cubicBezTo>
                        <a:pt x="9319" y="57687"/>
                        <a:pt x="10071" y="56792"/>
                        <a:pt x="10822" y="55898"/>
                      </a:cubicBezTo>
                      <a:lnTo>
                        <a:pt x="10518" y="55755"/>
                      </a:lnTo>
                      <a:close/>
                      <a:moveTo>
                        <a:pt x="5670" y="60889"/>
                      </a:moveTo>
                      <a:cubicBezTo>
                        <a:pt x="4776" y="61711"/>
                        <a:pt x="3882" y="62463"/>
                        <a:pt x="2987" y="63285"/>
                      </a:cubicBezTo>
                      <a:lnTo>
                        <a:pt x="3130" y="63500"/>
                      </a:lnTo>
                      <a:cubicBezTo>
                        <a:pt x="4114" y="62677"/>
                        <a:pt x="5009" y="61944"/>
                        <a:pt x="5814" y="61121"/>
                      </a:cubicBezTo>
                      <a:lnTo>
                        <a:pt x="5670" y="6088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88" name="Google Shape;1188;p23"/>
                <p:cNvSpPr/>
                <p:nvPr/>
              </p:nvSpPr>
              <p:spPr>
                <a:xfrm>
                  <a:off x="6424650" y="1471450"/>
                  <a:ext cx="614900" cy="198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96" h="79599" extrusionOk="0">
                      <a:moveTo>
                        <a:pt x="24524" y="0"/>
                      </a:moveTo>
                      <a:cubicBezTo>
                        <a:pt x="23397" y="376"/>
                        <a:pt x="22288" y="895"/>
                        <a:pt x="21233" y="1342"/>
                      </a:cubicBezTo>
                      <a:lnTo>
                        <a:pt x="21304" y="1646"/>
                      </a:lnTo>
                      <a:cubicBezTo>
                        <a:pt x="22360" y="1127"/>
                        <a:pt x="23469" y="680"/>
                        <a:pt x="24596" y="233"/>
                      </a:cubicBezTo>
                      <a:lnTo>
                        <a:pt x="24524" y="0"/>
                      </a:lnTo>
                      <a:close/>
                      <a:moveTo>
                        <a:pt x="18103" y="3131"/>
                      </a:moveTo>
                      <a:cubicBezTo>
                        <a:pt x="17065" y="3810"/>
                        <a:pt x="16099" y="4562"/>
                        <a:pt x="15205" y="5295"/>
                      </a:cubicBezTo>
                      <a:lnTo>
                        <a:pt x="15348" y="5527"/>
                      </a:lnTo>
                      <a:cubicBezTo>
                        <a:pt x="16314" y="4776"/>
                        <a:pt x="17208" y="4025"/>
                        <a:pt x="18263" y="3435"/>
                      </a:cubicBezTo>
                      <a:lnTo>
                        <a:pt x="18103" y="3131"/>
                      </a:lnTo>
                      <a:close/>
                      <a:moveTo>
                        <a:pt x="12522" y="7692"/>
                      </a:moveTo>
                      <a:cubicBezTo>
                        <a:pt x="11699" y="8497"/>
                        <a:pt x="10876" y="9391"/>
                        <a:pt x="10125" y="10375"/>
                      </a:cubicBezTo>
                      <a:lnTo>
                        <a:pt x="10357" y="10518"/>
                      </a:lnTo>
                      <a:cubicBezTo>
                        <a:pt x="11109" y="9624"/>
                        <a:pt x="11913" y="8729"/>
                        <a:pt x="12736" y="7906"/>
                      </a:cubicBezTo>
                      <a:lnTo>
                        <a:pt x="12522" y="7692"/>
                      </a:lnTo>
                      <a:close/>
                      <a:moveTo>
                        <a:pt x="7978" y="13201"/>
                      </a:moveTo>
                      <a:cubicBezTo>
                        <a:pt x="7227" y="14239"/>
                        <a:pt x="6637" y="15204"/>
                        <a:pt x="6029" y="16260"/>
                      </a:cubicBezTo>
                      <a:lnTo>
                        <a:pt x="6261" y="16403"/>
                      </a:lnTo>
                      <a:cubicBezTo>
                        <a:pt x="6851" y="15365"/>
                        <a:pt x="7531" y="14400"/>
                        <a:pt x="8193" y="13344"/>
                      </a:cubicBezTo>
                      <a:lnTo>
                        <a:pt x="7978" y="13201"/>
                      </a:lnTo>
                      <a:close/>
                      <a:moveTo>
                        <a:pt x="4311" y="19390"/>
                      </a:moveTo>
                      <a:cubicBezTo>
                        <a:pt x="3793" y="20571"/>
                        <a:pt x="3274" y="21626"/>
                        <a:pt x="2827" y="22663"/>
                      </a:cubicBezTo>
                      <a:lnTo>
                        <a:pt x="3131" y="22807"/>
                      </a:lnTo>
                      <a:cubicBezTo>
                        <a:pt x="3578" y="21769"/>
                        <a:pt x="4025" y="20660"/>
                        <a:pt x="4615" y="19533"/>
                      </a:cubicBezTo>
                      <a:lnTo>
                        <a:pt x="4311" y="19390"/>
                      </a:lnTo>
                      <a:close/>
                      <a:moveTo>
                        <a:pt x="1628" y="26026"/>
                      </a:moveTo>
                      <a:cubicBezTo>
                        <a:pt x="1038" y="27887"/>
                        <a:pt x="734" y="29157"/>
                        <a:pt x="591" y="29514"/>
                      </a:cubicBezTo>
                      <a:lnTo>
                        <a:pt x="895" y="29604"/>
                      </a:lnTo>
                      <a:cubicBezTo>
                        <a:pt x="966" y="29228"/>
                        <a:pt x="1271" y="27958"/>
                        <a:pt x="1861" y="26169"/>
                      </a:cubicBezTo>
                      <a:lnTo>
                        <a:pt x="1628" y="26026"/>
                      </a:lnTo>
                      <a:close/>
                      <a:moveTo>
                        <a:pt x="144" y="33092"/>
                      </a:moveTo>
                      <a:cubicBezTo>
                        <a:pt x="72" y="34290"/>
                        <a:pt x="1" y="35489"/>
                        <a:pt x="1" y="36669"/>
                      </a:cubicBezTo>
                      <a:lnTo>
                        <a:pt x="287" y="36669"/>
                      </a:lnTo>
                      <a:cubicBezTo>
                        <a:pt x="287" y="35489"/>
                        <a:pt x="376" y="34290"/>
                        <a:pt x="448" y="33092"/>
                      </a:cubicBezTo>
                      <a:close/>
                      <a:moveTo>
                        <a:pt x="72" y="40247"/>
                      </a:moveTo>
                      <a:cubicBezTo>
                        <a:pt x="144" y="41445"/>
                        <a:pt x="287" y="42644"/>
                        <a:pt x="448" y="43824"/>
                      </a:cubicBezTo>
                      <a:lnTo>
                        <a:pt x="734" y="43753"/>
                      </a:lnTo>
                      <a:cubicBezTo>
                        <a:pt x="591" y="42644"/>
                        <a:pt x="448" y="41445"/>
                        <a:pt x="376" y="40247"/>
                      </a:cubicBezTo>
                      <a:close/>
                      <a:moveTo>
                        <a:pt x="1414" y="47259"/>
                      </a:moveTo>
                      <a:lnTo>
                        <a:pt x="1110" y="47330"/>
                      </a:lnTo>
                      <a:cubicBezTo>
                        <a:pt x="1342" y="48529"/>
                        <a:pt x="1628" y="49727"/>
                        <a:pt x="2004" y="50836"/>
                      </a:cubicBezTo>
                      <a:lnTo>
                        <a:pt x="2308" y="50764"/>
                      </a:lnTo>
                      <a:cubicBezTo>
                        <a:pt x="1932" y="49638"/>
                        <a:pt x="1628" y="48457"/>
                        <a:pt x="1414" y="47259"/>
                      </a:cubicBezTo>
                      <a:close/>
                      <a:moveTo>
                        <a:pt x="3417" y="54109"/>
                      </a:moveTo>
                      <a:lnTo>
                        <a:pt x="3202" y="54199"/>
                      </a:lnTo>
                      <a:cubicBezTo>
                        <a:pt x="3578" y="55308"/>
                        <a:pt x="4097" y="56435"/>
                        <a:pt x="4544" y="57544"/>
                      </a:cubicBezTo>
                      <a:lnTo>
                        <a:pt x="4848" y="57401"/>
                      </a:lnTo>
                      <a:cubicBezTo>
                        <a:pt x="4311" y="56345"/>
                        <a:pt x="3864" y="55236"/>
                        <a:pt x="3417" y="54109"/>
                      </a:cubicBezTo>
                      <a:close/>
                      <a:moveTo>
                        <a:pt x="6476" y="60602"/>
                      </a:moveTo>
                      <a:lnTo>
                        <a:pt x="6190" y="60674"/>
                      </a:lnTo>
                      <a:cubicBezTo>
                        <a:pt x="6780" y="61801"/>
                        <a:pt x="7370" y="62767"/>
                        <a:pt x="8050" y="63804"/>
                      </a:cubicBezTo>
                      <a:lnTo>
                        <a:pt x="8264" y="63661"/>
                      </a:lnTo>
                      <a:cubicBezTo>
                        <a:pt x="7674" y="62606"/>
                        <a:pt x="7084" y="61640"/>
                        <a:pt x="6476" y="60602"/>
                      </a:cubicBezTo>
                      <a:close/>
                      <a:moveTo>
                        <a:pt x="10286" y="66559"/>
                      </a:moveTo>
                      <a:lnTo>
                        <a:pt x="10053" y="66720"/>
                      </a:lnTo>
                      <a:cubicBezTo>
                        <a:pt x="10804" y="67757"/>
                        <a:pt x="11556" y="68652"/>
                        <a:pt x="12289" y="69546"/>
                      </a:cubicBezTo>
                      <a:lnTo>
                        <a:pt x="12522" y="69403"/>
                      </a:lnTo>
                      <a:cubicBezTo>
                        <a:pt x="11770" y="68509"/>
                        <a:pt x="11019" y="67525"/>
                        <a:pt x="10286" y="66559"/>
                      </a:cubicBezTo>
                      <a:close/>
                      <a:moveTo>
                        <a:pt x="14829" y="72086"/>
                      </a:moveTo>
                      <a:lnTo>
                        <a:pt x="14597" y="72301"/>
                      </a:lnTo>
                      <a:cubicBezTo>
                        <a:pt x="15491" y="73195"/>
                        <a:pt x="16314" y="74090"/>
                        <a:pt x="17137" y="74841"/>
                      </a:cubicBezTo>
                      <a:lnTo>
                        <a:pt x="17369" y="74608"/>
                      </a:lnTo>
                      <a:cubicBezTo>
                        <a:pt x="16546" y="73875"/>
                        <a:pt x="15723" y="72981"/>
                        <a:pt x="14829" y="72086"/>
                      </a:cubicBezTo>
                      <a:close/>
                      <a:moveTo>
                        <a:pt x="19963" y="77077"/>
                      </a:moveTo>
                      <a:lnTo>
                        <a:pt x="19748" y="77291"/>
                      </a:lnTo>
                      <a:cubicBezTo>
                        <a:pt x="20714" y="78186"/>
                        <a:pt x="21680" y="78937"/>
                        <a:pt x="22503" y="79599"/>
                      </a:cubicBezTo>
                      <a:lnTo>
                        <a:pt x="22735" y="79384"/>
                      </a:lnTo>
                      <a:cubicBezTo>
                        <a:pt x="21841" y="78704"/>
                        <a:pt x="20947" y="77900"/>
                        <a:pt x="19963" y="7707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89" name="Google Shape;1189;p23"/>
                <p:cNvSpPr/>
                <p:nvPr/>
              </p:nvSpPr>
              <p:spPr>
                <a:xfrm>
                  <a:off x="2345900" y="4181450"/>
                  <a:ext cx="2252475" cy="590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99" h="23630" extrusionOk="0">
                      <a:moveTo>
                        <a:pt x="46812" y="0"/>
                      </a:moveTo>
                      <a:cubicBezTo>
                        <a:pt x="45613" y="0"/>
                        <a:pt x="44415" y="72"/>
                        <a:pt x="43306" y="161"/>
                      </a:cubicBezTo>
                      <a:lnTo>
                        <a:pt x="43306" y="448"/>
                      </a:lnTo>
                      <a:cubicBezTo>
                        <a:pt x="44486" y="376"/>
                        <a:pt x="45613" y="304"/>
                        <a:pt x="46812" y="304"/>
                      </a:cubicBezTo>
                      <a:lnTo>
                        <a:pt x="46883" y="304"/>
                      </a:lnTo>
                      <a:lnTo>
                        <a:pt x="46883" y="0"/>
                      </a:lnTo>
                      <a:close/>
                      <a:moveTo>
                        <a:pt x="50461" y="161"/>
                      </a:moveTo>
                      <a:lnTo>
                        <a:pt x="50461" y="448"/>
                      </a:lnTo>
                      <a:cubicBezTo>
                        <a:pt x="51570" y="519"/>
                        <a:pt x="52768" y="680"/>
                        <a:pt x="53966" y="895"/>
                      </a:cubicBezTo>
                      <a:lnTo>
                        <a:pt x="54038" y="608"/>
                      </a:lnTo>
                      <a:cubicBezTo>
                        <a:pt x="52840" y="376"/>
                        <a:pt x="51641" y="233"/>
                        <a:pt x="50461" y="161"/>
                      </a:cubicBezTo>
                      <a:close/>
                      <a:moveTo>
                        <a:pt x="39728" y="519"/>
                      </a:moveTo>
                      <a:cubicBezTo>
                        <a:pt x="38530" y="752"/>
                        <a:pt x="37331" y="966"/>
                        <a:pt x="36222" y="1199"/>
                      </a:cubicBezTo>
                      <a:lnTo>
                        <a:pt x="36294" y="1503"/>
                      </a:lnTo>
                      <a:cubicBezTo>
                        <a:pt x="37421" y="1270"/>
                        <a:pt x="38601" y="1056"/>
                        <a:pt x="39800" y="823"/>
                      </a:cubicBezTo>
                      <a:lnTo>
                        <a:pt x="39728" y="519"/>
                      </a:lnTo>
                      <a:close/>
                      <a:moveTo>
                        <a:pt x="57544" y="1270"/>
                      </a:moveTo>
                      <a:lnTo>
                        <a:pt x="57454" y="1574"/>
                      </a:lnTo>
                      <a:cubicBezTo>
                        <a:pt x="58581" y="1861"/>
                        <a:pt x="59780" y="2165"/>
                        <a:pt x="60889" y="2540"/>
                      </a:cubicBezTo>
                      <a:lnTo>
                        <a:pt x="60960" y="2236"/>
                      </a:lnTo>
                      <a:cubicBezTo>
                        <a:pt x="59851" y="1861"/>
                        <a:pt x="58653" y="1574"/>
                        <a:pt x="57544" y="1270"/>
                      </a:cubicBezTo>
                      <a:close/>
                      <a:moveTo>
                        <a:pt x="32716" y="2165"/>
                      </a:moveTo>
                      <a:cubicBezTo>
                        <a:pt x="31607" y="2469"/>
                        <a:pt x="30480" y="2844"/>
                        <a:pt x="29371" y="3292"/>
                      </a:cubicBezTo>
                      <a:lnTo>
                        <a:pt x="29443" y="3578"/>
                      </a:lnTo>
                      <a:cubicBezTo>
                        <a:pt x="30552" y="3131"/>
                        <a:pt x="31679" y="2755"/>
                        <a:pt x="32788" y="2469"/>
                      </a:cubicBezTo>
                      <a:lnTo>
                        <a:pt x="32716" y="2165"/>
                      </a:lnTo>
                      <a:close/>
                      <a:moveTo>
                        <a:pt x="64395" y="3506"/>
                      </a:moveTo>
                      <a:lnTo>
                        <a:pt x="64252" y="3739"/>
                      </a:lnTo>
                      <a:cubicBezTo>
                        <a:pt x="65361" y="4186"/>
                        <a:pt x="66398" y="4705"/>
                        <a:pt x="67525" y="5223"/>
                      </a:cubicBezTo>
                      <a:lnTo>
                        <a:pt x="67668" y="4919"/>
                      </a:lnTo>
                      <a:cubicBezTo>
                        <a:pt x="66559" y="4401"/>
                        <a:pt x="65432" y="3953"/>
                        <a:pt x="64395" y="3506"/>
                      </a:cubicBezTo>
                      <a:close/>
                      <a:moveTo>
                        <a:pt x="26009" y="4633"/>
                      </a:moveTo>
                      <a:cubicBezTo>
                        <a:pt x="24900" y="5152"/>
                        <a:pt x="23844" y="5671"/>
                        <a:pt x="22807" y="6189"/>
                      </a:cubicBezTo>
                      <a:lnTo>
                        <a:pt x="22878" y="6422"/>
                      </a:lnTo>
                      <a:cubicBezTo>
                        <a:pt x="24005" y="5885"/>
                        <a:pt x="25043" y="5367"/>
                        <a:pt x="26152" y="4919"/>
                      </a:cubicBezTo>
                      <a:lnTo>
                        <a:pt x="26009" y="4633"/>
                      </a:lnTo>
                      <a:close/>
                      <a:moveTo>
                        <a:pt x="70798" y="6637"/>
                      </a:moveTo>
                      <a:lnTo>
                        <a:pt x="70655" y="6869"/>
                      </a:lnTo>
                      <a:cubicBezTo>
                        <a:pt x="71693" y="7459"/>
                        <a:pt x="72659" y="8050"/>
                        <a:pt x="73714" y="8729"/>
                      </a:cubicBezTo>
                      <a:lnTo>
                        <a:pt x="73857" y="8425"/>
                      </a:lnTo>
                      <a:cubicBezTo>
                        <a:pt x="72891" y="7835"/>
                        <a:pt x="71854" y="7155"/>
                        <a:pt x="70798" y="6637"/>
                      </a:cubicBezTo>
                      <a:close/>
                      <a:moveTo>
                        <a:pt x="19605" y="7907"/>
                      </a:moveTo>
                      <a:cubicBezTo>
                        <a:pt x="18550" y="8497"/>
                        <a:pt x="17512" y="9105"/>
                        <a:pt x="16546" y="9767"/>
                      </a:cubicBezTo>
                      <a:lnTo>
                        <a:pt x="16689" y="9999"/>
                      </a:lnTo>
                      <a:cubicBezTo>
                        <a:pt x="17745" y="9320"/>
                        <a:pt x="18711" y="8729"/>
                        <a:pt x="19748" y="8121"/>
                      </a:cubicBezTo>
                      <a:lnTo>
                        <a:pt x="19605" y="7907"/>
                      </a:lnTo>
                      <a:close/>
                      <a:moveTo>
                        <a:pt x="76844" y="10447"/>
                      </a:moveTo>
                      <a:lnTo>
                        <a:pt x="76683" y="10733"/>
                      </a:lnTo>
                      <a:cubicBezTo>
                        <a:pt x="77578" y="11412"/>
                        <a:pt x="78562" y="12146"/>
                        <a:pt x="79527" y="12897"/>
                      </a:cubicBezTo>
                      <a:lnTo>
                        <a:pt x="79671" y="12682"/>
                      </a:lnTo>
                      <a:cubicBezTo>
                        <a:pt x="78776" y="11860"/>
                        <a:pt x="77810" y="11180"/>
                        <a:pt x="76844" y="10447"/>
                      </a:cubicBezTo>
                      <a:close/>
                      <a:moveTo>
                        <a:pt x="13559" y="11699"/>
                      </a:moveTo>
                      <a:cubicBezTo>
                        <a:pt x="12593" y="12450"/>
                        <a:pt x="11627" y="13130"/>
                        <a:pt x="10661" y="13863"/>
                      </a:cubicBezTo>
                      <a:lnTo>
                        <a:pt x="10876" y="14096"/>
                      </a:lnTo>
                      <a:cubicBezTo>
                        <a:pt x="11770" y="13416"/>
                        <a:pt x="12736" y="12682"/>
                        <a:pt x="13720" y="12003"/>
                      </a:cubicBezTo>
                      <a:lnTo>
                        <a:pt x="13559" y="11699"/>
                      </a:lnTo>
                      <a:close/>
                      <a:moveTo>
                        <a:pt x="82425" y="14918"/>
                      </a:moveTo>
                      <a:lnTo>
                        <a:pt x="82282" y="15133"/>
                      </a:lnTo>
                      <a:cubicBezTo>
                        <a:pt x="83105" y="15956"/>
                        <a:pt x="83999" y="16707"/>
                        <a:pt x="84894" y="17601"/>
                      </a:cubicBezTo>
                      <a:lnTo>
                        <a:pt x="85108" y="17369"/>
                      </a:lnTo>
                      <a:cubicBezTo>
                        <a:pt x="84214" y="16546"/>
                        <a:pt x="83320" y="15723"/>
                        <a:pt x="82425" y="14918"/>
                      </a:cubicBezTo>
                      <a:close/>
                      <a:moveTo>
                        <a:pt x="7907" y="16099"/>
                      </a:moveTo>
                      <a:cubicBezTo>
                        <a:pt x="6923" y="16850"/>
                        <a:pt x="6029" y="17673"/>
                        <a:pt x="5134" y="18406"/>
                      </a:cubicBezTo>
                      <a:lnTo>
                        <a:pt x="5367" y="18639"/>
                      </a:lnTo>
                      <a:cubicBezTo>
                        <a:pt x="6189" y="17888"/>
                        <a:pt x="7084" y="17154"/>
                        <a:pt x="8050" y="16331"/>
                      </a:cubicBezTo>
                      <a:lnTo>
                        <a:pt x="7907" y="16099"/>
                      </a:lnTo>
                      <a:close/>
                      <a:moveTo>
                        <a:pt x="87648" y="19909"/>
                      </a:moveTo>
                      <a:lnTo>
                        <a:pt x="87416" y="20052"/>
                      </a:lnTo>
                      <a:cubicBezTo>
                        <a:pt x="88239" y="20946"/>
                        <a:pt x="89061" y="21769"/>
                        <a:pt x="89884" y="22664"/>
                      </a:cubicBezTo>
                      <a:lnTo>
                        <a:pt x="90099" y="22520"/>
                      </a:lnTo>
                      <a:cubicBezTo>
                        <a:pt x="89294" y="21626"/>
                        <a:pt x="88471" y="20732"/>
                        <a:pt x="87648" y="19909"/>
                      </a:cubicBezTo>
                      <a:close/>
                      <a:moveTo>
                        <a:pt x="2540" y="20875"/>
                      </a:moveTo>
                      <a:cubicBezTo>
                        <a:pt x="1557" y="21769"/>
                        <a:pt x="752" y="22592"/>
                        <a:pt x="0" y="23415"/>
                      </a:cubicBezTo>
                      <a:lnTo>
                        <a:pt x="144" y="23629"/>
                      </a:lnTo>
                      <a:cubicBezTo>
                        <a:pt x="966" y="22807"/>
                        <a:pt x="1789" y="21984"/>
                        <a:pt x="2755" y="21089"/>
                      </a:cubicBezTo>
                      <a:lnTo>
                        <a:pt x="2540" y="20875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90" name="Google Shape;1190;p23"/>
                <p:cNvSpPr/>
                <p:nvPr/>
              </p:nvSpPr>
              <p:spPr>
                <a:xfrm>
                  <a:off x="640800" y="4137829"/>
                  <a:ext cx="889025" cy="690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61" h="27637" extrusionOk="0">
                      <a:moveTo>
                        <a:pt x="0" y="1"/>
                      </a:moveTo>
                      <a:lnTo>
                        <a:pt x="0" y="591"/>
                      </a:lnTo>
                      <a:cubicBezTo>
                        <a:pt x="376" y="1181"/>
                        <a:pt x="895" y="1861"/>
                        <a:pt x="1342" y="2523"/>
                      </a:cubicBezTo>
                      <a:lnTo>
                        <a:pt x="1574" y="2380"/>
                      </a:lnTo>
                      <a:cubicBezTo>
                        <a:pt x="1056" y="1557"/>
                        <a:pt x="447" y="734"/>
                        <a:pt x="0" y="1"/>
                      </a:cubicBezTo>
                      <a:close/>
                      <a:moveTo>
                        <a:pt x="3810" y="5206"/>
                      </a:moveTo>
                      <a:lnTo>
                        <a:pt x="3578" y="5367"/>
                      </a:lnTo>
                      <a:cubicBezTo>
                        <a:pt x="4257" y="6261"/>
                        <a:pt x="5080" y="7156"/>
                        <a:pt x="5903" y="8122"/>
                      </a:cubicBezTo>
                      <a:lnTo>
                        <a:pt x="6118" y="7889"/>
                      </a:lnTo>
                      <a:cubicBezTo>
                        <a:pt x="5295" y="6995"/>
                        <a:pt x="4472" y="6100"/>
                        <a:pt x="3810" y="5206"/>
                      </a:cubicBezTo>
                      <a:close/>
                      <a:moveTo>
                        <a:pt x="8586" y="10501"/>
                      </a:moveTo>
                      <a:lnTo>
                        <a:pt x="8354" y="10733"/>
                      </a:lnTo>
                      <a:cubicBezTo>
                        <a:pt x="9176" y="11538"/>
                        <a:pt x="9999" y="12361"/>
                        <a:pt x="10965" y="13184"/>
                      </a:cubicBezTo>
                      <a:lnTo>
                        <a:pt x="11108" y="12969"/>
                      </a:lnTo>
                      <a:cubicBezTo>
                        <a:pt x="10214" y="12146"/>
                        <a:pt x="9391" y="11323"/>
                        <a:pt x="8586" y="10501"/>
                      </a:cubicBezTo>
                      <a:close/>
                      <a:moveTo>
                        <a:pt x="13863" y="15276"/>
                      </a:moveTo>
                      <a:lnTo>
                        <a:pt x="13648" y="15491"/>
                      </a:lnTo>
                      <a:cubicBezTo>
                        <a:pt x="14543" y="16242"/>
                        <a:pt x="15508" y="16994"/>
                        <a:pt x="16474" y="17727"/>
                      </a:cubicBezTo>
                      <a:lnTo>
                        <a:pt x="16707" y="17512"/>
                      </a:lnTo>
                      <a:cubicBezTo>
                        <a:pt x="15652" y="16761"/>
                        <a:pt x="14757" y="16010"/>
                        <a:pt x="13863" y="15276"/>
                      </a:cubicBezTo>
                      <a:close/>
                      <a:moveTo>
                        <a:pt x="19605" y="19516"/>
                      </a:moveTo>
                      <a:lnTo>
                        <a:pt x="19462" y="19748"/>
                      </a:lnTo>
                      <a:cubicBezTo>
                        <a:pt x="20428" y="20410"/>
                        <a:pt x="21393" y="21018"/>
                        <a:pt x="22449" y="21680"/>
                      </a:cubicBezTo>
                      <a:lnTo>
                        <a:pt x="22663" y="21376"/>
                      </a:lnTo>
                      <a:cubicBezTo>
                        <a:pt x="21554" y="20786"/>
                        <a:pt x="20571" y="20195"/>
                        <a:pt x="19605" y="19516"/>
                      </a:cubicBezTo>
                      <a:close/>
                      <a:moveTo>
                        <a:pt x="25722" y="23093"/>
                      </a:moveTo>
                      <a:lnTo>
                        <a:pt x="25651" y="23397"/>
                      </a:lnTo>
                      <a:cubicBezTo>
                        <a:pt x="26617" y="23916"/>
                        <a:pt x="27726" y="24435"/>
                        <a:pt x="28852" y="24953"/>
                      </a:cubicBezTo>
                      <a:lnTo>
                        <a:pt x="28924" y="24739"/>
                      </a:lnTo>
                      <a:cubicBezTo>
                        <a:pt x="27887" y="24220"/>
                        <a:pt x="26760" y="23701"/>
                        <a:pt x="25722" y="23093"/>
                      </a:cubicBezTo>
                      <a:close/>
                      <a:moveTo>
                        <a:pt x="32197" y="26152"/>
                      </a:moveTo>
                      <a:lnTo>
                        <a:pt x="32126" y="26384"/>
                      </a:lnTo>
                      <a:cubicBezTo>
                        <a:pt x="33181" y="26832"/>
                        <a:pt x="34290" y="27279"/>
                        <a:pt x="35489" y="27637"/>
                      </a:cubicBezTo>
                      <a:lnTo>
                        <a:pt x="35560" y="27350"/>
                      </a:lnTo>
                      <a:cubicBezTo>
                        <a:pt x="34433" y="26975"/>
                        <a:pt x="33324" y="26528"/>
                        <a:pt x="32197" y="2615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91" name="Google Shape;1191;p23"/>
                <p:cNvSpPr/>
                <p:nvPr/>
              </p:nvSpPr>
              <p:spPr>
                <a:xfrm>
                  <a:off x="6532425" y="3985050"/>
                  <a:ext cx="257150" cy="6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86" h="2684" extrusionOk="0">
                      <a:moveTo>
                        <a:pt x="10214" y="1"/>
                      </a:moveTo>
                      <a:cubicBezTo>
                        <a:pt x="9105" y="162"/>
                        <a:pt x="7907" y="377"/>
                        <a:pt x="6708" y="681"/>
                      </a:cubicBezTo>
                      <a:lnTo>
                        <a:pt x="6798" y="895"/>
                      </a:lnTo>
                      <a:cubicBezTo>
                        <a:pt x="7978" y="681"/>
                        <a:pt x="9105" y="448"/>
                        <a:pt x="10286" y="305"/>
                      </a:cubicBezTo>
                      <a:lnTo>
                        <a:pt x="10214" y="1"/>
                      </a:lnTo>
                      <a:close/>
                      <a:moveTo>
                        <a:pt x="3220" y="1503"/>
                      </a:moveTo>
                      <a:cubicBezTo>
                        <a:pt x="2165" y="1790"/>
                        <a:pt x="1056" y="2094"/>
                        <a:pt x="0" y="2469"/>
                      </a:cubicBezTo>
                      <a:cubicBezTo>
                        <a:pt x="90" y="2541"/>
                        <a:pt x="161" y="2612"/>
                        <a:pt x="233" y="2684"/>
                      </a:cubicBezTo>
                      <a:cubicBezTo>
                        <a:pt x="1199" y="2398"/>
                        <a:pt x="2236" y="2022"/>
                        <a:pt x="3292" y="1790"/>
                      </a:cubicBezTo>
                      <a:lnTo>
                        <a:pt x="3220" y="1503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92" name="Google Shape;1192;p23"/>
              <p:cNvSpPr/>
              <p:nvPr/>
            </p:nvSpPr>
            <p:spPr>
              <a:xfrm>
                <a:off x="714375" y="542925"/>
                <a:ext cx="7698000" cy="4085100"/>
              </a:xfrm>
              <a:prstGeom prst="roundRect">
                <a:avLst>
                  <a:gd name="adj" fmla="val 9559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193" name="Google Shape;1193;p23"/>
            <p:cNvSpPr/>
            <p:nvPr/>
          </p:nvSpPr>
          <p:spPr>
            <a:xfrm>
              <a:off x="807600" y="628200"/>
              <a:ext cx="7528800" cy="3887100"/>
            </a:xfrm>
            <a:prstGeom prst="roundRect">
              <a:avLst>
                <a:gd name="adj" fmla="val 7397"/>
              </a:avLst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94" name="Google Shape;1194;p23"/>
          <p:cNvSpPr txBox="1">
            <a:spLocks noGrp="1"/>
          </p:cNvSpPr>
          <p:nvPr>
            <p:ph type="title"/>
          </p:nvPr>
        </p:nvSpPr>
        <p:spPr>
          <a:xfrm>
            <a:off x="960000" y="1151117"/>
            <a:ext cx="10272000" cy="1122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B0DF"/>
              </a:buClr>
              <a:buSzPts val="3600"/>
              <a:buNone/>
              <a:defRPr sz="8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195" name="Google Shape;1195;p23"/>
          <p:cNvSpPr txBox="1">
            <a:spLocks noGrp="1"/>
          </p:cNvSpPr>
          <p:nvPr>
            <p:ph type="subTitle" idx="1"/>
          </p:nvPr>
        </p:nvSpPr>
        <p:spPr>
          <a:xfrm>
            <a:off x="3189200" y="2763651"/>
            <a:ext cx="5813600" cy="951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4700">
                <a:solidFill>
                  <a:schemeClr val="accent4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6" name="Google Shape;1196;p23"/>
          <p:cNvSpPr txBox="1">
            <a:spLocks noGrp="1"/>
          </p:cNvSpPr>
          <p:nvPr>
            <p:ph type="subTitle" idx="2"/>
          </p:nvPr>
        </p:nvSpPr>
        <p:spPr>
          <a:xfrm>
            <a:off x="3189200" y="2217557"/>
            <a:ext cx="5813600" cy="505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8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  <p:sp>
        <p:nvSpPr>
          <p:cNvPr id="1197" name="Google Shape;1197;p23"/>
          <p:cNvSpPr txBox="1">
            <a:spLocks noGrp="1"/>
          </p:cNvSpPr>
          <p:nvPr>
            <p:ph type="subTitle" idx="3"/>
          </p:nvPr>
        </p:nvSpPr>
        <p:spPr>
          <a:xfrm>
            <a:off x="2679600" y="5214767"/>
            <a:ext cx="2870400" cy="505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  <p:sp>
        <p:nvSpPr>
          <p:cNvPr id="1198" name="Google Shape;1198;p23"/>
          <p:cNvSpPr txBox="1">
            <a:spLocks noGrp="1"/>
          </p:cNvSpPr>
          <p:nvPr>
            <p:ph type="subTitle" idx="4"/>
          </p:nvPr>
        </p:nvSpPr>
        <p:spPr>
          <a:xfrm>
            <a:off x="6642000" y="5214767"/>
            <a:ext cx="2870400" cy="505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  <p:sp>
        <p:nvSpPr>
          <p:cNvPr id="1199" name="Google Shape;1199;p23"/>
          <p:cNvSpPr txBox="1">
            <a:spLocks noGrp="1"/>
          </p:cNvSpPr>
          <p:nvPr>
            <p:ph type="subTitle" idx="5"/>
          </p:nvPr>
        </p:nvSpPr>
        <p:spPr>
          <a:xfrm>
            <a:off x="3189200" y="3792351"/>
            <a:ext cx="5813600" cy="951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9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4586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slideLayout" Target="../slideLayouts/slideLayout101.xml"/><Relationship Id="rId18" Type="http://schemas.openxmlformats.org/officeDocument/2006/relationships/slideLayout" Target="../slideLayouts/slideLayout10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17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90.xml"/><Relationship Id="rId16" Type="http://schemas.openxmlformats.org/officeDocument/2006/relationships/slideLayout" Target="../slideLayouts/slideLayout104.xml"/><Relationship Id="rId20" Type="http://schemas.openxmlformats.org/officeDocument/2006/relationships/theme" Target="../theme/theme11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98.xml"/><Relationship Id="rId19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slideLayout" Target="../slideLayouts/slideLayout10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theme" Target="../theme/theme12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5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4.xml"/><Relationship Id="rId12" Type="http://schemas.openxmlformats.org/officeDocument/2006/relationships/slideLayout" Target="../slideLayouts/slideLayout129.xml"/><Relationship Id="rId2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8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40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39.xml"/><Relationship Id="rId9" Type="http://schemas.openxmlformats.org/officeDocument/2006/relationships/image" Target="../media/image13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43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45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44.xml"/><Relationship Id="rId9" Type="http://schemas.openxmlformats.org/officeDocument/2006/relationships/image" Target="../media/image13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59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61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0.xml"/><Relationship Id="rId9" Type="http://schemas.openxmlformats.org/officeDocument/2006/relationships/image" Target="../media/image13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64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66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5.xml"/><Relationship Id="rId9" Type="http://schemas.openxmlformats.org/officeDocument/2006/relationships/image" Target="../media/image13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71BDC650-9A02-4464-87A6-407838426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8BCBC7A2-7DFC-4275-8743-4D4EC815B4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06C97732-BD07-46A5-8DC0-DFDDD1CF86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CC72C-31F2-46CE-9F75-EABF6E07736C}" type="datetimeFigureOut">
              <a:rPr lang="zh-CN" altLang="en-US" smtClean="0"/>
              <a:t>2022/11/4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420A05BF-218A-40B1-A7BD-438A255E26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758D3695-F982-4148-A25F-DC3D34A0DE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6048" y="0"/>
            <a:ext cx="1146048" cy="114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06708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0">
    <p:comb/>
  </p:transition>
  <p:timing>
    <p:tnLst>
      <p:par>
        <p:cTn id="1" dur="indefinite" restart="never" nodeType="tmRoot"/>
      </p:par>
    </p:tnLst>
  </p:timing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A4394-4554-41B3-BD4B-912C654A77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56327-7DDB-40B8-AF0C-0CB7BA0C9B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010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eucha"/>
              <a:buNone/>
              <a:defRPr sz="2800">
                <a:solidFill>
                  <a:schemeClr val="accent2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Poppins"/>
              <a:buChar char="●"/>
              <a:defRPr sz="1800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/>
              <a:buChar char="○"/>
              <a:defRPr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/>
              <a:buChar char="■"/>
              <a:defRPr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/>
              <a:buChar char="●"/>
              <a:defRPr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/>
              <a:buChar char="○"/>
              <a:defRPr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/>
              <a:buChar char="■"/>
              <a:defRPr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/>
              <a:buChar char="●"/>
              <a:defRPr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/>
              <a:buChar char="○"/>
              <a:defRPr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Poppins"/>
              <a:buChar char="■"/>
              <a:defRPr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5195244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  <p:sldLayoutId id="2147483800" r:id="rId15"/>
    <p:sldLayoutId id="2147483801" r:id="rId16"/>
    <p:sldLayoutId id="2147483802" r:id="rId17"/>
    <p:sldLayoutId id="2147483803" r:id="rId18"/>
    <p:sldLayoutId id="2147483804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1200" y="593367"/>
            <a:ext cx="10289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1200" y="1536633"/>
            <a:ext cx="10289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●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○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■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●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○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■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●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○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■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351829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="" xmlns:p15="http://schemas.microsoft.com/office/powerpoint/2012/main">
        <p15:guide id="1" pos="449">
          <p15:clr>
            <a:srgbClr val="EA4335"/>
          </p15:clr>
        </p15:guide>
        <p15:guide id="2" pos="5311">
          <p15:clr>
            <a:srgbClr val="EA4335"/>
          </p15:clr>
        </p15:guide>
        <p15:guide id="3" orient="horz" pos="340">
          <p15:clr>
            <a:srgbClr val="EA4335"/>
          </p15:clr>
        </p15:guide>
        <p15:guide id="4" orient="horz" pos="2900">
          <p15:clr>
            <a:srgbClr val="EA4335"/>
          </p15:clr>
        </p15:guide>
      </p15:sldGuideLst>
    </p:ext>
  </p:extLst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="" xmlns:a16="http://schemas.microsoft.com/office/drawing/2014/main" id="{7A91A8A1-2FB2-43A7-AB88-8669421DD48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="" xmlns:a16="http://schemas.microsoft.com/office/drawing/2014/main" id="{EA362430-5809-47DA-B31B-14264BD62C2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182BD40-AA8C-44DE-85F9-58116A1CD1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fld id="{00EC3EBF-A530-4469-B1C1-E632F0B5821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5CD307B-ED78-4DE0-8FEA-791793FA33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A806DFA-4D0A-461D-BC06-93C616C71E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defTabSz="914400">
              <a:defRPr/>
            </a:pPr>
            <a:fld id="{1B051BC1-2876-4B88-BAB6-8DD3581FE046}" type="slidenum">
              <a:rPr lang="en-US" altLang="en-US"/>
              <a:pPr defTabSz="914400"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360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76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15"/>
          <p:cNvSpPr>
            <a:spLocks/>
          </p:cNvSpPr>
          <p:nvPr/>
        </p:nvSpPr>
        <p:spPr bwMode="gray">
          <a:xfrm>
            <a:off x="-12697" y="344490"/>
            <a:ext cx="10926233" cy="633412"/>
          </a:xfrm>
          <a:custGeom>
            <a:avLst/>
            <a:gdLst>
              <a:gd name="T0" fmla="*/ 0 w 5049"/>
              <a:gd name="T1" fmla="*/ 0 h 1471"/>
              <a:gd name="T2" fmla="*/ 2147483646 w 5049"/>
              <a:gd name="T3" fmla="*/ 2147483646 h 1471"/>
              <a:gd name="T4" fmla="*/ 2147483646 w 5049"/>
              <a:gd name="T5" fmla="*/ 2147483646 h 1471"/>
              <a:gd name="T6" fmla="*/ 0 w 5049"/>
              <a:gd name="T7" fmla="*/ 2147483646 h 1471"/>
              <a:gd name="T8" fmla="*/ 0 w 5049"/>
              <a:gd name="T9" fmla="*/ 0 h 14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049" h="1471">
                <a:moveTo>
                  <a:pt x="0" y="0"/>
                </a:moveTo>
                <a:lnTo>
                  <a:pt x="5049" y="2"/>
                </a:lnTo>
                <a:lnTo>
                  <a:pt x="5048" y="1458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3366"/>
                  </a:outerShdw>
                </a:effectLst>
              </a14:hiddenEffects>
            </a:ext>
          </a:extLst>
        </p:spPr>
        <p:txBody>
          <a:bodyPr lIns="91436" tIns="45718" rIns="91436" bIns="45718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3366"/>
              </a:solidFill>
              <a:latin typeface="Arial" pitchFamily="34" charset="0"/>
            </a:endParaRPr>
          </a:p>
        </p:txBody>
      </p:sp>
      <p:grpSp>
        <p:nvGrpSpPr>
          <p:cNvPr id="1027" name="Group 16"/>
          <p:cNvGrpSpPr>
            <a:grpSpLocks/>
          </p:cNvGrpSpPr>
          <p:nvPr/>
        </p:nvGrpSpPr>
        <p:grpSpPr bwMode="auto">
          <a:xfrm>
            <a:off x="10871200" y="0"/>
            <a:ext cx="1320800" cy="6858000"/>
            <a:chOff x="5040" y="0"/>
            <a:chExt cx="720" cy="4320"/>
          </a:xfrm>
        </p:grpSpPr>
        <p:sp>
          <p:nvSpPr>
            <p:cNvPr id="1040" name="Rectangle 17"/>
            <p:cNvSpPr>
              <a:spLocks noChangeArrowheads="1"/>
            </p:cNvSpPr>
            <p:nvPr/>
          </p:nvSpPr>
          <p:spPr bwMode="gray">
            <a:xfrm>
              <a:off x="5042" y="0"/>
              <a:ext cx="718" cy="4320"/>
            </a:xfrm>
            <a:prstGeom prst="rect">
              <a:avLst/>
            </a:prstGeom>
            <a:solidFill>
              <a:schemeClr val="folHlink">
                <a:alpha val="39999"/>
              </a:schemeClr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3366"/>
                </a:solidFill>
              </a:endParaRPr>
            </a:p>
          </p:txBody>
        </p:sp>
        <p:sp>
          <p:nvSpPr>
            <p:cNvPr id="1041" name="Rectangle 18"/>
            <p:cNvSpPr>
              <a:spLocks noChangeArrowheads="1"/>
            </p:cNvSpPr>
            <p:nvPr/>
          </p:nvSpPr>
          <p:spPr bwMode="gray">
            <a:xfrm>
              <a:off x="5040" y="219"/>
              <a:ext cx="720" cy="39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3366"/>
                </a:solidFill>
              </a:endParaRPr>
            </a:p>
          </p:txBody>
        </p:sp>
      </p:grpSp>
      <p:sp>
        <p:nvSpPr>
          <p:cNvPr id="1028" name="AutoShape 19"/>
          <p:cNvSpPr>
            <a:spLocks noChangeArrowheads="1"/>
          </p:cNvSpPr>
          <p:nvPr/>
        </p:nvSpPr>
        <p:spPr bwMode="gray">
          <a:xfrm>
            <a:off x="10261600" y="5943600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4901"/>
            </a:srgbClr>
          </a:solidFill>
          <a:ln>
            <a:noFill/>
          </a:ln>
          <a:effectLst/>
        </p:spPr>
        <p:txBody>
          <a:bodyPr wrap="none" lIns="91436" tIns="45718" rIns="91436" bIns="45718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1029" name="AutoShape 20"/>
          <p:cNvSpPr>
            <a:spLocks noChangeArrowheads="1"/>
          </p:cNvSpPr>
          <p:nvPr/>
        </p:nvSpPr>
        <p:spPr bwMode="gray">
          <a:xfrm>
            <a:off x="10972800" y="5638800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4901"/>
            </a:srgbClr>
          </a:solidFill>
          <a:ln>
            <a:noFill/>
          </a:ln>
          <a:effectLst/>
        </p:spPr>
        <p:txBody>
          <a:bodyPr wrap="none" lIns="91436" tIns="45718" rIns="91436" bIns="45718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1030" name="AutoShape 21"/>
          <p:cNvSpPr>
            <a:spLocks noChangeArrowheads="1"/>
          </p:cNvSpPr>
          <p:nvPr/>
        </p:nvSpPr>
        <p:spPr bwMode="gray">
          <a:xfrm>
            <a:off x="10960100" y="6229351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4901"/>
            </a:srgbClr>
          </a:solidFill>
          <a:ln>
            <a:noFill/>
          </a:ln>
          <a:effectLst/>
        </p:spPr>
        <p:txBody>
          <a:bodyPr wrap="none" lIns="91436" tIns="45718" rIns="91436" bIns="45718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076325"/>
            <a:ext cx="10972800" cy="524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519868"/>
            <a:ext cx="2844800" cy="2444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908800" y="6477005"/>
            <a:ext cx="3860800" cy="233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1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049000" y="6386513"/>
            <a:ext cx="609600" cy="2286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1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CFD73BB-DA8D-448A-A14D-30B14559325F}" type="slidenum">
              <a:rPr lang="en-US" alt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  <p:grpSp>
        <p:nvGrpSpPr>
          <p:cNvPr id="1035" name="Group 22"/>
          <p:cNvGrpSpPr>
            <a:grpSpLocks/>
          </p:cNvGrpSpPr>
          <p:nvPr/>
        </p:nvGrpSpPr>
        <p:grpSpPr bwMode="auto">
          <a:xfrm>
            <a:off x="203200" y="228600"/>
            <a:ext cx="1117600" cy="838200"/>
            <a:chOff x="18" y="144"/>
            <a:chExt cx="510" cy="480"/>
          </a:xfrm>
        </p:grpSpPr>
        <p:sp>
          <p:nvSpPr>
            <p:cNvPr id="1037" name="AutoShape 23"/>
            <p:cNvSpPr>
              <a:spLocks noChangeArrowheads="1"/>
            </p:cNvSpPr>
            <p:nvPr userDrawn="1"/>
          </p:nvSpPr>
          <p:spPr bwMode="gray">
            <a:xfrm>
              <a:off x="18" y="258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hlink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3366"/>
                </a:solidFill>
              </a:endParaRPr>
            </a:p>
          </p:txBody>
        </p:sp>
        <p:sp>
          <p:nvSpPr>
            <p:cNvPr id="1038" name="AutoShape 24"/>
            <p:cNvSpPr>
              <a:spLocks noChangeArrowheads="1"/>
            </p:cNvSpPr>
            <p:nvPr userDrawn="1"/>
          </p:nvSpPr>
          <p:spPr bwMode="gray">
            <a:xfrm>
              <a:off x="240" y="144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accent2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3366"/>
                </a:solidFill>
              </a:endParaRPr>
            </a:p>
          </p:txBody>
        </p:sp>
        <p:sp>
          <p:nvSpPr>
            <p:cNvPr id="1039" name="AutoShape 25"/>
            <p:cNvSpPr>
              <a:spLocks noChangeArrowheads="1"/>
            </p:cNvSpPr>
            <p:nvPr userDrawn="1"/>
          </p:nvSpPr>
          <p:spPr bwMode="gray">
            <a:xfrm>
              <a:off x="240" y="384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accent1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3366"/>
                </a:solidFill>
              </a:endParaRPr>
            </a:p>
          </p:txBody>
        </p:sp>
      </p:grpSp>
      <p:sp>
        <p:nvSpPr>
          <p:cNvPr id="103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1524000" y="381005"/>
            <a:ext cx="8940800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33188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5pPr>
      <a:lvl6pPr marL="457178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6pPr>
      <a:lvl7pPr marL="914354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7pPr>
      <a:lvl8pPr marL="1371532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8pPr>
      <a:lvl9pPr marL="1828709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9pPr>
    </p:titleStyle>
    <p:bodyStyle>
      <a:lvl1pPr marL="342882" indent="-342882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7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2942" indent="-228589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120" indent="-228589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298" indent="-228589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32" descr="cdc42615100be655bf1a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85728" y="-50799"/>
            <a:ext cx="3073472" cy="3073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3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-9442"/>
            <a:ext cx="12192000" cy="687688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32"/>
          <p:cNvSpPr txBox="1"/>
          <p:nvPr/>
        </p:nvSpPr>
        <p:spPr>
          <a:xfrm>
            <a:off x="4318000" y="2971802"/>
            <a:ext cx="3556000" cy="246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感谢您下载包图网平台上提供的PPT作品，为了您和包图网以及原创作者的利益，请勿复制、传播、销售，否则将承担法律责任！包图网将对作品进行维权，按照传播下载次数进行十倍的索取赔偿！</a:t>
            </a:r>
            <a:endParaRPr sz="1500" kern="0">
              <a:solidFill>
                <a:srgbClr val="000000"/>
              </a:solidFill>
              <a:cs typeface="Arial"/>
              <a:sym typeface="Arial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7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ibaotu.com</a:t>
            </a:r>
            <a:endParaRPr sz="15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13" name="Google Shape;13;p32" descr="矢量智能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0" y="4156798"/>
            <a:ext cx="12192000" cy="2701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32" descr="cdc42615100be655bf1a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-2768672" y="-491309"/>
            <a:ext cx="1600519" cy="16005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382989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 mod="1">
    <p:ext uri="{27BBF7A9-308A-43DC-89C8-2F10F3537804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2387">
          <p15:clr>
            <a:srgbClr val="F26B43"/>
          </p15:clr>
        </p15:guide>
        <p15:guide id="2" pos="3840">
          <p15:clr>
            <a:srgbClr val="F26B43"/>
          </p15:clr>
        </p15:guide>
        <p15:guide id="3" pos="551">
          <p15:clr>
            <a:srgbClr val="F26B43"/>
          </p15:clr>
        </p15:guide>
        <p15:guide id="4" pos="7129">
          <p15:clr>
            <a:srgbClr val="F26B43"/>
          </p15:clr>
        </p15:guide>
        <p15:guide id="5" orient="horz" pos="799">
          <p15:clr>
            <a:srgbClr val="F26B43"/>
          </p15:clr>
        </p15:guide>
        <p15:guide id="6" orient="horz" pos="3974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32" descr="cdc42615100be655bf1a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85728" y="-50799"/>
            <a:ext cx="3073472" cy="3073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3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-9442"/>
            <a:ext cx="12192000" cy="687688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32"/>
          <p:cNvSpPr txBox="1"/>
          <p:nvPr/>
        </p:nvSpPr>
        <p:spPr>
          <a:xfrm>
            <a:off x="4318000" y="2971802"/>
            <a:ext cx="3556000" cy="246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感谢您下载包图网平台上提供的PPT作品，为了您和包图网以及原创作者的利益，请勿复制、传播、销售，否则将承担法律责任！包图网将对作品进行维权，按照传播下载次数进行十倍的索取赔偿！</a:t>
            </a:r>
            <a:endParaRPr sz="1500" kern="0">
              <a:solidFill>
                <a:srgbClr val="000000"/>
              </a:solidFill>
              <a:cs typeface="Arial"/>
              <a:sym typeface="Arial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7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ibaotu.com</a:t>
            </a:r>
            <a:endParaRPr sz="15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13" name="Google Shape;13;p32" descr="矢量智能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0" y="4156798"/>
            <a:ext cx="12192000" cy="2701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32" descr="cdc42615100be655bf1a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-2768672" y="-491309"/>
            <a:ext cx="1600519" cy="16005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390665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 mod="1">
    <p:ext uri="{27BBF7A9-308A-43DC-89C8-2F10F3537804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2387">
          <p15:clr>
            <a:srgbClr val="F26B43"/>
          </p15:clr>
        </p15:guide>
        <p15:guide id="2" pos="3840">
          <p15:clr>
            <a:srgbClr val="F26B43"/>
          </p15:clr>
        </p15:guide>
        <p15:guide id="3" pos="551">
          <p15:clr>
            <a:srgbClr val="F26B43"/>
          </p15:clr>
        </p15:guide>
        <p15:guide id="4" pos="7129">
          <p15:clr>
            <a:srgbClr val="F26B43"/>
          </p15:clr>
        </p15:guide>
        <p15:guide id="5" orient="horz" pos="799">
          <p15:clr>
            <a:srgbClr val="F26B43"/>
          </p15:clr>
        </p15:guide>
        <p15:guide id="6" orient="horz" pos="3974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71BDC650-9A02-4464-87A6-407838426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8BCBC7A2-7DFC-4275-8743-4D4EC815B4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06C97732-BD07-46A5-8DC0-DFDDD1CF86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CC72C-31F2-46CE-9F75-EABF6E07736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420A05BF-218A-40B1-A7BD-438A255E26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758D3695-F982-4148-A25F-DC3D34A0DE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E4598-2C28-4FCD-9C11-EB7DF6EB97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6048" y="0"/>
            <a:ext cx="1146048" cy="114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4357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ransition spd="slow" advClick="0" advTm="0">
    <p:comb/>
  </p:transition>
  <p:timing>
    <p:tnLst>
      <p:par>
        <p:cTn id="1" dur="indefinite" restart="never" nodeType="tmRoot"/>
      </p:par>
    </p:tnLst>
  </p:timing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32" descr="cdc42615100be655bf1a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85728" y="-50799"/>
            <a:ext cx="3073472" cy="3073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3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-9442"/>
            <a:ext cx="12192000" cy="687688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32"/>
          <p:cNvSpPr txBox="1"/>
          <p:nvPr/>
        </p:nvSpPr>
        <p:spPr>
          <a:xfrm>
            <a:off x="4318000" y="2971802"/>
            <a:ext cx="3556000" cy="246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感谢您下载包图网平台上提供的PPT作品，为了您和包图网以及原创作者的利益，请勿复制、传播、销售，否则将承担法律责任！包图网将对作品进行维权，按照传播下载次数进行十倍的索取赔偿！</a:t>
            </a:r>
            <a:endParaRPr sz="1500" kern="0">
              <a:solidFill>
                <a:srgbClr val="000000"/>
              </a:solidFill>
              <a:cs typeface="Arial"/>
              <a:sym typeface="Arial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7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ibaotu.com</a:t>
            </a:r>
            <a:endParaRPr sz="15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13" name="Google Shape;13;p32" descr="矢量智能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0" y="4156798"/>
            <a:ext cx="12192000" cy="2701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32" descr="cdc42615100be655bf1a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-2768672" y="-491309"/>
            <a:ext cx="1600519" cy="16005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224068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 mod="1">
    <p:ext uri="{27BBF7A9-308A-43DC-89C8-2F10F3537804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2387">
          <p15:clr>
            <a:srgbClr val="F26B43"/>
          </p15:clr>
        </p15:guide>
        <p15:guide id="2" pos="3840">
          <p15:clr>
            <a:srgbClr val="F26B43"/>
          </p15:clr>
        </p15:guide>
        <p15:guide id="3" pos="551">
          <p15:clr>
            <a:srgbClr val="F26B43"/>
          </p15:clr>
        </p15:guide>
        <p15:guide id="4" pos="7129">
          <p15:clr>
            <a:srgbClr val="F26B43"/>
          </p15:clr>
        </p15:guide>
        <p15:guide id="5" orient="horz" pos="799">
          <p15:clr>
            <a:srgbClr val="F26B43"/>
          </p15:clr>
        </p15:guide>
        <p15:guide id="6" orient="horz" pos="3974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32" descr="cdc42615100be655bf1a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85728" y="-50799"/>
            <a:ext cx="3073472" cy="3073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3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-9442"/>
            <a:ext cx="12192000" cy="687688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32"/>
          <p:cNvSpPr txBox="1"/>
          <p:nvPr/>
        </p:nvSpPr>
        <p:spPr>
          <a:xfrm>
            <a:off x="4318000" y="2971802"/>
            <a:ext cx="3556000" cy="246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感谢您下载包图网平台上提供的PPT作品，为了您和包图网以及原创作者的利益，请勿复制、传播、销售，否则将承担法律责任！包图网将对作品进行维权，按照传播下载次数进行十倍的索取赔偿！</a:t>
            </a:r>
            <a:endParaRPr sz="1500" kern="0">
              <a:solidFill>
                <a:srgbClr val="000000"/>
              </a:solidFill>
              <a:cs typeface="Arial"/>
              <a:sym typeface="Arial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7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ibaotu.com</a:t>
            </a:r>
            <a:endParaRPr sz="15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13" name="Google Shape;13;p32" descr="矢量智能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0" y="4156798"/>
            <a:ext cx="12192000" cy="2701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32" descr="cdc42615100be655bf1a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-2768672" y="-491309"/>
            <a:ext cx="1600519" cy="16005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07440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 mod="1">
    <p:ext uri="{27BBF7A9-308A-43DC-89C8-2F10F3537804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2387">
          <p15:clr>
            <a:srgbClr val="F26B43"/>
          </p15:clr>
        </p15:guide>
        <p15:guide id="2" pos="3840">
          <p15:clr>
            <a:srgbClr val="F26B43"/>
          </p15:clr>
        </p15:guide>
        <p15:guide id="3" pos="551">
          <p15:clr>
            <a:srgbClr val="F26B43"/>
          </p15:clr>
        </p15:guide>
        <p15:guide id="4" pos="7129">
          <p15:clr>
            <a:srgbClr val="F26B43"/>
          </p15:clr>
        </p15:guide>
        <p15:guide id="5" orient="horz" pos="799">
          <p15:clr>
            <a:srgbClr val="F26B43"/>
          </p15:clr>
        </p15:guide>
        <p15:guide id="6" orient="horz" pos="3974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379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slide" Target="slide11.xml"/><Relationship Id="rId3" Type="http://schemas.microsoft.com/office/2007/relationships/media" Target="../media/media4.mp3"/><Relationship Id="rId7" Type="http://schemas.openxmlformats.org/officeDocument/2006/relationships/image" Target="../media/image37.jpg"/><Relationship Id="rId12" Type="http://schemas.openxmlformats.org/officeDocument/2006/relationships/image" Target="../media/image36.png"/><Relationship Id="rId2" Type="http://schemas.openxmlformats.org/officeDocument/2006/relationships/audio" Target="../media/media3.mp3"/><Relationship Id="rId16" Type="http://schemas.openxmlformats.org/officeDocument/2006/relationships/image" Target="../media/image33.png"/><Relationship Id="rId1" Type="http://schemas.microsoft.com/office/2007/relationships/media" Target="../media/media3.mp3"/><Relationship Id="rId6" Type="http://schemas.openxmlformats.org/officeDocument/2006/relationships/audio" Target="../media/audio2.wav"/><Relationship Id="rId11" Type="http://schemas.openxmlformats.org/officeDocument/2006/relationships/image" Target="../media/image40.png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41.png"/><Relationship Id="rId10" Type="http://schemas.openxmlformats.org/officeDocument/2006/relationships/image" Target="../media/image39.png"/><Relationship Id="rId4" Type="http://schemas.openxmlformats.org/officeDocument/2006/relationships/audio" Target="../media/media4.mp3"/><Relationship Id="rId9" Type="http://schemas.openxmlformats.org/officeDocument/2006/relationships/image" Target="../media/image38.png"/><Relationship Id="rId1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microsoft.com/office/2007/relationships/media" Target="../media/media2.mp3"/><Relationship Id="rId7" Type="http://schemas.openxmlformats.org/officeDocument/2006/relationships/image" Target="../media/image36.png"/><Relationship Id="rId12" Type="http://schemas.openxmlformats.org/officeDocument/2006/relationships/image" Target="../media/image27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6.jpg"/><Relationship Id="rId11" Type="http://schemas.openxmlformats.org/officeDocument/2006/relationships/image" Target="../media/image39.pn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47.png"/><Relationship Id="rId4" Type="http://schemas.openxmlformats.org/officeDocument/2006/relationships/audio" Target="../media/media2.mp3"/><Relationship Id="rId9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58.png"/><Relationship Id="rId18" Type="http://schemas.openxmlformats.org/officeDocument/2006/relationships/image" Target="../media/image16.svg"/><Relationship Id="rId3" Type="http://schemas.openxmlformats.org/officeDocument/2006/relationships/image" Target="../media/image53.png"/><Relationship Id="rId7" Type="http://schemas.openxmlformats.org/officeDocument/2006/relationships/image" Target="../media/image55.png"/><Relationship Id="rId12" Type="http://schemas.openxmlformats.org/officeDocument/2006/relationships/image" Target="../media/image10.svg"/><Relationship Id="rId17" Type="http://schemas.openxmlformats.org/officeDocument/2006/relationships/image" Target="../media/image6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4.svg"/><Relationship Id="rId11" Type="http://schemas.openxmlformats.org/officeDocument/2006/relationships/image" Target="../media/image57.png"/><Relationship Id="rId5" Type="http://schemas.openxmlformats.org/officeDocument/2006/relationships/image" Target="../media/image54.png"/><Relationship Id="rId15" Type="http://schemas.openxmlformats.org/officeDocument/2006/relationships/image" Target="../media/image59.png"/><Relationship Id="rId10" Type="http://schemas.openxmlformats.org/officeDocument/2006/relationships/image" Target="../media/image8.svg"/><Relationship Id="rId19" Type="http://schemas.openxmlformats.org/officeDocument/2006/relationships/image" Target="../media/image61.png"/><Relationship Id="rId4" Type="http://schemas.openxmlformats.org/officeDocument/2006/relationships/image" Target="../media/image2.svg"/><Relationship Id="rId9" Type="http://schemas.openxmlformats.org/officeDocument/2006/relationships/image" Target="../media/image56.png"/><Relationship Id="rId14" Type="http://schemas.openxmlformats.org/officeDocument/2006/relationships/image" Target="../media/image12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64.png"/><Relationship Id="rId3" Type="http://schemas.openxmlformats.org/officeDocument/2006/relationships/image" Target="../media/image53.png"/><Relationship Id="rId7" Type="http://schemas.openxmlformats.org/officeDocument/2006/relationships/image" Target="../media/image54.png"/><Relationship Id="rId12" Type="http://schemas.openxmlformats.org/officeDocument/2006/relationships/image" Target="../media/image37.svg"/><Relationship Id="rId17" Type="http://schemas.openxmlformats.org/officeDocument/2006/relationships/image" Target="../media/image66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9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svg"/><Relationship Id="rId11" Type="http://schemas.openxmlformats.org/officeDocument/2006/relationships/image" Target="../media/image63.png"/><Relationship Id="rId15" Type="http://schemas.openxmlformats.org/officeDocument/2006/relationships/image" Target="../media/image65.png"/><Relationship Id="rId10" Type="http://schemas.openxmlformats.org/officeDocument/2006/relationships/image" Target="../media/image35.svg"/><Relationship Id="rId9" Type="http://schemas.openxmlformats.org/officeDocument/2006/relationships/image" Target="../media/image62.png"/><Relationship Id="rId14" Type="http://schemas.openxmlformats.org/officeDocument/2006/relationships/image" Target="../media/image27.svg"/><Relationship Id="rId22" Type="http://schemas.openxmlformats.org/officeDocument/2006/relationships/image" Target="../media/image33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57.png"/><Relationship Id="rId3" Type="http://schemas.openxmlformats.org/officeDocument/2006/relationships/image" Target="../media/image53.png"/><Relationship Id="rId7" Type="http://schemas.openxmlformats.org/officeDocument/2006/relationships/image" Target="../media/image62.png"/><Relationship Id="rId12" Type="http://schemas.openxmlformats.org/officeDocument/2006/relationships/image" Target="../media/image27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64.png"/><Relationship Id="rId5" Type="http://schemas.openxmlformats.org/officeDocument/2006/relationships/image" Target="../media/image54.png"/><Relationship Id="rId15" Type="http://schemas.openxmlformats.org/officeDocument/2006/relationships/image" Target="../media/image67.png"/><Relationship Id="rId10" Type="http://schemas.openxmlformats.org/officeDocument/2006/relationships/image" Target="../media/image37.svg"/><Relationship Id="rId4" Type="http://schemas.openxmlformats.org/officeDocument/2006/relationships/image" Target="../media/image2.svg"/><Relationship Id="rId9" Type="http://schemas.openxmlformats.org/officeDocument/2006/relationships/image" Target="../media/image63.png"/><Relationship Id="rId14" Type="http://schemas.openxmlformats.org/officeDocument/2006/relationships/image" Target="../media/image10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53.png"/><Relationship Id="rId7" Type="http://schemas.openxmlformats.org/officeDocument/2006/relationships/image" Target="../media/image62.png"/><Relationship Id="rId12" Type="http://schemas.openxmlformats.org/officeDocument/2006/relationships/image" Target="../media/image27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64.png"/><Relationship Id="rId5" Type="http://schemas.openxmlformats.org/officeDocument/2006/relationships/image" Target="../media/image54.png"/><Relationship Id="rId10" Type="http://schemas.openxmlformats.org/officeDocument/2006/relationships/image" Target="../media/image37.svg"/><Relationship Id="rId4" Type="http://schemas.openxmlformats.org/officeDocument/2006/relationships/image" Target="../media/image2.svg"/><Relationship Id="rId9" Type="http://schemas.openxmlformats.org/officeDocument/2006/relationships/image" Target="../media/image6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09.xml"/><Relationship Id="rId1" Type="http://schemas.openxmlformats.org/officeDocument/2006/relationships/tags" Target="../tags/tag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67.png"/><Relationship Id="rId3" Type="http://schemas.openxmlformats.org/officeDocument/2006/relationships/image" Target="../media/image53.png"/><Relationship Id="rId7" Type="http://schemas.openxmlformats.org/officeDocument/2006/relationships/image" Target="../media/image62.png"/><Relationship Id="rId12" Type="http://schemas.openxmlformats.org/officeDocument/2006/relationships/image" Target="../media/image27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64.png"/><Relationship Id="rId5" Type="http://schemas.openxmlformats.org/officeDocument/2006/relationships/image" Target="../media/image54.png"/><Relationship Id="rId15" Type="http://schemas.openxmlformats.org/officeDocument/2006/relationships/image" Target="../media/image10.svg"/><Relationship Id="rId10" Type="http://schemas.openxmlformats.org/officeDocument/2006/relationships/image" Target="../media/image37.svg"/><Relationship Id="rId4" Type="http://schemas.openxmlformats.org/officeDocument/2006/relationships/image" Target="../media/image2.svg"/><Relationship Id="rId9" Type="http://schemas.openxmlformats.org/officeDocument/2006/relationships/image" Target="../media/image63.png"/><Relationship Id="rId1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slideLayout" Target="../slideLayouts/slideLayout109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72.png"/><Relationship Id="rId2" Type="http://schemas.openxmlformats.org/officeDocument/2006/relationships/slideLayout" Target="../slideLayouts/slideLayout109.xml"/><Relationship Id="rId1" Type="http://schemas.openxmlformats.org/officeDocument/2006/relationships/tags" Target="../tags/tag4.xml"/><Relationship Id="rId6" Type="http://schemas.microsoft.com/office/2007/relationships/hdphoto" Target="../media/hdphoto2.wdp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4.png"/><Relationship Id="rId22" Type="http://schemas.openxmlformats.org/officeDocument/2006/relationships/image" Target="../media/image33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53.png"/><Relationship Id="rId7" Type="http://schemas.openxmlformats.org/officeDocument/2006/relationships/image" Target="../media/image62.png"/><Relationship Id="rId12" Type="http://schemas.openxmlformats.org/officeDocument/2006/relationships/image" Target="../media/image27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64.png"/><Relationship Id="rId5" Type="http://schemas.openxmlformats.org/officeDocument/2006/relationships/image" Target="../media/image54.png"/><Relationship Id="rId10" Type="http://schemas.openxmlformats.org/officeDocument/2006/relationships/image" Target="../media/image37.svg"/><Relationship Id="rId4" Type="http://schemas.openxmlformats.org/officeDocument/2006/relationships/image" Target="../media/image2.svg"/><Relationship Id="rId9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gif"/><Relationship Id="rId3" Type="http://schemas.openxmlformats.org/officeDocument/2006/relationships/slideLayout" Target="../slideLayouts/slideLayout78.xml"/><Relationship Id="rId7" Type="http://schemas.openxmlformats.org/officeDocument/2006/relationships/image" Target="../media/image77.gif"/><Relationship Id="rId12" Type="http://schemas.openxmlformats.org/officeDocument/2006/relationships/image" Target="../media/image36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6.gif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79.g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gif"/><Relationship Id="rId3" Type="http://schemas.openxmlformats.org/officeDocument/2006/relationships/audio" Target="../media/audio4.wav"/><Relationship Id="rId7" Type="http://schemas.openxmlformats.org/officeDocument/2006/relationships/image" Target="../media/image78.gif"/><Relationship Id="rId12" Type="http://schemas.openxmlformats.org/officeDocument/2006/relationships/image" Target="../media/image8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77.gif"/><Relationship Id="rId11" Type="http://schemas.openxmlformats.org/officeDocument/2006/relationships/image" Target="../media/image82.png"/><Relationship Id="rId5" Type="http://schemas.openxmlformats.org/officeDocument/2006/relationships/image" Target="../media/image76.gif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gif"/><Relationship Id="rId3" Type="http://schemas.openxmlformats.org/officeDocument/2006/relationships/audio" Target="../media/audio4.wav"/><Relationship Id="rId7" Type="http://schemas.openxmlformats.org/officeDocument/2006/relationships/image" Target="../media/image78.gif"/><Relationship Id="rId12" Type="http://schemas.openxmlformats.org/officeDocument/2006/relationships/image" Target="../media/image8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77.gif"/><Relationship Id="rId11" Type="http://schemas.openxmlformats.org/officeDocument/2006/relationships/image" Target="../media/image82.png"/><Relationship Id="rId5" Type="http://schemas.openxmlformats.org/officeDocument/2006/relationships/image" Target="../media/image76.gif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53.png"/><Relationship Id="rId7" Type="http://schemas.openxmlformats.org/officeDocument/2006/relationships/image" Target="../media/image62.png"/><Relationship Id="rId12" Type="http://schemas.openxmlformats.org/officeDocument/2006/relationships/image" Target="../media/image27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64.png"/><Relationship Id="rId5" Type="http://schemas.openxmlformats.org/officeDocument/2006/relationships/image" Target="../media/image54.png"/><Relationship Id="rId10" Type="http://schemas.openxmlformats.org/officeDocument/2006/relationships/image" Target="../media/image37.svg"/><Relationship Id="rId4" Type="http://schemas.openxmlformats.org/officeDocument/2006/relationships/image" Target="../media/image2.svg"/><Relationship Id="rId9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53.png"/><Relationship Id="rId7" Type="http://schemas.openxmlformats.org/officeDocument/2006/relationships/image" Target="../media/image62.png"/><Relationship Id="rId12" Type="http://schemas.openxmlformats.org/officeDocument/2006/relationships/image" Target="../media/image27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64.png"/><Relationship Id="rId5" Type="http://schemas.openxmlformats.org/officeDocument/2006/relationships/image" Target="../media/image54.png"/><Relationship Id="rId10" Type="http://schemas.openxmlformats.org/officeDocument/2006/relationships/image" Target="../media/image37.svg"/><Relationship Id="rId4" Type="http://schemas.openxmlformats.org/officeDocument/2006/relationships/image" Target="../media/image2.svg"/><Relationship Id="rId9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89.png"/><Relationship Id="rId3" Type="http://schemas.openxmlformats.org/officeDocument/2006/relationships/audio" Target="../media/media9.wav"/><Relationship Id="rId7" Type="http://schemas.openxmlformats.org/officeDocument/2006/relationships/image" Target="../media/image86.png"/><Relationship Id="rId12" Type="http://schemas.microsoft.com/office/2007/relationships/hdphoto" Target="../media/hdphoto5.wdp"/><Relationship Id="rId2" Type="http://schemas.microsoft.com/office/2007/relationships/media" Target="../media/media9.wav"/><Relationship Id="rId1" Type="http://schemas.openxmlformats.org/officeDocument/2006/relationships/tags" Target="../tags/tag5.xml"/><Relationship Id="rId6" Type="http://schemas.openxmlformats.org/officeDocument/2006/relationships/image" Target="../media/image85.png"/><Relationship Id="rId11" Type="http://schemas.openxmlformats.org/officeDocument/2006/relationships/image" Target="../media/image88.jpeg"/><Relationship Id="rId5" Type="http://schemas.openxmlformats.org/officeDocument/2006/relationships/notesSlide" Target="../notesSlides/notesSlide16.xml"/><Relationship Id="rId10" Type="http://schemas.microsoft.com/office/2007/relationships/hdphoto" Target="../media/hdphoto4.wdp"/><Relationship Id="rId4" Type="http://schemas.openxmlformats.org/officeDocument/2006/relationships/slideLayout" Target="../slideLayouts/slideLayout118.xml"/><Relationship Id="rId9" Type="http://schemas.openxmlformats.org/officeDocument/2006/relationships/image" Target="../media/image87.png"/><Relationship Id="rId14" Type="http://schemas.openxmlformats.org/officeDocument/2006/relationships/image" Target="../media/image9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13" Type="http://schemas.microsoft.com/office/2007/relationships/hdphoto" Target="../media/hdphoto7.wdp"/><Relationship Id="rId3" Type="http://schemas.openxmlformats.org/officeDocument/2006/relationships/audio" Target="../media/media9.wav"/><Relationship Id="rId7" Type="http://schemas.openxmlformats.org/officeDocument/2006/relationships/notesSlide" Target="../notesSlides/notesSlide17.xml"/><Relationship Id="rId12" Type="http://schemas.openxmlformats.org/officeDocument/2006/relationships/image" Target="../media/image93.png"/><Relationship Id="rId17" Type="http://schemas.openxmlformats.org/officeDocument/2006/relationships/image" Target="../media/image36.png"/><Relationship Id="rId2" Type="http://schemas.microsoft.com/office/2007/relationships/media" Target="../media/media9.wav"/><Relationship Id="rId16" Type="http://schemas.openxmlformats.org/officeDocument/2006/relationships/image" Target="../media/image90.png"/><Relationship Id="rId1" Type="http://schemas.openxmlformats.org/officeDocument/2006/relationships/tags" Target="../tags/tag6.xml"/><Relationship Id="rId6" Type="http://schemas.openxmlformats.org/officeDocument/2006/relationships/slideLayout" Target="../slideLayouts/slideLayout118.xml"/><Relationship Id="rId11" Type="http://schemas.microsoft.com/office/2007/relationships/hdphoto" Target="../media/hdphoto6.wdp"/><Relationship Id="rId5" Type="http://schemas.openxmlformats.org/officeDocument/2006/relationships/audio" Target="../media/media10.m4a"/><Relationship Id="rId15" Type="http://schemas.microsoft.com/office/2007/relationships/hdphoto" Target="../media/hdphoto5.wdp"/><Relationship Id="rId10" Type="http://schemas.openxmlformats.org/officeDocument/2006/relationships/image" Target="../media/image92.png"/><Relationship Id="rId4" Type="http://schemas.microsoft.com/office/2007/relationships/media" Target="../media/media10.m4a"/><Relationship Id="rId9" Type="http://schemas.openxmlformats.org/officeDocument/2006/relationships/image" Target="../media/image89.png"/><Relationship Id="rId14" Type="http://schemas.openxmlformats.org/officeDocument/2006/relationships/image" Target="../media/image88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slideLayout" Target="../slideLayouts/slideLayout73.xml"/><Relationship Id="rId7" Type="http://schemas.openxmlformats.org/officeDocument/2006/relationships/image" Target="../media/image97.png"/><Relationship Id="rId12" Type="http://schemas.openxmlformats.org/officeDocument/2006/relationships/image" Target="../media/image36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96.png"/><Relationship Id="rId11" Type="http://schemas.openxmlformats.org/officeDocument/2006/relationships/image" Target="../media/image101.png"/><Relationship Id="rId5" Type="http://schemas.openxmlformats.org/officeDocument/2006/relationships/image" Target="../media/image95.png"/><Relationship Id="rId10" Type="http://schemas.openxmlformats.org/officeDocument/2006/relationships/image" Target="../media/image100.png"/><Relationship Id="rId4" Type="http://schemas.openxmlformats.org/officeDocument/2006/relationships/image" Target="../media/image94.jpg"/><Relationship Id="rId9" Type="http://schemas.openxmlformats.org/officeDocument/2006/relationships/image" Target="../media/image9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58.png"/><Relationship Id="rId18" Type="http://schemas.openxmlformats.org/officeDocument/2006/relationships/image" Target="../media/image16.svg"/><Relationship Id="rId3" Type="http://schemas.openxmlformats.org/officeDocument/2006/relationships/image" Target="../media/image53.png"/><Relationship Id="rId21" Type="http://schemas.openxmlformats.org/officeDocument/2006/relationships/image" Target="../media/image102.png"/><Relationship Id="rId7" Type="http://schemas.openxmlformats.org/officeDocument/2006/relationships/image" Target="../media/image55.png"/><Relationship Id="rId12" Type="http://schemas.openxmlformats.org/officeDocument/2006/relationships/image" Target="../media/image10.svg"/><Relationship Id="rId17" Type="http://schemas.openxmlformats.org/officeDocument/2006/relationships/image" Target="../media/image60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57.png"/><Relationship Id="rId5" Type="http://schemas.openxmlformats.org/officeDocument/2006/relationships/image" Target="../media/image54.png"/><Relationship Id="rId15" Type="http://schemas.openxmlformats.org/officeDocument/2006/relationships/image" Target="../media/image59.png"/><Relationship Id="rId10" Type="http://schemas.openxmlformats.org/officeDocument/2006/relationships/image" Target="../media/image8.svg"/><Relationship Id="rId19" Type="http://schemas.openxmlformats.org/officeDocument/2006/relationships/image" Target="../media/image61.png"/><Relationship Id="rId4" Type="http://schemas.openxmlformats.org/officeDocument/2006/relationships/image" Target="../media/image2.svg"/><Relationship Id="rId9" Type="http://schemas.openxmlformats.org/officeDocument/2006/relationships/image" Target="../media/image56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439653980716707" TargetMode="External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6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9.png"/><Relationship Id="rId12" Type="http://schemas.openxmlformats.org/officeDocument/2006/relationships/slide" Target="slide7.xml"/><Relationship Id="rId17" Type="http://schemas.openxmlformats.org/officeDocument/2006/relationships/image" Target="../media/image35.png"/><Relationship Id="rId2" Type="http://schemas.openxmlformats.org/officeDocument/2006/relationships/audio" Target="../media/media2.mp3"/><Relationship Id="rId16" Type="http://schemas.openxmlformats.org/officeDocument/2006/relationships/image" Target="../media/image34.png"/><Relationship Id="rId1" Type="http://schemas.microsoft.com/office/2007/relationships/media" Target="../media/media2.mp3"/><Relationship Id="rId6" Type="http://schemas.openxmlformats.org/officeDocument/2006/relationships/image" Target="../media/image28.jpg"/><Relationship Id="rId11" Type="http://schemas.openxmlformats.org/officeDocument/2006/relationships/image" Target="../media/image31.pn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slide" Target="slide6.xml"/><Relationship Id="rId19" Type="http://schemas.openxmlformats.org/officeDocument/2006/relationships/image" Target="../media/image24.png"/><Relationship Id="rId4" Type="http://schemas.openxmlformats.org/officeDocument/2006/relationships/audio" Target="../media/audio1.wav"/><Relationship Id="rId9" Type="http://schemas.openxmlformats.org/officeDocument/2006/relationships/image" Target="../media/image30.png"/><Relationship Id="rId1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33.png"/><Relationship Id="rId3" Type="http://schemas.microsoft.com/office/2007/relationships/media" Target="../media/media4.mp3"/><Relationship Id="rId7" Type="http://schemas.openxmlformats.org/officeDocument/2006/relationships/image" Target="../media/image37.jpg"/><Relationship Id="rId12" Type="http://schemas.openxmlformats.org/officeDocument/2006/relationships/image" Target="../media/image41.png"/><Relationship Id="rId2" Type="http://schemas.openxmlformats.org/officeDocument/2006/relationships/audio" Target="../media/media3.mp3"/><Relationship Id="rId16" Type="http://schemas.openxmlformats.org/officeDocument/2006/relationships/image" Target="../media/image42.png"/><Relationship Id="rId1" Type="http://schemas.microsoft.com/office/2007/relationships/media" Target="../media/media3.mp3"/><Relationship Id="rId6" Type="http://schemas.openxmlformats.org/officeDocument/2006/relationships/audio" Target="../media/audio2.wav"/><Relationship Id="rId11" Type="http://schemas.openxmlformats.org/officeDocument/2006/relationships/image" Target="../media/image36.png"/><Relationship Id="rId5" Type="http://schemas.openxmlformats.org/officeDocument/2006/relationships/slideLayout" Target="../slideLayouts/slideLayout18.xml"/><Relationship Id="rId15" Type="http://schemas.openxmlformats.org/officeDocument/2006/relationships/slide" Target="slide8.xml"/><Relationship Id="rId10" Type="http://schemas.openxmlformats.org/officeDocument/2006/relationships/image" Target="../media/image40.png"/><Relationship Id="rId4" Type="http://schemas.openxmlformats.org/officeDocument/2006/relationships/audio" Target="../media/media4.mp3"/><Relationship Id="rId9" Type="http://schemas.openxmlformats.org/officeDocument/2006/relationships/image" Target="../media/image39.png"/><Relationship Id="rId1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5.png"/><Relationship Id="rId3" Type="http://schemas.microsoft.com/office/2007/relationships/media" Target="../media/media6.mp3"/><Relationship Id="rId7" Type="http://schemas.openxmlformats.org/officeDocument/2006/relationships/image" Target="../media/image37.jpg"/><Relationship Id="rId12" Type="http://schemas.openxmlformats.org/officeDocument/2006/relationships/slide" Target="slide5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2.wav"/><Relationship Id="rId11" Type="http://schemas.openxmlformats.org/officeDocument/2006/relationships/image" Target="../media/image27.pn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36.png"/><Relationship Id="rId4" Type="http://schemas.openxmlformats.org/officeDocument/2006/relationships/audio" Target="../media/media6.mp3"/><Relationship Id="rId9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33.png"/><Relationship Id="rId3" Type="http://schemas.openxmlformats.org/officeDocument/2006/relationships/audio" Target="../media/audio2.wav"/><Relationship Id="rId7" Type="http://schemas.openxmlformats.org/officeDocument/2006/relationships/image" Target="../media/image30.png"/><Relationship Id="rId12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7.png"/><Relationship Id="rId11" Type="http://schemas.openxmlformats.org/officeDocument/2006/relationships/slide" Target="slide9.xml"/><Relationship Id="rId5" Type="http://schemas.openxmlformats.org/officeDocument/2006/relationships/image" Target="../media/image29.png"/><Relationship Id="rId15" Type="http://schemas.microsoft.com/office/2007/relationships/hdphoto" Target="../media/hdphoto1.wdp"/><Relationship Id="rId10" Type="http://schemas.openxmlformats.org/officeDocument/2006/relationships/image" Target="../media/image35.png"/><Relationship Id="rId4" Type="http://schemas.openxmlformats.org/officeDocument/2006/relationships/image" Target="../media/image28.jpg"/><Relationship Id="rId9" Type="http://schemas.openxmlformats.org/officeDocument/2006/relationships/image" Target="../media/image34.png"/><Relationship Id="rId1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5.png"/><Relationship Id="rId3" Type="http://schemas.microsoft.com/office/2007/relationships/media" Target="../media/media6.mp3"/><Relationship Id="rId7" Type="http://schemas.openxmlformats.org/officeDocument/2006/relationships/image" Target="../media/image37.jpg"/><Relationship Id="rId12" Type="http://schemas.openxmlformats.org/officeDocument/2006/relationships/slide" Target="slide8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2.wav"/><Relationship Id="rId11" Type="http://schemas.openxmlformats.org/officeDocument/2006/relationships/image" Target="../media/image36.pn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44.png"/><Relationship Id="rId4" Type="http://schemas.openxmlformats.org/officeDocument/2006/relationships/audio" Target="../media/media6.mp3"/><Relationship Id="rId9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" descr="矢量智能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156799"/>
            <a:ext cx="12192000" cy="2701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" descr="9ee5199484871c902f5b226d6e69cbe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96745" y="4406312"/>
            <a:ext cx="2779395" cy="2394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" descr="e0f01d50e93b5be62aa78ca12bd1966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33671" y="5226968"/>
            <a:ext cx="2170431" cy="1573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" descr="e6a655ed09bc757151afabca7ab85c5c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426081">
            <a:off x="10361477" y="520699"/>
            <a:ext cx="1145712" cy="1495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" descr="d1ca708a87c9b39e9bdf39142e09b55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501" y="-180730"/>
            <a:ext cx="2428875" cy="2428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4819F11-E9D3-4821-9DBE-C743EDC52C45}"/>
              </a:ext>
            </a:extLst>
          </p:cNvPr>
          <p:cNvSpPr txBox="1"/>
          <p:nvPr/>
        </p:nvSpPr>
        <p:spPr>
          <a:xfrm>
            <a:off x="595089" y="856345"/>
            <a:ext cx="10914743" cy="3549967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lIns="108368" tIns="54184" rIns="108368" bIns="54184">
            <a:prstTxWarp prst="textArchUp">
              <a:avLst>
                <a:gd name="adj" fmla="val 10836189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11500" b="1" kern="0" spc="59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NHIỆT LIỆT CHÀO MỪNG QUÝ THẦY CÔ!</a:t>
            </a:r>
          </a:p>
        </p:txBody>
      </p:sp>
      <p:sp>
        <p:nvSpPr>
          <p:cNvPr id="13" name="Google Shape;182;p1">
            <a:extLst>
              <a:ext uri="{FF2B5EF4-FFF2-40B4-BE49-F238E27FC236}">
                <a16:creationId xmlns:a16="http://schemas.microsoft.com/office/drawing/2014/main" xmlns="" id="{84429714-BFAB-462D-AA65-FADE2A6B1482}"/>
              </a:ext>
            </a:extLst>
          </p:cNvPr>
          <p:cNvSpPr/>
          <p:nvPr/>
        </p:nvSpPr>
        <p:spPr>
          <a:xfrm>
            <a:off x="1404939" y="2399098"/>
            <a:ext cx="9628909" cy="1555105"/>
          </a:xfrm>
          <a:prstGeom prst="rect">
            <a:avLst/>
          </a:prstGeom>
        </p:spPr>
        <p:txBody>
          <a:bodyPr lIns="108368" tIns="54184" rIns="108368" bIns="54184">
            <a:prstTxWarp prst="textPlain">
              <a:avLst/>
            </a:prstTxWarp>
          </a:bodyPr>
          <a:lstStyle/>
          <a:p>
            <a:pPr algn="ctr">
              <a:defRPr/>
            </a:pPr>
            <a:r>
              <a:rPr lang="en-US" sz="1700" b="1" dirty="0">
                <a:solidFill>
                  <a:srgbClr val="FF0000"/>
                </a:solidFill>
                <a:latin typeface="Arial"/>
              </a:rPr>
              <a:t>VỀ DỰ GIỜ LỚP 5A1</a:t>
            </a:r>
          </a:p>
        </p:txBody>
      </p:sp>
    </p:spTree>
    <p:extLst>
      <p:ext uri="{BB962C8B-B14F-4D97-AF65-F5344CB8AC3E}">
        <p14:creationId xmlns:p14="http://schemas.microsoft.com/office/powerpoint/2010/main" val="46833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8">
            <a:extLst>
              <a:ext uri="{FF2B5EF4-FFF2-40B4-BE49-F238E27FC236}">
                <a16:creationId xmlns:a16="http://schemas.microsoft.com/office/drawing/2014/main" xmlns="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29476"/>
            <a:ext cx="12192000" cy="1773053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20" y="139549"/>
            <a:ext cx="4336027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3086742" cy="9643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5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Đúng</a:t>
              </a:r>
              <a:r>
                <a:rPr lang="en-US" sz="55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5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rồi</a:t>
              </a:r>
              <a:r>
                <a:rPr lang="en-US" sz="55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24" y="1594747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73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20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4" y="2697009"/>
            <a:ext cx="2335967" cy="1477328"/>
            <a:chOff x="458511" y="671416"/>
            <a:chExt cx="2335967" cy="1477327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847088" cy="14773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80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800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31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581c6ee138d9f">
            <a:hlinkClick r:id="" action="ppaction://media"/>
            <a:extLst>
              <a:ext uri="{FF2B5EF4-FFF2-40B4-BE49-F238E27FC236}">
                <a16:creationId xmlns:a16="http://schemas.microsoft.com/office/drawing/2014/main" xmlns="" id="{1D6055FF-8C49-406E-A62C-230215AF6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41323" y="297407"/>
            <a:ext cx="609600" cy="609600"/>
          </a:xfrm>
          <a:prstGeom prst="rect">
            <a:avLst/>
          </a:prstGeom>
        </p:spPr>
      </p:pic>
      <p:pic>
        <p:nvPicPr>
          <p:cNvPr id="39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6600" y="-787987"/>
            <a:ext cx="609600" cy="6096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380096" y="1805095"/>
            <a:ext cx="6015325" cy="5052909"/>
            <a:chOff x="2284009" y="1692761"/>
            <a:chExt cx="6015325" cy="5052909"/>
          </a:xfrm>
        </p:grpSpPr>
        <p:grpSp>
          <p:nvGrpSpPr>
            <p:cNvPr id="3" name="Group 2"/>
            <p:cNvGrpSpPr/>
            <p:nvPr/>
          </p:nvGrpSpPr>
          <p:grpSpPr>
            <a:xfrm>
              <a:off x="6625059" y="4018943"/>
              <a:ext cx="1674275" cy="1936767"/>
              <a:chOff x="7321520" y="4412839"/>
              <a:chExt cx="1674275" cy="1936767"/>
            </a:xfrm>
          </p:grpSpPr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7321520" y="4412839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68771" y="5213506"/>
                <a:ext cx="734392" cy="658330"/>
              </a:xfrm>
              <a:prstGeom prst="rect">
                <a:avLst/>
              </a:prstGeom>
            </p:spPr>
          </p:pic>
          <p:pic>
            <p:nvPicPr>
              <p:cNvPr id="48" name="Picture 47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35967" y="4909625"/>
                <a:ext cx="706186" cy="633046"/>
              </a:xfrm>
              <a:prstGeom prst="rect">
                <a:avLst/>
              </a:prstGeom>
            </p:spPr>
          </p:pic>
        </p:grpSp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4009" y="1692761"/>
              <a:ext cx="5178188" cy="5052909"/>
            </a:xfrm>
            <a:prstGeom prst="rect">
              <a:avLst/>
            </a:prstGeom>
          </p:spPr>
        </p:pic>
      </p:grpSp>
      <p:pic>
        <p:nvPicPr>
          <p:cNvPr id="49" name="图片 18">
            <a:extLst>
              <a:ext uri="{FF2B5EF4-FFF2-40B4-BE49-F238E27FC236}">
                <a16:creationId xmlns:a16="http://schemas.microsoft.com/office/drawing/2014/main" xmlns="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5084951"/>
            <a:ext cx="12192000" cy="1773053"/>
          </a:xfrm>
          <a:prstGeom prst="rect">
            <a:avLst/>
          </a:prstGeom>
        </p:spPr>
      </p:pic>
      <p:pic>
        <p:nvPicPr>
          <p:cNvPr id="50" name="图片 18">
            <a:extLst>
              <a:ext uri="{FF2B5EF4-FFF2-40B4-BE49-F238E27FC236}">
                <a16:creationId xmlns:a16="http://schemas.microsoft.com/office/drawing/2014/main" xmlns="" id="{D59E7208-3166-4C65-946C-D36CF6D05D51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35" r="25096"/>
          <a:stretch/>
        </p:blipFill>
        <p:spPr>
          <a:xfrm flipV="1">
            <a:off x="1" y="32040"/>
            <a:ext cx="6147579" cy="1773053"/>
          </a:xfrm>
          <a:prstGeom prst="rect">
            <a:avLst/>
          </a:prstGeom>
        </p:spPr>
      </p:pic>
      <p:pic>
        <p:nvPicPr>
          <p:cNvPr id="51" name="图片 18">
            <a:extLst>
              <a:ext uri="{FF2B5EF4-FFF2-40B4-BE49-F238E27FC236}">
                <a16:creationId xmlns:a16="http://schemas.microsoft.com/office/drawing/2014/main" xmlns="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3" y="5237351"/>
            <a:ext cx="12192000" cy="1773053"/>
          </a:xfrm>
          <a:prstGeom prst="rect">
            <a:avLst/>
          </a:prstGeom>
        </p:spPr>
      </p:pic>
      <p:pic>
        <p:nvPicPr>
          <p:cNvPr id="53" name="图片 18">
            <a:extLst>
              <a:ext uri="{FF2B5EF4-FFF2-40B4-BE49-F238E27FC236}">
                <a16:creationId xmlns:a16="http://schemas.microsoft.com/office/drawing/2014/main" xmlns="" id="{D59E7208-3166-4C65-946C-D36CF6D05D51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35" r="25096"/>
          <a:stretch/>
        </p:blipFill>
        <p:spPr>
          <a:xfrm flipH="1" flipV="1">
            <a:off x="6147581" y="32040"/>
            <a:ext cx="6147579" cy="1773053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7408716" y="396346"/>
            <a:ext cx="4886449" cy="2110673"/>
          </a:xfrm>
          <a:prstGeom prst="cloudCallout">
            <a:avLst>
              <a:gd name="adj1" fmla="val -35242"/>
              <a:gd name="adj2" fmla="val 66384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 2 quả rồi, mình tiếp tục đi hái nha!</a:t>
            </a:r>
          </a:p>
        </p:txBody>
      </p:sp>
    </p:spTree>
    <p:extLst>
      <p:ext uri="{BB962C8B-B14F-4D97-AF65-F5344CB8AC3E}">
        <p14:creationId xmlns:p14="http://schemas.microsoft.com/office/powerpoint/2010/main" val="17070717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8223" y="0"/>
            <a:ext cx="148378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122" y="1125544"/>
            <a:ext cx="2597916" cy="2484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036" y="2493821"/>
            <a:ext cx="3168781" cy="2303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Connector: Curved 20"/>
          <p:cNvCxnSpPr>
            <a:cxnSpLocks/>
          </p:cNvCxnSpPr>
          <p:nvPr/>
        </p:nvCxnSpPr>
        <p:spPr>
          <a:xfrm>
            <a:off x="2548496" y="1685134"/>
            <a:ext cx="2161035" cy="808687"/>
          </a:xfrm>
          <a:prstGeom prst="curvedConnector3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Curved 23"/>
          <p:cNvCxnSpPr/>
          <p:nvPr/>
        </p:nvCxnSpPr>
        <p:spPr>
          <a:xfrm>
            <a:off x="6191251" y="4797427"/>
            <a:ext cx="1703916" cy="1206500"/>
          </a:xfrm>
          <a:prstGeom prst="curvedConnector3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5488521" y="5207002"/>
            <a:ext cx="2535719" cy="70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6" tIns="45718" rIns="91436" bIns="45718">
            <a:spAutoFit/>
          </a:bodyPr>
          <a:lstStyle>
            <a:lvl1pPr>
              <a:defRPr sz="2800" b="1">
                <a:solidFill>
                  <a:schemeClr val="tx1"/>
                </a:solidFill>
                <a:latin typeface="Verdan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4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2,12 </a:t>
            </a:r>
            <a:r>
              <a:rPr lang="en-US" alt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km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3629014" y="1384477"/>
            <a:ext cx="2217607" cy="70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6" tIns="45718" rIns="91436" bIns="45718">
            <a:spAutoFit/>
          </a:bodyPr>
          <a:lstStyle>
            <a:lvl1pPr>
              <a:defRPr sz="2800" b="1">
                <a:solidFill>
                  <a:schemeClr val="tx1"/>
                </a:solidFill>
                <a:latin typeface="Verdan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2,5 km</a:t>
            </a:r>
          </a:p>
        </p:txBody>
      </p:sp>
      <p:pic>
        <p:nvPicPr>
          <p:cNvPr id="31" name="Picture 3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973" y="-3175"/>
            <a:ext cx="4881033" cy="272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7310973" y="438836"/>
            <a:ext cx="2440516" cy="707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6" tIns="45718" rIns="91436" bIns="45718">
            <a:spAutoFit/>
          </a:bodyPr>
          <a:lstStyle>
            <a:lvl1pPr>
              <a:defRPr sz="2800" b="1">
                <a:solidFill>
                  <a:schemeClr val="tx1"/>
                </a:solidFill>
                <a:latin typeface="Verdan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2,5 + 2,12</a:t>
            </a:r>
            <a:endParaRPr lang="en-US" altLang="en-US" sz="4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istrator\Desktop\KS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1367" y="3705285"/>
            <a:ext cx="4131249" cy="3109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082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F0B84768-4292-462A-AB1F-D9CE1A1218FD}"/>
              </a:ext>
            </a:extLst>
          </p:cNvPr>
          <p:cNvGrpSpPr/>
          <p:nvPr/>
        </p:nvGrpSpPr>
        <p:grpSpPr>
          <a:xfrm>
            <a:off x="-1" y="-3"/>
            <a:ext cx="12280901" cy="6858003"/>
            <a:chOff x="-1" y="-2"/>
            <a:chExt cx="12280901" cy="6858002"/>
          </a:xfrm>
        </p:grpSpPr>
        <p:pic>
          <p:nvPicPr>
            <p:cNvPr id="5" name="图形 4">
              <a:extLst>
                <a:ext uri="{FF2B5EF4-FFF2-40B4-BE49-F238E27FC236}">
                  <a16:creationId xmlns:a16="http://schemas.microsoft.com/office/drawing/2014/main" xmlns="" id="{EF10935B-F4B8-4982-B502-9831DE9E21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2667000" y="-2667000"/>
              <a:ext cx="6858000" cy="12192000"/>
            </a:xfrm>
            <a:prstGeom prst="rect">
              <a:avLst/>
            </a:prstGeom>
          </p:spPr>
        </p:pic>
        <p:pic>
          <p:nvPicPr>
            <p:cNvPr id="6" name="图形 5">
              <a:extLst>
                <a:ext uri="{FF2B5EF4-FFF2-40B4-BE49-F238E27FC236}">
                  <a16:creationId xmlns:a16="http://schemas.microsoft.com/office/drawing/2014/main" xmlns="" id="{1A577FB0-71FA-4E53-A769-21E8216ED0D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1" y="-2"/>
              <a:ext cx="6858000" cy="6858000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xmlns="" id="{3199D98D-0468-4E9B-A3BD-B1558108BA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422900" y="0"/>
              <a:ext cx="6858000" cy="6858000"/>
            </a:xfrm>
            <a:prstGeom prst="rect">
              <a:avLst/>
            </a:prstGeom>
          </p:spPr>
        </p:pic>
      </p:grpSp>
      <p:pic>
        <p:nvPicPr>
          <p:cNvPr id="8" name="图形 7">
            <a:extLst>
              <a:ext uri="{FF2B5EF4-FFF2-40B4-BE49-F238E27FC236}">
                <a16:creationId xmlns:a16="http://schemas.microsoft.com/office/drawing/2014/main" xmlns="" id="{CF8E86F2-4D97-437D-A0EB-E859740ECA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9294" y="484277"/>
            <a:ext cx="10772103" cy="5889443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pic>
        <p:nvPicPr>
          <p:cNvPr id="10" name="图形 9">
            <a:extLst>
              <a:ext uri="{FF2B5EF4-FFF2-40B4-BE49-F238E27FC236}">
                <a16:creationId xmlns:a16="http://schemas.microsoft.com/office/drawing/2014/main" xmlns="" id="{B617CC39-0D32-4764-A375-4F98BE50E4C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036067" y="4762501"/>
            <a:ext cx="1910100" cy="2247899"/>
          </a:xfrm>
          <a:prstGeom prst="rect">
            <a:avLst/>
          </a:prstGeom>
        </p:spPr>
      </p:pic>
      <p:pic>
        <p:nvPicPr>
          <p:cNvPr id="11" name="图形 10">
            <a:extLst>
              <a:ext uri="{FF2B5EF4-FFF2-40B4-BE49-F238E27FC236}">
                <a16:creationId xmlns:a16="http://schemas.microsoft.com/office/drawing/2014/main" xmlns="" id="{35511E80-2541-4EE0-96E5-1BD015F79AE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944349" y="4784542"/>
            <a:ext cx="2203819" cy="2203817"/>
          </a:xfrm>
          <a:prstGeom prst="rect">
            <a:avLst/>
          </a:prstGeom>
        </p:spPr>
      </p:pic>
      <p:pic>
        <p:nvPicPr>
          <p:cNvPr id="12" name="图形 11">
            <a:extLst>
              <a:ext uri="{FF2B5EF4-FFF2-40B4-BE49-F238E27FC236}">
                <a16:creationId xmlns:a16="http://schemas.microsoft.com/office/drawing/2014/main" xmlns="" id="{D46EEA50-74D7-4AA3-BB84-92B07F4442A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247409" y="4773520"/>
            <a:ext cx="1856931" cy="2225859"/>
          </a:xfrm>
          <a:prstGeom prst="rect">
            <a:avLst/>
          </a:prstGeom>
        </p:spPr>
      </p:pic>
      <p:pic>
        <p:nvPicPr>
          <p:cNvPr id="13" name="图形 12">
            <a:extLst>
              <a:ext uri="{FF2B5EF4-FFF2-40B4-BE49-F238E27FC236}">
                <a16:creationId xmlns:a16="http://schemas.microsoft.com/office/drawing/2014/main" xmlns="" id="{E3C60820-EFCD-47FD-8CEE-67792B2C4DB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199693" y="4795559"/>
            <a:ext cx="1741019" cy="2203821"/>
          </a:xfrm>
          <a:prstGeom prst="rect">
            <a:avLst/>
          </a:prstGeom>
        </p:spPr>
      </p:pic>
      <p:pic>
        <p:nvPicPr>
          <p:cNvPr id="14" name="图形 13">
            <a:extLst>
              <a:ext uri="{FF2B5EF4-FFF2-40B4-BE49-F238E27FC236}">
                <a16:creationId xmlns:a16="http://schemas.microsoft.com/office/drawing/2014/main" xmlns="" id="{1AE3598D-BB70-4195-A8BC-3B12940CD77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198996" y="4784541"/>
            <a:ext cx="1916347" cy="2225859"/>
          </a:xfrm>
          <a:prstGeom prst="rect">
            <a:avLst/>
          </a:prstGeom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xmlns="" id="{6796C9DD-4FD8-4F03-97F0-86BD21F4117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45836" y="4762505"/>
            <a:ext cx="1636337" cy="2247897"/>
          </a:xfrm>
          <a:prstGeom prst="rect">
            <a:avLst/>
          </a:prstGeom>
        </p:spPr>
      </p:pic>
      <p:sp>
        <p:nvSpPr>
          <p:cNvPr id="16" name="TextBox 1"/>
          <p:cNvSpPr txBox="1">
            <a:spLocks noChangeArrowheads="1"/>
          </p:cNvSpPr>
          <p:nvPr/>
        </p:nvSpPr>
        <p:spPr bwMode="auto">
          <a:xfrm>
            <a:off x="1042637" y="1008199"/>
            <a:ext cx="10903528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6" tIns="45718" rIns="91436" bIns="45718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5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altLang="en-US" sz="5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bảy</a:t>
            </a:r>
            <a:r>
              <a:rPr lang="en-US" altLang="en-US" sz="5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altLang="en-US" sz="5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altLang="en-US" sz="5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altLang="en-US" sz="5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11 </a:t>
            </a:r>
            <a:r>
              <a:rPr lang="en-US" altLang="en-US" sz="5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altLang="en-US" sz="5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2022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sz="5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vi-VN" altLang="en-US" sz="5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5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5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altLang="en-US" sz="5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48. </a:t>
            </a:r>
            <a:r>
              <a:rPr lang="en-US" altLang="en-US" sz="5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altLang="en-US" sz="5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altLang="en-US" sz="5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5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altLang="en-US" sz="5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endParaRPr lang="en-US" altLang="en-US" sz="5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50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F8C6859D-5AE7-4E90-B283-952F281FDF3C}"/>
              </a:ext>
            </a:extLst>
          </p:cNvPr>
          <p:cNvGrpSpPr/>
          <p:nvPr/>
        </p:nvGrpSpPr>
        <p:grpSpPr>
          <a:xfrm>
            <a:off x="-1" y="-3"/>
            <a:ext cx="12280901" cy="6858003"/>
            <a:chOff x="-1" y="-2"/>
            <a:chExt cx="12280901" cy="6858002"/>
          </a:xfrm>
        </p:grpSpPr>
        <p:pic>
          <p:nvPicPr>
            <p:cNvPr id="5" name="图形 4">
              <a:extLst>
                <a:ext uri="{FF2B5EF4-FFF2-40B4-BE49-F238E27FC236}">
                  <a16:creationId xmlns:a16="http://schemas.microsoft.com/office/drawing/2014/main" xmlns="" id="{D76234C6-9280-416D-AA61-564536DB4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6200000">
              <a:off x="2667000" y="-2667000"/>
              <a:ext cx="6858000" cy="12192000"/>
            </a:xfrm>
            <a:prstGeom prst="rect">
              <a:avLst/>
            </a:prstGeom>
          </p:spPr>
        </p:pic>
        <p:pic>
          <p:nvPicPr>
            <p:cNvPr id="6" name="图形 5">
              <a:extLst>
                <a:ext uri="{FF2B5EF4-FFF2-40B4-BE49-F238E27FC236}">
                  <a16:creationId xmlns:a16="http://schemas.microsoft.com/office/drawing/2014/main" xmlns="" id="{591F61D9-DDE4-479A-9F04-9DE4CE865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-1" y="-2"/>
              <a:ext cx="6858000" cy="6858000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xmlns="" id="{872806FE-A925-4CC4-8505-792C40E6E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422900" y="0"/>
              <a:ext cx="6858000" cy="6858000"/>
            </a:xfrm>
            <a:prstGeom prst="rect">
              <a:avLst/>
            </a:prstGeom>
          </p:spPr>
        </p:pic>
      </p:grpSp>
      <p:pic>
        <p:nvPicPr>
          <p:cNvPr id="12" name="图形 11">
            <a:extLst>
              <a:ext uri="{FF2B5EF4-FFF2-40B4-BE49-F238E27FC236}">
                <a16:creationId xmlns:a16="http://schemas.microsoft.com/office/drawing/2014/main" xmlns="" id="{AF446DEA-FDB6-4C86-A04F-D8E5D2EEA6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32231" y="268219"/>
            <a:ext cx="11595127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xmlns="" id="{FD37B3FD-991D-4B46-9B73-AA22F02CF94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1" y="5850221"/>
            <a:ext cx="12192000" cy="1007779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xmlns="" id="{71A32361-7883-4F2C-AACF-71C7586261E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64645" y="283950"/>
            <a:ext cx="440987" cy="463220"/>
          </a:xfrm>
          <a:prstGeom prst="rect">
            <a:avLst/>
          </a:prstGeom>
        </p:spPr>
      </p:pic>
      <p:sp>
        <p:nvSpPr>
          <p:cNvPr id="22" name="TextBox 32">
            <a:extLst>
              <a:ext uri="{FF2B5EF4-FFF2-40B4-BE49-F238E27FC236}">
                <a16:creationId xmlns:a16="http://schemas.microsoft.com/office/drawing/2014/main" xmlns="" id="{A6710627-031D-4D89-AB12-1DD096F76AC0}"/>
              </a:ext>
            </a:extLst>
          </p:cNvPr>
          <p:cNvSpPr txBox="1">
            <a:spLocks/>
          </p:cNvSpPr>
          <p:nvPr/>
        </p:nvSpPr>
        <p:spPr>
          <a:xfrm>
            <a:off x="4805662" y="2504397"/>
            <a:ext cx="5299907" cy="703051"/>
          </a:xfrm>
          <a:prstGeom prst="rect">
            <a:avLst/>
          </a:prstGeom>
        </p:spPr>
        <p:txBody>
          <a:bodyPr vert="horz" wrap="square" lIns="91436" tIns="45718" rIns="91436" bIns="45718">
            <a:normAutofit/>
          </a:bodyPr>
          <a:lstStyle/>
          <a:p>
            <a:pPr>
              <a:lnSpc>
                <a:spcPts val="2500"/>
              </a:lnSpc>
              <a:buClr>
                <a:srgbClr val="CC0099"/>
              </a:buClr>
              <a:defRPr/>
            </a:pPr>
            <a:endParaRPr lang="en-US" altLang="zh-CN" sz="1500" dirty="0">
              <a:solidFill>
                <a:prstClr val="black"/>
              </a:solidFill>
              <a:latin typeface="UTM Neo Sans Intel" pitchFamily="18" charset="0"/>
              <a:ea typeface="微软雅黑" panose="020B0503020204020204" pitchFamily="34" charset="-122"/>
            </a:endParaRPr>
          </a:p>
        </p:txBody>
      </p:sp>
      <p:pic>
        <p:nvPicPr>
          <p:cNvPr id="8" name="图形 7">
            <a:extLst>
              <a:ext uri="{FF2B5EF4-FFF2-40B4-BE49-F238E27FC236}">
                <a16:creationId xmlns:a16="http://schemas.microsoft.com/office/drawing/2014/main" xmlns="" id="{D5B3669D-8C4C-44BD-99A0-34277049711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64645" y="2231663"/>
            <a:ext cx="2962275" cy="3924300"/>
          </a:xfrm>
          <a:prstGeom prst="rect">
            <a:avLst/>
          </a:prstGeom>
        </p:spPr>
      </p:pic>
      <p:sp>
        <p:nvSpPr>
          <p:cNvPr id="19" name="矩形 16">
            <a:extLst>
              <a:ext uri="{FF2B5EF4-FFF2-40B4-BE49-F238E27FC236}">
                <a16:creationId xmlns:a16="http://schemas.microsoft.com/office/drawing/2014/main" xmlns="" id="{C94F1800-A367-43A3-AB3F-A820EDFB0E8C}"/>
              </a:ext>
            </a:extLst>
          </p:cNvPr>
          <p:cNvSpPr/>
          <p:nvPr/>
        </p:nvSpPr>
        <p:spPr>
          <a:xfrm>
            <a:off x="3476725" y="3069430"/>
            <a:ext cx="7178243" cy="673689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ts val="4500"/>
              </a:lnSpc>
            </a:pPr>
            <a:r>
              <a:rPr lang="en-US" altLang="zh-CN" sz="8800" b="1" dirty="0">
                <a:solidFill>
                  <a:srgbClr val="C00000"/>
                </a:solidFill>
                <a:latin typeface="UTM Showcard" pitchFamily="18" charset="0"/>
                <a:ea typeface="微软雅黑" panose="020B0503020204020204" pitchFamily="34" charset="-122"/>
              </a:rPr>
              <a:t>KHÁM PHÁ</a:t>
            </a:r>
            <a:endParaRPr lang="zh-CN" altLang="en-US" sz="8800" b="1" dirty="0">
              <a:solidFill>
                <a:srgbClr val="C00000"/>
              </a:solidFill>
              <a:latin typeface="UTM Showcard" pitchFamily="18" charset="0"/>
              <a:ea typeface="微软雅黑" panose="020B0503020204020204" pitchFamily="34" charset="-122"/>
            </a:endParaRPr>
          </a:p>
        </p:txBody>
      </p:sp>
      <p:pic>
        <p:nvPicPr>
          <p:cNvPr id="20" name="图形 17">
            <a:extLst>
              <a:ext uri="{FF2B5EF4-FFF2-40B4-BE49-F238E27FC236}">
                <a16:creationId xmlns:a16="http://schemas.microsoft.com/office/drawing/2014/main" xmlns="" id="{B8A22908-C5FC-4833-B53D-65EE6D261AF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105108" y="-112051"/>
            <a:ext cx="3190875" cy="2762251"/>
          </a:xfrm>
          <a:prstGeom prst="rect">
            <a:avLst/>
          </a:prstGeom>
        </p:spPr>
      </p:pic>
      <p:sp>
        <p:nvSpPr>
          <p:cNvPr id="27" name="矩形 18">
            <a:extLst>
              <a:ext uri="{FF2B5EF4-FFF2-40B4-BE49-F238E27FC236}">
                <a16:creationId xmlns:a16="http://schemas.microsoft.com/office/drawing/2014/main" xmlns="" id="{B5E86D35-CFD7-4337-9725-4D92E6446726}"/>
              </a:ext>
            </a:extLst>
          </p:cNvPr>
          <p:cNvSpPr/>
          <p:nvPr/>
        </p:nvSpPr>
        <p:spPr>
          <a:xfrm>
            <a:off x="2780873" y="1051478"/>
            <a:ext cx="1839339" cy="673689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altLang="zh-CN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7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3516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F8C6859D-5AE7-4E90-B283-952F281FDF3C}"/>
              </a:ext>
            </a:extLst>
          </p:cNvPr>
          <p:cNvGrpSpPr/>
          <p:nvPr/>
        </p:nvGrpSpPr>
        <p:grpSpPr>
          <a:xfrm>
            <a:off x="-1" y="-3"/>
            <a:ext cx="12280901" cy="6858003"/>
            <a:chOff x="-1" y="-2"/>
            <a:chExt cx="12280901" cy="6858002"/>
          </a:xfrm>
        </p:grpSpPr>
        <p:pic>
          <p:nvPicPr>
            <p:cNvPr id="5" name="图形 4">
              <a:extLst>
                <a:ext uri="{FF2B5EF4-FFF2-40B4-BE49-F238E27FC236}">
                  <a16:creationId xmlns:a16="http://schemas.microsoft.com/office/drawing/2014/main" xmlns="" id="{D76234C6-9280-416D-AA61-564536DB4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2667000" y="-2667000"/>
              <a:ext cx="6858000" cy="12192000"/>
            </a:xfrm>
            <a:prstGeom prst="rect">
              <a:avLst/>
            </a:prstGeom>
          </p:spPr>
        </p:pic>
        <p:pic>
          <p:nvPicPr>
            <p:cNvPr id="6" name="图形 5">
              <a:extLst>
                <a:ext uri="{FF2B5EF4-FFF2-40B4-BE49-F238E27FC236}">
                  <a16:creationId xmlns:a16="http://schemas.microsoft.com/office/drawing/2014/main" xmlns="" id="{591F61D9-DDE4-479A-9F04-9DE4CE865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1" y="-2"/>
              <a:ext cx="6858000" cy="6858000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xmlns="" id="{872806FE-A925-4CC4-8505-792C40E6E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422900" y="0"/>
              <a:ext cx="6858000" cy="6858000"/>
            </a:xfrm>
            <a:prstGeom prst="rect">
              <a:avLst/>
            </a:prstGeom>
          </p:spPr>
        </p:pic>
      </p:grpSp>
      <p:pic>
        <p:nvPicPr>
          <p:cNvPr id="12" name="图形 11">
            <a:extLst>
              <a:ext uri="{FF2B5EF4-FFF2-40B4-BE49-F238E27FC236}">
                <a16:creationId xmlns:a16="http://schemas.microsoft.com/office/drawing/2014/main" xmlns="" id="{AF446DEA-FDB6-4C86-A04F-D8E5D2EEA6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2231" y="268219"/>
            <a:ext cx="11595127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xmlns="" id="{FD37B3FD-991D-4B46-9B73-AA22F02CF9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" y="5850221"/>
            <a:ext cx="12192000" cy="1007779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xmlns="" id="{71A32361-7883-4F2C-AACF-71C7586261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64645" y="283950"/>
            <a:ext cx="440987" cy="463220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C4419B71-7C26-4977-BA84-99BE14C8707A}"/>
              </a:ext>
            </a:extLst>
          </p:cNvPr>
          <p:cNvSpPr/>
          <p:nvPr/>
        </p:nvSpPr>
        <p:spPr>
          <a:xfrm>
            <a:off x="610828" y="358591"/>
            <a:ext cx="10819171" cy="1823572"/>
          </a:xfrm>
          <a:prstGeom prst="rect">
            <a:avLst/>
          </a:prstGeom>
        </p:spPr>
        <p:txBody>
          <a:bodyPr vert="horz" wrap="square" lIns="91436" tIns="45718" rIns="91436" bIns="45718">
            <a:spAutoFit/>
          </a:bodyPr>
          <a:lstStyle/>
          <a:p>
            <a:pPr algn="just">
              <a:lnSpc>
                <a:spcPts val="4500"/>
              </a:lnSpc>
            </a:pPr>
            <a:r>
              <a:rPr lang="en-US" altLang="zh-CN" sz="3600" b="1" u="sng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Ví</a:t>
            </a:r>
            <a:r>
              <a:rPr lang="en-US" altLang="zh-CN" sz="3600" b="1" u="sng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b="1" u="sng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dụ</a:t>
            </a:r>
            <a:r>
              <a:rPr lang="en-US" altLang="zh-CN" sz="3600" b="1" u="sng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 1</a:t>
            </a:r>
            <a:r>
              <a:rPr lang="en-US" altLang="zh-CN" sz="36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: </a:t>
            </a:r>
            <a:r>
              <a:rPr lang="en-US" altLang="en-US" sz="3600" b="1" dirty="0" err="1">
                <a:latin typeface="UTM Neo Sans Intel" pitchFamily="18" charset="0"/>
              </a:rPr>
              <a:t>Đường</a:t>
            </a:r>
            <a:r>
              <a:rPr lang="en-US" altLang="en-US" sz="3600" b="1" dirty="0">
                <a:latin typeface="UTM Neo Sans Intel" pitchFamily="18" charset="0"/>
              </a:rPr>
              <a:t> </a:t>
            </a:r>
            <a:r>
              <a:rPr lang="en-US" altLang="en-US" sz="3600" b="1" dirty="0" err="1">
                <a:latin typeface="UTM Neo Sans Intel" pitchFamily="18" charset="0"/>
              </a:rPr>
              <a:t>gấp</a:t>
            </a:r>
            <a:r>
              <a:rPr lang="en-US" altLang="en-US" sz="3600" b="1" dirty="0">
                <a:latin typeface="UTM Neo Sans Intel" pitchFamily="18" charset="0"/>
              </a:rPr>
              <a:t> </a:t>
            </a:r>
            <a:r>
              <a:rPr lang="en-US" altLang="en-US" sz="3600" b="1" dirty="0" err="1">
                <a:latin typeface="UTM Neo Sans Intel" pitchFamily="18" charset="0"/>
              </a:rPr>
              <a:t>khúc</a:t>
            </a:r>
            <a:r>
              <a:rPr lang="en-US" altLang="en-US" sz="3600" b="1" dirty="0">
                <a:latin typeface="UTM Neo Sans Intel" pitchFamily="18" charset="0"/>
              </a:rPr>
              <a:t> ABC </a:t>
            </a:r>
            <a:r>
              <a:rPr lang="en-US" altLang="en-US" sz="3600" b="1" dirty="0" err="1">
                <a:latin typeface="UTM Neo Sans Intel" pitchFamily="18" charset="0"/>
              </a:rPr>
              <a:t>có</a:t>
            </a:r>
            <a:r>
              <a:rPr lang="en-US" altLang="en-US" sz="3600" b="1" dirty="0">
                <a:latin typeface="UTM Neo Sans Intel" pitchFamily="18" charset="0"/>
              </a:rPr>
              <a:t> </a:t>
            </a:r>
            <a:r>
              <a:rPr lang="en-US" altLang="en-US" sz="3600" b="1" dirty="0" err="1" smtClean="0">
                <a:latin typeface="UTM Neo Sans Intel" pitchFamily="18" charset="0"/>
              </a:rPr>
              <a:t>đoạn</a:t>
            </a:r>
            <a:r>
              <a:rPr lang="en-US" altLang="en-US" sz="3600" b="1" dirty="0" smtClean="0">
                <a:latin typeface="UTM Neo Sans Intel" pitchFamily="18" charset="0"/>
              </a:rPr>
              <a:t> </a:t>
            </a:r>
            <a:r>
              <a:rPr lang="en-US" altLang="en-US" sz="3600" b="1" dirty="0" err="1">
                <a:latin typeface="UTM Neo Sans Intel" pitchFamily="18" charset="0"/>
              </a:rPr>
              <a:t>thẳng</a:t>
            </a:r>
            <a:r>
              <a:rPr lang="en-US" altLang="en-US" sz="3600" b="1" dirty="0">
                <a:latin typeface="UTM Neo Sans Intel" pitchFamily="18" charset="0"/>
              </a:rPr>
              <a:t> AB </a:t>
            </a:r>
            <a:r>
              <a:rPr lang="en-US" altLang="en-US" sz="3600" b="1" dirty="0" err="1">
                <a:latin typeface="UTM Neo Sans Intel" pitchFamily="18" charset="0"/>
              </a:rPr>
              <a:t>dài</a:t>
            </a:r>
            <a:r>
              <a:rPr lang="en-US" altLang="en-US" sz="3600" b="1" dirty="0">
                <a:latin typeface="UTM Neo Sans Intel" pitchFamily="18" charset="0"/>
              </a:rPr>
              <a:t> 1,84m </a:t>
            </a:r>
            <a:r>
              <a:rPr lang="en-US" altLang="en-US" sz="3600" b="1" dirty="0" err="1">
                <a:latin typeface="UTM Neo Sans Intel" pitchFamily="18" charset="0"/>
              </a:rPr>
              <a:t>và</a:t>
            </a:r>
            <a:r>
              <a:rPr lang="en-US" altLang="en-US" sz="3600" b="1" dirty="0">
                <a:latin typeface="UTM Neo Sans Intel" pitchFamily="18" charset="0"/>
              </a:rPr>
              <a:t> </a:t>
            </a:r>
            <a:r>
              <a:rPr lang="en-US" altLang="en-US" sz="3600" b="1" dirty="0" err="1">
                <a:latin typeface="UTM Neo Sans Intel" pitchFamily="18" charset="0"/>
              </a:rPr>
              <a:t>đoạn</a:t>
            </a:r>
            <a:r>
              <a:rPr lang="en-US" altLang="en-US" sz="3600" b="1" dirty="0">
                <a:latin typeface="UTM Neo Sans Intel" pitchFamily="18" charset="0"/>
              </a:rPr>
              <a:t> </a:t>
            </a:r>
            <a:r>
              <a:rPr lang="en-US" altLang="en-US" sz="3600" b="1" dirty="0" err="1">
                <a:latin typeface="UTM Neo Sans Intel" pitchFamily="18" charset="0"/>
              </a:rPr>
              <a:t>thẳng</a:t>
            </a:r>
            <a:r>
              <a:rPr lang="en-US" altLang="en-US" sz="3600" b="1" dirty="0">
                <a:latin typeface="UTM Neo Sans Intel" pitchFamily="18" charset="0"/>
              </a:rPr>
              <a:t> BC </a:t>
            </a:r>
            <a:r>
              <a:rPr lang="en-US" altLang="en-US" sz="3600" b="1" dirty="0" err="1">
                <a:latin typeface="UTM Neo Sans Intel" pitchFamily="18" charset="0"/>
              </a:rPr>
              <a:t>dài</a:t>
            </a:r>
            <a:r>
              <a:rPr lang="en-US" altLang="en-US" sz="3600" b="1" dirty="0">
                <a:latin typeface="UTM Neo Sans Intel" pitchFamily="18" charset="0"/>
              </a:rPr>
              <a:t> 2,45m. </a:t>
            </a:r>
            <a:r>
              <a:rPr lang="en-US" altLang="en-US" sz="3600" b="1" dirty="0" err="1">
                <a:latin typeface="UTM Neo Sans Intel" pitchFamily="18" charset="0"/>
              </a:rPr>
              <a:t>Hỏi</a:t>
            </a:r>
            <a:r>
              <a:rPr lang="en-US" altLang="en-US" sz="3600" b="1" dirty="0">
                <a:latin typeface="UTM Neo Sans Intel" pitchFamily="18" charset="0"/>
              </a:rPr>
              <a:t> </a:t>
            </a:r>
            <a:r>
              <a:rPr lang="en-US" altLang="en-US" sz="3600" b="1" dirty="0" err="1">
                <a:latin typeface="UTM Neo Sans Intel" pitchFamily="18" charset="0"/>
              </a:rPr>
              <a:t>đường</a:t>
            </a:r>
            <a:r>
              <a:rPr lang="en-US" altLang="en-US" sz="3600" b="1" dirty="0">
                <a:latin typeface="UTM Neo Sans Intel" pitchFamily="18" charset="0"/>
              </a:rPr>
              <a:t> </a:t>
            </a:r>
            <a:r>
              <a:rPr lang="en-US" altLang="en-US" sz="3600" b="1" dirty="0" err="1">
                <a:latin typeface="UTM Neo Sans Intel" pitchFamily="18" charset="0"/>
              </a:rPr>
              <a:t>gấp</a:t>
            </a:r>
            <a:r>
              <a:rPr lang="en-US" altLang="en-US" sz="3600" b="1" dirty="0">
                <a:latin typeface="UTM Neo Sans Intel" pitchFamily="18" charset="0"/>
              </a:rPr>
              <a:t> </a:t>
            </a:r>
            <a:r>
              <a:rPr lang="en-US" altLang="en-US" sz="3600" b="1" dirty="0" err="1">
                <a:latin typeface="UTM Neo Sans Intel" pitchFamily="18" charset="0"/>
              </a:rPr>
              <a:t>khúc</a:t>
            </a:r>
            <a:r>
              <a:rPr lang="en-US" altLang="en-US" sz="3600" b="1" dirty="0">
                <a:latin typeface="UTM Neo Sans Intel" pitchFamily="18" charset="0"/>
              </a:rPr>
              <a:t> </a:t>
            </a:r>
            <a:r>
              <a:rPr lang="en-US" altLang="en-US" sz="3600" b="1" dirty="0" err="1">
                <a:latin typeface="UTM Neo Sans Intel" pitchFamily="18" charset="0"/>
              </a:rPr>
              <a:t>đó</a:t>
            </a:r>
            <a:r>
              <a:rPr lang="en-US" altLang="en-US" sz="3600" b="1" dirty="0">
                <a:latin typeface="UTM Neo Sans Intel" pitchFamily="18" charset="0"/>
              </a:rPr>
              <a:t> </a:t>
            </a:r>
            <a:r>
              <a:rPr lang="en-US" altLang="en-US" sz="3600" b="1" dirty="0" err="1">
                <a:latin typeface="UTM Neo Sans Intel" pitchFamily="18" charset="0"/>
              </a:rPr>
              <a:t>dài</a:t>
            </a:r>
            <a:r>
              <a:rPr lang="en-US" altLang="en-US" sz="3600" b="1" dirty="0">
                <a:latin typeface="UTM Neo Sans Intel" pitchFamily="18" charset="0"/>
              </a:rPr>
              <a:t> </a:t>
            </a:r>
            <a:r>
              <a:rPr lang="en-US" altLang="en-US" sz="3600" b="1" dirty="0" err="1">
                <a:latin typeface="UTM Neo Sans Intel" pitchFamily="18" charset="0"/>
              </a:rPr>
              <a:t>bao</a:t>
            </a:r>
            <a:r>
              <a:rPr lang="en-US" altLang="en-US" sz="3600" b="1" dirty="0">
                <a:latin typeface="UTM Neo Sans Intel" pitchFamily="18" charset="0"/>
              </a:rPr>
              <a:t> </a:t>
            </a:r>
            <a:r>
              <a:rPr lang="en-US" altLang="en-US" sz="3600" b="1" dirty="0" err="1">
                <a:latin typeface="UTM Neo Sans Intel" pitchFamily="18" charset="0"/>
              </a:rPr>
              <a:t>nhiêu</a:t>
            </a:r>
            <a:r>
              <a:rPr lang="en-US" altLang="en-US" sz="3600" b="1" dirty="0">
                <a:latin typeface="UTM Neo Sans Intel" pitchFamily="18" charset="0"/>
              </a:rPr>
              <a:t> </a:t>
            </a:r>
            <a:r>
              <a:rPr lang="en-US" altLang="en-US" sz="3600" b="1" dirty="0" err="1">
                <a:latin typeface="UTM Neo Sans Intel" pitchFamily="18" charset="0"/>
              </a:rPr>
              <a:t>mét</a:t>
            </a:r>
            <a:r>
              <a:rPr lang="en-US" altLang="en-US" sz="3600" b="1" dirty="0">
                <a:latin typeface="UTM Neo Sans Intel" pitchFamily="18" charset="0"/>
              </a:rPr>
              <a:t>?</a:t>
            </a:r>
          </a:p>
        </p:txBody>
      </p:sp>
      <p:cxnSp>
        <p:nvCxnSpPr>
          <p:cNvPr id="22" name="Straight Connector 21"/>
          <p:cNvCxnSpPr>
            <a:cxnSpLocks noChangeShapeType="1"/>
          </p:cNvCxnSpPr>
          <p:nvPr/>
        </p:nvCxnSpPr>
        <p:spPr bwMode="auto">
          <a:xfrm>
            <a:off x="1016833" y="3657600"/>
            <a:ext cx="1707727" cy="0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Connector 22"/>
          <p:cNvCxnSpPr>
            <a:cxnSpLocks noChangeShapeType="1"/>
          </p:cNvCxnSpPr>
          <p:nvPr/>
        </p:nvCxnSpPr>
        <p:spPr bwMode="auto">
          <a:xfrm flipV="1">
            <a:off x="2724559" y="2410770"/>
            <a:ext cx="2060095" cy="1246833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292815" y="3063212"/>
            <a:ext cx="1066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2400" b="1" dirty="0">
                <a:latin typeface="Times New Roman" pitchFamily="18" charset="0"/>
              </a:rPr>
              <a:t> 1,84m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 rot="19856605">
            <a:off x="2998859" y="2539707"/>
            <a:ext cx="11287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2400" b="1" dirty="0">
                <a:latin typeface="Times New Roman" pitchFamily="18" charset="0"/>
              </a:rPr>
              <a:t>2,45m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716674" y="1939909"/>
            <a:ext cx="4634402" cy="646327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Ta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thực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hiện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phép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cộng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102992" y="2560140"/>
            <a:ext cx="3826681" cy="646327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1,84 + 2,45 = ? (m)</a:t>
            </a:r>
          </a:p>
        </p:txBody>
      </p:sp>
      <p:pic>
        <p:nvPicPr>
          <p:cNvPr id="38" name="图形 10">
            <a:extLst>
              <a:ext uri="{FF2B5EF4-FFF2-40B4-BE49-F238E27FC236}">
                <a16:creationId xmlns:a16="http://schemas.microsoft.com/office/drawing/2014/main" xmlns="" id="{35511E80-2541-4EE0-96E5-1BD015F79AE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353050" y="4388323"/>
            <a:ext cx="2576623" cy="2576623"/>
          </a:xfrm>
          <a:prstGeom prst="rect">
            <a:avLst/>
          </a:prstGeom>
        </p:spPr>
      </p:pic>
      <p:grpSp>
        <p:nvGrpSpPr>
          <p:cNvPr id="39" name="Group 38"/>
          <p:cNvGrpSpPr/>
          <p:nvPr/>
        </p:nvGrpSpPr>
        <p:grpSpPr>
          <a:xfrm>
            <a:off x="4856471" y="2917795"/>
            <a:ext cx="3714908" cy="2872559"/>
            <a:chOff x="6131732" y="2753103"/>
            <a:chExt cx="3849123" cy="2961807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634777" flipH="1">
              <a:off x="6133038" y="2753103"/>
              <a:ext cx="3847817" cy="2961807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/>
          </p:nvSpPr>
          <p:spPr>
            <a:xfrm>
              <a:off x="6131732" y="3373673"/>
              <a:ext cx="3436263" cy="1459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latin typeface="UTM Neo Sans Intel" pitchFamily="18" charset="0"/>
                </a:rPr>
                <a:t>Làm</a:t>
              </a:r>
              <a:r>
                <a:rPr lang="en-US" sz="2800" b="1" dirty="0">
                  <a:latin typeface="UTM Neo Sans Intel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</a:rPr>
                <a:t>thế</a:t>
              </a:r>
              <a:r>
                <a:rPr lang="en-US" sz="2800" b="1" dirty="0">
                  <a:latin typeface="UTM Neo Sans Intel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</a:rPr>
                <a:t>nào</a:t>
              </a:r>
              <a:r>
                <a:rPr lang="en-US" sz="2800" b="1" dirty="0">
                  <a:latin typeface="UTM Neo Sans Intel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</a:rPr>
                <a:t>để</a:t>
              </a:r>
              <a:r>
                <a:rPr lang="en-US" sz="2800" b="1" dirty="0">
                  <a:latin typeface="UTM Neo Sans Intel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</a:rPr>
                <a:t>tính</a:t>
              </a:r>
              <a:r>
                <a:rPr lang="en-US" sz="2800" b="1" dirty="0">
                  <a:latin typeface="UTM Neo Sans Intel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</a:rPr>
                <a:t>tổng</a:t>
              </a:r>
              <a:r>
                <a:rPr lang="en-US" sz="2800" b="1" dirty="0">
                  <a:latin typeface="UTM Neo Sans Intel" pitchFamily="18" charset="0"/>
                </a:rPr>
                <a:t> 2 </a:t>
              </a:r>
              <a:r>
                <a:rPr lang="en-US" sz="2800" b="1" dirty="0" err="1">
                  <a:latin typeface="UTM Neo Sans Intel" pitchFamily="18" charset="0"/>
                </a:rPr>
                <a:t>số</a:t>
              </a:r>
              <a:r>
                <a:rPr lang="en-US" sz="2800" b="1" dirty="0">
                  <a:latin typeface="UTM Neo Sans Intel" pitchFamily="18" charset="0"/>
                </a:rPr>
                <a:t> </a:t>
              </a:r>
            </a:p>
            <a:p>
              <a:pPr algn="ctr"/>
              <a:r>
                <a:rPr lang="en-US" sz="2800" b="1" dirty="0" err="1">
                  <a:latin typeface="UTM Neo Sans Intel" pitchFamily="18" charset="0"/>
                </a:rPr>
                <a:t>thập</a:t>
              </a:r>
              <a:r>
                <a:rPr lang="en-US" sz="2800" b="1" dirty="0">
                  <a:latin typeface="UTM Neo Sans Intel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</a:rPr>
                <a:t>phân</a:t>
              </a:r>
              <a:r>
                <a:rPr lang="en-US" sz="2800" b="1" dirty="0">
                  <a:latin typeface="UTM Neo Sans Intel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</a:rPr>
                <a:t>này</a:t>
              </a:r>
              <a:r>
                <a:rPr lang="en-US" sz="2800" b="1" dirty="0">
                  <a:latin typeface="UTM Neo Sans Intel" pitchFamily="18" charset="0"/>
                </a:rPr>
                <a:t>?</a:t>
              </a:r>
            </a:p>
          </p:txBody>
        </p:sp>
      </p:grpSp>
      <p:grpSp>
        <p:nvGrpSpPr>
          <p:cNvPr id="50" name="Group 17"/>
          <p:cNvGrpSpPr>
            <a:grpSpLocks/>
          </p:cNvGrpSpPr>
          <p:nvPr/>
        </p:nvGrpSpPr>
        <p:grpSpPr bwMode="auto">
          <a:xfrm>
            <a:off x="610829" y="2062005"/>
            <a:ext cx="5056667" cy="2148190"/>
            <a:chOff x="457200" y="2634287"/>
            <a:chExt cx="5056666" cy="2860711"/>
          </a:xfrm>
        </p:grpSpPr>
        <p:sp>
          <p:nvSpPr>
            <p:cNvPr id="51" name="TextBox 14"/>
            <p:cNvSpPr txBox="1">
              <a:spLocks noChangeArrowheads="1"/>
            </p:cNvSpPr>
            <p:nvPr/>
          </p:nvSpPr>
          <p:spPr bwMode="auto">
            <a:xfrm>
              <a:off x="457200" y="4552317"/>
              <a:ext cx="304800" cy="942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4000" b="1" dirty="0">
                  <a:latin typeface="Times New Roman" pitchFamily="18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52" name="TextBox 15"/>
            <p:cNvSpPr txBox="1">
              <a:spLocks noChangeArrowheads="1"/>
            </p:cNvSpPr>
            <p:nvPr/>
          </p:nvSpPr>
          <p:spPr bwMode="auto">
            <a:xfrm>
              <a:off x="2351890" y="4680658"/>
              <a:ext cx="452571" cy="778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3200" b="1" dirty="0">
                  <a:latin typeface="Times New Roman" pitchFamily="18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53" name="TextBox 16"/>
            <p:cNvSpPr txBox="1">
              <a:spLocks noChangeArrowheads="1"/>
            </p:cNvSpPr>
            <p:nvPr/>
          </p:nvSpPr>
          <p:spPr bwMode="auto">
            <a:xfrm>
              <a:off x="4611445" y="2634287"/>
              <a:ext cx="902421" cy="942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4000" b="1" dirty="0">
                  <a:latin typeface="Times New Roman" pitchFamily="18" charset="0"/>
                  <a:cs typeface="Arial" pitchFamily="34" charset="0"/>
                </a:rPr>
                <a:t>C</a:t>
              </a:r>
            </a:p>
          </p:txBody>
        </p:sp>
      </p:grpSp>
      <p:sp>
        <p:nvSpPr>
          <p:cNvPr id="54" name="Arc 30"/>
          <p:cNvSpPr>
            <a:spLocks noChangeArrowheads="1"/>
          </p:cNvSpPr>
          <p:nvPr/>
        </p:nvSpPr>
        <p:spPr bwMode="auto">
          <a:xfrm rot="2831092">
            <a:off x="3403201" y="2032192"/>
            <a:ext cx="457200" cy="3012059"/>
          </a:xfrm>
          <a:custGeom>
            <a:avLst/>
            <a:gdLst>
              <a:gd name="T0" fmla="*/ 228602 w 457200"/>
              <a:gd name="T1" fmla="*/ 0 h 2759075"/>
              <a:gd name="T2" fmla="*/ 228600 w 457200"/>
              <a:gd name="T3" fmla="*/ 506308 h 2759075"/>
              <a:gd name="T4" fmla="*/ 457200 w 457200"/>
              <a:gd name="T5" fmla="*/ 506308 h 2759075"/>
              <a:gd name="T6" fmla="*/ 11796480 60000 65536"/>
              <a:gd name="T7" fmla="*/ 11796480 60000 65536"/>
              <a:gd name="T8" fmla="*/ 5898240 60000 65536"/>
              <a:gd name="T9" fmla="*/ 228602 w 457200"/>
              <a:gd name="T10" fmla="*/ 0 h 2759075"/>
              <a:gd name="T11" fmla="*/ 457200 w 457200"/>
              <a:gd name="T12" fmla="*/ 1379538 h 27590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57200" h="2759075" stroke="0">
                <a:moveTo>
                  <a:pt x="228602" y="0"/>
                </a:moveTo>
                <a:lnTo>
                  <a:pt x="228601" y="0"/>
                </a:lnTo>
                <a:cubicBezTo>
                  <a:pt x="354853" y="6"/>
                  <a:pt x="457200" y="617644"/>
                  <a:pt x="457200" y="1379538"/>
                </a:cubicBezTo>
                <a:cubicBezTo>
                  <a:pt x="457200" y="1379538"/>
                  <a:pt x="457199" y="1379538"/>
                  <a:pt x="457199" y="1379538"/>
                </a:cubicBezTo>
                <a:lnTo>
                  <a:pt x="228600" y="1379538"/>
                </a:lnTo>
                <a:lnTo>
                  <a:pt x="228602" y="0"/>
                </a:lnTo>
                <a:close/>
              </a:path>
              <a:path w="457200" h="2759075" fill="none">
                <a:moveTo>
                  <a:pt x="228602" y="0"/>
                </a:moveTo>
                <a:lnTo>
                  <a:pt x="228601" y="0"/>
                </a:lnTo>
                <a:cubicBezTo>
                  <a:pt x="354853" y="6"/>
                  <a:pt x="457200" y="617644"/>
                  <a:pt x="457200" y="1379538"/>
                </a:cubicBezTo>
                <a:cubicBezTo>
                  <a:pt x="457200" y="1379538"/>
                  <a:pt x="457199" y="1379538"/>
                  <a:pt x="457199" y="1379538"/>
                </a:cubicBezTo>
              </a:path>
            </a:pathLst>
          </a:custGeom>
          <a:noFill/>
          <a:ln w="19050" algn="ctr">
            <a:solidFill>
              <a:sysClr val="windowText" lastClr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6" tIns="45718" rIns="91436" bIns="45718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kern="0">
              <a:latin typeface="Arial" pitchFamily="34" charset="0"/>
              <a:cs typeface="Arial" panose="020B0604020202020204" pitchFamily="34" charset="0"/>
            </a:endParaRPr>
          </a:p>
        </p:txBody>
      </p:sp>
      <p:sp>
        <p:nvSpPr>
          <p:cNvPr id="55" name="Arc 33"/>
          <p:cNvSpPr>
            <a:spLocks noChangeArrowheads="1"/>
          </p:cNvSpPr>
          <p:nvPr/>
        </p:nvSpPr>
        <p:spPr bwMode="auto">
          <a:xfrm rot="10317574">
            <a:off x="989565" y="2847344"/>
            <a:ext cx="2994025" cy="1265237"/>
          </a:xfrm>
          <a:custGeom>
            <a:avLst/>
            <a:gdLst>
              <a:gd name="T0" fmla="*/ 2252444 w 2792412"/>
              <a:gd name="T1" fmla="*/ 0 h 1300162"/>
              <a:gd name="T2" fmla="*/ 2252441 w 2792412"/>
              <a:gd name="T3" fmla="*/ 332876 h 1300162"/>
              <a:gd name="T4" fmla="*/ 4504883 w 2792412"/>
              <a:gd name="T5" fmla="*/ 332876 h 1300162"/>
              <a:gd name="T6" fmla="*/ 11796480 60000 65536"/>
              <a:gd name="T7" fmla="*/ 11796480 60000 65536"/>
              <a:gd name="T8" fmla="*/ 5898240 60000 65536"/>
              <a:gd name="T9" fmla="*/ 1396207 w 2792412"/>
              <a:gd name="T10" fmla="*/ 0 h 1300162"/>
              <a:gd name="T11" fmla="*/ 2792412 w 2792412"/>
              <a:gd name="T12" fmla="*/ 650081 h 13001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92412" h="1300162" stroke="0">
                <a:moveTo>
                  <a:pt x="1396207" y="0"/>
                </a:moveTo>
                <a:lnTo>
                  <a:pt x="1396207" y="0"/>
                </a:lnTo>
                <a:cubicBezTo>
                  <a:pt x="2167309" y="0"/>
                  <a:pt x="2792412" y="291051"/>
                  <a:pt x="2792412" y="650081"/>
                </a:cubicBezTo>
                <a:cubicBezTo>
                  <a:pt x="2792412" y="650081"/>
                  <a:pt x="2792411" y="650082"/>
                  <a:pt x="2792411" y="650083"/>
                </a:cubicBezTo>
                <a:lnTo>
                  <a:pt x="1396206" y="650081"/>
                </a:lnTo>
                <a:lnTo>
                  <a:pt x="1396207" y="0"/>
                </a:lnTo>
                <a:close/>
              </a:path>
              <a:path w="2792412" h="1300162" fill="none">
                <a:moveTo>
                  <a:pt x="1396207" y="0"/>
                </a:moveTo>
                <a:lnTo>
                  <a:pt x="1396207" y="0"/>
                </a:lnTo>
                <a:cubicBezTo>
                  <a:pt x="2167309" y="0"/>
                  <a:pt x="2792412" y="291051"/>
                  <a:pt x="2792412" y="650081"/>
                </a:cubicBezTo>
                <a:cubicBezTo>
                  <a:pt x="2792412" y="650081"/>
                  <a:pt x="2792411" y="650082"/>
                  <a:pt x="2792411" y="650083"/>
                </a:cubicBezTo>
              </a:path>
            </a:pathLst>
          </a:custGeom>
          <a:noFill/>
          <a:ln w="19050" algn="ctr">
            <a:solidFill>
              <a:sysClr val="windowText" lastClr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lIns="91436" tIns="45718" rIns="91436" bIns="45718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kern="0">
              <a:latin typeface="Arial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 rot="-206493">
            <a:off x="2551432" y="3891013"/>
            <a:ext cx="118114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6" tIns="45718" rIns="91436" bIns="45718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4400" b="1" dirty="0">
                <a:latin typeface="Times New Roman" pitchFamily="18" charset="0"/>
                <a:cs typeface="Arial" pitchFamily="34" charset="0"/>
              </a:rPr>
              <a:t> ?m</a:t>
            </a:r>
          </a:p>
        </p:txBody>
      </p:sp>
    </p:spTree>
    <p:extLst>
      <p:ext uri="{BB962C8B-B14F-4D97-AF65-F5344CB8AC3E}">
        <p14:creationId xmlns:p14="http://schemas.microsoft.com/office/powerpoint/2010/main" val="1261500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4" grpId="0"/>
      <p:bldP spid="25" grpId="0"/>
      <p:bldP spid="26" grpId="0"/>
      <p:bldP spid="37" grpId="0"/>
      <p:bldP spid="5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F8C6859D-5AE7-4E90-B283-952F281FDF3C}"/>
              </a:ext>
            </a:extLst>
          </p:cNvPr>
          <p:cNvGrpSpPr/>
          <p:nvPr/>
        </p:nvGrpSpPr>
        <p:grpSpPr>
          <a:xfrm>
            <a:off x="-1" y="-3"/>
            <a:ext cx="12280901" cy="6858003"/>
            <a:chOff x="-1" y="-2"/>
            <a:chExt cx="12280901" cy="6858002"/>
          </a:xfrm>
        </p:grpSpPr>
        <p:pic>
          <p:nvPicPr>
            <p:cNvPr id="5" name="图形 4">
              <a:extLst>
                <a:ext uri="{FF2B5EF4-FFF2-40B4-BE49-F238E27FC236}">
                  <a16:creationId xmlns:a16="http://schemas.microsoft.com/office/drawing/2014/main" xmlns="" id="{D76234C6-9280-416D-AA61-564536DB4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2667000" y="-2667000"/>
              <a:ext cx="6858000" cy="12192000"/>
            </a:xfrm>
            <a:prstGeom prst="rect">
              <a:avLst/>
            </a:prstGeom>
          </p:spPr>
        </p:pic>
        <p:pic>
          <p:nvPicPr>
            <p:cNvPr id="6" name="图形 5">
              <a:extLst>
                <a:ext uri="{FF2B5EF4-FFF2-40B4-BE49-F238E27FC236}">
                  <a16:creationId xmlns:a16="http://schemas.microsoft.com/office/drawing/2014/main" xmlns="" id="{591F61D9-DDE4-479A-9F04-9DE4CE865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1" y="-2"/>
              <a:ext cx="6858000" cy="6858000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xmlns="" id="{872806FE-A925-4CC4-8505-792C40E6E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422900" y="0"/>
              <a:ext cx="6858000" cy="6858000"/>
            </a:xfrm>
            <a:prstGeom prst="rect">
              <a:avLst/>
            </a:prstGeom>
          </p:spPr>
        </p:pic>
      </p:grpSp>
      <p:pic>
        <p:nvPicPr>
          <p:cNvPr id="12" name="图形 11">
            <a:extLst>
              <a:ext uri="{FF2B5EF4-FFF2-40B4-BE49-F238E27FC236}">
                <a16:creationId xmlns:a16="http://schemas.microsoft.com/office/drawing/2014/main" xmlns="" id="{AF446DEA-FDB6-4C86-A04F-D8E5D2EEA6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2231" y="268219"/>
            <a:ext cx="11595127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xmlns="" id="{FD37B3FD-991D-4B46-9B73-AA22F02CF9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" y="5850221"/>
            <a:ext cx="12192000" cy="1007779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xmlns="" id="{71A32361-7883-4F2C-AACF-71C7586261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64645" y="283950"/>
            <a:ext cx="440987" cy="463220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C4419B71-7C26-4977-BA84-99BE14C8707A}"/>
              </a:ext>
            </a:extLst>
          </p:cNvPr>
          <p:cNvSpPr/>
          <p:nvPr/>
        </p:nvSpPr>
        <p:spPr>
          <a:xfrm>
            <a:off x="610828" y="358591"/>
            <a:ext cx="10819171" cy="1823572"/>
          </a:xfrm>
          <a:prstGeom prst="rect">
            <a:avLst/>
          </a:prstGeom>
        </p:spPr>
        <p:txBody>
          <a:bodyPr vert="horz" wrap="square" lIns="91436" tIns="45718" rIns="91436" bIns="45718">
            <a:spAutoFit/>
          </a:bodyPr>
          <a:lstStyle/>
          <a:p>
            <a:pPr algn="just">
              <a:lnSpc>
                <a:spcPts val="4500"/>
              </a:lnSpc>
            </a:pPr>
            <a:r>
              <a:rPr lang="en-US" altLang="zh-CN" sz="3600" b="1" u="sng" dirty="0" err="1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Ví</a:t>
            </a:r>
            <a:r>
              <a:rPr lang="en-US" altLang="zh-CN" sz="3600" b="1" u="sng" dirty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 </a:t>
            </a:r>
            <a:r>
              <a:rPr lang="en-US" altLang="zh-CN" sz="3600" b="1" u="sng" dirty="0" err="1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dụ</a:t>
            </a:r>
            <a:r>
              <a:rPr lang="en-US" altLang="zh-CN" sz="3600" b="1" u="sng" dirty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 1</a:t>
            </a:r>
            <a:r>
              <a:rPr lang="en-US" altLang="zh-CN" sz="3600" b="1" dirty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: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Đường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gấp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khúc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ABC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có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</a:t>
            </a:r>
            <a:r>
              <a:rPr lang="en-US" altLang="en-US" sz="3600" b="1" dirty="0" err="1" smtClean="0">
                <a:solidFill>
                  <a:prstClr val="black"/>
                </a:solidFill>
                <a:latin typeface="UTM Neo Sans Intel" pitchFamily="18" charset="0"/>
              </a:rPr>
              <a:t>đoạn</a:t>
            </a:r>
            <a:r>
              <a:rPr lang="en-US" altLang="en-US" sz="3600" b="1" dirty="0" smtClean="0">
                <a:solidFill>
                  <a:prstClr val="black"/>
                </a:solidFill>
                <a:latin typeface="UTM Neo Sans Intel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thẳng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AB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dài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1,84m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và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đoạn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thẳng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BC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dài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2,45m.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Hỏi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đường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gấp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khúc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đó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dài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bao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nhiêu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mét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?</a:t>
            </a:r>
          </a:p>
        </p:txBody>
      </p:sp>
      <p:cxnSp>
        <p:nvCxnSpPr>
          <p:cNvPr id="22" name="Straight Connector 21"/>
          <p:cNvCxnSpPr>
            <a:cxnSpLocks noChangeShapeType="1"/>
          </p:cNvCxnSpPr>
          <p:nvPr/>
        </p:nvCxnSpPr>
        <p:spPr bwMode="auto">
          <a:xfrm>
            <a:off x="1016833" y="3657600"/>
            <a:ext cx="1707727" cy="0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Connector 22"/>
          <p:cNvCxnSpPr>
            <a:cxnSpLocks noChangeShapeType="1"/>
          </p:cNvCxnSpPr>
          <p:nvPr/>
        </p:nvCxnSpPr>
        <p:spPr bwMode="auto">
          <a:xfrm flipV="1">
            <a:off x="2724559" y="2410770"/>
            <a:ext cx="2060095" cy="1246833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292815" y="3063212"/>
            <a:ext cx="1066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1,84m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 rot="19856605">
            <a:off x="2998859" y="2539707"/>
            <a:ext cx="11287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2,45m</a:t>
            </a:r>
          </a:p>
        </p:txBody>
      </p:sp>
      <p:grpSp>
        <p:nvGrpSpPr>
          <p:cNvPr id="50" name="Group 17"/>
          <p:cNvGrpSpPr>
            <a:grpSpLocks/>
          </p:cNvGrpSpPr>
          <p:nvPr/>
        </p:nvGrpSpPr>
        <p:grpSpPr bwMode="auto">
          <a:xfrm>
            <a:off x="610829" y="2062005"/>
            <a:ext cx="5056667" cy="2148190"/>
            <a:chOff x="457200" y="2634287"/>
            <a:chExt cx="5056666" cy="2860711"/>
          </a:xfrm>
        </p:grpSpPr>
        <p:sp>
          <p:nvSpPr>
            <p:cNvPr id="51" name="TextBox 14"/>
            <p:cNvSpPr txBox="1">
              <a:spLocks noChangeArrowheads="1"/>
            </p:cNvSpPr>
            <p:nvPr/>
          </p:nvSpPr>
          <p:spPr bwMode="auto">
            <a:xfrm>
              <a:off x="457200" y="4552317"/>
              <a:ext cx="304800" cy="942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4000" b="1" dirty="0">
                  <a:solidFill>
                    <a:prstClr val="black"/>
                  </a:solidFill>
                  <a:latin typeface="Times New Roman" pitchFamily="18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52" name="TextBox 15"/>
            <p:cNvSpPr txBox="1">
              <a:spLocks noChangeArrowheads="1"/>
            </p:cNvSpPr>
            <p:nvPr/>
          </p:nvSpPr>
          <p:spPr bwMode="auto">
            <a:xfrm>
              <a:off x="2351890" y="4680658"/>
              <a:ext cx="452571" cy="778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3200" b="1" dirty="0">
                  <a:solidFill>
                    <a:prstClr val="black"/>
                  </a:solidFill>
                  <a:latin typeface="Times New Roman" pitchFamily="18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53" name="TextBox 16"/>
            <p:cNvSpPr txBox="1">
              <a:spLocks noChangeArrowheads="1"/>
            </p:cNvSpPr>
            <p:nvPr/>
          </p:nvSpPr>
          <p:spPr bwMode="auto">
            <a:xfrm>
              <a:off x="4611445" y="2634287"/>
              <a:ext cx="902421" cy="942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4000" b="1" dirty="0">
                  <a:solidFill>
                    <a:prstClr val="black"/>
                  </a:solidFill>
                  <a:latin typeface="Times New Roman" pitchFamily="18" charset="0"/>
                  <a:cs typeface="Arial" pitchFamily="34" charset="0"/>
                </a:rPr>
                <a:t>C</a:t>
              </a:r>
            </a:p>
          </p:txBody>
        </p:sp>
      </p:grpSp>
      <p:sp>
        <p:nvSpPr>
          <p:cNvPr id="54" name="Arc 30"/>
          <p:cNvSpPr>
            <a:spLocks noChangeArrowheads="1"/>
          </p:cNvSpPr>
          <p:nvPr/>
        </p:nvSpPr>
        <p:spPr bwMode="auto">
          <a:xfrm rot="2831092">
            <a:off x="3403201" y="2032192"/>
            <a:ext cx="457200" cy="3012059"/>
          </a:xfrm>
          <a:custGeom>
            <a:avLst/>
            <a:gdLst>
              <a:gd name="T0" fmla="*/ 228602 w 457200"/>
              <a:gd name="T1" fmla="*/ 0 h 2759075"/>
              <a:gd name="T2" fmla="*/ 228600 w 457200"/>
              <a:gd name="T3" fmla="*/ 506308 h 2759075"/>
              <a:gd name="T4" fmla="*/ 457200 w 457200"/>
              <a:gd name="T5" fmla="*/ 506308 h 2759075"/>
              <a:gd name="T6" fmla="*/ 11796480 60000 65536"/>
              <a:gd name="T7" fmla="*/ 11796480 60000 65536"/>
              <a:gd name="T8" fmla="*/ 5898240 60000 65536"/>
              <a:gd name="T9" fmla="*/ 228602 w 457200"/>
              <a:gd name="T10" fmla="*/ 0 h 2759075"/>
              <a:gd name="T11" fmla="*/ 457200 w 457200"/>
              <a:gd name="T12" fmla="*/ 1379538 h 27590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57200" h="2759075" stroke="0">
                <a:moveTo>
                  <a:pt x="228602" y="0"/>
                </a:moveTo>
                <a:lnTo>
                  <a:pt x="228601" y="0"/>
                </a:lnTo>
                <a:cubicBezTo>
                  <a:pt x="354853" y="6"/>
                  <a:pt x="457200" y="617644"/>
                  <a:pt x="457200" y="1379538"/>
                </a:cubicBezTo>
                <a:cubicBezTo>
                  <a:pt x="457200" y="1379538"/>
                  <a:pt x="457199" y="1379538"/>
                  <a:pt x="457199" y="1379538"/>
                </a:cubicBezTo>
                <a:lnTo>
                  <a:pt x="228600" y="1379538"/>
                </a:lnTo>
                <a:lnTo>
                  <a:pt x="228602" y="0"/>
                </a:lnTo>
                <a:close/>
              </a:path>
              <a:path w="457200" h="2759075" fill="none">
                <a:moveTo>
                  <a:pt x="228602" y="0"/>
                </a:moveTo>
                <a:lnTo>
                  <a:pt x="228601" y="0"/>
                </a:lnTo>
                <a:cubicBezTo>
                  <a:pt x="354853" y="6"/>
                  <a:pt x="457200" y="617644"/>
                  <a:pt x="457200" y="1379538"/>
                </a:cubicBezTo>
                <a:cubicBezTo>
                  <a:pt x="457200" y="1379538"/>
                  <a:pt x="457199" y="1379538"/>
                  <a:pt x="457199" y="1379538"/>
                </a:cubicBezTo>
              </a:path>
            </a:pathLst>
          </a:custGeom>
          <a:noFill/>
          <a:ln w="19050" algn="ctr">
            <a:solidFill>
              <a:sysClr val="windowText" lastClr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6" tIns="45718" rIns="91436" bIns="45718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kern="0">
              <a:solidFill>
                <a:prstClr val="black"/>
              </a:solidFill>
              <a:latin typeface="Arial" pitchFamily="34" charset="0"/>
              <a:cs typeface="Arial" panose="020B0604020202020204" pitchFamily="34" charset="0"/>
            </a:endParaRPr>
          </a:p>
        </p:txBody>
      </p:sp>
      <p:sp>
        <p:nvSpPr>
          <p:cNvPr id="55" name="Arc 33"/>
          <p:cNvSpPr>
            <a:spLocks noChangeArrowheads="1"/>
          </p:cNvSpPr>
          <p:nvPr/>
        </p:nvSpPr>
        <p:spPr bwMode="auto">
          <a:xfrm rot="10317574">
            <a:off x="989565" y="2847344"/>
            <a:ext cx="2994025" cy="1265237"/>
          </a:xfrm>
          <a:custGeom>
            <a:avLst/>
            <a:gdLst>
              <a:gd name="T0" fmla="*/ 2252444 w 2792412"/>
              <a:gd name="T1" fmla="*/ 0 h 1300162"/>
              <a:gd name="T2" fmla="*/ 2252441 w 2792412"/>
              <a:gd name="T3" fmla="*/ 332876 h 1300162"/>
              <a:gd name="T4" fmla="*/ 4504883 w 2792412"/>
              <a:gd name="T5" fmla="*/ 332876 h 1300162"/>
              <a:gd name="T6" fmla="*/ 11796480 60000 65536"/>
              <a:gd name="T7" fmla="*/ 11796480 60000 65536"/>
              <a:gd name="T8" fmla="*/ 5898240 60000 65536"/>
              <a:gd name="T9" fmla="*/ 1396207 w 2792412"/>
              <a:gd name="T10" fmla="*/ 0 h 1300162"/>
              <a:gd name="T11" fmla="*/ 2792412 w 2792412"/>
              <a:gd name="T12" fmla="*/ 650081 h 13001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92412" h="1300162" stroke="0">
                <a:moveTo>
                  <a:pt x="1396207" y="0"/>
                </a:moveTo>
                <a:lnTo>
                  <a:pt x="1396207" y="0"/>
                </a:lnTo>
                <a:cubicBezTo>
                  <a:pt x="2167309" y="0"/>
                  <a:pt x="2792412" y="291051"/>
                  <a:pt x="2792412" y="650081"/>
                </a:cubicBezTo>
                <a:cubicBezTo>
                  <a:pt x="2792412" y="650081"/>
                  <a:pt x="2792411" y="650082"/>
                  <a:pt x="2792411" y="650083"/>
                </a:cubicBezTo>
                <a:lnTo>
                  <a:pt x="1396206" y="650081"/>
                </a:lnTo>
                <a:lnTo>
                  <a:pt x="1396207" y="0"/>
                </a:lnTo>
                <a:close/>
              </a:path>
              <a:path w="2792412" h="1300162" fill="none">
                <a:moveTo>
                  <a:pt x="1396207" y="0"/>
                </a:moveTo>
                <a:lnTo>
                  <a:pt x="1396207" y="0"/>
                </a:lnTo>
                <a:cubicBezTo>
                  <a:pt x="2167309" y="0"/>
                  <a:pt x="2792412" y="291051"/>
                  <a:pt x="2792412" y="650081"/>
                </a:cubicBezTo>
                <a:cubicBezTo>
                  <a:pt x="2792412" y="650081"/>
                  <a:pt x="2792411" y="650082"/>
                  <a:pt x="2792411" y="650083"/>
                </a:cubicBezTo>
              </a:path>
            </a:pathLst>
          </a:custGeom>
          <a:noFill/>
          <a:ln w="19050" algn="ctr">
            <a:solidFill>
              <a:sysClr val="windowText" lastClr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lIns="91436" tIns="45718" rIns="91436" bIns="45718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kern="0">
              <a:solidFill>
                <a:prstClr val="black"/>
              </a:solidFill>
              <a:latin typeface="Arial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 rot="-206493">
            <a:off x="2551432" y="3891013"/>
            <a:ext cx="118114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6" tIns="45718" rIns="91436" bIns="45718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4400" b="1" dirty="0">
                <a:solidFill>
                  <a:prstClr val="black"/>
                </a:solidFill>
                <a:latin typeface="Times New Roman" pitchFamily="18" charset="0"/>
                <a:cs typeface="Arial" pitchFamily="34" charset="0"/>
              </a:rPr>
              <a:t> ?m</a:t>
            </a:r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5438896" y="2346981"/>
            <a:ext cx="47504" cy="35032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矩形 17">
            <a:extLst>
              <a:ext uri="{FF2B5EF4-FFF2-40B4-BE49-F238E27FC236}">
                <a16:creationId xmlns:a16="http://schemas.microsoft.com/office/drawing/2014/main" xmlns="" id="{C4419B71-7C26-4977-BA84-99BE14C8707A}"/>
              </a:ext>
            </a:extLst>
          </p:cNvPr>
          <p:cNvSpPr/>
          <p:nvPr/>
        </p:nvSpPr>
        <p:spPr>
          <a:xfrm>
            <a:off x="5407509" y="2334841"/>
            <a:ext cx="6549541" cy="2977734"/>
          </a:xfrm>
          <a:prstGeom prst="rect">
            <a:avLst/>
          </a:prstGeom>
        </p:spPr>
        <p:txBody>
          <a:bodyPr vert="horz" wrap="square" lIns="91436" tIns="45718" rIns="91436" bIns="45718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altLang="zh-CN" sz="3600" b="1" u="sng" dirty="0" err="1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Bài</a:t>
            </a:r>
            <a:r>
              <a:rPr lang="en-US" altLang="zh-CN" sz="3600" b="1" u="sng" dirty="0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 </a:t>
            </a:r>
            <a:r>
              <a:rPr lang="en-US" altLang="zh-CN" sz="3600" b="1" u="sng" dirty="0" err="1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giải</a:t>
            </a:r>
            <a:endParaRPr lang="en-US" altLang="zh-CN" sz="3600" b="1" dirty="0" smtClean="0">
              <a:solidFill>
                <a:prstClr val="black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Neo Sans Intel" pitchFamily="18" charset="0"/>
            </a:endParaRPr>
          </a:p>
          <a:p>
            <a:pPr algn="ctr">
              <a:lnSpc>
                <a:spcPts val="4500"/>
              </a:lnSpc>
            </a:pPr>
            <a:r>
              <a:rPr lang="en-US" altLang="en-US" sz="3600" b="1" dirty="0" err="1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Độ</a:t>
            </a:r>
            <a:r>
              <a:rPr lang="en-US" altLang="en-US" sz="3600" b="1" dirty="0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 </a:t>
            </a:r>
            <a:r>
              <a:rPr lang="en-US" altLang="en-US" sz="3600" b="1" dirty="0" err="1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dài</a:t>
            </a:r>
            <a:r>
              <a:rPr lang="en-US" altLang="en-US" sz="3600" b="1" dirty="0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 </a:t>
            </a:r>
            <a:r>
              <a:rPr lang="en-US" altLang="en-US" sz="3600" b="1" dirty="0" err="1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đường</a:t>
            </a:r>
            <a:r>
              <a:rPr lang="en-US" altLang="en-US" sz="3600" b="1" dirty="0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 </a:t>
            </a:r>
            <a:r>
              <a:rPr lang="en-US" altLang="en-US" sz="3600" b="1" dirty="0" err="1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gấp</a:t>
            </a:r>
            <a:r>
              <a:rPr lang="en-US" altLang="en-US" sz="3600" b="1" dirty="0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 </a:t>
            </a:r>
            <a:r>
              <a:rPr lang="en-US" altLang="en-US" sz="3600" b="1" dirty="0" err="1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khúc</a:t>
            </a:r>
            <a:r>
              <a:rPr lang="en-US" altLang="en-US" sz="3600" b="1" dirty="0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 ABC </a:t>
            </a:r>
            <a:r>
              <a:rPr lang="en-US" altLang="en-US" sz="3600" b="1" dirty="0" err="1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là</a:t>
            </a:r>
            <a:r>
              <a:rPr lang="en-US" altLang="en-US" sz="3600" b="1" dirty="0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:</a:t>
            </a:r>
          </a:p>
          <a:p>
            <a:pPr algn="ctr">
              <a:lnSpc>
                <a:spcPts val="4500"/>
              </a:lnSpc>
            </a:pPr>
            <a:r>
              <a:rPr lang="en-US" altLang="en-US" sz="3600" b="1" dirty="0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1,84 + 2,45 = 4,29(m)</a:t>
            </a:r>
          </a:p>
          <a:p>
            <a:pPr algn="ctr">
              <a:lnSpc>
                <a:spcPts val="4500"/>
              </a:lnSpc>
            </a:pPr>
            <a:r>
              <a:rPr lang="en-US" altLang="en-US" sz="3600" b="1" dirty="0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                          </a:t>
            </a:r>
            <a:r>
              <a:rPr lang="en-US" altLang="en-US" sz="3600" b="1" dirty="0" err="1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Đáp</a:t>
            </a:r>
            <a:r>
              <a:rPr lang="en-US" altLang="en-US" sz="3600" b="1" dirty="0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 </a:t>
            </a:r>
            <a:r>
              <a:rPr lang="en-US" altLang="en-US" sz="3600" b="1" dirty="0" err="1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số</a:t>
            </a:r>
            <a:r>
              <a:rPr lang="en-US" altLang="en-US" sz="3600" b="1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: 4,29m</a:t>
            </a:r>
            <a:endParaRPr lang="en-US" altLang="en-US" sz="3600" b="1" dirty="0" smtClean="0">
              <a:solidFill>
                <a:prstClr val="black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Neo Sans Intel" pitchFamily="18" charset="0"/>
            </a:endParaRPr>
          </a:p>
          <a:p>
            <a:pPr algn="ctr">
              <a:lnSpc>
                <a:spcPts val="4500"/>
              </a:lnSpc>
            </a:pPr>
            <a:endParaRPr lang="en-US" altLang="en-US" sz="3600" b="1" dirty="0">
              <a:solidFill>
                <a:prstClr val="black"/>
              </a:solidFill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94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val 37"/>
          <p:cNvSpPr/>
          <p:nvPr/>
        </p:nvSpPr>
        <p:spPr>
          <a:xfrm>
            <a:off x="1943945" y="4883791"/>
            <a:ext cx="2594336" cy="1214409"/>
          </a:xfrm>
          <a:prstGeom prst="ellips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3016415" y="1095565"/>
            <a:ext cx="1177325" cy="891145"/>
          </a:xfrm>
          <a:prstGeom prst="ellips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2514600" y="3889500"/>
            <a:ext cx="2286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>
              <a:lnSpc>
                <a:spcPct val="90000"/>
              </a:lnSpc>
              <a:spcBef>
                <a:spcPct val="20000"/>
              </a:spcBef>
              <a:defRPr/>
            </a:pPr>
            <a:endParaRPr lang="vi-VN" altLang="vi-VN" sz="2667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auto">
          <a:xfrm>
            <a:off x="7564439" y="4422900"/>
            <a:ext cx="838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defTabSz="1219170">
              <a:spcBef>
                <a:spcPct val="20000"/>
              </a:spcBef>
              <a:defRPr/>
            </a:pPr>
            <a:endParaRPr lang="vi-VN" altLang="vi-VN" sz="2667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 rot="21110015">
            <a:off x="1930637" y="4477738"/>
            <a:ext cx="914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defTabSz="1219170">
              <a:spcBef>
                <a:spcPct val="20000"/>
              </a:spcBef>
              <a:defRPr/>
            </a:pPr>
            <a:endParaRPr lang="vi-VN" altLang="vi-VN" sz="2667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Text Box 21"/>
          <p:cNvSpPr txBox="1">
            <a:spLocks noChangeArrowheads="1"/>
          </p:cNvSpPr>
          <p:nvPr/>
        </p:nvSpPr>
        <p:spPr bwMode="auto">
          <a:xfrm>
            <a:off x="3383912" y="4821078"/>
            <a:ext cx="508047" cy="1015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5" rIns="91428" bIns="4571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>
              <a:spcBef>
                <a:spcPct val="50000"/>
              </a:spcBef>
              <a:defRPr/>
            </a:pPr>
            <a:r>
              <a:rPr lang="en-US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9</a:t>
            </a:r>
          </a:p>
        </p:txBody>
      </p:sp>
      <p:sp>
        <p:nvSpPr>
          <p:cNvPr id="18" name="Text Box 23"/>
          <p:cNvSpPr txBox="1">
            <a:spLocks noChangeArrowheads="1"/>
          </p:cNvSpPr>
          <p:nvPr/>
        </p:nvSpPr>
        <p:spPr bwMode="auto">
          <a:xfrm>
            <a:off x="129496" y="1204056"/>
            <a:ext cx="6328454" cy="707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5" rIns="91428" bIns="4571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>
              <a:spcBef>
                <a:spcPct val="50000"/>
              </a:spcBef>
              <a:defRPr/>
            </a:pPr>
            <a:r>
              <a:rPr lang="en-US" altLang="en-US" sz="4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1,84 + 2,45 </a:t>
            </a:r>
            <a:r>
              <a:rPr lang="en-US" alt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= 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4,29</a:t>
            </a:r>
            <a:r>
              <a:rPr lang="en-US" alt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 </a:t>
            </a:r>
            <a:r>
              <a:rPr lang="en-US" altLang="en-US" sz="4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(m)</a:t>
            </a:r>
          </a:p>
        </p:txBody>
      </p:sp>
      <p:sp>
        <p:nvSpPr>
          <p:cNvPr id="23" name="Text Box 35"/>
          <p:cNvSpPr txBox="1">
            <a:spLocks noChangeArrowheads="1"/>
          </p:cNvSpPr>
          <p:nvPr/>
        </p:nvSpPr>
        <p:spPr bwMode="auto">
          <a:xfrm>
            <a:off x="3000540" y="4831904"/>
            <a:ext cx="459947" cy="1015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8" tIns="45715" rIns="91428" bIns="45715">
            <a:spAutoFit/>
          </a:bodyPr>
          <a:lstStyle/>
          <a:p>
            <a:pPr defTabSz="1219170">
              <a:spcBef>
                <a:spcPct val="50000"/>
              </a:spcBef>
              <a:defRPr/>
            </a:pPr>
            <a:r>
              <a:rPr lang="en-US" altLang="en-US" sz="60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2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392729" y="4860165"/>
            <a:ext cx="3345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defRPr/>
            </a:pPr>
            <a:r>
              <a:rPr lang="vi-VN" sz="6000" dirty="0">
                <a:solidFill>
                  <a:prstClr val="black"/>
                </a:solidFill>
                <a:latin typeface="Times New Roman" panose="02020603050405020304" pitchFamily="18" charset="0"/>
              </a:rPr>
              <a:t>4</a:t>
            </a:r>
            <a:endParaRPr lang="en-US" sz="6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Text Box 23"/>
          <p:cNvSpPr txBox="1">
            <a:spLocks noChangeArrowheads="1"/>
          </p:cNvSpPr>
          <p:nvPr/>
        </p:nvSpPr>
        <p:spPr bwMode="auto">
          <a:xfrm>
            <a:off x="2805228" y="4847430"/>
            <a:ext cx="181466" cy="1015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5" rIns="91428" bIns="4571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>
              <a:spcBef>
                <a:spcPct val="50000"/>
              </a:spcBef>
              <a:defRPr/>
            </a:pPr>
            <a:r>
              <a:rPr lang="en-US" altLang="en-US" sz="6000" dirty="0">
                <a:solidFill>
                  <a:srgbClr val="FF404A">
                    <a:lumMod val="75000"/>
                  </a:srgbClr>
                </a:solidFill>
                <a:latin typeface="Times New Roman" panose="02020603050405020304" pitchFamily="18" charset="0"/>
              </a:rPr>
              <a:t>,</a:t>
            </a:r>
          </a:p>
        </p:txBody>
      </p:sp>
      <p:sp>
        <p:nvSpPr>
          <p:cNvPr id="33" name="Text Box 17"/>
          <p:cNvSpPr txBox="1">
            <a:spLocks noChangeArrowheads="1"/>
          </p:cNvSpPr>
          <p:nvPr/>
        </p:nvSpPr>
        <p:spPr bwMode="auto">
          <a:xfrm>
            <a:off x="2425865" y="2535158"/>
            <a:ext cx="2539745" cy="1015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5" rIns="91428" bIns="4571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>
              <a:spcBef>
                <a:spcPct val="50000"/>
              </a:spcBef>
              <a:defRPr/>
            </a:pPr>
            <a:r>
              <a:rPr lang="en-US" altLang="en-US" sz="6000" dirty="0">
                <a:solidFill>
                  <a:prstClr val="black"/>
                </a:solidFill>
                <a:latin typeface="Times New Roman" panose="02020603050405020304" pitchFamily="18" charset="0"/>
              </a:rPr>
              <a:t>1,84 </a:t>
            </a:r>
          </a:p>
        </p:txBody>
      </p:sp>
      <p:sp>
        <p:nvSpPr>
          <p:cNvPr id="34" name="Text Box 23"/>
          <p:cNvSpPr txBox="1">
            <a:spLocks noChangeArrowheads="1"/>
          </p:cNvSpPr>
          <p:nvPr/>
        </p:nvSpPr>
        <p:spPr bwMode="auto">
          <a:xfrm>
            <a:off x="2459538" y="3728785"/>
            <a:ext cx="2533773" cy="1015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5" rIns="91428" bIns="4571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>
              <a:spcBef>
                <a:spcPct val="50000"/>
              </a:spcBef>
              <a:defRPr/>
            </a:pPr>
            <a:r>
              <a:rPr lang="en-US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2,45  </a:t>
            </a:r>
          </a:p>
        </p:txBody>
      </p:sp>
      <p:sp>
        <p:nvSpPr>
          <p:cNvPr id="36" name="Text Box 20"/>
          <p:cNvSpPr txBox="1">
            <a:spLocks noChangeArrowheads="1"/>
          </p:cNvSpPr>
          <p:nvPr/>
        </p:nvSpPr>
        <p:spPr bwMode="auto">
          <a:xfrm flipH="1">
            <a:off x="1884220" y="3136864"/>
            <a:ext cx="325349" cy="1015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5" rIns="91428" bIns="4571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>
              <a:spcBef>
                <a:spcPct val="50000"/>
              </a:spcBef>
              <a:defRPr/>
            </a:pPr>
            <a:r>
              <a:rPr lang="en-US" altLang="en-US" sz="60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+</a:t>
            </a:r>
          </a:p>
        </p:txBody>
      </p:sp>
      <p:cxnSp>
        <p:nvCxnSpPr>
          <p:cNvPr id="37" name="Straight Connector 36"/>
          <p:cNvCxnSpPr/>
          <p:nvPr/>
        </p:nvCxnSpPr>
        <p:spPr>
          <a:xfrm flipV="1">
            <a:off x="2286000" y="4787700"/>
            <a:ext cx="1848692" cy="16468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3285947" y="3038295"/>
            <a:ext cx="0" cy="1592063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3674433" y="2965998"/>
            <a:ext cx="30688" cy="166436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2727483" y="3164173"/>
            <a:ext cx="0" cy="1535277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024409" y="3038295"/>
            <a:ext cx="2611" cy="1599819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oogle Shape;3047;p54"/>
          <p:cNvGrpSpPr/>
          <p:nvPr/>
        </p:nvGrpSpPr>
        <p:grpSpPr>
          <a:xfrm>
            <a:off x="10342415" y="5246368"/>
            <a:ext cx="2201067" cy="2050211"/>
            <a:chOff x="1348375" y="3827675"/>
            <a:chExt cx="838225" cy="780775"/>
          </a:xfrm>
        </p:grpSpPr>
        <p:sp>
          <p:nvSpPr>
            <p:cNvPr id="40" name="Google Shape;3048;p54"/>
            <p:cNvSpPr/>
            <p:nvPr/>
          </p:nvSpPr>
          <p:spPr>
            <a:xfrm>
              <a:off x="1348375" y="3827675"/>
              <a:ext cx="838225" cy="780775"/>
            </a:xfrm>
            <a:custGeom>
              <a:avLst/>
              <a:gdLst/>
              <a:ahLst/>
              <a:cxnLst/>
              <a:rect l="l" t="t" r="r" b="b"/>
              <a:pathLst>
                <a:path w="33529" h="31231" extrusionOk="0">
                  <a:moveTo>
                    <a:pt x="20467" y="1"/>
                  </a:moveTo>
                  <a:cubicBezTo>
                    <a:pt x="20217" y="1"/>
                    <a:pt x="19991" y="108"/>
                    <a:pt x="19836" y="275"/>
                  </a:cubicBezTo>
                  <a:cubicBezTo>
                    <a:pt x="19205" y="596"/>
                    <a:pt x="18550" y="906"/>
                    <a:pt x="17907" y="1227"/>
                  </a:cubicBezTo>
                  <a:cubicBezTo>
                    <a:pt x="17574" y="1370"/>
                    <a:pt x="17264" y="1525"/>
                    <a:pt x="16943" y="1680"/>
                  </a:cubicBezTo>
                  <a:cubicBezTo>
                    <a:pt x="16764" y="1775"/>
                    <a:pt x="16610" y="1918"/>
                    <a:pt x="16538" y="2120"/>
                  </a:cubicBezTo>
                  <a:cubicBezTo>
                    <a:pt x="16467" y="2096"/>
                    <a:pt x="16407" y="2084"/>
                    <a:pt x="16324" y="2084"/>
                  </a:cubicBezTo>
                  <a:cubicBezTo>
                    <a:pt x="16193" y="2084"/>
                    <a:pt x="16062" y="2120"/>
                    <a:pt x="15943" y="2180"/>
                  </a:cubicBezTo>
                  <a:cubicBezTo>
                    <a:pt x="15645" y="2334"/>
                    <a:pt x="15359" y="2489"/>
                    <a:pt x="15097" y="2656"/>
                  </a:cubicBezTo>
                  <a:cubicBezTo>
                    <a:pt x="13407" y="3668"/>
                    <a:pt x="12145" y="4823"/>
                    <a:pt x="11359" y="6109"/>
                  </a:cubicBezTo>
                  <a:cubicBezTo>
                    <a:pt x="11287" y="6240"/>
                    <a:pt x="11240" y="6406"/>
                    <a:pt x="11240" y="6549"/>
                  </a:cubicBezTo>
                  <a:cubicBezTo>
                    <a:pt x="9763" y="7037"/>
                    <a:pt x="8501" y="7895"/>
                    <a:pt x="7323" y="9109"/>
                  </a:cubicBezTo>
                  <a:cubicBezTo>
                    <a:pt x="6525" y="9954"/>
                    <a:pt x="5811" y="10943"/>
                    <a:pt x="5191" y="12026"/>
                  </a:cubicBezTo>
                  <a:cubicBezTo>
                    <a:pt x="5072" y="11955"/>
                    <a:pt x="4930" y="11895"/>
                    <a:pt x="4763" y="11895"/>
                  </a:cubicBezTo>
                  <a:cubicBezTo>
                    <a:pt x="4394" y="11883"/>
                    <a:pt x="4037" y="11859"/>
                    <a:pt x="3679" y="11859"/>
                  </a:cubicBezTo>
                  <a:cubicBezTo>
                    <a:pt x="2977" y="11848"/>
                    <a:pt x="2251" y="11836"/>
                    <a:pt x="1536" y="11788"/>
                  </a:cubicBezTo>
                  <a:cubicBezTo>
                    <a:pt x="1429" y="11740"/>
                    <a:pt x="1322" y="11717"/>
                    <a:pt x="1203" y="11717"/>
                  </a:cubicBezTo>
                  <a:cubicBezTo>
                    <a:pt x="1072" y="11717"/>
                    <a:pt x="941" y="11740"/>
                    <a:pt x="822" y="11800"/>
                  </a:cubicBezTo>
                  <a:cubicBezTo>
                    <a:pt x="488" y="11967"/>
                    <a:pt x="310" y="12324"/>
                    <a:pt x="358" y="12669"/>
                  </a:cubicBezTo>
                  <a:cubicBezTo>
                    <a:pt x="36" y="14169"/>
                    <a:pt x="0" y="15693"/>
                    <a:pt x="12" y="17134"/>
                  </a:cubicBezTo>
                  <a:lnTo>
                    <a:pt x="12" y="17563"/>
                  </a:lnTo>
                  <a:cubicBezTo>
                    <a:pt x="12" y="17777"/>
                    <a:pt x="107" y="17967"/>
                    <a:pt x="238" y="18110"/>
                  </a:cubicBezTo>
                  <a:cubicBezTo>
                    <a:pt x="107" y="18265"/>
                    <a:pt x="36" y="18467"/>
                    <a:pt x="48" y="18682"/>
                  </a:cubicBezTo>
                  <a:cubicBezTo>
                    <a:pt x="119" y="20182"/>
                    <a:pt x="310" y="22123"/>
                    <a:pt x="1250" y="23873"/>
                  </a:cubicBezTo>
                  <a:cubicBezTo>
                    <a:pt x="1596" y="24516"/>
                    <a:pt x="1965" y="24992"/>
                    <a:pt x="2393" y="25361"/>
                  </a:cubicBezTo>
                  <a:cubicBezTo>
                    <a:pt x="2548" y="25492"/>
                    <a:pt x="2727" y="25552"/>
                    <a:pt x="2917" y="25552"/>
                  </a:cubicBezTo>
                  <a:cubicBezTo>
                    <a:pt x="2989" y="25552"/>
                    <a:pt x="3048" y="25540"/>
                    <a:pt x="3132" y="25528"/>
                  </a:cubicBezTo>
                  <a:cubicBezTo>
                    <a:pt x="3215" y="25492"/>
                    <a:pt x="3286" y="25468"/>
                    <a:pt x="3370" y="25421"/>
                  </a:cubicBezTo>
                  <a:cubicBezTo>
                    <a:pt x="3382" y="25540"/>
                    <a:pt x="3429" y="25647"/>
                    <a:pt x="3489" y="25754"/>
                  </a:cubicBezTo>
                  <a:cubicBezTo>
                    <a:pt x="3620" y="25945"/>
                    <a:pt x="3810" y="26075"/>
                    <a:pt x="4048" y="26111"/>
                  </a:cubicBezTo>
                  <a:cubicBezTo>
                    <a:pt x="4215" y="26123"/>
                    <a:pt x="4394" y="26135"/>
                    <a:pt x="4560" y="26135"/>
                  </a:cubicBezTo>
                  <a:cubicBezTo>
                    <a:pt x="5239" y="26135"/>
                    <a:pt x="5930" y="25945"/>
                    <a:pt x="6525" y="25587"/>
                  </a:cubicBezTo>
                  <a:cubicBezTo>
                    <a:pt x="6835" y="25849"/>
                    <a:pt x="7180" y="26135"/>
                    <a:pt x="7549" y="26385"/>
                  </a:cubicBezTo>
                  <a:cubicBezTo>
                    <a:pt x="7537" y="26397"/>
                    <a:pt x="7537" y="26421"/>
                    <a:pt x="7513" y="26433"/>
                  </a:cubicBezTo>
                  <a:cubicBezTo>
                    <a:pt x="7358" y="26623"/>
                    <a:pt x="7299" y="26897"/>
                    <a:pt x="7370" y="27147"/>
                  </a:cubicBezTo>
                  <a:cubicBezTo>
                    <a:pt x="7442" y="27397"/>
                    <a:pt x="7620" y="27611"/>
                    <a:pt x="7858" y="27695"/>
                  </a:cubicBezTo>
                  <a:cubicBezTo>
                    <a:pt x="8323" y="27873"/>
                    <a:pt x="8751" y="27969"/>
                    <a:pt x="9263" y="28052"/>
                  </a:cubicBezTo>
                  <a:cubicBezTo>
                    <a:pt x="9442" y="28088"/>
                    <a:pt x="9692" y="28135"/>
                    <a:pt x="9954" y="28135"/>
                  </a:cubicBezTo>
                  <a:cubicBezTo>
                    <a:pt x="10073" y="28135"/>
                    <a:pt x="10180" y="28135"/>
                    <a:pt x="10287" y="28111"/>
                  </a:cubicBezTo>
                  <a:cubicBezTo>
                    <a:pt x="10406" y="28100"/>
                    <a:pt x="10525" y="28076"/>
                    <a:pt x="10645" y="28040"/>
                  </a:cubicBezTo>
                  <a:cubicBezTo>
                    <a:pt x="11061" y="28207"/>
                    <a:pt x="11442" y="28350"/>
                    <a:pt x="11835" y="28481"/>
                  </a:cubicBezTo>
                  <a:cubicBezTo>
                    <a:pt x="11942" y="28802"/>
                    <a:pt x="12073" y="29100"/>
                    <a:pt x="12216" y="29374"/>
                  </a:cubicBezTo>
                  <a:cubicBezTo>
                    <a:pt x="12430" y="29766"/>
                    <a:pt x="12657" y="30112"/>
                    <a:pt x="12871" y="30457"/>
                  </a:cubicBezTo>
                  <a:cubicBezTo>
                    <a:pt x="12966" y="30588"/>
                    <a:pt x="13050" y="30707"/>
                    <a:pt x="13133" y="30838"/>
                  </a:cubicBezTo>
                  <a:cubicBezTo>
                    <a:pt x="13264" y="31064"/>
                    <a:pt x="13502" y="31207"/>
                    <a:pt x="13764" y="31231"/>
                  </a:cubicBezTo>
                  <a:lnTo>
                    <a:pt x="13812" y="31231"/>
                  </a:lnTo>
                  <a:cubicBezTo>
                    <a:pt x="14050" y="31231"/>
                    <a:pt x="14288" y="31124"/>
                    <a:pt x="14419" y="30969"/>
                  </a:cubicBezTo>
                  <a:cubicBezTo>
                    <a:pt x="14824" y="30481"/>
                    <a:pt x="15086" y="29838"/>
                    <a:pt x="15193" y="29171"/>
                  </a:cubicBezTo>
                  <a:lnTo>
                    <a:pt x="15383" y="29171"/>
                  </a:lnTo>
                  <a:cubicBezTo>
                    <a:pt x="15967" y="29171"/>
                    <a:pt x="16514" y="29112"/>
                    <a:pt x="17050" y="29004"/>
                  </a:cubicBezTo>
                  <a:cubicBezTo>
                    <a:pt x="18300" y="28742"/>
                    <a:pt x="19455" y="28195"/>
                    <a:pt x="20551" y="27635"/>
                  </a:cubicBezTo>
                  <a:cubicBezTo>
                    <a:pt x="21360" y="27254"/>
                    <a:pt x="22134" y="26861"/>
                    <a:pt x="22908" y="26611"/>
                  </a:cubicBezTo>
                  <a:lnTo>
                    <a:pt x="22908" y="26611"/>
                  </a:lnTo>
                  <a:lnTo>
                    <a:pt x="22872" y="26968"/>
                  </a:lnTo>
                  <a:cubicBezTo>
                    <a:pt x="22860" y="27207"/>
                    <a:pt x="22932" y="27433"/>
                    <a:pt x="23087" y="27611"/>
                  </a:cubicBezTo>
                  <a:cubicBezTo>
                    <a:pt x="23206" y="27754"/>
                    <a:pt x="23384" y="27850"/>
                    <a:pt x="23563" y="27873"/>
                  </a:cubicBezTo>
                  <a:lnTo>
                    <a:pt x="23694" y="27873"/>
                  </a:lnTo>
                  <a:cubicBezTo>
                    <a:pt x="23718" y="27873"/>
                    <a:pt x="23825" y="27897"/>
                    <a:pt x="23825" y="27897"/>
                  </a:cubicBezTo>
                  <a:lnTo>
                    <a:pt x="24063" y="27897"/>
                  </a:lnTo>
                  <a:cubicBezTo>
                    <a:pt x="24146" y="27921"/>
                    <a:pt x="24230" y="27933"/>
                    <a:pt x="24313" y="27933"/>
                  </a:cubicBezTo>
                  <a:lnTo>
                    <a:pt x="24372" y="27933"/>
                  </a:lnTo>
                  <a:cubicBezTo>
                    <a:pt x="24420" y="27933"/>
                    <a:pt x="24480" y="27933"/>
                    <a:pt x="24527" y="27921"/>
                  </a:cubicBezTo>
                  <a:cubicBezTo>
                    <a:pt x="24575" y="27933"/>
                    <a:pt x="24611" y="27933"/>
                    <a:pt x="24658" y="27933"/>
                  </a:cubicBezTo>
                  <a:lnTo>
                    <a:pt x="24718" y="27933"/>
                  </a:lnTo>
                  <a:cubicBezTo>
                    <a:pt x="24813" y="27933"/>
                    <a:pt x="24884" y="27921"/>
                    <a:pt x="24956" y="27897"/>
                  </a:cubicBezTo>
                  <a:lnTo>
                    <a:pt x="25075" y="27897"/>
                  </a:lnTo>
                  <a:cubicBezTo>
                    <a:pt x="25134" y="27909"/>
                    <a:pt x="25194" y="27909"/>
                    <a:pt x="25253" y="27909"/>
                  </a:cubicBezTo>
                  <a:cubicBezTo>
                    <a:pt x="25301" y="27909"/>
                    <a:pt x="25349" y="27897"/>
                    <a:pt x="25384" y="27897"/>
                  </a:cubicBezTo>
                  <a:cubicBezTo>
                    <a:pt x="25444" y="27897"/>
                    <a:pt x="25492" y="27873"/>
                    <a:pt x="25539" y="27861"/>
                  </a:cubicBezTo>
                  <a:lnTo>
                    <a:pt x="25718" y="27861"/>
                  </a:lnTo>
                  <a:cubicBezTo>
                    <a:pt x="25730" y="27861"/>
                    <a:pt x="25789" y="27861"/>
                    <a:pt x="25849" y="27850"/>
                  </a:cubicBezTo>
                  <a:cubicBezTo>
                    <a:pt x="25908" y="27850"/>
                    <a:pt x="25968" y="27838"/>
                    <a:pt x="26015" y="27802"/>
                  </a:cubicBezTo>
                  <a:cubicBezTo>
                    <a:pt x="26087" y="27802"/>
                    <a:pt x="26158" y="27790"/>
                    <a:pt x="26242" y="27778"/>
                  </a:cubicBezTo>
                  <a:lnTo>
                    <a:pt x="26277" y="27778"/>
                  </a:lnTo>
                  <a:cubicBezTo>
                    <a:pt x="26420" y="27754"/>
                    <a:pt x="26563" y="27730"/>
                    <a:pt x="26694" y="27695"/>
                  </a:cubicBezTo>
                  <a:cubicBezTo>
                    <a:pt x="26813" y="27683"/>
                    <a:pt x="26932" y="27659"/>
                    <a:pt x="27051" y="27623"/>
                  </a:cubicBezTo>
                  <a:cubicBezTo>
                    <a:pt x="27147" y="27611"/>
                    <a:pt x="27230" y="27599"/>
                    <a:pt x="27325" y="27564"/>
                  </a:cubicBezTo>
                  <a:cubicBezTo>
                    <a:pt x="27337" y="27552"/>
                    <a:pt x="27337" y="27552"/>
                    <a:pt x="27349" y="27552"/>
                  </a:cubicBezTo>
                  <a:lnTo>
                    <a:pt x="27528" y="27504"/>
                  </a:lnTo>
                  <a:cubicBezTo>
                    <a:pt x="27563" y="27492"/>
                    <a:pt x="27587" y="27492"/>
                    <a:pt x="27635" y="27480"/>
                  </a:cubicBezTo>
                  <a:cubicBezTo>
                    <a:pt x="27682" y="27457"/>
                    <a:pt x="27706" y="27457"/>
                    <a:pt x="27742" y="27445"/>
                  </a:cubicBezTo>
                  <a:lnTo>
                    <a:pt x="27754" y="27445"/>
                  </a:lnTo>
                  <a:cubicBezTo>
                    <a:pt x="27790" y="27433"/>
                    <a:pt x="27801" y="27433"/>
                    <a:pt x="27825" y="27421"/>
                  </a:cubicBezTo>
                  <a:lnTo>
                    <a:pt x="27861" y="27397"/>
                  </a:lnTo>
                  <a:cubicBezTo>
                    <a:pt x="27909" y="27385"/>
                    <a:pt x="27932" y="27373"/>
                    <a:pt x="27980" y="27361"/>
                  </a:cubicBezTo>
                  <a:cubicBezTo>
                    <a:pt x="28004" y="27361"/>
                    <a:pt x="28087" y="27326"/>
                    <a:pt x="28087" y="27326"/>
                  </a:cubicBezTo>
                  <a:cubicBezTo>
                    <a:pt x="28111" y="27314"/>
                    <a:pt x="28123" y="27314"/>
                    <a:pt x="28159" y="27302"/>
                  </a:cubicBezTo>
                  <a:cubicBezTo>
                    <a:pt x="28171" y="27278"/>
                    <a:pt x="28171" y="27278"/>
                    <a:pt x="28182" y="27278"/>
                  </a:cubicBezTo>
                  <a:cubicBezTo>
                    <a:pt x="28242" y="27266"/>
                    <a:pt x="28290" y="27242"/>
                    <a:pt x="28349" y="27218"/>
                  </a:cubicBezTo>
                  <a:lnTo>
                    <a:pt x="28409" y="27195"/>
                  </a:lnTo>
                  <a:cubicBezTo>
                    <a:pt x="28456" y="27183"/>
                    <a:pt x="28504" y="27159"/>
                    <a:pt x="28563" y="27135"/>
                  </a:cubicBezTo>
                  <a:cubicBezTo>
                    <a:pt x="28575" y="27135"/>
                    <a:pt x="28623" y="27099"/>
                    <a:pt x="28635" y="27099"/>
                  </a:cubicBezTo>
                  <a:cubicBezTo>
                    <a:pt x="28682" y="27088"/>
                    <a:pt x="28742" y="27064"/>
                    <a:pt x="28778" y="27040"/>
                  </a:cubicBezTo>
                  <a:lnTo>
                    <a:pt x="28861" y="27016"/>
                  </a:lnTo>
                  <a:lnTo>
                    <a:pt x="28944" y="26968"/>
                  </a:lnTo>
                  <a:lnTo>
                    <a:pt x="29040" y="26921"/>
                  </a:lnTo>
                  <a:cubicBezTo>
                    <a:pt x="29075" y="26909"/>
                    <a:pt x="29135" y="26885"/>
                    <a:pt x="29183" y="26849"/>
                  </a:cubicBezTo>
                  <a:cubicBezTo>
                    <a:pt x="29194" y="26849"/>
                    <a:pt x="29230" y="26837"/>
                    <a:pt x="29242" y="26826"/>
                  </a:cubicBezTo>
                  <a:cubicBezTo>
                    <a:pt x="29361" y="26766"/>
                    <a:pt x="29480" y="26707"/>
                    <a:pt x="29599" y="26623"/>
                  </a:cubicBezTo>
                  <a:cubicBezTo>
                    <a:pt x="29611" y="26611"/>
                    <a:pt x="29647" y="26599"/>
                    <a:pt x="29671" y="26587"/>
                  </a:cubicBezTo>
                  <a:cubicBezTo>
                    <a:pt x="29695" y="26587"/>
                    <a:pt x="29695" y="26564"/>
                    <a:pt x="29706" y="26564"/>
                  </a:cubicBezTo>
                  <a:cubicBezTo>
                    <a:pt x="29718" y="26552"/>
                    <a:pt x="29754" y="26540"/>
                    <a:pt x="29766" y="26528"/>
                  </a:cubicBezTo>
                  <a:cubicBezTo>
                    <a:pt x="29825" y="26492"/>
                    <a:pt x="29873" y="26445"/>
                    <a:pt x="29933" y="26421"/>
                  </a:cubicBezTo>
                  <a:cubicBezTo>
                    <a:pt x="29945" y="26409"/>
                    <a:pt x="30076" y="26314"/>
                    <a:pt x="30076" y="26314"/>
                  </a:cubicBezTo>
                  <a:cubicBezTo>
                    <a:pt x="30171" y="26254"/>
                    <a:pt x="30242" y="26195"/>
                    <a:pt x="30314" y="26135"/>
                  </a:cubicBezTo>
                  <a:cubicBezTo>
                    <a:pt x="30326" y="26123"/>
                    <a:pt x="30361" y="26111"/>
                    <a:pt x="30373" y="26087"/>
                  </a:cubicBezTo>
                  <a:lnTo>
                    <a:pt x="30409" y="26075"/>
                  </a:lnTo>
                  <a:cubicBezTo>
                    <a:pt x="30468" y="26028"/>
                    <a:pt x="30528" y="25992"/>
                    <a:pt x="30564" y="25945"/>
                  </a:cubicBezTo>
                  <a:cubicBezTo>
                    <a:pt x="30611" y="25897"/>
                    <a:pt x="30647" y="25873"/>
                    <a:pt x="30683" y="25837"/>
                  </a:cubicBezTo>
                  <a:lnTo>
                    <a:pt x="30730" y="25790"/>
                  </a:lnTo>
                  <a:lnTo>
                    <a:pt x="30778" y="25754"/>
                  </a:lnTo>
                  <a:lnTo>
                    <a:pt x="30790" y="25730"/>
                  </a:lnTo>
                  <a:cubicBezTo>
                    <a:pt x="30921" y="25611"/>
                    <a:pt x="31028" y="25516"/>
                    <a:pt x="31147" y="25397"/>
                  </a:cubicBezTo>
                  <a:lnTo>
                    <a:pt x="31183" y="25361"/>
                  </a:lnTo>
                  <a:lnTo>
                    <a:pt x="31219" y="25313"/>
                  </a:lnTo>
                  <a:lnTo>
                    <a:pt x="31314" y="25230"/>
                  </a:lnTo>
                  <a:cubicBezTo>
                    <a:pt x="31373" y="25171"/>
                    <a:pt x="31421" y="25123"/>
                    <a:pt x="31457" y="25063"/>
                  </a:cubicBezTo>
                  <a:lnTo>
                    <a:pt x="31480" y="25052"/>
                  </a:lnTo>
                  <a:cubicBezTo>
                    <a:pt x="31492" y="25052"/>
                    <a:pt x="31516" y="25004"/>
                    <a:pt x="31516" y="25004"/>
                  </a:cubicBezTo>
                  <a:cubicBezTo>
                    <a:pt x="31540" y="24992"/>
                    <a:pt x="31552" y="24956"/>
                    <a:pt x="31564" y="24944"/>
                  </a:cubicBezTo>
                  <a:cubicBezTo>
                    <a:pt x="31623" y="24873"/>
                    <a:pt x="31671" y="24813"/>
                    <a:pt x="31730" y="24742"/>
                  </a:cubicBezTo>
                  <a:cubicBezTo>
                    <a:pt x="31778" y="24694"/>
                    <a:pt x="31814" y="24635"/>
                    <a:pt x="31850" y="24587"/>
                  </a:cubicBezTo>
                  <a:cubicBezTo>
                    <a:pt x="31885" y="24540"/>
                    <a:pt x="31909" y="24516"/>
                    <a:pt x="31945" y="24468"/>
                  </a:cubicBezTo>
                  <a:lnTo>
                    <a:pt x="32028" y="24337"/>
                  </a:lnTo>
                  <a:lnTo>
                    <a:pt x="32040" y="24301"/>
                  </a:lnTo>
                  <a:cubicBezTo>
                    <a:pt x="32040" y="24290"/>
                    <a:pt x="32088" y="24218"/>
                    <a:pt x="32100" y="24206"/>
                  </a:cubicBezTo>
                  <a:cubicBezTo>
                    <a:pt x="32135" y="24159"/>
                    <a:pt x="32159" y="24099"/>
                    <a:pt x="32195" y="24051"/>
                  </a:cubicBezTo>
                  <a:lnTo>
                    <a:pt x="32254" y="23968"/>
                  </a:lnTo>
                  <a:lnTo>
                    <a:pt x="32302" y="23873"/>
                  </a:lnTo>
                  <a:cubicBezTo>
                    <a:pt x="32338" y="23789"/>
                    <a:pt x="32385" y="23694"/>
                    <a:pt x="32433" y="23623"/>
                  </a:cubicBezTo>
                  <a:cubicBezTo>
                    <a:pt x="32457" y="23575"/>
                    <a:pt x="32469" y="23528"/>
                    <a:pt x="32504" y="23492"/>
                  </a:cubicBezTo>
                  <a:cubicBezTo>
                    <a:pt x="32516" y="23444"/>
                    <a:pt x="32552" y="23408"/>
                    <a:pt x="32564" y="23373"/>
                  </a:cubicBezTo>
                  <a:lnTo>
                    <a:pt x="32576" y="23325"/>
                  </a:lnTo>
                  <a:cubicBezTo>
                    <a:pt x="32600" y="23313"/>
                    <a:pt x="32600" y="23278"/>
                    <a:pt x="32612" y="23266"/>
                  </a:cubicBezTo>
                  <a:cubicBezTo>
                    <a:pt x="32802" y="22897"/>
                    <a:pt x="32969" y="22480"/>
                    <a:pt x="33100" y="22039"/>
                  </a:cubicBezTo>
                  <a:lnTo>
                    <a:pt x="33112" y="22004"/>
                  </a:lnTo>
                  <a:cubicBezTo>
                    <a:pt x="33135" y="21908"/>
                    <a:pt x="33159" y="21825"/>
                    <a:pt x="33195" y="21730"/>
                  </a:cubicBezTo>
                  <a:cubicBezTo>
                    <a:pt x="33207" y="21658"/>
                    <a:pt x="33231" y="21587"/>
                    <a:pt x="33243" y="21503"/>
                  </a:cubicBezTo>
                  <a:cubicBezTo>
                    <a:pt x="33266" y="21492"/>
                    <a:pt x="33266" y="21492"/>
                    <a:pt x="33266" y="21480"/>
                  </a:cubicBezTo>
                  <a:cubicBezTo>
                    <a:pt x="33302" y="21325"/>
                    <a:pt x="33338" y="21170"/>
                    <a:pt x="33385" y="20992"/>
                  </a:cubicBezTo>
                  <a:cubicBezTo>
                    <a:pt x="33445" y="20730"/>
                    <a:pt x="33481" y="20480"/>
                    <a:pt x="33516" y="20241"/>
                  </a:cubicBezTo>
                  <a:cubicBezTo>
                    <a:pt x="33528" y="20194"/>
                    <a:pt x="33528" y="20170"/>
                    <a:pt x="33528" y="20122"/>
                  </a:cubicBezTo>
                  <a:cubicBezTo>
                    <a:pt x="33528" y="19753"/>
                    <a:pt x="33290" y="19444"/>
                    <a:pt x="32933" y="19337"/>
                  </a:cubicBezTo>
                  <a:cubicBezTo>
                    <a:pt x="33076" y="18551"/>
                    <a:pt x="33100" y="17741"/>
                    <a:pt x="33040" y="16943"/>
                  </a:cubicBezTo>
                  <a:lnTo>
                    <a:pt x="33040" y="16860"/>
                  </a:lnTo>
                  <a:cubicBezTo>
                    <a:pt x="33350" y="16348"/>
                    <a:pt x="33457" y="15717"/>
                    <a:pt x="33338" y="15122"/>
                  </a:cubicBezTo>
                  <a:lnTo>
                    <a:pt x="33278" y="14860"/>
                  </a:lnTo>
                  <a:cubicBezTo>
                    <a:pt x="33135" y="14122"/>
                    <a:pt x="32671" y="13514"/>
                    <a:pt x="32028" y="13169"/>
                  </a:cubicBezTo>
                  <a:cubicBezTo>
                    <a:pt x="31671" y="12419"/>
                    <a:pt x="31242" y="11705"/>
                    <a:pt x="30718" y="11014"/>
                  </a:cubicBezTo>
                  <a:cubicBezTo>
                    <a:pt x="30992" y="10133"/>
                    <a:pt x="30754" y="9181"/>
                    <a:pt x="30076" y="8550"/>
                  </a:cubicBezTo>
                  <a:lnTo>
                    <a:pt x="29885" y="8347"/>
                  </a:lnTo>
                  <a:cubicBezTo>
                    <a:pt x="29421" y="7907"/>
                    <a:pt x="28813" y="7657"/>
                    <a:pt x="28171" y="7657"/>
                  </a:cubicBezTo>
                  <a:cubicBezTo>
                    <a:pt x="27849" y="7657"/>
                    <a:pt x="27504" y="7716"/>
                    <a:pt x="27206" y="7847"/>
                  </a:cubicBezTo>
                  <a:cubicBezTo>
                    <a:pt x="26301" y="7299"/>
                    <a:pt x="25301" y="6835"/>
                    <a:pt x="24241" y="6478"/>
                  </a:cubicBezTo>
                  <a:cubicBezTo>
                    <a:pt x="24170" y="6311"/>
                    <a:pt x="24110" y="6133"/>
                    <a:pt x="24039" y="5954"/>
                  </a:cubicBezTo>
                  <a:cubicBezTo>
                    <a:pt x="23968" y="5763"/>
                    <a:pt x="23813" y="5609"/>
                    <a:pt x="23634" y="5525"/>
                  </a:cubicBezTo>
                  <a:cubicBezTo>
                    <a:pt x="23694" y="5335"/>
                    <a:pt x="23694" y="5121"/>
                    <a:pt x="23610" y="4930"/>
                  </a:cubicBezTo>
                  <a:lnTo>
                    <a:pt x="23432" y="4525"/>
                  </a:lnTo>
                  <a:cubicBezTo>
                    <a:pt x="22848" y="3227"/>
                    <a:pt x="22205" y="1846"/>
                    <a:pt x="21289" y="608"/>
                  </a:cubicBezTo>
                  <a:cubicBezTo>
                    <a:pt x="21253" y="489"/>
                    <a:pt x="21193" y="370"/>
                    <a:pt x="21110" y="287"/>
                  </a:cubicBezTo>
                  <a:cubicBezTo>
                    <a:pt x="20943" y="108"/>
                    <a:pt x="20729" y="13"/>
                    <a:pt x="205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420000" algn="bl" rotWithShape="0">
                <a:srgbClr val="000000">
                  <a:alpha val="1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3049;p54"/>
            <p:cNvSpPr/>
            <p:nvPr/>
          </p:nvSpPr>
          <p:spPr>
            <a:xfrm>
              <a:off x="1454325" y="3986325"/>
              <a:ext cx="707850" cy="548975"/>
            </a:xfrm>
            <a:custGeom>
              <a:avLst/>
              <a:gdLst/>
              <a:ahLst/>
              <a:cxnLst/>
              <a:rect l="l" t="t" r="r" b="b"/>
              <a:pathLst>
                <a:path w="28314" h="21959" extrusionOk="0">
                  <a:moveTo>
                    <a:pt x="14412" y="0"/>
                  </a:moveTo>
                  <a:cubicBezTo>
                    <a:pt x="12515" y="0"/>
                    <a:pt x="10637" y="258"/>
                    <a:pt x="8752" y="596"/>
                  </a:cubicBezTo>
                  <a:cubicBezTo>
                    <a:pt x="6776" y="953"/>
                    <a:pt x="5180" y="1811"/>
                    <a:pt x="3740" y="3311"/>
                  </a:cubicBezTo>
                  <a:cubicBezTo>
                    <a:pt x="2954" y="4168"/>
                    <a:pt x="2263" y="5132"/>
                    <a:pt x="1704" y="6168"/>
                  </a:cubicBezTo>
                  <a:cubicBezTo>
                    <a:pt x="811" y="7811"/>
                    <a:pt x="215" y="9621"/>
                    <a:pt x="108" y="11514"/>
                  </a:cubicBezTo>
                  <a:cubicBezTo>
                    <a:pt x="1" y="13395"/>
                    <a:pt x="418" y="15324"/>
                    <a:pt x="1418" y="16884"/>
                  </a:cubicBezTo>
                  <a:cubicBezTo>
                    <a:pt x="2597" y="18717"/>
                    <a:pt x="4490" y="19920"/>
                    <a:pt x="6407" y="20777"/>
                  </a:cubicBezTo>
                  <a:cubicBezTo>
                    <a:pt x="7932" y="21462"/>
                    <a:pt x="9584" y="21958"/>
                    <a:pt x="11233" y="21958"/>
                  </a:cubicBezTo>
                  <a:cubicBezTo>
                    <a:pt x="11733" y="21958"/>
                    <a:pt x="12233" y="21913"/>
                    <a:pt x="12729" y="21813"/>
                  </a:cubicBezTo>
                  <a:cubicBezTo>
                    <a:pt x="15289" y="21277"/>
                    <a:pt x="17479" y="19301"/>
                    <a:pt x="20087" y="19110"/>
                  </a:cubicBezTo>
                  <a:cubicBezTo>
                    <a:pt x="20264" y="19098"/>
                    <a:pt x="20444" y="19094"/>
                    <a:pt x="20624" y="19094"/>
                  </a:cubicBezTo>
                  <a:cubicBezTo>
                    <a:pt x="20995" y="19094"/>
                    <a:pt x="21370" y="19112"/>
                    <a:pt x="21741" y="19112"/>
                  </a:cubicBezTo>
                  <a:cubicBezTo>
                    <a:pt x="22059" y="19112"/>
                    <a:pt x="22374" y="19099"/>
                    <a:pt x="22682" y="19051"/>
                  </a:cubicBezTo>
                  <a:cubicBezTo>
                    <a:pt x="23421" y="18932"/>
                    <a:pt x="24111" y="18610"/>
                    <a:pt x="24742" y="18182"/>
                  </a:cubicBezTo>
                  <a:cubicBezTo>
                    <a:pt x="27076" y="16586"/>
                    <a:pt x="28314" y="13514"/>
                    <a:pt x="28076" y="10597"/>
                  </a:cubicBezTo>
                  <a:cubicBezTo>
                    <a:pt x="27838" y="7680"/>
                    <a:pt x="26242" y="4966"/>
                    <a:pt x="24052" y="3168"/>
                  </a:cubicBezTo>
                  <a:cubicBezTo>
                    <a:pt x="21873" y="1370"/>
                    <a:pt x="19110" y="394"/>
                    <a:pt x="16348" y="96"/>
                  </a:cubicBezTo>
                  <a:cubicBezTo>
                    <a:pt x="15700" y="30"/>
                    <a:pt x="15055" y="0"/>
                    <a:pt x="144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3050;p54"/>
            <p:cNvSpPr/>
            <p:nvPr/>
          </p:nvSpPr>
          <p:spPr>
            <a:xfrm>
              <a:off x="1628175" y="3848225"/>
              <a:ext cx="331300" cy="331275"/>
            </a:xfrm>
            <a:custGeom>
              <a:avLst/>
              <a:gdLst/>
              <a:ahLst/>
              <a:cxnLst/>
              <a:rect l="l" t="t" r="r" b="b"/>
              <a:pathLst>
                <a:path w="13252" h="13251" extrusionOk="0">
                  <a:moveTo>
                    <a:pt x="9335" y="0"/>
                  </a:moveTo>
                  <a:cubicBezTo>
                    <a:pt x="8311" y="560"/>
                    <a:pt x="7239" y="1036"/>
                    <a:pt x="6180" y="1560"/>
                  </a:cubicBezTo>
                  <a:cubicBezTo>
                    <a:pt x="6358" y="1822"/>
                    <a:pt x="6501" y="2120"/>
                    <a:pt x="6644" y="2322"/>
                  </a:cubicBezTo>
                  <a:cubicBezTo>
                    <a:pt x="6822" y="2596"/>
                    <a:pt x="7013" y="2882"/>
                    <a:pt x="7120" y="3191"/>
                  </a:cubicBezTo>
                  <a:cubicBezTo>
                    <a:pt x="7192" y="3417"/>
                    <a:pt x="7203" y="3715"/>
                    <a:pt x="7001" y="3822"/>
                  </a:cubicBezTo>
                  <a:cubicBezTo>
                    <a:pt x="6957" y="3840"/>
                    <a:pt x="6913" y="3848"/>
                    <a:pt x="6870" y="3848"/>
                  </a:cubicBezTo>
                  <a:cubicBezTo>
                    <a:pt x="6713" y="3848"/>
                    <a:pt x="6560" y="3744"/>
                    <a:pt x="6430" y="3632"/>
                  </a:cubicBezTo>
                  <a:cubicBezTo>
                    <a:pt x="5941" y="3167"/>
                    <a:pt x="5537" y="2632"/>
                    <a:pt x="5191" y="2048"/>
                  </a:cubicBezTo>
                  <a:cubicBezTo>
                    <a:pt x="4929" y="2203"/>
                    <a:pt x="4644" y="2346"/>
                    <a:pt x="4382" y="2513"/>
                  </a:cubicBezTo>
                  <a:cubicBezTo>
                    <a:pt x="3048" y="3322"/>
                    <a:pt x="1774" y="4358"/>
                    <a:pt x="953" y="5703"/>
                  </a:cubicBezTo>
                  <a:cubicBezTo>
                    <a:pt x="1084" y="5715"/>
                    <a:pt x="1203" y="5727"/>
                    <a:pt x="1310" y="5763"/>
                  </a:cubicBezTo>
                  <a:cubicBezTo>
                    <a:pt x="1488" y="5799"/>
                    <a:pt x="1667" y="5882"/>
                    <a:pt x="1798" y="6025"/>
                  </a:cubicBezTo>
                  <a:cubicBezTo>
                    <a:pt x="1917" y="6156"/>
                    <a:pt x="1977" y="6382"/>
                    <a:pt x="1893" y="6549"/>
                  </a:cubicBezTo>
                  <a:cubicBezTo>
                    <a:pt x="1846" y="6632"/>
                    <a:pt x="1762" y="6715"/>
                    <a:pt x="1655" y="6775"/>
                  </a:cubicBezTo>
                  <a:cubicBezTo>
                    <a:pt x="1454" y="6892"/>
                    <a:pt x="1215" y="6952"/>
                    <a:pt x="977" y="6952"/>
                  </a:cubicBezTo>
                  <a:cubicBezTo>
                    <a:pt x="777" y="6952"/>
                    <a:pt x="579" y="6910"/>
                    <a:pt x="405" y="6823"/>
                  </a:cubicBezTo>
                  <a:lnTo>
                    <a:pt x="405" y="6823"/>
                  </a:lnTo>
                  <a:cubicBezTo>
                    <a:pt x="60" y="7787"/>
                    <a:pt x="0" y="8882"/>
                    <a:pt x="524" y="9752"/>
                  </a:cubicBezTo>
                  <a:cubicBezTo>
                    <a:pt x="1131" y="10764"/>
                    <a:pt x="2334" y="11216"/>
                    <a:pt x="3489" y="11490"/>
                  </a:cubicBezTo>
                  <a:cubicBezTo>
                    <a:pt x="4060" y="11619"/>
                    <a:pt x="4652" y="11719"/>
                    <a:pt x="5236" y="11719"/>
                  </a:cubicBezTo>
                  <a:cubicBezTo>
                    <a:pt x="5296" y="11719"/>
                    <a:pt x="5357" y="11718"/>
                    <a:pt x="5418" y="11716"/>
                  </a:cubicBezTo>
                  <a:cubicBezTo>
                    <a:pt x="6025" y="11680"/>
                    <a:pt x="6596" y="11621"/>
                    <a:pt x="7144" y="11359"/>
                  </a:cubicBezTo>
                  <a:cubicBezTo>
                    <a:pt x="7739" y="12252"/>
                    <a:pt x="8632" y="12966"/>
                    <a:pt x="9680" y="13181"/>
                  </a:cubicBezTo>
                  <a:cubicBezTo>
                    <a:pt x="9891" y="13228"/>
                    <a:pt x="10108" y="13251"/>
                    <a:pt x="10325" y="13251"/>
                  </a:cubicBezTo>
                  <a:cubicBezTo>
                    <a:pt x="10879" y="13251"/>
                    <a:pt x="11433" y="13099"/>
                    <a:pt x="11895" y="12800"/>
                  </a:cubicBezTo>
                  <a:cubicBezTo>
                    <a:pt x="11847" y="12740"/>
                    <a:pt x="11799" y="12681"/>
                    <a:pt x="11775" y="12621"/>
                  </a:cubicBezTo>
                  <a:cubicBezTo>
                    <a:pt x="11704" y="12466"/>
                    <a:pt x="11680" y="12311"/>
                    <a:pt x="11668" y="12145"/>
                  </a:cubicBezTo>
                  <a:cubicBezTo>
                    <a:pt x="11668" y="11919"/>
                    <a:pt x="11716" y="11680"/>
                    <a:pt x="11895" y="11549"/>
                  </a:cubicBezTo>
                  <a:cubicBezTo>
                    <a:pt x="11971" y="11491"/>
                    <a:pt x="12062" y="11466"/>
                    <a:pt x="12156" y="11466"/>
                  </a:cubicBezTo>
                  <a:cubicBezTo>
                    <a:pt x="12310" y="11466"/>
                    <a:pt x="12476" y="11532"/>
                    <a:pt x="12609" y="11621"/>
                  </a:cubicBezTo>
                  <a:cubicBezTo>
                    <a:pt x="12668" y="11668"/>
                    <a:pt x="12728" y="11716"/>
                    <a:pt x="12788" y="11776"/>
                  </a:cubicBezTo>
                  <a:cubicBezTo>
                    <a:pt x="13014" y="11311"/>
                    <a:pt x="13097" y="10776"/>
                    <a:pt x="13145" y="10252"/>
                  </a:cubicBezTo>
                  <a:cubicBezTo>
                    <a:pt x="13252" y="8585"/>
                    <a:pt x="12776" y="6942"/>
                    <a:pt x="12145" y="5382"/>
                  </a:cubicBezTo>
                  <a:cubicBezTo>
                    <a:pt x="11868" y="5453"/>
                    <a:pt x="11558" y="5486"/>
                    <a:pt x="11308" y="5486"/>
                  </a:cubicBezTo>
                  <a:cubicBezTo>
                    <a:pt x="11137" y="5486"/>
                    <a:pt x="10993" y="5470"/>
                    <a:pt x="10906" y="5442"/>
                  </a:cubicBezTo>
                  <a:cubicBezTo>
                    <a:pt x="10787" y="5418"/>
                    <a:pt x="10668" y="5358"/>
                    <a:pt x="10585" y="5263"/>
                  </a:cubicBezTo>
                  <a:cubicBezTo>
                    <a:pt x="10490" y="5180"/>
                    <a:pt x="10430" y="5061"/>
                    <a:pt x="10466" y="4941"/>
                  </a:cubicBezTo>
                  <a:cubicBezTo>
                    <a:pt x="10490" y="4775"/>
                    <a:pt x="10656" y="4668"/>
                    <a:pt x="10811" y="4608"/>
                  </a:cubicBezTo>
                  <a:cubicBezTo>
                    <a:pt x="10990" y="4537"/>
                    <a:pt x="11347" y="4429"/>
                    <a:pt x="11728" y="4370"/>
                  </a:cubicBezTo>
                  <a:lnTo>
                    <a:pt x="11549" y="3965"/>
                  </a:lnTo>
                  <a:cubicBezTo>
                    <a:pt x="10930" y="2584"/>
                    <a:pt x="10275" y="1191"/>
                    <a:pt x="93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3051;p54"/>
            <p:cNvSpPr/>
            <p:nvPr/>
          </p:nvSpPr>
          <p:spPr>
            <a:xfrm>
              <a:off x="1804075" y="3847325"/>
              <a:ext cx="58975" cy="285475"/>
            </a:xfrm>
            <a:custGeom>
              <a:avLst/>
              <a:gdLst/>
              <a:ahLst/>
              <a:cxnLst/>
              <a:rect l="l" t="t" r="r" b="b"/>
              <a:pathLst>
                <a:path w="2359" h="11419" extrusionOk="0">
                  <a:moveTo>
                    <a:pt x="2323" y="1"/>
                  </a:moveTo>
                  <a:cubicBezTo>
                    <a:pt x="2311" y="1"/>
                    <a:pt x="2299" y="24"/>
                    <a:pt x="2299" y="36"/>
                  </a:cubicBezTo>
                  <a:cubicBezTo>
                    <a:pt x="2108" y="3918"/>
                    <a:pt x="1334" y="7728"/>
                    <a:pt x="1" y="11395"/>
                  </a:cubicBezTo>
                  <a:cubicBezTo>
                    <a:pt x="1" y="11395"/>
                    <a:pt x="1" y="11419"/>
                    <a:pt x="37" y="11419"/>
                  </a:cubicBezTo>
                  <a:cubicBezTo>
                    <a:pt x="37" y="11419"/>
                    <a:pt x="42" y="11413"/>
                    <a:pt x="49" y="11413"/>
                  </a:cubicBezTo>
                  <a:cubicBezTo>
                    <a:pt x="52" y="11413"/>
                    <a:pt x="56" y="11415"/>
                    <a:pt x="60" y="11419"/>
                  </a:cubicBezTo>
                  <a:cubicBezTo>
                    <a:pt x="1394" y="7764"/>
                    <a:pt x="2168" y="3918"/>
                    <a:pt x="2358" y="36"/>
                  </a:cubicBezTo>
                  <a:cubicBezTo>
                    <a:pt x="2358" y="24"/>
                    <a:pt x="2346" y="1"/>
                    <a:pt x="2323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3052;p54"/>
            <p:cNvSpPr/>
            <p:nvPr/>
          </p:nvSpPr>
          <p:spPr>
            <a:xfrm>
              <a:off x="1852900" y="4029575"/>
              <a:ext cx="59550" cy="60975"/>
            </a:xfrm>
            <a:custGeom>
              <a:avLst/>
              <a:gdLst/>
              <a:ahLst/>
              <a:cxnLst/>
              <a:rect l="l" t="t" r="r" b="b"/>
              <a:pathLst>
                <a:path w="2382" h="2439" extrusionOk="0">
                  <a:moveTo>
                    <a:pt x="429" y="69"/>
                  </a:moveTo>
                  <a:cubicBezTo>
                    <a:pt x="881" y="69"/>
                    <a:pt x="1620" y="676"/>
                    <a:pt x="1822" y="890"/>
                  </a:cubicBezTo>
                  <a:cubicBezTo>
                    <a:pt x="2060" y="1140"/>
                    <a:pt x="2203" y="1390"/>
                    <a:pt x="2263" y="1628"/>
                  </a:cubicBezTo>
                  <a:cubicBezTo>
                    <a:pt x="2310" y="1807"/>
                    <a:pt x="2310" y="1962"/>
                    <a:pt x="2263" y="2093"/>
                  </a:cubicBezTo>
                  <a:cubicBezTo>
                    <a:pt x="2203" y="2259"/>
                    <a:pt x="2072" y="2355"/>
                    <a:pt x="1941" y="2379"/>
                  </a:cubicBezTo>
                  <a:cubicBezTo>
                    <a:pt x="1929" y="2380"/>
                    <a:pt x="1916" y="2380"/>
                    <a:pt x="1904" y="2380"/>
                  </a:cubicBezTo>
                  <a:cubicBezTo>
                    <a:pt x="1797" y="2380"/>
                    <a:pt x="1692" y="2337"/>
                    <a:pt x="1596" y="2283"/>
                  </a:cubicBezTo>
                  <a:cubicBezTo>
                    <a:pt x="1227" y="2093"/>
                    <a:pt x="881" y="1807"/>
                    <a:pt x="608" y="1486"/>
                  </a:cubicBezTo>
                  <a:cubicBezTo>
                    <a:pt x="429" y="1271"/>
                    <a:pt x="24" y="795"/>
                    <a:pt x="72" y="438"/>
                  </a:cubicBezTo>
                  <a:cubicBezTo>
                    <a:pt x="108" y="247"/>
                    <a:pt x="179" y="128"/>
                    <a:pt x="310" y="81"/>
                  </a:cubicBezTo>
                  <a:cubicBezTo>
                    <a:pt x="358" y="69"/>
                    <a:pt x="393" y="69"/>
                    <a:pt x="429" y="69"/>
                  </a:cubicBezTo>
                  <a:close/>
                  <a:moveTo>
                    <a:pt x="450" y="0"/>
                  </a:moveTo>
                  <a:cubicBezTo>
                    <a:pt x="400" y="0"/>
                    <a:pt x="353" y="7"/>
                    <a:pt x="310" y="21"/>
                  </a:cubicBezTo>
                  <a:cubicBezTo>
                    <a:pt x="167" y="69"/>
                    <a:pt x="72" y="200"/>
                    <a:pt x="48" y="426"/>
                  </a:cubicBezTo>
                  <a:cubicBezTo>
                    <a:pt x="0" y="747"/>
                    <a:pt x="310" y="1176"/>
                    <a:pt x="584" y="1509"/>
                  </a:cubicBezTo>
                  <a:cubicBezTo>
                    <a:pt x="846" y="1855"/>
                    <a:pt x="1191" y="2140"/>
                    <a:pt x="1584" y="2331"/>
                  </a:cubicBezTo>
                  <a:cubicBezTo>
                    <a:pt x="1679" y="2390"/>
                    <a:pt x="1786" y="2438"/>
                    <a:pt x="1905" y="2438"/>
                  </a:cubicBezTo>
                  <a:cubicBezTo>
                    <a:pt x="1917" y="2438"/>
                    <a:pt x="1941" y="2438"/>
                    <a:pt x="1965" y="2414"/>
                  </a:cubicBezTo>
                  <a:cubicBezTo>
                    <a:pt x="2132" y="2402"/>
                    <a:pt x="2275" y="2271"/>
                    <a:pt x="2334" y="2105"/>
                  </a:cubicBezTo>
                  <a:cubicBezTo>
                    <a:pt x="2382" y="1974"/>
                    <a:pt x="2382" y="1795"/>
                    <a:pt x="2334" y="1617"/>
                  </a:cubicBezTo>
                  <a:cubicBezTo>
                    <a:pt x="2263" y="1355"/>
                    <a:pt x="2120" y="1105"/>
                    <a:pt x="1882" y="843"/>
                  </a:cubicBezTo>
                  <a:cubicBezTo>
                    <a:pt x="1698" y="648"/>
                    <a:pt x="943" y="0"/>
                    <a:pt x="450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3053;p54"/>
            <p:cNvSpPr/>
            <p:nvPr/>
          </p:nvSpPr>
          <p:spPr>
            <a:xfrm>
              <a:off x="1701400" y="4033800"/>
              <a:ext cx="88725" cy="74900"/>
            </a:xfrm>
            <a:custGeom>
              <a:avLst/>
              <a:gdLst/>
              <a:ahLst/>
              <a:cxnLst/>
              <a:rect l="l" t="t" r="r" b="b"/>
              <a:pathLst>
                <a:path w="3549" h="2996" extrusionOk="0">
                  <a:moveTo>
                    <a:pt x="1786" y="43"/>
                  </a:moveTo>
                  <a:cubicBezTo>
                    <a:pt x="2322" y="43"/>
                    <a:pt x="2846" y="269"/>
                    <a:pt x="3191" y="638"/>
                  </a:cubicBezTo>
                  <a:cubicBezTo>
                    <a:pt x="3310" y="793"/>
                    <a:pt x="3477" y="1019"/>
                    <a:pt x="3489" y="1281"/>
                  </a:cubicBezTo>
                  <a:cubicBezTo>
                    <a:pt x="3501" y="1436"/>
                    <a:pt x="3477" y="1602"/>
                    <a:pt x="3393" y="1781"/>
                  </a:cubicBezTo>
                  <a:cubicBezTo>
                    <a:pt x="3203" y="2293"/>
                    <a:pt x="2774" y="2674"/>
                    <a:pt x="2250" y="2841"/>
                  </a:cubicBezTo>
                  <a:cubicBezTo>
                    <a:pt x="2071" y="2897"/>
                    <a:pt x="1887" y="2925"/>
                    <a:pt x="1703" y="2925"/>
                  </a:cubicBezTo>
                  <a:cubicBezTo>
                    <a:pt x="1350" y="2925"/>
                    <a:pt x="1000" y="2822"/>
                    <a:pt x="703" y="2626"/>
                  </a:cubicBezTo>
                  <a:cubicBezTo>
                    <a:pt x="417" y="2424"/>
                    <a:pt x="226" y="2174"/>
                    <a:pt x="155" y="1888"/>
                  </a:cubicBezTo>
                  <a:cubicBezTo>
                    <a:pt x="83" y="1567"/>
                    <a:pt x="167" y="1174"/>
                    <a:pt x="405" y="840"/>
                  </a:cubicBezTo>
                  <a:cubicBezTo>
                    <a:pt x="762" y="316"/>
                    <a:pt x="1155" y="78"/>
                    <a:pt x="1667" y="43"/>
                  </a:cubicBezTo>
                  <a:close/>
                  <a:moveTo>
                    <a:pt x="1808" y="1"/>
                  </a:moveTo>
                  <a:cubicBezTo>
                    <a:pt x="1758" y="1"/>
                    <a:pt x="1706" y="3"/>
                    <a:pt x="1655" y="7"/>
                  </a:cubicBezTo>
                  <a:cubicBezTo>
                    <a:pt x="1119" y="31"/>
                    <a:pt x="715" y="281"/>
                    <a:pt x="345" y="816"/>
                  </a:cubicBezTo>
                  <a:cubicBezTo>
                    <a:pt x="95" y="1174"/>
                    <a:pt x="0" y="1578"/>
                    <a:pt x="95" y="1924"/>
                  </a:cubicBezTo>
                  <a:cubicBezTo>
                    <a:pt x="167" y="2210"/>
                    <a:pt x="381" y="2483"/>
                    <a:pt x="679" y="2686"/>
                  </a:cubicBezTo>
                  <a:cubicBezTo>
                    <a:pt x="988" y="2888"/>
                    <a:pt x="1346" y="2995"/>
                    <a:pt x="1715" y="2995"/>
                  </a:cubicBezTo>
                  <a:cubicBezTo>
                    <a:pt x="1893" y="2995"/>
                    <a:pt x="2084" y="2983"/>
                    <a:pt x="2262" y="2924"/>
                  </a:cubicBezTo>
                  <a:cubicBezTo>
                    <a:pt x="2786" y="2757"/>
                    <a:pt x="3239" y="2352"/>
                    <a:pt x="3441" y="1829"/>
                  </a:cubicBezTo>
                  <a:cubicBezTo>
                    <a:pt x="3512" y="1638"/>
                    <a:pt x="3548" y="1459"/>
                    <a:pt x="3536" y="1293"/>
                  </a:cubicBezTo>
                  <a:cubicBezTo>
                    <a:pt x="3512" y="1078"/>
                    <a:pt x="3417" y="840"/>
                    <a:pt x="3215" y="626"/>
                  </a:cubicBezTo>
                  <a:cubicBezTo>
                    <a:pt x="2877" y="234"/>
                    <a:pt x="2359" y="1"/>
                    <a:pt x="1808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3054;p54"/>
            <p:cNvSpPr/>
            <p:nvPr/>
          </p:nvSpPr>
          <p:spPr>
            <a:xfrm>
              <a:off x="1676100" y="4114925"/>
              <a:ext cx="135150" cy="172375"/>
            </a:xfrm>
            <a:custGeom>
              <a:avLst/>
              <a:gdLst/>
              <a:ahLst/>
              <a:cxnLst/>
              <a:rect l="l" t="t" r="r" b="b"/>
              <a:pathLst>
                <a:path w="5406" h="6895" extrusionOk="0">
                  <a:moveTo>
                    <a:pt x="5394" y="0"/>
                  </a:moveTo>
                  <a:cubicBezTo>
                    <a:pt x="5382" y="0"/>
                    <a:pt x="5358" y="0"/>
                    <a:pt x="5358" y="12"/>
                  </a:cubicBezTo>
                  <a:cubicBezTo>
                    <a:pt x="4917" y="1167"/>
                    <a:pt x="4274" y="2632"/>
                    <a:pt x="3322" y="3941"/>
                  </a:cubicBezTo>
                  <a:cubicBezTo>
                    <a:pt x="2381" y="5239"/>
                    <a:pt x="1238" y="6239"/>
                    <a:pt x="24" y="6846"/>
                  </a:cubicBezTo>
                  <a:cubicBezTo>
                    <a:pt x="0" y="6846"/>
                    <a:pt x="0" y="6858"/>
                    <a:pt x="0" y="6882"/>
                  </a:cubicBezTo>
                  <a:cubicBezTo>
                    <a:pt x="24" y="6894"/>
                    <a:pt x="24" y="6894"/>
                    <a:pt x="36" y="6894"/>
                  </a:cubicBezTo>
                  <a:cubicBezTo>
                    <a:pt x="1274" y="6287"/>
                    <a:pt x="2417" y="5275"/>
                    <a:pt x="3358" y="3977"/>
                  </a:cubicBezTo>
                  <a:cubicBezTo>
                    <a:pt x="4322" y="2667"/>
                    <a:pt x="4965" y="1179"/>
                    <a:pt x="5406" y="36"/>
                  </a:cubicBezTo>
                  <a:cubicBezTo>
                    <a:pt x="5406" y="12"/>
                    <a:pt x="5406" y="0"/>
                    <a:pt x="5394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3055;p54"/>
            <p:cNvSpPr/>
            <p:nvPr/>
          </p:nvSpPr>
          <p:spPr>
            <a:xfrm>
              <a:off x="1537375" y="4058375"/>
              <a:ext cx="407525" cy="407200"/>
            </a:xfrm>
            <a:custGeom>
              <a:avLst/>
              <a:gdLst/>
              <a:ahLst/>
              <a:cxnLst/>
              <a:rect l="l" t="t" r="r" b="b"/>
              <a:pathLst>
                <a:path w="16301" h="16288" extrusionOk="0">
                  <a:moveTo>
                    <a:pt x="8157" y="4120"/>
                  </a:moveTo>
                  <a:cubicBezTo>
                    <a:pt x="8395" y="4120"/>
                    <a:pt x="8621" y="4144"/>
                    <a:pt x="8823" y="4179"/>
                  </a:cubicBezTo>
                  <a:cubicBezTo>
                    <a:pt x="9740" y="4334"/>
                    <a:pt x="10538" y="4798"/>
                    <a:pt x="11121" y="5453"/>
                  </a:cubicBezTo>
                  <a:cubicBezTo>
                    <a:pt x="11752" y="6156"/>
                    <a:pt x="12145" y="7096"/>
                    <a:pt x="12145" y="8132"/>
                  </a:cubicBezTo>
                  <a:cubicBezTo>
                    <a:pt x="12145" y="8239"/>
                    <a:pt x="12145" y="8370"/>
                    <a:pt x="12133" y="8465"/>
                  </a:cubicBezTo>
                  <a:cubicBezTo>
                    <a:pt x="12026" y="9799"/>
                    <a:pt x="11264" y="10942"/>
                    <a:pt x="10169" y="11585"/>
                  </a:cubicBezTo>
                  <a:cubicBezTo>
                    <a:pt x="9573" y="11918"/>
                    <a:pt x="8883" y="12121"/>
                    <a:pt x="8157" y="12121"/>
                  </a:cubicBezTo>
                  <a:cubicBezTo>
                    <a:pt x="7859" y="12121"/>
                    <a:pt x="7573" y="12085"/>
                    <a:pt x="7311" y="12025"/>
                  </a:cubicBezTo>
                  <a:cubicBezTo>
                    <a:pt x="6192" y="11787"/>
                    <a:pt x="5251" y="11073"/>
                    <a:pt x="4692" y="10120"/>
                  </a:cubicBezTo>
                  <a:cubicBezTo>
                    <a:pt x="4347" y="9525"/>
                    <a:pt x="4156" y="8846"/>
                    <a:pt x="4156" y="8108"/>
                  </a:cubicBezTo>
                  <a:cubicBezTo>
                    <a:pt x="4156" y="7870"/>
                    <a:pt x="4168" y="7656"/>
                    <a:pt x="4216" y="7430"/>
                  </a:cubicBezTo>
                  <a:cubicBezTo>
                    <a:pt x="4406" y="6299"/>
                    <a:pt x="5085" y="5310"/>
                    <a:pt x="6025" y="4739"/>
                  </a:cubicBezTo>
                  <a:cubicBezTo>
                    <a:pt x="6633" y="4346"/>
                    <a:pt x="7383" y="4120"/>
                    <a:pt x="8157" y="4120"/>
                  </a:cubicBezTo>
                  <a:close/>
                  <a:moveTo>
                    <a:pt x="8157" y="0"/>
                  </a:moveTo>
                  <a:cubicBezTo>
                    <a:pt x="6442" y="0"/>
                    <a:pt x="4870" y="524"/>
                    <a:pt x="3561" y="1417"/>
                  </a:cubicBezTo>
                  <a:cubicBezTo>
                    <a:pt x="1656" y="2715"/>
                    <a:pt x="346" y="4810"/>
                    <a:pt x="60" y="7203"/>
                  </a:cubicBezTo>
                  <a:cubicBezTo>
                    <a:pt x="37" y="7513"/>
                    <a:pt x="1" y="7811"/>
                    <a:pt x="1" y="8132"/>
                  </a:cubicBezTo>
                  <a:cubicBezTo>
                    <a:pt x="1" y="10109"/>
                    <a:pt x="703" y="11906"/>
                    <a:pt x="1858" y="13323"/>
                  </a:cubicBezTo>
                  <a:cubicBezTo>
                    <a:pt x="3144" y="14871"/>
                    <a:pt x="4990" y="15931"/>
                    <a:pt x="7073" y="16205"/>
                  </a:cubicBezTo>
                  <a:cubicBezTo>
                    <a:pt x="7418" y="16252"/>
                    <a:pt x="7776" y="16288"/>
                    <a:pt x="8133" y="16288"/>
                  </a:cubicBezTo>
                  <a:cubicBezTo>
                    <a:pt x="10109" y="16288"/>
                    <a:pt x="11943" y="15574"/>
                    <a:pt x="13348" y="14395"/>
                  </a:cubicBezTo>
                  <a:cubicBezTo>
                    <a:pt x="14824" y="13157"/>
                    <a:pt x="15848" y="11418"/>
                    <a:pt x="16169" y="9418"/>
                  </a:cubicBezTo>
                  <a:cubicBezTo>
                    <a:pt x="16229" y="9001"/>
                    <a:pt x="16265" y="8573"/>
                    <a:pt x="16265" y="8144"/>
                  </a:cubicBezTo>
                  <a:cubicBezTo>
                    <a:pt x="16300" y="6084"/>
                    <a:pt x="15550" y="4227"/>
                    <a:pt x="14324" y="2810"/>
                  </a:cubicBezTo>
                  <a:cubicBezTo>
                    <a:pt x="13205" y="1524"/>
                    <a:pt x="11681" y="584"/>
                    <a:pt x="9954" y="191"/>
                  </a:cubicBezTo>
                  <a:cubicBezTo>
                    <a:pt x="9383" y="60"/>
                    <a:pt x="8788" y="0"/>
                    <a:pt x="81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3056;p54"/>
            <p:cNvSpPr/>
            <p:nvPr/>
          </p:nvSpPr>
          <p:spPr>
            <a:xfrm>
              <a:off x="1626975" y="4057475"/>
              <a:ext cx="159275" cy="118800"/>
            </a:xfrm>
            <a:custGeom>
              <a:avLst/>
              <a:gdLst/>
              <a:ahLst/>
              <a:cxnLst/>
              <a:rect l="l" t="t" r="r" b="b"/>
              <a:pathLst>
                <a:path w="6371" h="4752" extrusionOk="0">
                  <a:moveTo>
                    <a:pt x="4608" y="0"/>
                  </a:moveTo>
                  <a:cubicBezTo>
                    <a:pt x="2894" y="0"/>
                    <a:pt x="1310" y="524"/>
                    <a:pt x="1" y="1417"/>
                  </a:cubicBezTo>
                  <a:cubicBezTo>
                    <a:pt x="536" y="2120"/>
                    <a:pt x="1060" y="2822"/>
                    <a:pt x="1584" y="3537"/>
                  </a:cubicBezTo>
                  <a:cubicBezTo>
                    <a:pt x="1882" y="3941"/>
                    <a:pt x="2179" y="4334"/>
                    <a:pt x="2465" y="4751"/>
                  </a:cubicBezTo>
                  <a:cubicBezTo>
                    <a:pt x="3072" y="4370"/>
                    <a:pt x="3799" y="4144"/>
                    <a:pt x="4584" y="4144"/>
                  </a:cubicBezTo>
                  <a:cubicBezTo>
                    <a:pt x="4811" y="4144"/>
                    <a:pt x="5037" y="4156"/>
                    <a:pt x="5263" y="4203"/>
                  </a:cubicBezTo>
                  <a:cubicBezTo>
                    <a:pt x="5382" y="3715"/>
                    <a:pt x="5513" y="3227"/>
                    <a:pt x="5644" y="2751"/>
                  </a:cubicBezTo>
                  <a:cubicBezTo>
                    <a:pt x="5882" y="1894"/>
                    <a:pt x="6120" y="1060"/>
                    <a:pt x="6370" y="215"/>
                  </a:cubicBezTo>
                  <a:cubicBezTo>
                    <a:pt x="5799" y="84"/>
                    <a:pt x="5204" y="24"/>
                    <a:pt x="4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3057;p54"/>
            <p:cNvSpPr/>
            <p:nvPr/>
          </p:nvSpPr>
          <p:spPr>
            <a:xfrm>
              <a:off x="1815700" y="4128625"/>
              <a:ext cx="129200" cy="164925"/>
            </a:xfrm>
            <a:custGeom>
              <a:avLst/>
              <a:gdLst/>
              <a:ahLst/>
              <a:cxnLst/>
              <a:rect l="l" t="t" r="r" b="b"/>
              <a:pathLst>
                <a:path w="5168" h="6597" extrusionOk="0">
                  <a:moveTo>
                    <a:pt x="3191" y="0"/>
                  </a:moveTo>
                  <a:cubicBezTo>
                    <a:pt x="2536" y="583"/>
                    <a:pt x="1858" y="1155"/>
                    <a:pt x="1179" y="1703"/>
                  </a:cubicBezTo>
                  <a:cubicBezTo>
                    <a:pt x="786" y="2012"/>
                    <a:pt x="393" y="2322"/>
                    <a:pt x="0" y="2643"/>
                  </a:cubicBezTo>
                  <a:cubicBezTo>
                    <a:pt x="643" y="3346"/>
                    <a:pt x="1024" y="4286"/>
                    <a:pt x="1024" y="5322"/>
                  </a:cubicBezTo>
                  <a:cubicBezTo>
                    <a:pt x="1024" y="5429"/>
                    <a:pt x="1024" y="5536"/>
                    <a:pt x="1012" y="5655"/>
                  </a:cubicBezTo>
                  <a:cubicBezTo>
                    <a:pt x="1500" y="5763"/>
                    <a:pt x="2000" y="5870"/>
                    <a:pt x="2489" y="5989"/>
                  </a:cubicBezTo>
                  <a:cubicBezTo>
                    <a:pt x="3346" y="6179"/>
                    <a:pt x="4203" y="6394"/>
                    <a:pt x="5060" y="6596"/>
                  </a:cubicBezTo>
                  <a:cubicBezTo>
                    <a:pt x="5132" y="6179"/>
                    <a:pt x="5167" y="5751"/>
                    <a:pt x="5167" y="5322"/>
                  </a:cubicBezTo>
                  <a:cubicBezTo>
                    <a:pt x="5167" y="3274"/>
                    <a:pt x="4417" y="1417"/>
                    <a:pt x="3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3058;p54"/>
            <p:cNvSpPr/>
            <p:nvPr/>
          </p:nvSpPr>
          <p:spPr>
            <a:xfrm>
              <a:off x="1714775" y="4347975"/>
              <a:ext cx="157200" cy="116725"/>
            </a:xfrm>
            <a:custGeom>
              <a:avLst/>
              <a:gdLst/>
              <a:ahLst/>
              <a:cxnLst/>
              <a:rect l="l" t="t" r="r" b="b"/>
              <a:pathLst>
                <a:path w="6288" h="4669" extrusionOk="0">
                  <a:moveTo>
                    <a:pt x="3085" y="1"/>
                  </a:moveTo>
                  <a:cubicBezTo>
                    <a:pt x="2489" y="334"/>
                    <a:pt x="1799" y="537"/>
                    <a:pt x="1072" y="537"/>
                  </a:cubicBezTo>
                  <a:cubicBezTo>
                    <a:pt x="775" y="537"/>
                    <a:pt x="501" y="501"/>
                    <a:pt x="227" y="441"/>
                  </a:cubicBezTo>
                  <a:cubicBezTo>
                    <a:pt x="215" y="953"/>
                    <a:pt x="203" y="1453"/>
                    <a:pt x="168" y="1965"/>
                  </a:cubicBezTo>
                  <a:cubicBezTo>
                    <a:pt x="120" y="2835"/>
                    <a:pt x="60" y="3716"/>
                    <a:pt x="1" y="4597"/>
                  </a:cubicBezTo>
                  <a:cubicBezTo>
                    <a:pt x="346" y="4644"/>
                    <a:pt x="703" y="4668"/>
                    <a:pt x="1061" y="4668"/>
                  </a:cubicBezTo>
                  <a:cubicBezTo>
                    <a:pt x="3061" y="4668"/>
                    <a:pt x="4871" y="3954"/>
                    <a:pt x="6287" y="2775"/>
                  </a:cubicBezTo>
                  <a:cubicBezTo>
                    <a:pt x="5585" y="2215"/>
                    <a:pt x="4906" y="1632"/>
                    <a:pt x="4251" y="1037"/>
                  </a:cubicBezTo>
                  <a:cubicBezTo>
                    <a:pt x="3859" y="691"/>
                    <a:pt x="3478" y="334"/>
                    <a:pt x="30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3059;p54"/>
            <p:cNvSpPr/>
            <p:nvPr/>
          </p:nvSpPr>
          <p:spPr>
            <a:xfrm>
              <a:off x="1538275" y="4237850"/>
              <a:ext cx="116400" cy="152725"/>
            </a:xfrm>
            <a:custGeom>
              <a:avLst/>
              <a:gdLst/>
              <a:ahLst/>
              <a:cxnLst/>
              <a:rect l="l" t="t" r="r" b="b"/>
              <a:pathLst>
                <a:path w="4656" h="6109" extrusionOk="0">
                  <a:moveTo>
                    <a:pt x="48" y="1"/>
                  </a:moveTo>
                  <a:cubicBezTo>
                    <a:pt x="12" y="298"/>
                    <a:pt x="1" y="608"/>
                    <a:pt x="1" y="917"/>
                  </a:cubicBezTo>
                  <a:cubicBezTo>
                    <a:pt x="1" y="2894"/>
                    <a:pt x="691" y="4704"/>
                    <a:pt x="1858" y="6109"/>
                  </a:cubicBezTo>
                  <a:cubicBezTo>
                    <a:pt x="2417" y="5430"/>
                    <a:pt x="3013" y="4763"/>
                    <a:pt x="3608" y="4084"/>
                  </a:cubicBezTo>
                  <a:cubicBezTo>
                    <a:pt x="3953" y="3703"/>
                    <a:pt x="4299" y="3334"/>
                    <a:pt x="4656" y="2941"/>
                  </a:cubicBezTo>
                  <a:cubicBezTo>
                    <a:pt x="4311" y="2358"/>
                    <a:pt x="4120" y="1679"/>
                    <a:pt x="4132" y="917"/>
                  </a:cubicBezTo>
                  <a:cubicBezTo>
                    <a:pt x="4132" y="679"/>
                    <a:pt x="4144" y="453"/>
                    <a:pt x="4192" y="239"/>
                  </a:cubicBezTo>
                  <a:cubicBezTo>
                    <a:pt x="3703" y="215"/>
                    <a:pt x="3191" y="203"/>
                    <a:pt x="2691" y="179"/>
                  </a:cubicBezTo>
                  <a:cubicBezTo>
                    <a:pt x="1810" y="132"/>
                    <a:pt x="929" y="60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3060;p54"/>
            <p:cNvSpPr/>
            <p:nvPr/>
          </p:nvSpPr>
          <p:spPr>
            <a:xfrm>
              <a:off x="1943675" y="4279225"/>
              <a:ext cx="225650" cy="224150"/>
            </a:xfrm>
            <a:custGeom>
              <a:avLst/>
              <a:gdLst/>
              <a:ahLst/>
              <a:cxnLst/>
              <a:rect l="l" t="t" r="r" b="b"/>
              <a:pathLst>
                <a:path w="9026" h="8966" extrusionOk="0">
                  <a:moveTo>
                    <a:pt x="906" y="1"/>
                  </a:moveTo>
                  <a:lnTo>
                    <a:pt x="906" y="48"/>
                  </a:lnTo>
                  <a:lnTo>
                    <a:pt x="84" y="8121"/>
                  </a:lnTo>
                  <a:lnTo>
                    <a:pt x="60" y="8442"/>
                  </a:lnTo>
                  <a:lnTo>
                    <a:pt x="25" y="8668"/>
                  </a:lnTo>
                  <a:lnTo>
                    <a:pt x="1" y="8954"/>
                  </a:lnTo>
                  <a:lnTo>
                    <a:pt x="108" y="8954"/>
                  </a:lnTo>
                  <a:cubicBezTo>
                    <a:pt x="132" y="8966"/>
                    <a:pt x="168" y="8966"/>
                    <a:pt x="191" y="8966"/>
                  </a:cubicBezTo>
                  <a:lnTo>
                    <a:pt x="1394" y="8966"/>
                  </a:lnTo>
                  <a:cubicBezTo>
                    <a:pt x="1441" y="8954"/>
                    <a:pt x="1489" y="8954"/>
                    <a:pt x="1549" y="8954"/>
                  </a:cubicBezTo>
                  <a:lnTo>
                    <a:pt x="1572" y="8954"/>
                  </a:lnTo>
                  <a:cubicBezTo>
                    <a:pt x="1632" y="8954"/>
                    <a:pt x="1692" y="8930"/>
                    <a:pt x="1775" y="8930"/>
                  </a:cubicBezTo>
                  <a:cubicBezTo>
                    <a:pt x="1834" y="8930"/>
                    <a:pt x="1870" y="8918"/>
                    <a:pt x="1918" y="8918"/>
                  </a:cubicBezTo>
                  <a:lnTo>
                    <a:pt x="1989" y="8918"/>
                  </a:lnTo>
                  <a:cubicBezTo>
                    <a:pt x="2049" y="8918"/>
                    <a:pt x="2108" y="8918"/>
                    <a:pt x="2168" y="8906"/>
                  </a:cubicBezTo>
                  <a:lnTo>
                    <a:pt x="2442" y="8859"/>
                  </a:lnTo>
                  <a:cubicBezTo>
                    <a:pt x="2573" y="8835"/>
                    <a:pt x="2704" y="8823"/>
                    <a:pt x="2846" y="8787"/>
                  </a:cubicBezTo>
                  <a:cubicBezTo>
                    <a:pt x="2942" y="8752"/>
                    <a:pt x="3061" y="8740"/>
                    <a:pt x="3168" y="8716"/>
                  </a:cubicBezTo>
                  <a:cubicBezTo>
                    <a:pt x="3263" y="8692"/>
                    <a:pt x="3335" y="8668"/>
                    <a:pt x="3418" y="8656"/>
                  </a:cubicBezTo>
                  <a:cubicBezTo>
                    <a:pt x="3477" y="8633"/>
                    <a:pt x="3561" y="8609"/>
                    <a:pt x="3620" y="8597"/>
                  </a:cubicBezTo>
                  <a:cubicBezTo>
                    <a:pt x="3644" y="8585"/>
                    <a:pt x="3680" y="8585"/>
                    <a:pt x="3704" y="8561"/>
                  </a:cubicBezTo>
                  <a:cubicBezTo>
                    <a:pt x="3751" y="8549"/>
                    <a:pt x="3811" y="8537"/>
                    <a:pt x="3858" y="8525"/>
                  </a:cubicBezTo>
                  <a:cubicBezTo>
                    <a:pt x="3894" y="8502"/>
                    <a:pt x="3954" y="8490"/>
                    <a:pt x="4001" y="8478"/>
                  </a:cubicBezTo>
                  <a:cubicBezTo>
                    <a:pt x="4037" y="8466"/>
                    <a:pt x="4073" y="8442"/>
                    <a:pt x="4120" y="8430"/>
                  </a:cubicBezTo>
                  <a:cubicBezTo>
                    <a:pt x="4132" y="8430"/>
                    <a:pt x="4132" y="8418"/>
                    <a:pt x="4156" y="8418"/>
                  </a:cubicBezTo>
                  <a:cubicBezTo>
                    <a:pt x="4216" y="8406"/>
                    <a:pt x="4275" y="8383"/>
                    <a:pt x="4335" y="8359"/>
                  </a:cubicBezTo>
                  <a:lnTo>
                    <a:pt x="4347" y="8359"/>
                  </a:lnTo>
                  <a:cubicBezTo>
                    <a:pt x="4418" y="8323"/>
                    <a:pt x="4478" y="8311"/>
                    <a:pt x="4537" y="8287"/>
                  </a:cubicBezTo>
                  <a:cubicBezTo>
                    <a:pt x="4537" y="8264"/>
                    <a:pt x="4549" y="8264"/>
                    <a:pt x="4549" y="8264"/>
                  </a:cubicBezTo>
                  <a:cubicBezTo>
                    <a:pt x="4573" y="8264"/>
                    <a:pt x="4573" y="8252"/>
                    <a:pt x="4585" y="8252"/>
                  </a:cubicBezTo>
                  <a:cubicBezTo>
                    <a:pt x="4632" y="8240"/>
                    <a:pt x="4692" y="8204"/>
                    <a:pt x="4728" y="8192"/>
                  </a:cubicBezTo>
                  <a:cubicBezTo>
                    <a:pt x="4775" y="8180"/>
                    <a:pt x="4823" y="8144"/>
                    <a:pt x="4870" y="8133"/>
                  </a:cubicBezTo>
                  <a:lnTo>
                    <a:pt x="4954" y="8085"/>
                  </a:lnTo>
                  <a:cubicBezTo>
                    <a:pt x="5001" y="8061"/>
                    <a:pt x="5061" y="8049"/>
                    <a:pt x="5109" y="8013"/>
                  </a:cubicBezTo>
                  <a:lnTo>
                    <a:pt x="5121" y="8013"/>
                  </a:lnTo>
                  <a:cubicBezTo>
                    <a:pt x="5132" y="8013"/>
                    <a:pt x="5132" y="8002"/>
                    <a:pt x="5144" y="8002"/>
                  </a:cubicBezTo>
                  <a:cubicBezTo>
                    <a:pt x="5251" y="7942"/>
                    <a:pt x="5371" y="7883"/>
                    <a:pt x="5490" y="7811"/>
                  </a:cubicBezTo>
                  <a:cubicBezTo>
                    <a:pt x="5502" y="7811"/>
                    <a:pt x="5525" y="7787"/>
                    <a:pt x="5525" y="7787"/>
                  </a:cubicBezTo>
                  <a:cubicBezTo>
                    <a:pt x="5537" y="7775"/>
                    <a:pt x="5561" y="7763"/>
                    <a:pt x="5585" y="7752"/>
                  </a:cubicBezTo>
                  <a:cubicBezTo>
                    <a:pt x="5597" y="7752"/>
                    <a:pt x="5597" y="7728"/>
                    <a:pt x="5609" y="7728"/>
                  </a:cubicBezTo>
                  <a:cubicBezTo>
                    <a:pt x="5668" y="7704"/>
                    <a:pt x="5716" y="7656"/>
                    <a:pt x="5775" y="7632"/>
                  </a:cubicBezTo>
                  <a:cubicBezTo>
                    <a:pt x="5799" y="7597"/>
                    <a:pt x="5847" y="7573"/>
                    <a:pt x="5894" y="7537"/>
                  </a:cubicBezTo>
                  <a:cubicBezTo>
                    <a:pt x="5966" y="7478"/>
                    <a:pt x="6037" y="7430"/>
                    <a:pt x="6121" y="7371"/>
                  </a:cubicBezTo>
                  <a:cubicBezTo>
                    <a:pt x="6133" y="7371"/>
                    <a:pt x="6133" y="7359"/>
                    <a:pt x="6144" y="7359"/>
                  </a:cubicBezTo>
                  <a:cubicBezTo>
                    <a:pt x="6156" y="7347"/>
                    <a:pt x="6180" y="7347"/>
                    <a:pt x="6192" y="7335"/>
                  </a:cubicBezTo>
                  <a:cubicBezTo>
                    <a:pt x="6240" y="7287"/>
                    <a:pt x="6299" y="7251"/>
                    <a:pt x="6335" y="7216"/>
                  </a:cubicBezTo>
                  <a:cubicBezTo>
                    <a:pt x="6383" y="7168"/>
                    <a:pt x="6430" y="7132"/>
                    <a:pt x="6478" y="7097"/>
                  </a:cubicBezTo>
                  <a:cubicBezTo>
                    <a:pt x="6490" y="7073"/>
                    <a:pt x="6490" y="7061"/>
                    <a:pt x="6502" y="7061"/>
                  </a:cubicBezTo>
                  <a:lnTo>
                    <a:pt x="6537" y="7037"/>
                  </a:lnTo>
                  <a:cubicBezTo>
                    <a:pt x="6656" y="6930"/>
                    <a:pt x="6752" y="6823"/>
                    <a:pt x="6871" y="6704"/>
                  </a:cubicBezTo>
                  <a:lnTo>
                    <a:pt x="7014" y="6573"/>
                  </a:lnTo>
                  <a:cubicBezTo>
                    <a:pt x="7049" y="6525"/>
                    <a:pt x="7097" y="6478"/>
                    <a:pt x="7145" y="6418"/>
                  </a:cubicBezTo>
                  <a:cubicBezTo>
                    <a:pt x="7168" y="6394"/>
                    <a:pt x="7192" y="6359"/>
                    <a:pt x="7216" y="6335"/>
                  </a:cubicBezTo>
                  <a:cubicBezTo>
                    <a:pt x="7276" y="6275"/>
                    <a:pt x="7335" y="6216"/>
                    <a:pt x="7383" y="6144"/>
                  </a:cubicBezTo>
                  <a:cubicBezTo>
                    <a:pt x="7407" y="6108"/>
                    <a:pt x="7442" y="6061"/>
                    <a:pt x="7466" y="6025"/>
                  </a:cubicBezTo>
                  <a:cubicBezTo>
                    <a:pt x="7502" y="5978"/>
                    <a:pt x="7526" y="5942"/>
                    <a:pt x="7561" y="5906"/>
                  </a:cubicBezTo>
                  <a:lnTo>
                    <a:pt x="7645" y="5763"/>
                  </a:lnTo>
                  <a:lnTo>
                    <a:pt x="7645" y="5751"/>
                  </a:lnTo>
                  <a:cubicBezTo>
                    <a:pt x="7668" y="5727"/>
                    <a:pt x="7692" y="5692"/>
                    <a:pt x="7704" y="5668"/>
                  </a:cubicBezTo>
                  <a:lnTo>
                    <a:pt x="7799" y="5525"/>
                  </a:lnTo>
                  <a:cubicBezTo>
                    <a:pt x="7823" y="5501"/>
                    <a:pt x="7847" y="5454"/>
                    <a:pt x="7871" y="5406"/>
                  </a:cubicBezTo>
                  <a:cubicBezTo>
                    <a:pt x="7895" y="5394"/>
                    <a:pt x="7895" y="5394"/>
                    <a:pt x="7895" y="5382"/>
                  </a:cubicBezTo>
                  <a:cubicBezTo>
                    <a:pt x="7942" y="5311"/>
                    <a:pt x="7990" y="5216"/>
                    <a:pt x="8038" y="5132"/>
                  </a:cubicBezTo>
                  <a:cubicBezTo>
                    <a:pt x="8049" y="5096"/>
                    <a:pt x="8085" y="5049"/>
                    <a:pt x="8097" y="5013"/>
                  </a:cubicBezTo>
                  <a:cubicBezTo>
                    <a:pt x="8133" y="4965"/>
                    <a:pt x="8145" y="4906"/>
                    <a:pt x="8169" y="4858"/>
                  </a:cubicBezTo>
                  <a:cubicBezTo>
                    <a:pt x="8192" y="4846"/>
                    <a:pt x="8192" y="4846"/>
                    <a:pt x="8192" y="4835"/>
                  </a:cubicBezTo>
                  <a:cubicBezTo>
                    <a:pt x="8371" y="4477"/>
                    <a:pt x="8514" y="4084"/>
                    <a:pt x="8645" y="3668"/>
                  </a:cubicBezTo>
                  <a:cubicBezTo>
                    <a:pt x="8680" y="3561"/>
                    <a:pt x="8704" y="3477"/>
                    <a:pt x="8740" y="3382"/>
                  </a:cubicBezTo>
                  <a:cubicBezTo>
                    <a:pt x="8752" y="3311"/>
                    <a:pt x="8788" y="3239"/>
                    <a:pt x="8800" y="3144"/>
                  </a:cubicBezTo>
                  <a:cubicBezTo>
                    <a:pt x="8883" y="2787"/>
                    <a:pt x="8966" y="2406"/>
                    <a:pt x="9026" y="2001"/>
                  </a:cubicBezTo>
                  <a:lnTo>
                    <a:pt x="8419" y="1846"/>
                  </a:lnTo>
                  <a:lnTo>
                    <a:pt x="9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3061;p54"/>
            <p:cNvSpPr/>
            <p:nvPr/>
          </p:nvSpPr>
          <p:spPr>
            <a:xfrm>
              <a:off x="1943675" y="4326850"/>
              <a:ext cx="225650" cy="176825"/>
            </a:xfrm>
            <a:custGeom>
              <a:avLst/>
              <a:gdLst/>
              <a:ahLst/>
              <a:cxnLst/>
              <a:rect l="l" t="t" r="r" b="b"/>
              <a:pathLst>
                <a:path w="9026" h="7073" extrusionOk="0">
                  <a:moveTo>
                    <a:pt x="8419" y="1"/>
                  </a:moveTo>
                  <a:cubicBezTo>
                    <a:pt x="8335" y="286"/>
                    <a:pt x="8240" y="560"/>
                    <a:pt x="8145" y="822"/>
                  </a:cubicBezTo>
                  <a:cubicBezTo>
                    <a:pt x="8145" y="834"/>
                    <a:pt x="8121" y="834"/>
                    <a:pt x="8121" y="858"/>
                  </a:cubicBezTo>
                  <a:cubicBezTo>
                    <a:pt x="8109" y="917"/>
                    <a:pt x="8085" y="989"/>
                    <a:pt x="8049" y="1048"/>
                  </a:cubicBezTo>
                  <a:cubicBezTo>
                    <a:pt x="7990" y="1191"/>
                    <a:pt x="7930" y="1334"/>
                    <a:pt x="7859" y="1477"/>
                  </a:cubicBezTo>
                  <a:cubicBezTo>
                    <a:pt x="7859" y="1477"/>
                    <a:pt x="7847" y="1489"/>
                    <a:pt x="7847" y="1513"/>
                  </a:cubicBezTo>
                  <a:cubicBezTo>
                    <a:pt x="7728" y="1727"/>
                    <a:pt x="7585" y="1965"/>
                    <a:pt x="7454" y="2191"/>
                  </a:cubicBezTo>
                  <a:cubicBezTo>
                    <a:pt x="7454" y="2215"/>
                    <a:pt x="7442" y="2215"/>
                    <a:pt x="7442" y="2227"/>
                  </a:cubicBezTo>
                  <a:cubicBezTo>
                    <a:pt x="7264" y="2513"/>
                    <a:pt x="7073" y="2775"/>
                    <a:pt x="6859" y="3049"/>
                  </a:cubicBezTo>
                  <a:lnTo>
                    <a:pt x="6847" y="3060"/>
                  </a:lnTo>
                  <a:cubicBezTo>
                    <a:pt x="6775" y="3132"/>
                    <a:pt x="6716" y="3227"/>
                    <a:pt x="6633" y="3299"/>
                  </a:cubicBezTo>
                  <a:cubicBezTo>
                    <a:pt x="6633" y="3311"/>
                    <a:pt x="6621" y="3322"/>
                    <a:pt x="6621" y="3322"/>
                  </a:cubicBezTo>
                  <a:cubicBezTo>
                    <a:pt x="6502" y="3477"/>
                    <a:pt x="6359" y="3620"/>
                    <a:pt x="6216" y="3763"/>
                  </a:cubicBezTo>
                  <a:lnTo>
                    <a:pt x="6204" y="3775"/>
                  </a:lnTo>
                  <a:cubicBezTo>
                    <a:pt x="6097" y="3882"/>
                    <a:pt x="6013" y="3965"/>
                    <a:pt x="5906" y="4061"/>
                  </a:cubicBezTo>
                  <a:cubicBezTo>
                    <a:pt x="5894" y="4061"/>
                    <a:pt x="5894" y="4073"/>
                    <a:pt x="5883" y="4073"/>
                  </a:cubicBezTo>
                  <a:cubicBezTo>
                    <a:pt x="5704" y="4239"/>
                    <a:pt x="5525" y="4382"/>
                    <a:pt x="5323" y="4513"/>
                  </a:cubicBezTo>
                  <a:cubicBezTo>
                    <a:pt x="5240" y="4573"/>
                    <a:pt x="5168" y="4632"/>
                    <a:pt x="5073" y="4692"/>
                  </a:cubicBezTo>
                  <a:cubicBezTo>
                    <a:pt x="5061" y="4692"/>
                    <a:pt x="5061" y="4715"/>
                    <a:pt x="5049" y="4715"/>
                  </a:cubicBezTo>
                  <a:cubicBezTo>
                    <a:pt x="4870" y="4835"/>
                    <a:pt x="4692" y="4954"/>
                    <a:pt x="4513" y="5049"/>
                  </a:cubicBezTo>
                  <a:cubicBezTo>
                    <a:pt x="4489" y="5049"/>
                    <a:pt x="4489" y="5073"/>
                    <a:pt x="4478" y="5073"/>
                  </a:cubicBezTo>
                  <a:cubicBezTo>
                    <a:pt x="4466" y="5073"/>
                    <a:pt x="4466" y="5085"/>
                    <a:pt x="4454" y="5085"/>
                  </a:cubicBezTo>
                  <a:cubicBezTo>
                    <a:pt x="4299" y="5168"/>
                    <a:pt x="4168" y="5251"/>
                    <a:pt x="4013" y="5323"/>
                  </a:cubicBezTo>
                  <a:cubicBezTo>
                    <a:pt x="4001" y="5323"/>
                    <a:pt x="4001" y="5335"/>
                    <a:pt x="3989" y="5335"/>
                  </a:cubicBezTo>
                  <a:cubicBezTo>
                    <a:pt x="3894" y="5382"/>
                    <a:pt x="3823" y="5430"/>
                    <a:pt x="3739" y="5454"/>
                  </a:cubicBezTo>
                  <a:cubicBezTo>
                    <a:pt x="3716" y="5454"/>
                    <a:pt x="3716" y="5466"/>
                    <a:pt x="3704" y="5466"/>
                  </a:cubicBezTo>
                  <a:cubicBezTo>
                    <a:pt x="3644" y="5501"/>
                    <a:pt x="3597" y="5525"/>
                    <a:pt x="3537" y="5549"/>
                  </a:cubicBezTo>
                  <a:cubicBezTo>
                    <a:pt x="3525" y="5549"/>
                    <a:pt x="3525" y="5561"/>
                    <a:pt x="3513" y="5561"/>
                  </a:cubicBezTo>
                  <a:cubicBezTo>
                    <a:pt x="3299" y="5644"/>
                    <a:pt x="3108" y="5727"/>
                    <a:pt x="2906" y="5799"/>
                  </a:cubicBezTo>
                  <a:cubicBezTo>
                    <a:pt x="2882" y="5811"/>
                    <a:pt x="2882" y="5811"/>
                    <a:pt x="2870" y="5811"/>
                  </a:cubicBezTo>
                  <a:cubicBezTo>
                    <a:pt x="2525" y="5930"/>
                    <a:pt x="2168" y="6025"/>
                    <a:pt x="1834" y="6097"/>
                  </a:cubicBezTo>
                  <a:lnTo>
                    <a:pt x="1787" y="6097"/>
                  </a:lnTo>
                  <a:cubicBezTo>
                    <a:pt x="1680" y="6108"/>
                    <a:pt x="1596" y="6120"/>
                    <a:pt x="1501" y="6144"/>
                  </a:cubicBezTo>
                  <a:lnTo>
                    <a:pt x="1477" y="6144"/>
                  </a:lnTo>
                  <a:cubicBezTo>
                    <a:pt x="1418" y="6156"/>
                    <a:pt x="1334" y="6156"/>
                    <a:pt x="1275" y="6168"/>
                  </a:cubicBezTo>
                  <a:lnTo>
                    <a:pt x="1251" y="6168"/>
                  </a:lnTo>
                  <a:cubicBezTo>
                    <a:pt x="1191" y="6168"/>
                    <a:pt x="1132" y="6180"/>
                    <a:pt x="1072" y="6180"/>
                  </a:cubicBezTo>
                  <a:lnTo>
                    <a:pt x="977" y="6180"/>
                  </a:lnTo>
                  <a:cubicBezTo>
                    <a:pt x="953" y="6204"/>
                    <a:pt x="906" y="6204"/>
                    <a:pt x="858" y="6204"/>
                  </a:cubicBezTo>
                  <a:lnTo>
                    <a:pt x="834" y="6204"/>
                  </a:lnTo>
                  <a:cubicBezTo>
                    <a:pt x="775" y="6204"/>
                    <a:pt x="715" y="6216"/>
                    <a:pt x="656" y="6216"/>
                  </a:cubicBezTo>
                  <a:lnTo>
                    <a:pt x="620" y="6216"/>
                  </a:lnTo>
                  <a:cubicBezTo>
                    <a:pt x="584" y="6228"/>
                    <a:pt x="525" y="6228"/>
                    <a:pt x="477" y="6228"/>
                  </a:cubicBezTo>
                  <a:lnTo>
                    <a:pt x="84" y="6228"/>
                  </a:lnTo>
                  <a:lnTo>
                    <a:pt x="60" y="6561"/>
                  </a:lnTo>
                  <a:lnTo>
                    <a:pt x="25" y="6775"/>
                  </a:lnTo>
                  <a:lnTo>
                    <a:pt x="1" y="7061"/>
                  </a:lnTo>
                  <a:lnTo>
                    <a:pt x="108" y="7061"/>
                  </a:lnTo>
                  <a:cubicBezTo>
                    <a:pt x="132" y="7073"/>
                    <a:pt x="168" y="7073"/>
                    <a:pt x="191" y="7073"/>
                  </a:cubicBezTo>
                  <a:lnTo>
                    <a:pt x="1394" y="7073"/>
                  </a:lnTo>
                  <a:cubicBezTo>
                    <a:pt x="1441" y="7061"/>
                    <a:pt x="1489" y="7061"/>
                    <a:pt x="1549" y="7061"/>
                  </a:cubicBezTo>
                  <a:lnTo>
                    <a:pt x="1572" y="7061"/>
                  </a:lnTo>
                  <a:cubicBezTo>
                    <a:pt x="1632" y="7061"/>
                    <a:pt x="1692" y="7049"/>
                    <a:pt x="1775" y="7049"/>
                  </a:cubicBezTo>
                  <a:cubicBezTo>
                    <a:pt x="1834" y="7049"/>
                    <a:pt x="1870" y="7037"/>
                    <a:pt x="1918" y="7037"/>
                  </a:cubicBezTo>
                  <a:lnTo>
                    <a:pt x="1989" y="7037"/>
                  </a:lnTo>
                  <a:cubicBezTo>
                    <a:pt x="2049" y="7037"/>
                    <a:pt x="2108" y="7037"/>
                    <a:pt x="2168" y="7013"/>
                  </a:cubicBezTo>
                  <a:lnTo>
                    <a:pt x="2442" y="6978"/>
                  </a:lnTo>
                  <a:cubicBezTo>
                    <a:pt x="2573" y="6942"/>
                    <a:pt x="2704" y="6930"/>
                    <a:pt x="2846" y="6894"/>
                  </a:cubicBezTo>
                  <a:cubicBezTo>
                    <a:pt x="2942" y="6870"/>
                    <a:pt x="3061" y="6859"/>
                    <a:pt x="3168" y="6823"/>
                  </a:cubicBezTo>
                  <a:cubicBezTo>
                    <a:pt x="3263" y="6811"/>
                    <a:pt x="3335" y="6775"/>
                    <a:pt x="3418" y="6763"/>
                  </a:cubicBezTo>
                  <a:cubicBezTo>
                    <a:pt x="3442" y="6751"/>
                    <a:pt x="3442" y="6751"/>
                    <a:pt x="3454" y="6751"/>
                  </a:cubicBezTo>
                  <a:cubicBezTo>
                    <a:pt x="3501" y="6740"/>
                    <a:pt x="3561" y="6716"/>
                    <a:pt x="3620" y="6704"/>
                  </a:cubicBezTo>
                  <a:cubicBezTo>
                    <a:pt x="3644" y="6692"/>
                    <a:pt x="3680" y="6692"/>
                    <a:pt x="3704" y="6680"/>
                  </a:cubicBezTo>
                  <a:cubicBezTo>
                    <a:pt x="3716" y="6656"/>
                    <a:pt x="3751" y="6656"/>
                    <a:pt x="3775" y="6644"/>
                  </a:cubicBezTo>
                  <a:cubicBezTo>
                    <a:pt x="3799" y="6632"/>
                    <a:pt x="3799" y="6632"/>
                    <a:pt x="3811" y="6632"/>
                  </a:cubicBezTo>
                  <a:cubicBezTo>
                    <a:pt x="3823" y="6632"/>
                    <a:pt x="3835" y="6620"/>
                    <a:pt x="3858" y="6620"/>
                  </a:cubicBezTo>
                  <a:cubicBezTo>
                    <a:pt x="3894" y="6597"/>
                    <a:pt x="3954" y="6585"/>
                    <a:pt x="4001" y="6573"/>
                  </a:cubicBezTo>
                  <a:cubicBezTo>
                    <a:pt x="4037" y="6561"/>
                    <a:pt x="4073" y="6537"/>
                    <a:pt x="4120" y="6525"/>
                  </a:cubicBezTo>
                  <a:cubicBezTo>
                    <a:pt x="4132" y="6525"/>
                    <a:pt x="4132" y="6513"/>
                    <a:pt x="4156" y="6513"/>
                  </a:cubicBezTo>
                  <a:cubicBezTo>
                    <a:pt x="4216" y="6501"/>
                    <a:pt x="4275" y="6478"/>
                    <a:pt x="4335" y="6454"/>
                  </a:cubicBezTo>
                  <a:lnTo>
                    <a:pt x="4359" y="6454"/>
                  </a:lnTo>
                  <a:cubicBezTo>
                    <a:pt x="4418" y="6418"/>
                    <a:pt x="4478" y="6406"/>
                    <a:pt x="4537" y="6382"/>
                  </a:cubicBezTo>
                  <a:cubicBezTo>
                    <a:pt x="4537" y="6359"/>
                    <a:pt x="4549" y="6359"/>
                    <a:pt x="4549" y="6359"/>
                  </a:cubicBezTo>
                  <a:cubicBezTo>
                    <a:pt x="4573" y="6359"/>
                    <a:pt x="4573" y="6347"/>
                    <a:pt x="4585" y="6347"/>
                  </a:cubicBezTo>
                  <a:cubicBezTo>
                    <a:pt x="4632" y="6335"/>
                    <a:pt x="4692" y="6299"/>
                    <a:pt x="4728" y="6287"/>
                  </a:cubicBezTo>
                  <a:cubicBezTo>
                    <a:pt x="4751" y="6287"/>
                    <a:pt x="4751" y="6275"/>
                    <a:pt x="4763" y="6275"/>
                  </a:cubicBezTo>
                  <a:cubicBezTo>
                    <a:pt x="4811" y="6239"/>
                    <a:pt x="4847" y="6228"/>
                    <a:pt x="4882" y="6216"/>
                  </a:cubicBezTo>
                  <a:lnTo>
                    <a:pt x="4966" y="6168"/>
                  </a:lnTo>
                  <a:cubicBezTo>
                    <a:pt x="5013" y="6144"/>
                    <a:pt x="5073" y="6120"/>
                    <a:pt x="5121" y="6097"/>
                  </a:cubicBezTo>
                  <a:lnTo>
                    <a:pt x="5132" y="6097"/>
                  </a:lnTo>
                  <a:cubicBezTo>
                    <a:pt x="5144" y="6097"/>
                    <a:pt x="5144" y="6085"/>
                    <a:pt x="5168" y="6085"/>
                  </a:cubicBezTo>
                  <a:cubicBezTo>
                    <a:pt x="5263" y="6025"/>
                    <a:pt x="5382" y="5966"/>
                    <a:pt x="5502" y="5882"/>
                  </a:cubicBezTo>
                  <a:cubicBezTo>
                    <a:pt x="5525" y="5882"/>
                    <a:pt x="5537" y="5870"/>
                    <a:pt x="5537" y="5870"/>
                  </a:cubicBezTo>
                  <a:cubicBezTo>
                    <a:pt x="5549" y="5858"/>
                    <a:pt x="5585" y="5847"/>
                    <a:pt x="5597" y="5823"/>
                  </a:cubicBezTo>
                  <a:cubicBezTo>
                    <a:pt x="5609" y="5823"/>
                    <a:pt x="5609" y="5811"/>
                    <a:pt x="5621" y="5811"/>
                  </a:cubicBezTo>
                  <a:cubicBezTo>
                    <a:pt x="5680" y="5787"/>
                    <a:pt x="5728" y="5739"/>
                    <a:pt x="5787" y="5704"/>
                  </a:cubicBezTo>
                  <a:cubicBezTo>
                    <a:pt x="5823" y="5680"/>
                    <a:pt x="5859" y="5644"/>
                    <a:pt x="5906" y="5620"/>
                  </a:cubicBezTo>
                  <a:cubicBezTo>
                    <a:pt x="5978" y="5561"/>
                    <a:pt x="6061" y="5513"/>
                    <a:pt x="6133" y="5454"/>
                  </a:cubicBezTo>
                  <a:cubicBezTo>
                    <a:pt x="6144" y="5454"/>
                    <a:pt x="6144" y="5442"/>
                    <a:pt x="6156" y="5442"/>
                  </a:cubicBezTo>
                  <a:cubicBezTo>
                    <a:pt x="6180" y="5430"/>
                    <a:pt x="6192" y="5430"/>
                    <a:pt x="6204" y="5406"/>
                  </a:cubicBezTo>
                  <a:cubicBezTo>
                    <a:pt x="6252" y="5370"/>
                    <a:pt x="6311" y="5335"/>
                    <a:pt x="6359" y="5287"/>
                  </a:cubicBezTo>
                  <a:cubicBezTo>
                    <a:pt x="6394" y="5251"/>
                    <a:pt x="6442" y="5216"/>
                    <a:pt x="6490" y="5168"/>
                  </a:cubicBezTo>
                  <a:cubicBezTo>
                    <a:pt x="6490" y="5156"/>
                    <a:pt x="6502" y="5156"/>
                    <a:pt x="6502" y="5156"/>
                  </a:cubicBezTo>
                  <a:lnTo>
                    <a:pt x="6514" y="5144"/>
                  </a:lnTo>
                  <a:cubicBezTo>
                    <a:pt x="6537" y="5144"/>
                    <a:pt x="6537" y="5144"/>
                    <a:pt x="6549" y="5132"/>
                  </a:cubicBezTo>
                  <a:cubicBezTo>
                    <a:pt x="6668" y="5025"/>
                    <a:pt x="6775" y="4918"/>
                    <a:pt x="6895" y="4799"/>
                  </a:cubicBezTo>
                  <a:lnTo>
                    <a:pt x="6906" y="4787"/>
                  </a:lnTo>
                  <a:cubicBezTo>
                    <a:pt x="6906" y="4787"/>
                    <a:pt x="6918" y="4787"/>
                    <a:pt x="6918" y="4775"/>
                  </a:cubicBezTo>
                  <a:cubicBezTo>
                    <a:pt x="6954" y="4727"/>
                    <a:pt x="6978" y="4692"/>
                    <a:pt x="7014" y="4668"/>
                  </a:cubicBezTo>
                  <a:cubicBezTo>
                    <a:pt x="7049" y="4620"/>
                    <a:pt x="7097" y="4573"/>
                    <a:pt x="7145" y="4513"/>
                  </a:cubicBezTo>
                  <a:lnTo>
                    <a:pt x="7156" y="4501"/>
                  </a:lnTo>
                  <a:cubicBezTo>
                    <a:pt x="7168" y="4477"/>
                    <a:pt x="7204" y="4454"/>
                    <a:pt x="7216" y="4430"/>
                  </a:cubicBezTo>
                  <a:cubicBezTo>
                    <a:pt x="7276" y="4370"/>
                    <a:pt x="7335" y="4311"/>
                    <a:pt x="7383" y="4239"/>
                  </a:cubicBezTo>
                  <a:cubicBezTo>
                    <a:pt x="7407" y="4203"/>
                    <a:pt x="7442" y="4156"/>
                    <a:pt x="7466" y="4120"/>
                  </a:cubicBezTo>
                  <a:cubicBezTo>
                    <a:pt x="7502" y="4073"/>
                    <a:pt x="7526" y="4037"/>
                    <a:pt x="7561" y="4001"/>
                  </a:cubicBezTo>
                  <a:lnTo>
                    <a:pt x="7645" y="3858"/>
                  </a:lnTo>
                  <a:lnTo>
                    <a:pt x="7645" y="3846"/>
                  </a:lnTo>
                  <a:cubicBezTo>
                    <a:pt x="7645" y="3834"/>
                    <a:pt x="7668" y="3834"/>
                    <a:pt x="7668" y="3822"/>
                  </a:cubicBezTo>
                  <a:cubicBezTo>
                    <a:pt x="7680" y="3787"/>
                    <a:pt x="7692" y="3775"/>
                    <a:pt x="7704" y="3739"/>
                  </a:cubicBezTo>
                  <a:lnTo>
                    <a:pt x="7799" y="3608"/>
                  </a:lnTo>
                  <a:cubicBezTo>
                    <a:pt x="7823" y="3584"/>
                    <a:pt x="7847" y="3537"/>
                    <a:pt x="7871" y="3489"/>
                  </a:cubicBezTo>
                  <a:cubicBezTo>
                    <a:pt x="7895" y="3477"/>
                    <a:pt x="7895" y="3477"/>
                    <a:pt x="7895" y="3465"/>
                  </a:cubicBezTo>
                  <a:cubicBezTo>
                    <a:pt x="7942" y="3382"/>
                    <a:pt x="7990" y="3299"/>
                    <a:pt x="8038" y="3203"/>
                  </a:cubicBezTo>
                  <a:cubicBezTo>
                    <a:pt x="8049" y="3180"/>
                    <a:pt x="8085" y="3132"/>
                    <a:pt x="8097" y="3084"/>
                  </a:cubicBezTo>
                  <a:cubicBezTo>
                    <a:pt x="8133" y="3049"/>
                    <a:pt x="8145" y="2989"/>
                    <a:pt x="8169" y="2941"/>
                  </a:cubicBezTo>
                  <a:cubicBezTo>
                    <a:pt x="8192" y="2930"/>
                    <a:pt x="8192" y="2930"/>
                    <a:pt x="8192" y="2906"/>
                  </a:cubicBezTo>
                  <a:cubicBezTo>
                    <a:pt x="8371" y="2549"/>
                    <a:pt x="8514" y="2168"/>
                    <a:pt x="8645" y="1751"/>
                  </a:cubicBezTo>
                  <a:cubicBezTo>
                    <a:pt x="8669" y="1751"/>
                    <a:pt x="8669" y="1739"/>
                    <a:pt x="8669" y="1715"/>
                  </a:cubicBezTo>
                  <a:cubicBezTo>
                    <a:pt x="8692" y="1644"/>
                    <a:pt x="8728" y="1572"/>
                    <a:pt x="8740" y="1477"/>
                  </a:cubicBezTo>
                  <a:cubicBezTo>
                    <a:pt x="8752" y="1406"/>
                    <a:pt x="8788" y="1334"/>
                    <a:pt x="8800" y="1239"/>
                  </a:cubicBezTo>
                  <a:cubicBezTo>
                    <a:pt x="8883" y="882"/>
                    <a:pt x="8966" y="501"/>
                    <a:pt x="9026" y="96"/>
                  </a:cubicBezTo>
                  <a:lnTo>
                    <a:pt x="8419" y="1"/>
                  </a:ln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3062;p54"/>
            <p:cNvSpPr/>
            <p:nvPr/>
          </p:nvSpPr>
          <p:spPr>
            <a:xfrm>
              <a:off x="1958275" y="4481325"/>
              <a:ext cx="1800" cy="23550"/>
            </a:xfrm>
            <a:custGeom>
              <a:avLst/>
              <a:gdLst/>
              <a:ahLst/>
              <a:cxnLst/>
              <a:rect l="l" t="t" r="r" b="b"/>
              <a:pathLst>
                <a:path w="72" h="942" extrusionOk="0">
                  <a:moveTo>
                    <a:pt x="0" y="1"/>
                  </a:moveTo>
                  <a:cubicBezTo>
                    <a:pt x="0" y="84"/>
                    <a:pt x="12" y="168"/>
                    <a:pt x="12" y="263"/>
                  </a:cubicBezTo>
                  <a:cubicBezTo>
                    <a:pt x="24" y="465"/>
                    <a:pt x="48" y="691"/>
                    <a:pt x="48" y="894"/>
                  </a:cubicBezTo>
                  <a:lnTo>
                    <a:pt x="48" y="942"/>
                  </a:lnTo>
                  <a:lnTo>
                    <a:pt x="72" y="942"/>
                  </a:lnTo>
                  <a:lnTo>
                    <a:pt x="72" y="894"/>
                  </a:lnTo>
                  <a:cubicBezTo>
                    <a:pt x="72" y="691"/>
                    <a:pt x="60" y="465"/>
                    <a:pt x="48" y="263"/>
                  </a:cubicBezTo>
                  <a:cubicBezTo>
                    <a:pt x="48" y="180"/>
                    <a:pt x="24" y="96"/>
                    <a:pt x="24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3063;p54"/>
            <p:cNvSpPr/>
            <p:nvPr/>
          </p:nvSpPr>
          <p:spPr>
            <a:xfrm>
              <a:off x="1966900" y="4479850"/>
              <a:ext cx="3000" cy="24725"/>
            </a:xfrm>
            <a:custGeom>
              <a:avLst/>
              <a:gdLst/>
              <a:ahLst/>
              <a:cxnLst/>
              <a:rect l="l" t="t" r="r" b="b"/>
              <a:pathLst>
                <a:path w="120" h="989" extrusionOk="0">
                  <a:moveTo>
                    <a:pt x="84" y="0"/>
                  </a:moveTo>
                  <a:cubicBezTo>
                    <a:pt x="60" y="143"/>
                    <a:pt x="36" y="274"/>
                    <a:pt x="24" y="405"/>
                  </a:cubicBezTo>
                  <a:cubicBezTo>
                    <a:pt x="1" y="596"/>
                    <a:pt x="1" y="774"/>
                    <a:pt x="12" y="941"/>
                  </a:cubicBezTo>
                  <a:lnTo>
                    <a:pt x="12" y="989"/>
                  </a:lnTo>
                  <a:lnTo>
                    <a:pt x="36" y="989"/>
                  </a:lnTo>
                  <a:lnTo>
                    <a:pt x="36" y="953"/>
                  </a:lnTo>
                  <a:cubicBezTo>
                    <a:pt x="36" y="810"/>
                    <a:pt x="36" y="631"/>
                    <a:pt x="60" y="441"/>
                  </a:cubicBezTo>
                  <a:cubicBezTo>
                    <a:pt x="60" y="298"/>
                    <a:pt x="84" y="155"/>
                    <a:pt x="120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3064;p54"/>
            <p:cNvSpPr/>
            <p:nvPr/>
          </p:nvSpPr>
          <p:spPr>
            <a:xfrm>
              <a:off x="1974350" y="4479850"/>
              <a:ext cx="8950" cy="24425"/>
            </a:xfrm>
            <a:custGeom>
              <a:avLst/>
              <a:gdLst/>
              <a:ahLst/>
              <a:cxnLst/>
              <a:rect l="l" t="t" r="r" b="b"/>
              <a:pathLst>
                <a:path w="358" h="977" extrusionOk="0">
                  <a:moveTo>
                    <a:pt x="0" y="0"/>
                  </a:moveTo>
                  <a:cubicBezTo>
                    <a:pt x="12" y="119"/>
                    <a:pt x="36" y="227"/>
                    <a:pt x="72" y="334"/>
                  </a:cubicBezTo>
                  <a:lnTo>
                    <a:pt x="250" y="774"/>
                  </a:lnTo>
                  <a:cubicBezTo>
                    <a:pt x="262" y="834"/>
                    <a:pt x="298" y="881"/>
                    <a:pt x="310" y="941"/>
                  </a:cubicBezTo>
                  <a:cubicBezTo>
                    <a:pt x="310" y="953"/>
                    <a:pt x="322" y="953"/>
                    <a:pt x="322" y="977"/>
                  </a:cubicBezTo>
                  <a:lnTo>
                    <a:pt x="357" y="977"/>
                  </a:lnTo>
                  <a:cubicBezTo>
                    <a:pt x="334" y="953"/>
                    <a:pt x="334" y="941"/>
                    <a:pt x="334" y="941"/>
                  </a:cubicBezTo>
                  <a:cubicBezTo>
                    <a:pt x="310" y="881"/>
                    <a:pt x="298" y="822"/>
                    <a:pt x="262" y="762"/>
                  </a:cubicBezTo>
                  <a:cubicBezTo>
                    <a:pt x="203" y="608"/>
                    <a:pt x="143" y="465"/>
                    <a:pt x="95" y="310"/>
                  </a:cubicBezTo>
                  <a:cubicBezTo>
                    <a:pt x="72" y="215"/>
                    <a:pt x="36" y="108"/>
                    <a:pt x="24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3065;p54"/>
            <p:cNvSpPr/>
            <p:nvPr/>
          </p:nvSpPr>
          <p:spPr>
            <a:xfrm>
              <a:off x="1985050" y="4477475"/>
              <a:ext cx="7775" cy="25625"/>
            </a:xfrm>
            <a:custGeom>
              <a:avLst/>
              <a:gdLst/>
              <a:ahLst/>
              <a:cxnLst/>
              <a:rect l="l" t="t" r="r" b="b"/>
              <a:pathLst>
                <a:path w="311" h="1025" extrusionOk="0">
                  <a:moveTo>
                    <a:pt x="84" y="0"/>
                  </a:moveTo>
                  <a:cubicBezTo>
                    <a:pt x="25" y="179"/>
                    <a:pt x="1" y="357"/>
                    <a:pt x="25" y="548"/>
                  </a:cubicBezTo>
                  <a:cubicBezTo>
                    <a:pt x="60" y="715"/>
                    <a:pt x="132" y="857"/>
                    <a:pt x="239" y="988"/>
                  </a:cubicBezTo>
                  <a:lnTo>
                    <a:pt x="263" y="1024"/>
                  </a:lnTo>
                  <a:lnTo>
                    <a:pt x="310" y="1024"/>
                  </a:lnTo>
                  <a:lnTo>
                    <a:pt x="287" y="988"/>
                  </a:lnTo>
                  <a:cubicBezTo>
                    <a:pt x="179" y="857"/>
                    <a:pt x="108" y="715"/>
                    <a:pt x="72" y="548"/>
                  </a:cubicBezTo>
                  <a:cubicBezTo>
                    <a:pt x="48" y="357"/>
                    <a:pt x="72" y="179"/>
                    <a:pt x="132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3066;p54"/>
            <p:cNvSpPr/>
            <p:nvPr/>
          </p:nvSpPr>
          <p:spPr>
            <a:xfrm>
              <a:off x="2030300" y="4464375"/>
              <a:ext cx="17300" cy="25925"/>
            </a:xfrm>
            <a:custGeom>
              <a:avLst/>
              <a:gdLst/>
              <a:ahLst/>
              <a:cxnLst/>
              <a:rect l="l" t="t" r="r" b="b"/>
              <a:pathLst>
                <a:path w="692" h="1037" extrusionOk="0">
                  <a:moveTo>
                    <a:pt x="36" y="0"/>
                  </a:moveTo>
                  <a:cubicBezTo>
                    <a:pt x="24" y="0"/>
                    <a:pt x="24" y="12"/>
                    <a:pt x="1" y="12"/>
                  </a:cubicBezTo>
                  <a:cubicBezTo>
                    <a:pt x="48" y="72"/>
                    <a:pt x="108" y="143"/>
                    <a:pt x="155" y="203"/>
                  </a:cubicBezTo>
                  <a:cubicBezTo>
                    <a:pt x="322" y="441"/>
                    <a:pt x="513" y="703"/>
                    <a:pt x="632" y="965"/>
                  </a:cubicBezTo>
                  <a:cubicBezTo>
                    <a:pt x="643" y="1000"/>
                    <a:pt x="643" y="1012"/>
                    <a:pt x="655" y="1036"/>
                  </a:cubicBezTo>
                  <a:cubicBezTo>
                    <a:pt x="679" y="1036"/>
                    <a:pt x="679" y="1024"/>
                    <a:pt x="691" y="1024"/>
                  </a:cubicBezTo>
                  <a:cubicBezTo>
                    <a:pt x="679" y="1000"/>
                    <a:pt x="655" y="965"/>
                    <a:pt x="643" y="953"/>
                  </a:cubicBezTo>
                  <a:cubicBezTo>
                    <a:pt x="524" y="679"/>
                    <a:pt x="346" y="429"/>
                    <a:pt x="167" y="191"/>
                  </a:cubicBezTo>
                  <a:cubicBezTo>
                    <a:pt x="120" y="131"/>
                    <a:pt x="84" y="60"/>
                    <a:pt x="36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3067;p54"/>
            <p:cNvSpPr/>
            <p:nvPr/>
          </p:nvSpPr>
          <p:spPr>
            <a:xfrm>
              <a:off x="2052925" y="4452175"/>
              <a:ext cx="5375" cy="33650"/>
            </a:xfrm>
            <a:custGeom>
              <a:avLst/>
              <a:gdLst/>
              <a:ahLst/>
              <a:cxnLst/>
              <a:rect l="l" t="t" r="r" b="b"/>
              <a:pathLst>
                <a:path w="215" h="1346" extrusionOk="0">
                  <a:moveTo>
                    <a:pt x="36" y="0"/>
                  </a:moveTo>
                  <a:cubicBezTo>
                    <a:pt x="24" y="0"/>
                    <a:pt x="24" y="12"/>
                    <a:pt x="0" y="12"/>
                  </a:cubicBezTo>
                  <a:lnTo>
                    <a:pt x="0" y="24"/>
                  </a:lnTo>
                  <a:lnTo>
                    <a:pt x="96" y="786"/>
                  </a:lnTo>
                  <a:cubicBezTo>
                    <a:pt x="131" y="976"/>
                    <a:pt x="143" y="1167"/>
                    <a:pt x="191" y="1346"/>
                  </a:cubicBezTo>
                  <a:cubicBezTo>
                    <a:pt x="203" y="1346"/>
                    <a:pt x="203" y="1334"/>
                    <a:pt x="215" y="1334"/>
                  </a:cubicBezTo>
                  <a:cubicBezTo>
                    <a:pt x="191" y="1155"/>
                    <a:pt x="155" y="965"/>
                    <a:pt x="131" y="786"/>
                  </a:cubicBezTo>
                  <a:lnTo>
                    <a:pt x="36" y="12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3068;p54"/>
            <p:cNvSpPr/>
            <p:nvPr/>
          </p:nvSpPr>
          <p:spPr>
            <a:xfrm>
              <a:off x="2061550" y="4448000"/>
              <a:ext cx="11350" cy="31275"/>
            </a:xfrm>
            <a:custGeom>
              <a:avLst/>
              <a:gdLst/>
              <a:ahLst/>
              <a:cxnLst/>
              <a:rect l="l" t="t" r="r" b="b"/>
              <a:pathLst>
                <a:path w="454" h="1251" extrusionOk="0">
                  <a:moveTo>
                    <a:pt x="36" y="0"/>
                  </a:moveTo>
                  <a:cubicBezTo>
                    <a:pt x="25" y="0"/>
                    <a:pt x="25" y="12"/>
                    <a:pt x="1" y="12"/>
                  </a:cubicBezTo>
                  <a:cubicBezTo>
                    <a:pt x="60" y="381"/>
                    <a:pt x="120" y="786"/>
                    <a:pt x="334" y="1120"/>
                  </a:cubicBezTo>
                  <a:lnTo>
                    <a:pt x="417" y="1251"/>
                  </a:lnTo>
                  <a:cubicBezTo>
                    <a:pt x="441" y="1251"/>
                    <a:pt x="441" y="1239"/>
                    <a:pt x="453" y="1239"/>
                  </a:cubicBezTo>
                  <a:cubicBezTo>
                    <a:pt x="406" y="1191"/>
                    <a:pt x="382" y="1143"/>
                    <a:pt x="346" y="1096"/>
                  </a:cubicBezTo>
                  <a:cubicBezTo>
                    <a:pt x="155" y="762"/>
                    <a:pt x="84" y="358"/>
                    <a:pt x="36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3069;p54"/>
            <p:cNvSpPr/>
            <p:nvPr/>
          </p:nvSpPr>
          <p:spPr>
            <a:xfrm>
              <a:off x="2075850" y="4439675"/>
              <a:ext cx="8650" cy="32750"/>
            </a:xfrm>
            <a:custGeom>
              <a:avLst/>
              <a:gdLst/>
              <a:ahLst/>
              <a:cxnLst/>
              <a:rect l="l" t="t" r="r" b="b"/>
              <a:pathLst>
                <a:path w="346" h="1310" extrusionOk="0">
                  <a:moveTo>
                    <a:pt x="24" y="0"/>
                  </a:moveTo>
                  <a:cubicBezTo>
                    <a:pt x="24" y="0"/>
                    <a:pt x="12" y="24"/>
                    <a:pt x="0" y="24"/>
                  </a:cubicBezTo>
                  <a:cubicBezTo>
                    <a:pt x="24" y="333"/>
                    <a:pt x="60" y="679"/>
                    <a:pt x="167" y="976"/>
                  </a:cubicBezTo>
                  <a:cubicBezTo>
                    <a:pt x="191" y="1095"/>
                    <a:pt x="250" y="1214"/>
                    <a:pt x="310" y="1310"/>
                  </a:cubicBezTo>
                  <a:cubicBezTo>
                    <a:pt x="322" y="1310"/>
                    <a:pt x="322" y="1310"/>
                    <a:pt x="345" y="1298"/>
                  </a:cubicBezTo>
                  <a:cubicBezTo>
                    <a:pt x="286" y="1179"/>
                    <a:pt x="226" y="1072"/>
                    <a:pt x="179" y="976"/>
                  </a:cubicBezTo>
                  <a:cubicBezTo>
                    <a:pt x="72" y="679"/>
                    <a:pt x="60" y="333"/>
                    <a:pt x="24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3070;p54"/>
            <p:cNvSpPr/>
            <p:nvPr/>
          </p:nvSpPr>
          <p:spPr>
            <a:xfrm>
              <a:off x="2091925" y="4428950"/>
              <a:ext cx="14300" cy="27700"/>
            </a:xfrm>
            <a:custGeom>
              <a:avLst/>
              <a:gdLst/>
              <a:ahLst/>
              <a:cxnLst/>
              <a:rect l="l" t="t" r="r" b="b"/>
              <a:pathLst>
                <a:path w="572" h="1108" extrusionOk="0">
                  <a:moveTo>
                    <a:pt x="24" y="0"/>
                  </a:moveTo>
                  <a:cubicBezTo>
                    <a:pt x="12" y="0"/>
                    <a:pt x="12" y="12"/>
                    <a:pt x="0" y="12"/>
                  </a:cubicBezTo>
                  <a:cubicBezTo>
                    <a:pt x="72" y="119"/>
                    <a:pt x="131" y="227"/>
                    <a:pt x="191" y="346"/>
                  </a:cubicBezTo>
                  <a:cubicBezTo>
                    <a:pt x="322" y="596"/>
                    <a:pt x="441" y="846"/>
                    <a:pt x="548" y="1108"/>
                  </a:cubicBezTo>
                  <a:cubicBezTo>
                    <a:pt x="560" y="1084"/>
                    <a:pt x="560" y="1072"/>
                    <a:pt x="572" y="1072"/>
                  </a:cubicBezTo>
                  <a:cubicBezTo>
                    <a:pt x="476" y="810"/>
                    <a:pt x="357" y="548"/>
                    <a:pt x="214" y="346"/>
                  </a:cubicBezTo>
                  <a:cubicBezTo>
                    <a:pt x="155" y="227"/>
                    <a:pt x="83" y="108"/>
                    <a:pt x="24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3071;p54"/>
            <p:cNvSpPr/>
            <p:nvPr/>
          </p:nvSpPr>
          <p:spPr>
            <a:xfrm>
              <a:off x="2096675" y="4419725"/>
              <a:ext cx="19675" cy="26800"/>
            </a:xfrm>
            <a:custGeom>
              <a:avLst/>
              <a:gdLst/>
              <a:ahLst/>
              <a:cxnLst/>
              <a:rect l="l" t="t" r="r" b="b"/>
              <a:pathLst>
                <a:path w="787" h="1072" extrusionOk="0">
                  <a:moveTo>
                    <a:pt x="13" y="0"/>
                  </a:moveTo>
                  <a:lnTo>
                    <a:pt x="1" y="12"/>
                  </a:lnTo>
                  <a:cubicBezTo>
                    <a:pt x="215" y="381"/>
                    <a:pt x="489" y="727"/>
                    <a:pt x="763" y="1060"/>
                  </a:cubicBezTo>
                  <a:lnTo>
                    <a:pt x="775" y="1072"/>
                  </a:lnTo>
                  <a:cubicBezTo>
                    <a:pt x="775" y="1072"/>
                    <a:pt x="786" y="1072"/>
                    <a:pt x="786" y="1060"/>
                  </a:cubicBezTo>
                  <a:cubicBezTo>
                    <a:pt x="786" y="1036"/>
                    <a:pt x="786" y="1036"/>
                    <a:pt x="775" y="1036"/>
                  </a:cubicBezTo>
                  <a:cubicBezTo>
                    <a:pt x="501" y="715"/>
                    <a:pt x="215" y="369"/>
                    <a:pt x="13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3072;p54"/>
            <p:cNvSpPr/>
            <p:nvPr/>
          </p:nvSpPr>
          <p:spPr>
            <a:xfrm>
              <a:off x="2107400" y="4407225"/>
              <a:ext cx="15200" cy="32175"/>
            </a:xfrm>
            <a:custGeom>
              <a:avLst/>
              <a:gdLst/>
              <a:ahLst/>
              <a:cxnLst/>
              <a:rect l="l" t="t" r="r" b="b"/>
              <a:pathLst>
                <a:path w="608" h="1287" extrusionOk="0">
                  <a:moveTo>
                    <a:pt x="12" y="0"/>
                  </a:moveTo>
                  <a:cubicBezTo>
                    <a:pt x="12" y="24"/>
                    <a:pt x="0" y="36"/>
                    <a:pt x="0" y="36"/>
                  </a:cubicBezTo>
                  <a:cubicBezTo>
                    <a:pt x="12" y="72"/>
                    <a:pt x="48" y="107"/>
                    <a:pt x="60" y="143"/>
                  </a:cubicBezTo>
                  <a:cubicBezTo>
                    <a:pt x="167" y="322"/>
                    <a:pt x="238" y="512"/>
                    <a:pt x="310" y="691"/>
                  </a:cubicBezTo>
                  <a:cubicBezTo>
                    <a:pt x="369" y="846"/>
                    <a:pt x="429" y="988"/>
                    <a:pt x="500" y="1143"/>
                  </a:cubicBezTo>
                  <a:cubicBezTo>
                    <a:pt x="536" y="1179"/>
                    <a:pt x="572" y="1227"/>
                    <a:pt x="596" y="1286"/>
                  </a:cubicBezTo>
                  <a:lnTo>
                    <a:pt x="607" y="1274"/>
                  </a:lnTo>
                  <a:cubicBezTo>
                    <a:pt x="584" y="1227"/>
                    <a:pt x="548" y="1179"/>
                    <a:pt x="536" y="1143"/>
                  </a:cubicBezTo>
                  <a:cubicBezTo>
                    <a:pt x="465" y="988"/>
                    <a:pt x="405" y="846"/>
                    <a:pt x="346" y="667"/>
                  </a:cubicBezTo>
                  <a:cubicBezTo>
                    <a:pt x="274" y="488"/>
                    <a:pt x="191" y="286"/>
                    <a:pt x="96" y="107"/>
                  </a:cubicBezTo>
                  <a:cubicBezTo>
                    <a:pt x="60" y="84"/>
                    <a:pt x="48" y="36"/>
                    <a:pt x="12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3073;p54"/>
            <p:cNvSpPr/>
            <p:nvPr/>
          </p:nvSpPr>
          <p:spPr>
            <a:xfrm>
              <a:off x="2113350" y="4401850"/>
              <a:ext cx="22350" cy="21175"/>
            </a:xfrm>
            <a:custGeom>
              <a:avLst/>
              <a:gdLst/>
              <a:ahLst/>
              <a:cxnLst/>
              <a:rect l="l" t="t" r="r" b="b"/>
              <a:pathLst>
                <a:path w="894" h="847" extrusionOk="0">
                  <a:moveTo>
                    <a:pt x="12" y="1"/>
                  </a:moveTo>
                  <a:lnTo>
                    <a:pt x="0" y="13"/>
                  </a:lnTo>
                  <a:cubicBezTo>
                    <a:pt x="36" y="49"/>
                    <a:pt x="60" y="60"/>
                    <a:pt x="96" y="84"/>
                  </a:cubicBezTo>
                  <a:cubicBezTo>
                    <a:pt x="119" y="108"/>
                    <a:pt x="131" y="132"/>
                    <a:pt x="167" y="144"/>
                  </a:cubicBezTo>
                  <a:cubicBezTo>
                    <a:pt x="417" y="358"/>
                    <a:pt x="655" y="596"/>
                    <a:pt x="881" y="846"/>
                  </a:cubicBezTo>
                  <a:cubicBezTo>
                    <a:pt x="881" y="834"/>
                    <a:pt x="893" y="834"/>
                    <a:pt x="893" y="822"/>
                  </a:cubicBezTo>
                  <a:cubicBezTo>
                    <a:pt x="667" y="561"/>
                    <a:pt x="429" y="346"/>
                    <a:pt x="179" y="132"/>
                  </a:cubicBezTo>
                  <a:cubicBezTo>
                    <a:pt x="155" y="120"/>
                    <a:pt x="131" y="84"/>
                    <a:pt x="108" y="72"/>
                  </a:cubicBezTo>
                  <a:cubicBezTo>
                    <a:pt x="72" y="60"/>
                    <a:pt x="48" y="25"/>
                    <a:pt x="12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3074;p54"/>
            <p:cNvSpPr/>
            <p:nvPr/>
          </p:nvSpPr>
          <p:spPr>
            <a:xfrm>
              <a:off x="2127925" y="4380125"/>
              <a:ext cx="13125" cy="34250"/>
            </a:xfrm>
            <a:custGeom>
              <a:avLst/>
              <a:gdLst/>
              <a:ahLst/>
              <a:cxnLst/>
              <a:rect l="l" t="t" r="r" b="b"/>
              <a:pathLst>
                <a:path w="525" h="1370" extrusionOk="0">
                  <a:moveTo>
                    <a:pt x="13" y="1"/>
                  </a:moveTo>
                  <a:cubicBezTo>
                    <a:pt x="13" y="25"/>
                    <a:pt x="1" y="25"/>
                    <a:pt x="1" y="37"/>
                  </a:cubicBezTo>
                  <a:cubicBezTo>
                    <a:pt x="72" y="203"/>
                    <a:pt x="108" y="358"/>
                    <a:pt x="132" y="537"/>
                  </a:cubicBezTo>
                  <a:lnTo>
                    <a:pt x="179" y="810"/>
                  </a:lnTo>
                  <a:cubicBezTo>
                    <a:pt x="239" y="1060"/>
                    <a:pt x="358" y="1251"/>
                    <a:pt x="501" y="1370"/>
                  </a:cubicBezTo>
                  <a:cubicBezTo>
                    <a:pt x="501" y="1358"/>
                    <a:pt x="525" y="1358"/>
                    <a:pt x="525" y="1346"/>
                  </a:cubicBezTo>
                  <a:cubicBezTo>
                    <a:pt x="382" y="1227"/>
                    <a:pt x="263" y="1037"/>
                    <a:pt x="191" y="810"/>
                  </a:cubicBezTo>
                  <a:lnTo>
                    <a:pt x="144" y="537"/>
                  </a:lnTo>
                  <a:cubicBezTo>
                    <a:pt x="120" y="358"/>
                    <a:pt x="84" y="167"/>
                    <a:pt x="13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3075;p54"/>
            <p:cNvSpPr/>
            <p:nvPr/>
          </p:nvSpPr>
          <p:spPr>
            <a:xfrm>
              <a:off x="2138350" y="4362275"/>
              <a:ext cx="10150" cy="38425"/>
            </a:xfrm>
            <a:custGeom>
              <a:avLst/>
              <a:gdLst/>
              <a:ahLst/>
              <a:cxnLst/>
              <a:rect l="l" t="t" r="r" b="b"/>
              <a:pathLst>
                <a:path w="406" h="1537" extrusionOk="0">
                  <a:moveTo>
                    <a:pt x="12" y="0"/>
                  </a:moveTo>
                  <a:cubicBezTo>
                    <a:pt x="12" y="0"/>
                    <a:pt x="1" y="24"/>
                    <a:pt x="1" y="36"/>
                  </a:cubicBezTo>
                  <a:cubicBezTo>
                    <a:pt x="12" y="48"/>
                    <a:pt x="24" y="84"/>
                    <a:pt x="24" y="108"/>
                  </a:cubicBezTo>
                  <a:cubicBezTo>
                    <a:pt x="72" y="274"/>
                    <a:pt x="72" y="453"/>
                    <a:pt x="72" y="620"/>
                  </a:cubicBezTo>
                  <a:cubicBezTo>
                    <a:pt x="72" y="917"/>
                    <a:pt x="72" y="1227"/>
                    <a:pt x="274" y="1453"/>
                  </a:cubicBezTo>
                  <a:cubicBezTo>
                    <a:pt x="310" y="1477"/>
                    <a:pt x="346" y="1513"/>
                    <a:pt x="382" y="1536"/>
                  </a:cubicBezTo>
                  <a:cubicBezTo>
                    <a:pt x="382" y="1524"/>
                    <a:pt x="405" y="1524"/>
                    <a:pt x="405" y="1513"/>
                  </a:cubicBezTo>
                  <a:cubicBezTo>
                    <a:pt x="370" y="1477"/>
                    <a:pt x="322" y="1453"/>
                    <a:pt x="298" y="1453"/>
                  </a:cubicBezTo>
                  <a:cubicBezTo>
                    <a:pt x="108" y="1227"/>
                    <a:pt x="84" y="941"/>
                    <a:pt x="84" y="631"/>
                  </a:cubicBezTo>
                  <a:cubicBezTo>
                    <a:pt x="84" y="453"/>
                    <a:pt x="84" y="274"/>
                    <a:pt x="36" y="108"/>
                  </a:cubicBezTo>
                  <a:cubicBezTo>
                    <a:pt x="36" y="84"/>
                    <a:pt x="24" y="36"/>
                    <a:pt x="12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3076;p54"/>
            <p:cNvSpPr/>
            <p:nvPr/>
          </p:nvSpPr>
          <p:spPr>
            <a:xfrm>
              <a:off x="2145500" y="4345600"/>
              <a:ext cx="14300" cy="25325"/>
            </a:xfrm>
            <a:custGeom>
              <a:avLst/>
              <a:gdLst/>
              <a:ahLst/>
              <a:cxnLst/>
              <a:rect l="l" t="t" r="r" b="b"/>
              <a:pathLst>
                <a:path w="572" h="1013" extrusionOk="0">
                  <a:moveTo>
                    <a:pt x="12" y="1"/>
                  </a:moveTo>
                  <a:cubicBezTo>
                    <a:pt x="12" y="13"/>
                    <a:pt x="0" y="13"/>
                    <a:pt x="0" y="36"/>
                  </a:cubicBezTo>
                  <a:cubicBezTo>
                    <a:pt x="119" y="179"/>
                    <a:pt x="203" y="358"/>
                    <a:pt x="298" y="536"/>
                  </a:cubicBezTo>
                  <a:cubicBezTo>
                    <a:pt x="357" y="656"/>
                    <a:pt x="417" y="775"/>
                    <a:pt x="488" y="894"/>
                  </a:cubicBezTo>
                  <a:cubicBezTo>
                    <a:pt x="500" y="941"/>
                    <a:pt x="524" y="965"/>
                    <a:pt x="560" y="1013"/>
                  </a:cubicBezTo>
                  <a:cubicBezTo>
                    <a:pt x="572" y="1013"/>
                    <a:pt x="572" y="1001"/>
                    <a:pt x="572" y="989"/>
                  </a:cubicBezTo>
                  <a:cubicBezTo>
                    <a:pt x="560" y="953"/>
                    <a:pt x="536" y="906"/>
                    <a:pt x="512" y="894"/>
                  </a:cubicBezTo>
                  <a:cubicBezTo>
                    <a:pt x="441" y="775"/>
                    <a:pt x="381" y="656"/>
                    <a:pt x="322" y="536"/>
                  </a:cubicBezTo>
                  <a:cubicBezTo>
                    <a:pt x="238" y="346"/>
                    <a:pt x="143" y="167"/>
                    <a:pt x="12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3077;p54"/>
            <p:cNvSpPr/>
            <p:nvPr/>
          </p:nvSpPr>
          <p:spPr>
            <a:xfrm>
              <a:off x="1979400" y="4307250"/>
              <a:ext cx="13125" cy="13650"/>
            </a:xfrm>
            <a:custGeom>
              <a:avLst/>
              <a:gdLst/>
              <a:ahLst/>
              <a:cxnLst/>
              <a:rect l="l" t="t" r="r" b="b"/>
              <a:pathLst>
                <a:path w="525" h="546" extrusionOk="0">
                  <a:moveTo>
                    <a:pt x="365" y="0"/>
                  </a:moveTo>
                  <a:cubicBezTo>
                    <a:pt x="326" y="0"/>
                    <a:pt x="288" y="15"/>
                    <a:pt x="263" y="46"/>
                  </a:cubicBezTo>
                  <a:lnTo>
                    <a:pt x="48" y="320"/>
                  </a:lnTo>
                  <a:cubicBezTo>
                    <a:pt x="1" y="380"/>
                    <a:pt x="1" y="463"/>
                    <a:pt x="60" y="511"/>
                  </a:cubicBezTo>
                  <a:cubicBezTo>
                    <a:pt x="88" y="533"/>
                    <a:pt x="124" y="545"/>
                    <a:pt x="158" y="545"/>
                  </a:cubicBezTo>
                  <a:cubicBezTo>
                    <a:pt x="196" y="545"/>
                    <a:pt x="232" y="530"/>
                    <a:pt x="251" y="499"/>
                  </a:cubicBezTo>
                  <a:lnTo>
                    <a:pt x="477" y="225"/>
                  </a:lnTo>
                  <a:cubicBezTo>
                    <a:pt x="524" y="165"/>
                    <a:pt x="524" y="82"/>
                    <a:pt x="465" y="34"/>
                  </a:cubicBezTo>
                  <a:cubicBezTo>
                    <a:pt x="437" y="12"/>
                    <a:pt x="401" y="0"/>
                    <a:pt x="365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3078;p54"/>
            <p:cNvSpPr/>
            <p:nvPr/>
          </p:nvSpPr>
          <p:spPr>
            <a:xfrm>
              <a:off x="1997550" y="4354300"/>
              <a:ext cx="16100" cy="10600"/>
            </a:xfrm>
            <a:custGeom>
              <a:avLst/>
              <a:gdLst/>
              <a:ahLst/>
              <a:cxnLst/>
              <a:rect l="l" t="t" r="r" b="b"/>
              <a:pathLst>
                <a:path w="644" h="424" extrusionOk="0">
                  <a:moveTo>
                    <a:pt x="494" y="1"/>
                  </a:moveTo>
                  <a:cubicBezTo>
                    <a:pt x="477" y="1"/>
                    <a:pt x="459" y="4"/>
                    <a:pt x="441" y="10"/>
                  </a:cubicBezTo>
                  <a:lnTo>
                    <a:pt x="108" y="165"/>
                  </a:lnTo>
                  <a:cubicBezTo>
                    <a:pt x="37" y="188"/>
                    <a:pt x="1" y="260"/>
                    <a:pt x="37" y="343"/>
                  </a:cubicBezTo>
                  <a:cubicBezTo>
                    <a:pt x="54" y="397"/>
                    <a:pt x="106" y="424"/>
                    <a:pt x="160" y="424"/>
                  </a:cubicBezTo>
                  <a:cubicBezTo>
                    <a:pt x="179" y="424"/>
                    <a:pt x="197" y="421"/>
                    <a:pt x="215" y="415"/>
                  </a:cubicBezTo>
                  <a:lnTo>
                    <a:pt x="537" y="260"/>
                  </a:lnTo>
                  <a:cubicBezTo>
                    <a:pt x="620" y="236"/>
                    <a:pt x="644" y="165"/>
                    <a:pt x="620" y="81"/>
                  </a:cubicBezTo>
                  <a:cubicBezTo>
                    <a:pt x="593" y="28"/>
                    <a:pt x="546" y="1"/>
                    <a:pt x="494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3079;p54"/>
            <p:cNvSpPr/>
            <p:nvPr/>
          </p:nvSpPr>
          <p:spPr>
            <a:xfrm>
              <a:off x="2033275" y="4370675"/>
              <a:ext cx="14325" cy="13275"/>
            </a:xfrm>
            <a:custGeom>
              <a:avLst/>
              <a:gdLst/>
              <a:ahLst/>
              <a:cxnLst/>
              <a:rect l="l" t="t" r="r" b="b"/>
              <a:pathLst>
                <a:path w="573" h="531" extrusionOk="0">
                  <a:moveTo>
                    <a:pt x="157" y="1"/>
                  </a:moveTo>
                  <a:cubicBezTo>
                    <a:pt x="123" y="1"/>
                    <a:pt x="90" y="16"/>
                    <a:pt x="60" y="45"/>
                  </a:cubicBezTo>
                  <a:cubicBezTo>
                    <a:pt x="1" y="105"/>
                    <a:pt x="1" y="176"/>
                    <a:pt x="60" y="236"/>
                  </a:cubicBezTo>
                  <a:lnTo>
                    <a:pt x="322" y="486"/>
                  </a:lnTo>
                  <a:cubicBezTo>
                    <a:pt x="352" y="516"/>
                    <a:pt x="385" y="531"/>
                    <a:pt x="417" y="531"/>
                  </a:cubicBezTo>
                  <a:cubicBezTo>
                    <a:pt x="450" y="531"/>
                    <a:pt x="483" y="516"/>
                    <a:pt x="513" y="486"/>
                  </a:cubicBezTo>
                  <a:cubicBezTo>
                    <a:pt x="572" y="426"/>
                    <a:pt x="572" y="343"/>
                    <a:pt x="513" y="295"/>
                  </a:cubicBezTo>
                  <a:lnTo>
                    <a:pt x="263" y="45"/>
                  </a:lnTo>
                  <a:cubicBezTo>
                    <a:pt x="227" y="16"/>
                    <a:pt x="191" y="1"/>
                    <a:pt x="157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3080;p54"/>
            <p:cNvSpPr/>
            <p:nvPr/>
          </p:nvSpPr>
          <p:spPr>
            <a:xfrm>
              <a:off x="2072875" y="4365025"/>
              <a:ext cx="13700" cy="13275"/>
            </a:xfrm>
            <a:custGeom>
              <a:avLst/>
              <a:gdLst/>
              <a:ahLst/>
              <a:cxnLst/>
              <a:rect l="l" t="t" r="r" b="b"/>
              <a:pathLst>
                <a:path w="548" h="531" extrusionOk="0">
                  <a:moveTo>
                    <a:pt x="155" y="1"/>
                  </a:moveTo>
                  <a:cubicBezTo>
                    <a:pt x="122" y="1"/>
                    <a:pt x="89" y="15"/>
                    <a:pt x="60" y="45"/>
                  </a:cubicBezTo>
                  <a:cubicBezTo>
                    <a:pt x="0" y="105"/>
                    <a:pt x="0" y="176"/>
                    <a:pt x="60" y="236"/>
                  </a:cubicBezTo>
                  <a:lnTo>
                    <a:pt x="310" y="486"/>
                  </a:lnTo>
                  <a:cubicBezTo>
                    <a:pt x="339" y="516"/>
                    <a:pt x="372" y="530"/>
                    <a:pt x="405" y="530"/>
                  </a:cubicBezTo>
                  <a:cubicBezTo>
                    <a:pt x="438" y="530"/>
                    <a:pt x="470" y="516"/>
                    <a:pt x="500" y="486"/>
                  </a:cubicBezTo>
                  <a:cubicBezTo>
                    <a:pt x="548" y="450"/>
                    <a:pt x="548" y="355"/>
                    <a:pt x="500" y="295"/>
                  </a:cubicBezTo>
                  <a:lnTo>
                    <a:pt x="250" y="45"/>
                  </a:lnTo>
                  <a:cubicBezTo>
                    <a:pt x="220" y="15"/>
                    <a:pt x="188" y="1"/>
                    <a:pt x="155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3081;p54"/>
            <p:cNvSpPr/>
            <p:nvPr/>
          </p:nvSpPr>
          <p:spPr>
            <a:xfrm>
              <a:off x="2016025" y="4320975"/>
              <a:ext cx="13700" cy="13575"/>
            </a:xfrm>
            <a:custGeom>
              <a:avLst/>
              <a:gdLst/>
              <a:ahLst/>
              <a:cxnLst/>
              <a:rect l="l" t="t" r="r" b="b"/>
              <a:pathLst>
                <a:path w="548" h="543" extrusionOk="0">
                  <a:moveTo>
                    <a:pt x="155" y="0"/>
                  </a:moveTo>
                  <a:cubicBezTo>
                    <a:pt x="122" y="0"/>
                    <a:pt x="89" y="15"/>
                    <a:pt x="60" y="45"/>
                  </a:cubicBezTo>
                  <a:cubicBezTo>
                    <a:pt x="0" y="105"/>
                    <a:pt x="0" y="188"/>
                    <a:pt x="60" y="247"/>
                  </a:cubicBezTo>
                  <a:lnTo>
                    <a:pt x="310" y="498"/>
                  </a:lnTo>
                  <a:cubicBezTo>
                    <a:pt x="339" y="527"/>
                    <a:pt x="372" y="542"/>
                    <a:pt x="405" y="542"/>
                  </a:cubicBezTo>
                  <a:cubicBezTo>
                    <a:pt x="438" y="542"/>
                    <a:pt x="470" y="527"/>
                    <a:pt x="500" y="498"/>
                  </a:cubicBezTo>
                  <a:cubicBezTo>
                    <a:pt x="548" y="438"/>
                    <a:pt x="548" y="343"/>
                    <a:pt x="500" y="307"/>
                  </a:cubicBezTo>
                  <a:lnTo>
                    <a:pt x="250" y="45"/>
                  </a:lnTo>
                  <a:cubicBezTo>
                    <a:pt x="220" y="15"/>
                    <a:pt x="188" y="0"/>
                    <a:pt x="155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3082;p54"/>
            <p:cNvSpPr/>
            <p:nvPr/>
          </p:nvSpPr>
          <p:spPr>
            <a:xfrm>
              <a:off x="2007375" y="4409975"/>
              <a:ext cx="13725" cy="13575"/>
            </a:xfrm>
            <a:custGeom>
              <a:avLst/>
              <a:gdLst/>
              <a:ahLst/>
              <a:cxnLst/>
              <a:rect l="l" t="t" r="r" b="b"/>
              <a:pathLst>
                <a:path w="549" h="543" extrusionOk="0">
                  <a:moveTo>
                    <a:pt x="156" y="0"/>
                  </a:moveTo>
                  <a:cubicBezTo>
                    <a:pt x="123" y="0"/>
                    <a:pt x="90" y="15"/>
                    <a:pt x="60" y="45"/>
                  </a:cubicBezTo>
                  <a:cubicBezTo>
                    <a:pt x="1" y="105"/>
                    <a:pt x="1" y="176"/>
                    <a:pt x="60" y="236"/>
                  </a:cubicBezTo>
                  <a:lnTo>
                    <a:pt x="310" y="497"/>
                  </a:lnTo>
                  <a:cubicBezTo>
                    <a:pt x="340" y="527"/>
                    <a:pt x="373" y="542"/>
                    <a:pt x="406" y="542"/>
                  </a:cubicBezTo>
                  <a:cubicBezTo>
                    <a:pt x="438" y="542"/>
                    <a:pt x="471" y="527"/>
                    <a:pt x="501" y="497"/>
                  </a:cubicBezTo>
                  <a:cubicBezTo>
                    <a:pt x="548" y="438"/>
                    <a:pt x="548" y="343"/>
                    <a:pt x="501" y="295"/>
                  </a:cubicBezTo>
                  <a:lnTo>
                    <a:pt x="251" y="45"/>
                  </a:lnTo>
                  <a:cubicBezTo>
                    <a:pt x="221" y="15"/>
                    <a:pt x="188" y="0"/>
                    <a:pt x="156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3083;p54"/>
            <p:cNvSpPr/>
            <p:nvPr/>
          </p:nvSpPr>
          <p:spPr>
            <a:xfrm>
              <a:off x="2108575" y="4334825"/>
              <a:ext cx="16400" cy="9925"/>
            </a:xfrm>
            <a:custGeom>
              <a:avLst/>
              <a:gdLst/>
              <a:ahLst/>
              <a:cxnLst/>
              <a:rect l="l" t="t" r="r" b="b"/>
              <a:pathLst>
                <a:path w="656" h="397" extrusionOk="0">
                  <a:moveTo>
                    <a:pt x="473" y="1"/>
                  </a:moveTo>
                  <a:cubicBezTo>
                    <a:pt x="463" y="1"/>
                    <a:pt x="452" y="2"/>
                    <a:pt x="441" y="3"/>
                  </a:cubicBezTo>
                  <a:lnTo>
                    <a:pt x="120" y="122"/>
                  </a:lnTo>
                  <a:cubicBezTo>
                    <a:pt x="49" y="146"/>
                    <a:pt x="1" y="229"/>
                    <a:pt x="25" y="301"/>
                  </a:cubicBezTo>
                  <a:cubicBezTo>
                    <a:pt x="52" y="355"/>
                    <a:pt x="100" y="396"/>
                    <a:pt x="154" y="396"/>
                  </a:cubicBezTo>
                  <a:cubicBezTo>
                    <a:pt x="170" y="396"/>
                    <a:pt x="187" y="392"/>
                    <a:pt x="203" y="384"/>
                  </a:cubicBezTo>
                  <a:lnTo>
                    <a:pt x="537" y="265"/>
                  </a:lnTo>
                  <a:cubicBezTo>
                    <a:pt x="608" y="241"/>
                    <a:pt x="656" y="170"/>
                    <a:pt x="620" y="86"/>
                  </a:cubicBezTo>
                  <a:cubicBezTo>
                    <a:pt x="599" y="35"/>
                    <a:pt x="542" y="1"/>
                    <a:pt x="473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3084;p54"/>
            <p:cNvSpPr/>
            <p:nvPr/>
          </p:nvSpPr>
          <p:spPr>
            <a:xfrm>
              <a:off x="1971075" y="4378625"/>
              <a:ext cx="11625" cy="14600"/>
            </a:xfrm>
            <a:custGeom>
              <a:avLst/>
              <a:gdLst/>
              <a:ahLst/>
              <a:cxnLst/>
              <a:rect l="l" t="t" r="r" b="b"/>
              <a:pathLst>
                <a:path w="465" h="584" extrusionOk="0">
                  <a:moveTo>
                    <a:pt x="304" y="1"/>
                  </a:moveTo>
                  <a:cubicBezTo>
                    <a:pt x="254" y="1"/>
                    <a:pt x="210" y="30"/>
                    <a:pt x="203" y="85"/>
                  </a:cubicBezTo>
                  <a:lnTo>
                    <a:pt x="36" y="394"/>
                  </a:lnTo>
                  <a:cubicBezTo>
                    <a:pt x="0" y="454"/>
                    <a:pt x="24" y="537"/>
                    <a:pt x="95" y="573"/>
                  </a:cubicBezTo>
                  <a:cubicBezTo>
                    <a:pt x="113" y="580"/>
                    <a:pt x="135" y="584"/>
                    <a:pt x="156" y="584"/>
                  </a:cubicBezTo>
                  <a:cubicBezTo>
                    <a:pt x="206" y="584"/>
                    <a:pt x="257" y="563"/>
                    <a:pt x="274" y="513"/>
                  </a:cubicBezTo>
                  <a:lnTo>
                    <a:pt x="441" y="204"/>
                  </a:lnTo>
                  <a:cubicBezTo>
                    <a:pt x="465" y="144"/>
                    <a:pt x="453" y="49"/>
                    <a:pt x="381" y="25"/>
                  </a:cubicBezTo>
                  <a:cubicBezTo>
                    <a:pt x="357" y="9"/>
                    <a:pt x="329" y="1"/>
                    <a:pt x="304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3085;p54"/>
            <p:cNvSpPr/>
            <p:nvPr/>
          </p:nvSpPr>
          <p:spPr>
            <a:xfrm>
              <a:off x="2064225" y="4321150"/>
              <a:ext cx="11650" cy="14475"/>
            </a:xfrm>
            <a:custGeom>
              <a:avLst/>
              <a:gdLst/>
              <a:ahLst/>
              <a:cxnLst/>
              <a:rect l="l" t="t" r="r" b="b"/>
              <a:pathLst>
                <a:path w="466" h="579" extrusionOk="0">
                  <a:moveTo>
                    <a:pt x="317" y="0"/>
                  </a:moveTo>
                  <a:cubicBezTo>
                    <a:pt x="268" y="0"/>
                    <a:pt x="217" y="31"/>
                    <a:pt x="191" y="74"/>
                  </a:cubicBezTo>
                  <a:lnTo>
                    <a:pt x="37" y="383"/>
                  </a:lnTo>
                  <a:cubicBezTo>
                    <a:pt x="1" y="443"/>
                    <a:pt x="13" y="538"/>
                    <a:pt x="96" y="562"/>
                  </a:cubicBezTo>
                  <a:cubicBezTo>
                    <a:pt x="111" y="573"/>
                    <a:pt x="130" y="578"/>
                    <a:pt x="151" y="578"/>
                  </a:cubicBezTo>
                  <a:cubicBezTo>
                    <a:pt x="197" y="578"/>
                    <a:pt x="250" y="552"/>
                    <a:pt x="275" y="502"/>
                  </a:cubicBezTo>
                  <a:lnTo>
                    <a:pt x="429" y="193"/>
                  </a:lnTo>
                  <a:cubicBezTo>
                    <a:pt x="465" y="133"/>
                    <a:pt x="453" y="38"/>
                    <a:pt x="370" y="14"/>
                  </a:cubicBezTo>
                  <a:cubicBezTo>
                    <a:pt x="354" y="4"/>
                    <a:pt x="335" y="0"/>
                    <a:pt x="317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3086;p54"/>
            <p:cNvSpPr/>
            <p:nvPr/>
          </p:nvSpPr>
          <p:spPr>
            <a:xfrm>
              <a:off x="2057400" y="4405150"/>
              <a:ext cx="11625" cy="14575"/>
            </a:xfrm>
            <a:custGeom>
              <a:avLst/>
              <a:gdLst/>
              <a:ahLst/>
              <a:cxnLst/>
              <a:rect l="l" t="t" r="r" b="b"/>
              <a:pathLst>
                <a:path w="465" h="583" extrusionOk="0">
                  <a:moveTo>
                    <a:pt x="315" y="1"/>
                  </a:moveTo>
                  <a:cubicBezTo>
                    <a:pt x="265" y="1"/>
                    <a:pt x="219" y="22"/>
                    <a:pt x="202" y="71"/>
                  </a:cubicBezTo>
                  <a:lnTo>
                    <a:pt x="36" y="393"/>
                  </a:lnTo>
                  <a:cubicBezTo>
                    <a:pt x="0" y="452"/>
                    <a:pt x="24" y="536"/>
                    <a:pt x="95" y="571"/>
                  </a:cubicBezTo>
                  <a:cubicBezTo>
                    <a:pt x="113" y="579"/>
                    <a:pt x="135" y="583"/>
                    <a:pt x="156" y="583"/>
                  </a:cubicBezTo>
                  <a:cubicBezTo>
                    <a:pt x="206" y="583"/>
                    <a:pt x="257" y="562"/>
                    <a:pt x="274" y="512"/>
                  </a:cubicBezTo>
                  <a:lnTo>
                    <a:pt x="441" y="190"/>
                  </a:lnTo>
                  <a:cubicBezTo>
                    <a:pt x="464" y="131"/>
                    <a:pt x="452" y="48"/>
                    <a:pt x="381" y="12"/>
                  </a:cubicBezTo>
                  <a:cubicBezTo>
                    <a:pt x="359" y="5"/>
                    <a:pt x="337" y="1"/>
                    <a:pt x="315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3087;p54"/>
            <p:cNvSpPr/>
            <p:nvPr/>
          </p:nvSpPr>
          <p:spPr>
            <a:xfrm>
              <a:off x="1976425" y="4440025"/>
              <a:ext cx="11625" cy="14650"/>
            </a:xfrm>
            <a:custGeom>
              <a:avLst/>
              <a:gdLst/>
              <a:ahLst/>
              <a:cxnLst/>
              <a:rect l="l" t="t" r="r" b="b"/>
              <a:pathLst>
                <a:path w="465" h="586" extrusionOk="0">
                  <a:moveTo>
                    <a:pt x="309" y="0"/>
                  </a:moveTo>
                  <a:cubicBezTo>
                    <a:pt x="262" y="0"/>
                    <a:pt x="216" y="32"/>
                    <a:pt x="191" y="81"/>
                  </a:cubicBezTo>
                  <a:lnTo>
                    <a:pt x="36" y="391"/>
                  </a:lnTo>
                  <a:cubicBezTo>
                    <a:pt x="1" y="450"/>
                    <a:pt x="12" y="546"/>
                    <a:pt x="84" y="569"/>
                  </a:cubicBezTo>
                  <a:cubicBezTo>
                    <a:pt x="102" y="581"/>
                    <a:pt x="124" y="586"/>
                    <a:pt x="146" y="586"/>
                  </a:cubicBezTo>
                  <a:cubicBezTo>
                    <a:pt x="196" y="586"/>
                    <a:pt x="246" y="559"/>
                    <a:pt x="262" y="510"/>
                  </a:cubicBezTo>
                  <a:lnTo>
                    <a:pt x="429" y="200"/>
                  </a:lnTo>
                  <a:cubicBezTo>
                    <a:pt x="465" y="141"/>
                    <a:pt x="453" y="46"/>
                    <a:pt x="370" y="22"/>
                  </a:cubicBezTo>
                  <a:cubicBezTo>
                    <a:pt x="351" y="7"/>
                    <a:pt x="330" y="0"/>
                    <a:pt x="309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3088;p54"/>
            <p:cNvSpPr/>
            <p:nvPr/>
          </p:nvSpPr>
          <p:spPr>
            <a:xfrm>
              <a:off x="1961850" y="4034900"/>
              <a:ext cx="139625" cy="163075"/>
            </a:xfrm>
            <a:custGeom>
              <a:avLst/>
              <a:gdLst/>
              <a:ahLst/>
              <a:cxnLst/>
              <a:rect l="l" t="t" r="r" b="b"/>
              <a:pathLst>
                <a:path w="5585" h="6523" extrusionOk="0">
                  <a:moveTo>
                    <a:pt x="3603" y="0"/>
                  </a:moveTo>
                  <a:cubicBezTo>
                    <a:pt x="3229" y="0"/>
                    <a:pt x="2859" y="128"/>
                    <a:pt x="2560" y="368"/>
                  </a:cubicBezTo>
                  <a:cubicBezTo>
                    <a:pt x="2429" y="499"/>
                    <a:pt x="2310" y="630"/>
                    <a:pt x="2203" y="772"/>
                  </a:cubicBezTo>
                  <a:lnTo>
                    <a:pt x="286" y="3856"/>
                  </a:lnTo>
                  <a:cubicBezTo>
                    <a:pt x="238" y="3916"/>
                    <a:pt x="214" y="3975"/>
                    <a:pt x="179" y="4035"/>
                  </a:cubicBezTo>
                  <a:cubicBezTo>
                    <a:pt x="143" y="4106"/>
                    <a:pt x="107" y="4190"/>
                    <a:pt x="95" y="4261"/>
                  </a:cubicBezTo>
                  <a:cubicBezTo>
                    <a:pt x="24" y="4511"/>
                    <a:pt x="0" y="4761"/>
                    <a:pt x="48" y="5023"/>
                  </a:cubicBezTo>
                  <a:cubicBezTo>
                    <a:pt x="143" y="5464"/>
                    <a:pt x="393" y="5868"/>
                    <a:pt x="798" y="6118"/>
                  </a:cubicBezTo>
                  <a:lnTo>
                    <a:pt x="1036" y="6273"/>
                  </a:lnTo>
                  <a:cubicBezTo>
                    <a:pt x="1299" y="6441"/>
                    <a:pt x="1600" y="6523"/>
                    <a:pt x="1903" y="6523"/>
                  </a:cubicBezTo>
                  <a:cubicBezTo>
                    <a:pt x="2051" y="6523"/>
                    <a:pt x="2200" y="6503"/>
                    <a:pt x="2346" y="6464"/>
                  </a:cubicBezTo>
                  <a:cubicBezTo>
                    <a:pt x="2596" y="6392"/>
                    <a:pt x="2822" y="6273"/>
                    <a:pt x="3012" y="6095"/>
                  </a:cubicBezTo>
                  <a:cubicBezTo>
                    <a:pt x="3120" y="5987"/>
                    <a:pt x="3215" y="5880"/>
                    <a:pt x="3298" y="5749"/>
                  </a:cubicBezTo>
                  <a:lnTo>
                    <a:pt x="5215" y="2666"/>
                  </a:lnTo>
                  <a:cubicBezTo>
                    <a:pt x="5298" y="2523"/>
                    <a:pt x="5382" y="2356"/>
                    <a:pt x="5441" y="2177"/>
                  </a:cubicBezTo>
                  <a:cubicBezTo>
                    <a:pt x="5584" y="1499"/>
                    <a:pt x="5322" y="796"/>
                    <a:pt x="4703" y="403"/>
                  </a:cubicBezTo>
                  <a:lnTo>
                    <a:pt x="4465" y="249"/>
                  </a:lnTo>
                  <a:cubicBezTo>
                    <a:pt x="4197" y="80"/>
                    <a:pt x="3898" y="0"/>
                    <a:pt x="36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3089;p54"/>
            <p:cNvSpPr/>
            <p:nvPr/>
          </p:nvSpPr>
          <p:spPr>
            <a:xfrm>
              <a:off x="2001725" y="4053150"/>
              <a:ext cx="78600" cy="70425"/>
            </a:xfrm>
            <a:custGeom>
              <a:avLst/>
              <a:gdLst/>
              <a:ahLst/>
              <a:cxnLst/>
              <a:rect l="l" t="t" r="r" b="b"/>
              <a:pathLst>
                <a:path w="3144" h="2817" extrusionOk="0">
                  <a:moveTo>
                    <a:pt x="2699" y="1"/>
                  </a:moveTo>
                  <a:cubicBezTo>
                    <a:pt x="2685" y="1"/>
                    <a:pt x="2673" y="7"/>
                    <a:pt x="2668" y="19"/>
                  </a:cubicBezTo>
                  <a:cubicBezTo>
                    <a:pt x="2489" y="138"/>
                    <a:pt x="2298" y="233"/>
                    <a:pt x="2096" y="340"/>
                  </a:cubicBezTo>
                  <a:cubicBezTo>
                    <a:pt x="1858" y="459"/>
                    <a:pt x="1608" y="566"/>
                    <a:pt x="1358" y="638"/>
                  </a:cubicBezTo>
                  <a:cubicBezTo>
                    <a:pt x="1060" y="745"/>
                    <a:pt x="751" y="804"/>
                    <a:pt x="429" y="852"/>
                  </a:cubicBezTo>
                  <a:cubicBezTo>
                    <a:pt x="310" y="864"/>
                    <a:pt x="215" y="876"/>
                    <a:pt x="96" y="876"/>
                  </a:cubicBezTo>
                  <a:lnTo>
                    <a:pt x="1" y="1007"/>
                  </a:lnTo>
                  <a:cubicBezTo>
                    <a:pt x="215" y="1007"/>
                    <a:pt x="405" y="983"/>
                    <a:pt x="608" y="947"/>
                  </a:cubicBezTo>
                  <a:cubicBezTo>
                    <a:pt x="905" y="912"/>
                    <a:pt x="1227" y="828"/>
                    <a:pt x="1501" y="733"/>
                  </a:cubicBezTo>
                  <a:cubicBezTo>
                    <a:pt x="1763" y="638"/>
                    <a:pt x="2001" y="531"/>
                    <a:pt x="2239" y="412"/>
                  </a:cubicBezTo>
                  <a:cubicBezTo>
                    <a:pt x="2370" y="340"/>
                    <a:pt x="2501" y="269"/>
                    <a:pt x="2620" y="197"/>
                  </a:cubicBezTo>
                  <a:lnTo>
                    <a:pt x="2620" y="197"/>
                  </a:lnTo>
                  <a:cubicBezTo>
                    <a:pt x="2608" y="352"/>
                    <a:pt x="2596" y="471"/>
                    <a:pt x="2596" y="638"/>
                  </a:cubicBezTo>
                  <a:lnTo>
                    <a:pt x="2596" y="674"/>
                  </a:lnTo>
                  <a:lnTo>
                    <a:pt x="2596" y="816"/>
                  </a:lnTo>
                  <a:cubicBezTo>
                    <a:pt x="2596" y="1031"/>
                    <a:pt x="2596" y="1221"/>
                    <a:pt x="2608" y="1424"/>
                  </a:cubicBezTo>
                  <a:cubicBezTo>
                    <a:pt x="2608" y="1578"/>
                    <a:pt x="2632" y="1721"/>
                    <a:pt x="2668" y="1876"/>
                  </a:cubicBezTo>
                  <a:cubicBezTo>
                    <a:pt x="2715" y="2055"/>
                    <a:pt x="2751" y="2198"/>
                    <a:pt x="2810" y="2352"/>
                  </a:cubicBezTo>
                  <a:cubicBezTo>
                    <a:pt x="2894" y="2531"/>
                    <a:pt x="2965" y="2686"/>
                    <a:pt x="3072" y="2817"/>
                  </a:cubicBezTo>
                  <a:lnTo>
                    <a:pt x="3144" y="2698"/>
                  </a:lnTo>
                  <a:cubicBezTo>
                    <a:pt x="3096" y="2638"/>
                    <a:pt x="3049" y="2579"/>
                    <a:pt x="3037" y="2471"/>
                  </a:cubicBezTo>
                  <a:cubicBezTo>
                    <a:pt x="2929" y="2281"/>
                    <a:pt x="2858" y="2067"/>
                    <a:pt x="2799" y="1828"/>
                  </a:cubicBezTo>
                  <a:cubicBezTo>
                    <a:pt x="2787" y="1709"/>
                    <a:pt x="2775" y="1602"/>
                    <a:pt x="2751" y="1507"/>
                  </a:cubicBezTo>
                  <a:cubicBezTo>
                    <a:pt x="2727" y="1269"/>
                    <a:pt x="2727" y="1043"/>
                    <a:pt x="2727" y="804"/>
                  </a:cubicBezTo>
                  <a:lnTo>
                    <a:pt x="2727" y="709"/>
                  </a:lnTo>
                  <a:lnTo>
                    <a:pt x="2727" y="650"/>
                  </a:lnTo>
                  <a:cubicBezTo>
                    <a:pt x="2727" y="495"/>
                    <a:pt x="2739" y="376"/>
                    <a:pt x="2751" y="209"/>
                  </a:cubicBezTo>
                  <a:lnTo>
                    <a:pt x="2775" y="78"/>
                  </a:lnTo>
                  <a:cubicBezTo>
                    <a:pt x="2775" y="54"/>
                    <a:pt x="2775" y="31"/>
                    <a:pt x="2739" y="19"/>
                  </a:cubicBezTo>
                  <a:cubicBezTo>
                    <a:pt x="2727" y="7"/>
                    <a:pt x="2712" y="1"/>
                    <a:pt x="26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3090;p54"/>
            <p:cNvSpPr/>
            <p:nvPr/>
          </p:nvSpPr>
          <p:spPr>
            <a:xfrm>
              <a:off x="2014825" y="4044075"/>
              <a:ext cx="82475" cy="60150"/>
            </a:xfrm>
            <a:custGeom>
              <a:avLst/>
              <a:gdLst/>
              <a:ahLst/>
              <a:cxnLst/>
              <a:rect l="l" t="t" r="r" b="b"/>
              <a:pathLst>
                <a:path w="3299" h="2406" extrusionOk="0">
                  <a:moveTo>
                    <a:pt x="429" y="1"/>
                  </a:moveTo>
                  <a:cubicBezTo>
                    <a:pt x="298" y="132"/>
                    <a:pt x="179" y="263"/>
                    <a:pt x="72" y="405"/>
                  </a:cubicBezTo>
                  <a:lnTo>
                    <a:pt x="0" y="513"/>
                  </a:lnTo>
                  <a:lnTo>
                    <a:pt x="3025" y="2406"/>
                  </a:lnTo>
                  <a:lnTo>
                    <a:pt x="3096" y="2299"/>
                  </a:lnTo>
                  <a:cubicBezTo>
                    <a:pt x="3179" y="2156"/>
                    <a:pt x="3263" y="1989"/>
                    <a:pt x="3298" y="1810"/>
                  </a:cubicBezTo>
                  <a:lnTo>
                    <a:pt x="4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3091;p54"/>
            <p:cNvSpPr/>
            <p:nvPr/>
          </p:nvSpPr>
          <p:spPr>
            <a:xfrm>
              <a:off x="1997850" y="4071175"/>
              <a:ext cx="83975" cy="61025"/>
            </a:xfrm>
            <a:custGeom>
              <a:avLst/>
              <a:gdLst/>
              <a:ahLst/>
              <a:cxnLst/>
              <a:rect l="l" t="t" r="r" b="b"/>
              <a:pathLst>
                <a:path w="3359" h="2441" extrusionOk="0">
                  <a:moveTo>
                    <a:pt x="346" y="0"/>
                  </a:moveTo>
                  <a:lnTo>
                    <a:pt x="1" y="548"/>
                  </a:lnTo>
                  <a:lnTo>
                    <a:pt x="3013" y="2441"/>
                  </a:lnTo>
                  <a:lnTo>
                    <a:pt x="3358" y="1881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3092;p54"/>
            <p:cNvSpPr/>
            <p:nvPr/>
          </p:nvSpPr>
          <p:spPr>
            <a:xfrm>
              <a:off x="1980300" y="4099150"/>
              <a:ext cx="84250" cy="61050"/>
            </a:xfrm>
            <a:custGeom>
              <a:avLst/>
              <a:gdLst/>
              <a:ahLst/>
              <a:cxnLst/>
              <a:rect l="l" t="t" r="r" b="b"/>
              <a:pathLst>
                <a:path w="3370" h="2442" extrusionOk="0">
                  <a:moveTo>
                    <a:pt x="357" y="0"/>
                  </a:moveTo>
                  <a:lnTo>
                    <a:pt x="0" y="548"/>
                  </a:lnTo>
                  <a:lnTo>
                    <a:pt x="3013" y="2441"/>
                  </a:lnTo>
                  <a:lnTo>
                    <a:pt x="3370" y="1882"/>
                  </a:lnTo>
                  <a:lnTo>
                    <a:pt x="3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3093;p54"/>
            <p:cNvSpPr/>
            <p:nvPr/>
          </p:nvSpPr>
          <p:spPr>
            <a:xfrm>
              <a:off x="1963925" y="4126825"/>
              <a:ext cx="82775" cy="60450"/>
            </a:xfrm>
            <a:custGeom>
              <a:avLst/>
              <a:gdLst/>
              <a:ahLst/>
              <a:cxnLst/>
              <a:rect l="l" t="t" r="r" b="b"/>
              <a:pathLst>
                <a:path w="3311" h="2418" extrusionOk="0">
                  <a:moveTo>
                    <a:pt x="310" y="1"/>
                  </a:moveTo>
                  <a:lnTo>
                    <a:pt x="191" y="179"/>
                  </a:lnTo>
                  <a:cubicBezTo>
                    <a:pt x="143" y="239"/>
                    <a:pt x="120" y="298"/>
                    <a:pt x="84" y="358"/>
                  </a:cubicBezTo>
                  <a:cubicBezTo>
                    <a:pt x="36" y="429"/>
                    <a:pt x="12" y="513"/>
                    <a:pt x="0" y="584"/>
                  </a:cubicBezTo>
                  <a:lnTo>
                    <a:pt x="2917" y="2418"/>
                  </a:lnTo>
                  <a:cubicBezTo>
                    <a:pt x="3013" y="2310"/>
                    <a:pt x="3120" y="2203"/>
                    <a:pt x="3191" y="2072"/>
                  </a:cubicBezTo>
                  <a:lnTo>
                    <a:pt x="3310" y="1894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3094;p54"/>
            <p:cNvSpPr/>
            <p:nvPr/>
          </p:nvSpPr>
          <p:spPr>
            <a:xfrm>
              <a:off x="1962725" y="4159875"/>
              <a:ext cx="57175" cy="37800"/>
            </a:xfrm>
            <a:custGeom>
              <a:avLst/>
              <a:gdLst/>
              <a:ahLst/>
              <a:cxnLst/>
              <a:rect l="l" t="t" r="r" b="b"/>
              <a:pathLst>
                <a:path w="2287" h="1512" extrusionOk="0">
                  <a:moveTo>
                    <a:pt x="1" y="0"/>
                  </a:moveTo>
                  <a:lnTo>
                    <a:pt x="1" y="0"/>
                  </a:lnTo>
                  <a:cubicBezTo>
                    <a:pt x="84" y="453"/>
                    <a:pt x="334" y="857"/>
                    <a:pt x="739" y="1107"/>
                  </a:cubicBezTo>
                  <a:lnTo>
                    <a:pt x="977" y="1250"/>
                  </a:lnTo>
                  <a:cubicBezTo>
                    <a:pt x="1250" y="1427"/>
                    <a:pt x="1555" y="1511"/>
                    <a:pt x="1856" y="1511"/>
                  </a:cubicBezTo>
                  <a:cubicBezTo>
                    <a:pt x="2002" y="1511"/>
                    <a:pt x="2147" y="1492"/>
                    <a:pt x="2287" y="145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3095;p54"/>
            <p:cNvSpPr/>
            <p:nvPr/>
          </p:nvSpPr>
          <p:spPr>
            <a:xfrm>
              <a:off x="1998750" y="4169900"/>
              <a:ext cx="175950" cy="114125"/>
            </a:xfrm>
            <a:custGeom>
              <a:avLst/>
              <a:gdLst/>
              <a:ahLst/>
              <a:cxnLst/>
              <a:rect l="l" t="t" r="r" b="b"/>
              <a:pathLst>
                <a:path w="7038" h="4565" extrusionOk="0">
                  <a:moveTo>
                    <a:pt x="5188" y="1"/>
                  </a:moveTo>
                  <a:cubicBezTo>
                    <a:pt x="5047" y="1"/>
                    <a:pt x="4899" y="24"/>
                    <a:pt x="4751" y="64"/>
                  </a:cubicBezTo>
                  <a:lnTo>
                    <a:pt x="1263" y="1076"/>
                  </a:lnTo>
                  <a:cubicBezTo>
                    <a:pt x="1191" y="1111"/>
                    <a:pt x="1132" y="1123"/>
                    <a:pt x="1072" y="1147"/>
                  </a:cubicBezTo>
                  <a:cubicBezTo>
                    <a:pt x="989" y="1195"/>
                    <a:pt x="929" y="1230"/>
                    <a:pt x="846" y="1266"/>
                  </a:cubicBezTo>
                  <a:cubicBezTo>
                    <a:pt x="632" y="1409"/>
                    <a:pt x="453" y="1588"/>
                    <a:pt x="310" y="1802"/>
                  </a:cubicBezTo>
                  <a:cubicBezTo>
                    <a:pt x="72" y="2195"/>
                    <a:pt x="0" y="2659"/>
                    <a:pt x="131" y="3112"/>
                  </a:cubicBezTo>
                  <a:lnTo>
                    <a:pt x="215" y="3385"/>
                  </a:lnTo>
                  <a:cubicBezTo>
                    <a:pt x="346" y="3838"/>
                    <a:pt x="655" y="4207"/>
                    <a:pt x="1060" y="4397"/>
                  </a:cubicBezTo>
                  <a:cubicBezTo>
                    <a:pt x="1298" y="4505"/>
                    <a:pt x="1548" y="4564"/>
                    <a:pt x="1798" y="4564"/>
                  </a:cubicBezTo>
                  <a:cubicBezTo>
                    <a:pt x="1953" y="4564"/>
                    <a:pt x="2096" y="4540"/>
                    <a:pt x="2251" y="4505"/>
                  </a:cubicBezTo>
                  <a:lnTo>
                    <a:pt x="5727" y="3493"/>
                  </a:lnTo>
                  <a:cubicBezTo>
                    <a:pt x="5906" y="3433"/>
                    <a:pt x="6073" y="3350"/>
                    <a:pt x="6204" y="3254"/>
                  </a:cubicBezTo>
                  <a:cubicBezTo>
                    <a:pt x="6775" y="2861"/>
                    <a:pt x="7037" y="2135"/>
                    <a:pt x="6847" y="1445"/>
                  </a:cubicBezTo>
                  <a:lnTo>
                    <a:pt x="6775" y="1183"/>
                  </a:lnTo>
                  <a:cubicBezTo>
                    <a:pt x="6585" y="492"/>
                    <a:pt x="5954" y="40"/>
                    <a:pt x="5275" y="4"/>
                  </a:cubicBezTo>
                  <a:cubicBezTo>
                    <a:pt x="5246" y="2"/>
                    <a:pt x="5217" y="1"/>
                    <a:pt x="51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96;p54"/>
            <p:cNvSpPr/>
            <p:nvPr/>
          </p:nvSpPr>
          <p:spPr>
            <a:xfrm>
              <a:off x="2089225" y="4178925"/>
              <a:ext cx="68500" cy="85150"/>
            </a:xfrm>
            <a:custGeom>
              <a:avLst/>
              <a:gdLst/>
              <a:ahLst/>
              <a:cxnLst/>
              <a:rect l="l" t="t" r="r" b="b"/>
              <a:pathLst>
                <a:path w="2740" h="3406" extrusionOk="0">
                  <a:moveTo>
                    <a:pt x="168" y="0"/>
                  </a:moveTo>
                  <a:lnTo>
                    <a:pt x="1" y="48"/>
                  </a:lnTo>
                  <a:cubicBezTo>
                    <a:pt x="144" y="179"/>
                    <a:pt x="311" y="298"/>
                    <a:pt x="489" y="405"/>
                  </a:cubicBezTo>
                  <a:cubicBezTo>
                    <a:pt x="763" y="572"/>
                    <a:pt x="1025" y="715"/>
                    <a:pt x="1311" y="834"/>
                  </a:cubicBezTo>
                  <a:cubicBezTo>
                    <a:pt x="1561" y="941"/>
                    <a:pt x="1811" y="1024"/>
                    <a:pt x="2073" y="1084"/>
                  </a:cubicBezTo>
                  <a:cubicBezTo>
                    <a:pt x="2204" y="1119"/>
                    <a:pt x="2347" y="1143"/>
                    <a:pt x="2501" y="1179"/>
                  </a:cubicBezTo>
                  <a:cubicBezTo>
                    <a:pt x="2382" y="1286"/>
                    <a:pt x="2287" y="1369"/>
                    <a:pt x="2192" y="1488"/>
                  </a:cubicBezTo>
                  <a:lnTo>
                    <a:pt x="2168" y="1500"/>
                  </a:lnTo>
                  <a:lnTo>
                    <a:pt x="2073" y="1619"/>
                  </a:lnTo>
                  <a:cubicBezTo>
                    <a:pt x="1930" y="1774"/>
                    <a:pt x="1799" y="1917"/>
                    <a:pt x="1680" y="2084"/>
                  </a:cubicBezTo>
                  <a:cubicBezTo>
                    <a:pt x="1596" y="2203"/>
                    <a:pt x="1501" y="2322"/>
                    <a:pt x="1430" y="2453"/>
                  </a:cubicBezTo>
                  <a:cubicBezTo>
                    <a:pt x="1334" y="2608"/>
                    <a:pt x="1275" y="2751"/>
                    <a:pt x="1215" y="2905"/>
                  </a:cubicBezTo>
                  <a:cubicBezTo>
                    <a:pt x="1156" y="3072"/>
                    <a:pt x="1120" y="3251"/>
                    <a:pt x="1096" y="3405"/>
                  </a:cubicBezTo>
                  <a:lnTo>
                    <a:pt x="1251" y="3370"/>
                  </a:lnTo>
                  <a:cubicBezTo>
                    <a:pt x="1263" y="3286"/>
                    <a:pt x="1275" y="3215"/>
                    <a:pt x="1275" y="3143"/>
                  </a:cubicBezTo>
                  <a:cubicBezTo>
                    <a:pt x="1323" y="2929"/>
                    <a:pt x="1418" y="2727"/>
                    <a:pt x="1537" y="2512"/>
                  </a:cubicBezTo>
                  <a:cubicBezTo>
                    <a:pt x="1596" y="2417"/>
                    <a:pt x="1656" y="2322"/>
                    <a:pt x="1715" y="2239"/>
                  </a:cubicBezTo>
                  <a:cubicBezTo>
                    <a:pt x="1846" y="2060"/>
                    <a:pt x="1989" y="1881"/>
                    <a:pt x="2156" y="1703"/>
                  </a:cubicBezTo>
                  <a:lnTo>
                    <a:pt x="2227" y="1631"/>
                  </a:lnTo>
                  <a:lnTo>
                    <a:pt x="2275" y="1596"/>
                  </a:lnTo>
                  <a:cubicBezTo>
                    <a:pt x="2382" y="1477"/>
                    <a:pt x="2489" y="1381"/>
                    <a:pt x="2608" y="1286"/>
                  </a:cubicBezTo>
                  <a:lnTo>
                    <a:pt x="2704" y="1191"/>
                  </a:lnTo>
                  <a:cubicBezTo>
                    <a:pt x="2728" y="1179"/>
                    <a:pt x="2739" y="1143"/>
                    <a:pt x="2728" y="1119"/>
                  </a:cubicBezTo>
                  <a:cubicBezTo>
                    <a:pt x="2704" y="1107"/>
                    <a:pt x="2692" y="1072"/>
                    <a:pt x="2668" y="1072"/>
                  </a:cubicBezTo>
                  <a:cubicBezTo>
                    <a:pt x="2454" y="1048"/>
                    <a:pt x="2227" y="1000"/>
                    <a:pt x="2025" y="941"/>
                  </a:cubicBezTo>
                  <a:cubicBezTo>
                    <a:pt x="1775" y="881"/>
                    <a:pt x="1513" y="786"/>
                    <a:pt x="1263" y="667"/>
                  </a:cubicBezTo>
                  <a:cubicBezTo>
                    <a:pt x="977" y="536"/>
                    <a:pt x="703" y="393"/>
                    <a:pt x="442" y="215"/>
                  </a:cubicBezTo>
                  <a:cubicBezTo>
                    <a:pt x="346" y="131"/>
                    <a:pt x="251" y="72"/>
                    <a:pt x="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97;p54"/>
            <p:cNvSpPr/>
            <p:nvPr/>
          </p:nvSpPr>
          <p:spPr>
            <a:xfrm>
              <a:off x="2114250" y="4169900"/>
              <a:ext cx="39300" cy="87925"/>
            </a:xfrm>
            <a:custGeom>
              <a:avLst/>
              <a:gdLst/>
              <a:ahLst/>
              <a:cxnLst/>
              <a:rect l="l" t="t" r="r" b="b"/>
              <a:pathLst>
                <a:path w="1572" h="3517" extrusionOk="0">
                  <a:moveTo>
                    <a:pt x="549" y="1"/>
                  </a:moveTo>
                  <a:cubicBezTo>
                    <a:pt x="415" y="1"/>
                    <a:pt x="267" y="24"/>
                    <a:pt x="119" y="64"/>
                  </a:cubicBezTo>
                  <a:lnTo>
                    <a:pt x="0" y="99"/>
                  </a:lnTo>
                  <a:lnTo>
                    <a:pt x="988" y="3516"/>
                  </a:lnTo>
                  <a:lnTo>
                    <a:pt x="1107" y="3493"/>
                  </a:lnTo>
                  <a:cubicBezTo>
                    <a:pt x="1286" y="3433"/>
                    <a:pt x="1453" y="3350"/>
                    <a:pt x="1572" y="3254"/>
                  </a:cubicBezTo>
                  <a:lnTo>
                    <a:pt x="631" y="4"/>
                  </a:lnTo>
                  <a:cubicBezTo>
                    <a:pt x="605" y="2"/>
                    <a:pt x="577" y="1"/>
                    <a:pt x="5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8;p54"/>
            <p:cNvSpPr/>
            <p:nvPr/>
          </p:nvSpPr>
          <p:spPr>
            <a:xfrm>
              <a:off x="2082400" y="4176825"/>
              <a:ext cx="40800" cy="89925"/>
            </a:xfrm>
            <a:custGeom>
              <a:avLst/>
              <a:gdLst/>
              <a:ahLst/>
              <a:cxnLst/>
              <a:rect l="l" t="t" r="r" b="b"/>
              <a:pathLst>
                <a:path w="1632" h="3597" extrusionOk="0">
                  <a:moveTo>
                    <a:pt x="631" y="1"/>
                  </a:moveTo>
                  <a:lnTo>
                    <a:pt x="0" y="179"/>
                  </a:lnTo>
                  <a:lnTo>
                    <a:pt x="1000" y="3597"/>
                  </a:lnTo>
                  <a:lnTo>
                    <a:pt x="1631" y="3418"/>
                  </a:lnTo>
                  <a:lnTo>
                    <a:pt x="63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099;p54"/>
            <p:cNvSpPr/>
            <p:nvPr/>
          </p:nvSpPr>
          <p:spPr>
            <a:xfrm>
              <a:off x="2050850" y="4186050"/>
              <a:ext cx="40500" cy="89925"/>
            </a:xfrm>
            <a:custGeom>
              <a:avLst/>
              <a:gdLst/>
              <a:ahLst/>
              <a:cxnLst/>
              <a:rect l="l" t="t" r="r" b="b"/>
              <a:pathLst>
                <a:path w="1620" h="3597" extrusionOk="0">
                  <a:moveTo>
                    <a:pt x="631" y="1"/>
                  </a:moveTo>
                  <a:lnTo>
                    <a:pt x="0" y="180"/>
                  </a:lnTo>
                  <a:lnTo>
                    <a:pt x="1000" y="3597"/>
                  </a:lnTo>
                  <a:lnTo>
                    <a:pt x="1619" y="3418"/>
                  </a:lnTo>
                  <a:lnTo>
                    <a:pt x="63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00;p54"/>
            <p:cNvSpPr/>
            <p:nvPr/>
          </p:nvSpPr>
          <p:spPr>
            <a:xfrm>
              <a:off x="2019575" y="4195000"/>
              <a:ext cx="40225" cy="89025"/>
            </a:xfrm>
            <a:custGeom>
              <a:avLst/>
              <a:gdLst/>
              <a:ahLst/>
              <a:cxnLst/>
              <a:rect l="l" t="t" r="r" b="b"/>
              <a:pathLst>
                <a:path w="1609" h="3561" extrusionOk="0">
                  <a:moveTo>
                    <a:pt x="632" y="0"/>
                  </a:moveTo>
                  <a:lnTo>
                    <a:pt x="418" y="60"/>
                  </a:lnTo>
                  <a:cubicBezTo>
                    <a:pt x="346" y="83"/>
                    <a:pt x="287" y="95"/>
                    <a:pt x="227" y="131"/>
                  </a:cubicBezTo>
                  <a:cubicBezTo>
                    <a:pt x="132" y="179"/>
                    <a:pt x="72" y="203"/>
                    <a:pt x="1" y="250"/>
                  </a:cubicBezTo>
                  <a:lnTo>
                    <a:pt x="953" y="3560"/>
                  </a:lnTo>
                  <a:cubicBezTo>
                    <a:pt x="1108" y="3560"/>
                    <a:pt x="1251" y="3536"/>
                    <a:pt x="1406" y="3501"/>
                  </a:cubicBezTo>
                  <a:lnTo>
                    <a:pt x="1608" y="3441"/>
                  </a:lnTo>
                  <a:lnTo>
                    <a:pt x="6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01;p54"/>
            <p:cNvSpPr/>
            <p:nvPr/>
          </p:nvSpPr>
          <p:spPr>
            <a:xfrm>
              <a:off x="1999050" y="4214625"/>
              <a:ext cx="26525" cy="64925"/>
            </a:xfrm>
            <a:custGeom>
              <a:avLst/>
              <a:gdLst/>
              <a:ahLst/>
              <a:cxnLst/>
              <a:rect l="l" t="t" r="r" b="b"/>
              <a:pathLst>
                <a:path w="1061" h="2597" extrusionOk="0">
                  <a:moveTo>
                    <a:pt x="322" y="1"/>
                  </a:moveTo>
                  <a:cubicBezTo>
                    <a:pt x="84" y="394"/>
                    <a:pt x="0" y="846"/>
                    <a:pt x="143" y="1311"/>
                  </a:cubicBezTo>
                  <a:lnTo>
                    <a:pt x="215" y="1584"/>
                  </a:lnTo>
                  <a:cubicBezTo>
                    <a:pt x="346" y="2037"/>
                    <a:pt x="655" y="2394"/>
                    <a:pt x="1060" y="2596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02;p54"/>
            <p:cNvSpPr/>
            <p:nvPr/>
          </p:nvSpPr>
          <p:spPr>
            <a:xfrm>
              <a:off x="1371600" y="4141700"/>
              <a:ext cx="313450" cy="318500"/>
            </a:xfrm>
            <a:custGeom>
              <a:avLst/>
              <a:gdLst/>
              <a:ahLst/>
              <a:cxnLst/>
              <a:rect l="l" t="t" r="r" b="b"/>
              <a:pathLst>
                <a:path w="12538" h="12740" extrusionOk="0">
                  <a:moveTo>
                    <a:pt x="381" y="1"/>
                  </a:moveTo>
                  <a:lnTo>
                    <a:pt x="381" y="13"/>
                  </a:lnTo>
                  <a:cubicBezTo>
                    <a:pt x="24" y="1489"/>
                    <a:pt x="0" y="3037"/>
                    <a:pt x="12" y="4561"/>
                  </a:cubicBezTo>
                  <a:lnTo>
                    <a:pt x="12" y="4990"/>
                  </a:lnTo>
                  <a:cubicBezTo>
                    <a:pt x="381" y="4882"/>
                    <a:pt x="750" y="4823"/>
                    <a:pt x="953" y="4823"/>
                  </a:cubicBezTo>
                  <a:cubicBezTo>
                    <a:pt x="1107" y="4823"/>
                    <a:pt x="1310" y="4859"/>
                    <a:pt x="1393" y="4990"/>
                  </a:cubicBezTo>
                  <a:cubicBezTo>
                    <a:pt x="1464" y="5097"/>
                    <a:pt x="1464" y="5228"/>
                    <a:pt x="1429" y="5347"/>
                  </a:cubicBezTo>
                  <a:cubicBezTo>
                    <a:pt x="1381" y="5454"/>
                    <a:pt x="1286" y="5549"/>
                    <a:pt x="1203" y="5633"/>
                  </a:cubicBezTo>
                  <a:cubicBezTo>
                    <a:pt x="1036" y="5775"/>
                    <a:pt x="536" y="6014"/>
                    <a:pt x="60" y="6085"/>
                  </a:cubicBezTo>
                  <a:cubicBezTo>
                    <a:pt x="131" y="7776"/>
                    <a:pt x="369" y="9454"/>
                    <a:pt x="1155" y="10931"/>
                  </a:cubicBezTo>
                  <a:cubicBezTo>
                    <a:pt x="1405" y="11383"/>
                    <a:pt x="1703" y="11836"/>
                    <a:pt x="2107" y="12157"/>
                  </a:cubicBezTo>
                  <a:cubicBezTo>
                    <a:pt x="2143" y="12074"/>
                    <a:pt x="2167" y="12002"/>
                    <a:pt x="2215" y="11943"/>
                  </a:cubicBezTo>
                  <a:cubicBezTo>
                    <a:pt x="2321" y="11742"/>
                    <a:pt x="2521" y="11578"/>
                    <a:pt x="2740" y="11578"/>
                  </a:cubicBezTo>
                  <a:cubicBezTo>
                    <a:pt x="2767" y="11578"/>
                    <a:pt x="2794" y="11580"/>
                    <a:pt x="2822" y="11586"/>
                  </a:cubicBezTo>
                  <a:cubicBezTo>
                    <a:pt x="3036" y="11621"/>
                    <a:pt x="3179" y="11824"/>
                    <a:pt x="3274" y="12026"/>
                  </a:cubicBezTo>
                  <a:cubicBezTo>
                    <a:pt x="3334" y="12181"/>
                    <a:pt x="3369" y="12336"/>
                    <a:pt x="3369" y="12502"/>
                  </a:cubicBezTo>
                  <a:cubicBezTo>
                    <a:pt x="3369" y="12574"/>
                    <a:pt x="3358" y="12633"/>
                    <a:pt x="3346" y="12717"/>
                  </a:cubicBezTo>
                  <a:cubicBezTo>
                    <a:pt x="3469" y="12732"/>
                    <a:pt x="3593" y="12740"/>
                    <a:pt x="3717" y="12740"/>
                  </a:cubicBezTo>
                  <a:cubicBezTo>
                    <a:pt x="4361" y="12740"/>
                    <a:pt x="5007" y="12535"/>
                    <a:pt x="5536" y="12145"/>
                  </a:cubicBezTo>
                  <a:cubicBezTo>
                    <a:pt x="6394" y="11526"/>
                    <a:pt x="6918" y="10490"/>
                    <a:pt x="7084" y="9443"/>
                  </a:cubicBezTo>
                  <a:cubicBezTo>
                    <a:pt x="7119" y="9444"/>
                    <a:pt x="7153" y="9445"/>
                    <a:pt x="7187" y="9445"/>
                  </a:cubicBezTo>
                  <a:cubicBezTo>
                    <a:pt x="7752" y="9445"/>
                    <a:pt x="8259" y="9263"/>
                    <a:pt x="8787" y="9050"/>
                  </a:cubicBezTo>
                  <a:cubicBezTo>
                    <a:pt x="9382" y="8812"/>
                    <a:pt x="9942" y="8454"/>
                    <a:pt x="10454" y="8050"/>
                  </a:cubicBezTo>
                  <a:cubicBezTo>
                    <a:pt x="11394" y="7335"/>
                    <a:pt x="12299" y="6418"/>
                    <a:pt x="12442" y="5240"/>
                  </a:cubicBezTo>
                  <a:cubicBezTo>
                    <a:pt x="12537" y="4228"/>
                    <a:pt x="12037" y="3251"/>
                    <a:pt x="11335" y="2513"/>
                  </a:cubicBezTo>
                  <a:cubicBezTo>
                    <a:pt x="11080" y="2811"/>
                    <a:pt x="10701" y="2985"/>
                    <a:pt x="10309" y="2985"/>
                  </a:cubicBezTo>
                  <a:cubicBezTo>
                    <a:pt x="10262" y="2985"/>
                    <a:pt x="10215" y="2983"/>
                    <a:pt x="10168" y="2977"/>
                  </a:cubicBezTo>
                  <a:cubicBezTo>
                    <a:pt x="10073" y="2966"/>
                    <a:pt x="9966" y="2942"/>
                    <a:pt x="9870" y="2870"/>
                  </a:cubicBezTo>
                  <a:cubicBezTo>
                    <a:pt x="9727" y="2775"/>
                    <a:pt x="9680" y="2549"/>
                    <a:pt x="9739" y="2370"/>
                  </a:cubicBezTo>
                  <a:cubicBezTo>
                    <a:pt x="9799" y="2192"/>
                    <a:pt x="9942" y="2037"/>
                    <a:pt x="10085" y="1918"/>
                  </a:cubicBezTo>
                  <a:cubicBezTo>
                    <a:pt x="10156" y="1846"/>
                    <a:pt x="10263" y="1775"/>
                    <a:pt x="10382" y="1715"/>
                  </a:cubicBezTo>
                  <a:cubicBezTo>
                    <a:pt x="9073" y="846"/>
                    <a:pt x="7477" y="430"/>
                    <a:pt x="5917" y="251"/>
                  </a:cubicBezTo>
                  <a:cubicBezTo>
                    <a:pt x="5620" y="227"/>
                    <a:pt x="5310" y="191"/>
                    <a:pt x="5001" y="180"/>
                  </a:cubicBezTo>
                  <a:cubicBezTo>
                    <a:pt x="4917" y="834"/>
                    <a:pt x="4774" y="1489"/>
                    <a:pt x="4524" y="2120"/>
                  </a:cubicBezTo>
                  <a:cubicBezTo>
                    <a:pt x="4434" y="2301"/>
                    <a:pt x="4311" y="2515"/>
                    <a:pt x="4115" y="2515"/>
                  </a:cubicBezTo>
                  <a:cubicBezTo>
                    <a:pt x="4105" y="2515"/>
                    <a:pt x="4094" y="2514"/>
                    <a:pt x="4084" y="2513"/>
                  </a:cubicBezTo>
                  <a:cubicBezTo>
                    <a:pt x="3870" y="2513"/>
                    <a:pt x="3750" y="2239"/>
                    <a:pt x="3727" y="2001"/>
                  </a:cubicBezTo>
                  <a:cubicBezTo>
                    <a:pt x="3703" y="1668"/>
                    <a:pt x="3750" y="1323"/>
                    <a:pt x="3810" y="1001"/>
                  </a:cubicBezTo>
                  <a:cubicBezTo>
                    <a:pt x="3834" y="775"/>
                    <a:pt x="3846" y="430"/>
                    <a:pt x="3905" y="120"/>
                  </a:cubicBezTo>
                  <a:cubicBezTo>
                    <a:pt x="2738" y="96"/>
                    <a:pt x="1548" y="96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03;p54"/>
            <p:cNvSpPr/>
            <p:nvPr/>
          </p:nvSpPr>
          <p:spPr>
            <a:xfrm>
              <a:off x="1379625" y="4140825"/>
              <a:ext cx="171175" cy="236350"/>
            </a:xfrm>
            <a:custGeom>
              <a:avLst/>
              <a:gdLst/>
              <a:ahLst/>
              <a:cxnLst/>
              <a:rect l="l" t="t" r="r" b="b"/>
              <a:pathLst>
                <a:path w="6847" h="9454" extrusionOk="0">
                  <a:moveTo>
                    <a:pt x="12" y="0"/>
                  </a:moveTo>
                  <a:cubicBezTo>
                    <a:pt x="0" y="0"/>
                    <a:pt x="0" y="24"/>
                    <a:pt x="0" y="36"/>
                  </a:cubicBezTo>
                  <a:cubicBezTo>
                    <a:pt x="1786" y="3489"/>
                    <a:pt x="4084" y="6656"/>
                    <a:pt x="6799" y="9442"/>
                  </a:cubicBezTo>
                  <a:cubicBezTo>
                    <a:pt x="6799" y="9454"/>
                    <a:pt x="6823" y="9454"/>
                    <a:pt x="6823" y="9454"/>
                  </a:cubicBezTo>
                  <a:lnTo>
                    <a:pt x="6835" y="9454"/>
                  </a:lnTo>
                  <a:cubicBezTo>
                    <a:pt x="6847" y="9442"/>
                    <a:pt x="6847" y="9430"/>
                    <a:pt x="6835" y="9406"/>
                  </a:cubicBezTo>
                  <a:cubicBezTo>
                    <a:pt x="4108" y="6644"/>
                    <a:pt x="1822" y="3477"/>
                    <a:pt x="48" y="24"/>
                  </a:cubicBezTo>
                  <a:cubicBezTo>
                    <a:pt x="48" y="0"/>
                    <a:pt x="36" y="0"/>
                    <a:pt x="12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04;p54"/>
            <p:cNvSpPr/>
            <p:nvPr/>
          </p:nvSpPr>
          <p:spPr>
            <a:xfrm>
              <a:off x="1426950" y="4306875"/>
              <a:ext cx="45875" cy="72400"/>
            </a:xfrm>
            <a:custGeom>
              <a:avLst/>
              <a:gdLst/>
              <a:ahLst/>
              <a:cxnLst/>
              <a:rect l="l" t="t" r="r" b="b"/>
              <a:pathLst>
                <a:path w="1835" h="2896" extrusionOk="0">
                  <a:moveTo>
                    <a:pt x="1263" y="61"/>
                  </a:moveTo>
                  <a:cubicBezTo>
                    <a:pt x="1382" y="61"/>
                    <a:pt x="1489" y="133"/>
                    <a:pt x="1572" y="288"/>
                  </a:cubicBezTo>
                  <a:cubicBezTo>
                    <a:pt x="1775" y="585"/>
                    <a:pt x="1608" y="1192"/>
                    <a:pt x="1536" y="1454"/>
                  </a:cubicBezTo>
                  <a:cubicBezTo>
                    <a:pt x="1429" y="1859"/>
                    <a:pt x="1215" y="2264"/>
                    <a:pt x="965" y="2586"/>
                  </a:cubicBezTo>
                  <a:cubicBezTo>
                    <a:pt x="894" y="2681"/>
                    <a:pt x="798" y="2788"/>
                    <a:pt x="703" y="2812"/>
                  </a:cubicBezTo>
                  <a:cubicBezTo>
                    <a:pt x="666" y="2824"/>
                    <a:pt x="628" y="2830"/>
                    <a:pt x="591" y="2830"/>
                  </a:cubicBezTo>
                  <a:cubicBezTo>
                    <a:pt x="483" y="2830"/>
                    <a:pt x="375" y="2781"/>
                    <a:pt x="286" y="2693"/>
                  </a:cubicBezTo>
                  <a:cubicBezTo>
                    <a:pt x="179" y="2597"/>
                    <a:pt x="120" y="2455"/>
                    <a:pt x="84" y="2276"/>
                  </a:cubicBezTo>
                  <a:cubicBezTo>
                    <a:pt x="60" y="2038"/>
                    <a:pt x="84" y="1740"/>
                    <a:pt x="191" y="1419"/>
                  </a:cubicBezTo>
                  <a:cubicBezTo>
                    <a:pt x="298" y="1121"/>
                    <a:pt x="798" y="121"/>
                    <a:pt x="1239" y="61"/>
                  </a:cubicBezTo>
                  <a:close/>
                  <a:moveTo>
                    <a:pt x="1269" y="1"/>
                  </a:moveTo>
                  <a:cubicBezTo>
                    <a:pt x="1259" y="1"/>
                    <a:pt x="1249" y="1"/>
                    <a:pt x="1239" y="2"/>
                  </a:cubicBezTo>
                  <a:cubicBezTo>
                    <a:pt x="739" y="61"/>
                    <a:pt x="239" y="1133"/>
                    <a:pt x="143" y="1407"/>
                  </a:cubicBezTo>
                  <a:cubicBezTo>
                    <a:pt x="24" y="1740"/>
                    <a:pt x="1" y="2038"/>
                    <a:pt x="48" y="2300"/>
                  </a:cubicBezTo>
                  <a:cubicBezTo>
                    <a:pt x="72" y="2490"/>
                    <a:pt x="143" y="2633"/>
                    <a:pt x="251" y="2740"/>
                  </a:cubicBezTo>
                  <a:cubicBezTo>
                    <a:pt x="346" y="2836"/>
                    <a:pt x="477" y="2895"/>
                    <a:pt x="596" y="2895"/>
                  </a:cubicBezTo>
                  <a:cubicBezTo>
                    <a:pt x="644" y="2895"/>
                    <a:pt x="667" y="2895"/>
                    <a:pt x="727" y="2871"/>
                  </a:cubicBezTo>
                  <a:cubicBezTo>
                    <a:pt x="846" y="2847"/>
                    <a:pt x="953" y="2740"/>
                    <a:pt x="1025" y="2633"/>
                  </a:cubicBezTo>
                  <a:cubicBezTo>
                    <a:pt x="1298" y="2300"/>
                    <a:pt x="1489" y="1895"/>
                    <a:pt x="1608" y="1478"/>
                  </a:cubicBezTo>
                  <a:cubicBezTo>
                    <a:pt x="1727" y="1062"/>
                    <a:pt x="1834" y="538"/>
                    <a:pt x="1656" y="252"/>
                  </a:cubicBezTo>
                  <a:cubicBezTo>
                    <a:pt x="1545" y="75"/>
                    <a:pt x="1403" y="1"/>
                    <a:pt x="1269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05;p54"/>
            <p:cNvSpPr/>
            <p:nvPr/>
          </p:nvSpPr>
          <p:spPr>
            <a:xfrm>
              <a:off x="1534400" y="4258775"/>
              <a:ext cx="88725" cy="76150"/>
            </a:xfrm>
            <a:custGeom>
              <a:avLst/>
              <a:gdLst/>
              <a:ahLst/>
              <a:cxnLst/>
              <a:rect l="l" t="t" r="r" b="b"/>
              <a:pathLst>
                <a:path w="3549" h="3046" extrusionOk="0">
                  <a:moveTo>
                    <a:pt x="1822" y="68"/>
                  </a:moveTo>
                  <a:cubicBezTo>
                    <a:pt x="2120" y="68"/>
                    <a:pt x="2430" y="152"/>
                    <a:pt x="2763" y="366"/>
                  </a:cubicBezTo>
                  <a:cubicBezTo>
                    <a:pt x="3144" y="569"/>
                    <a:pt x="3382" y="902"/>
                    <a:pt x="3442" y="1223"/>
                  </a:cubicBezTo>
                  <a:cubicBezTo>
                    <a:pt x="3477" y="1509"/>
                    <a:pt x="3406" y="1819"/>
                    <a:pt x="3227" y="2116"/>
                  </a:cubicBezTo>
                  <a:cubicBezTo>
                    <a:pt x="2942" y="2581"/>
                    <a:pt x="2453" y="2890"/>
                    <a:pt x="1918" y="2974"/>
                  </a:cubicBezTo>
                  <a:cubicBezTo>
                    <a:pt x="1850" y="2981"/>
                    <a:pt x="1782" y="2985"/>
                    <a:pt x="1714" y="2985"/>
                  </a:cubicBezTo>
                  <a:cubicBezTo>
                    <a:pt x="1243" y="2985"/>
                    <a:pt x="773" y="2806"/>
                    <a:pt x="429" y="2474"/>
                  </a:cubicBezTo>
                  <a:cubicBezTo>
                    <a:pt x="286" y="2331"/>
                    <a:pt x="179" y="2200"/>
                    <a:pt x="132" y="2045"/>
                  </a:cubicBezTo>
                  <a:cubicBezTo>
                    <a:pt x="48" y="1795"/>
                    <a:pt x="96" y="1521"/>
                    <a:pt x="156" y="1342"/>
                  </a:cubicBezTo>
                  <a:cubicBezTo>
                    <a:pt x="298" y="830"/>
                    <a:pt x="727" y="378"/>
                    <a:pt x="1287" y="176"/>
                  </a:cubicBezTo>
                  <a:cubicBezTo>
                    <a:pt x="1465" y="92"/>
                    <a:pt x="1644" y="68"/>
                    <a:pt x="1822" y="68"/>
                  </a:cubicBezTo>
                  <a:close/>
                  <a:moveTo>
                    <a:pt x="1837" y="0"/>
                  </a:moveTo>
                  <a:cubicBezTo>
                    <a:pt x="1647" y="0"/>
                    <a:pt x="1457" y="39"/>
                    <a:pt x="1263" y="116"/>
                  </a:cubicBezTo>
                  <a:cubicBezTo>
                    <a:pt x="691" y="330"/>
                    <a:pt x="251" y="783"/>
                    <a:pt x="96" y="1331"/>
                  </a:cubicBezTo>
                  <a:cubicBezTo>
                    <a:pt x="1" y="1616"/>
                    <a:pt x="1" y="1866"/>
                    <a:pt x="72" y="2081"/>
                  </a:cubicBezTo>
                  <a:cubicBezTo>
                    <a:pt x="132" y="2224"/>
                    <a:pt x="239" y="2378"/>
                    <a:pt x="394" y="2521"/>
                  </a:cubicBezTo>
                  <a:cubicBezTo>
                    <a:pt x="727" y="2866"/>
                    <a:pt x="1203" y="3045"/>
                    <a:pt x="1680" y="3045"/>
                  </a:cubicBezTo>
                  <a:cubicBezTo>
                    <a:pt x="1763" y="3045"/>
                    <a:pt x="1834" y="3033"/>
                    <a:pt x="1918" y="3021"/>
                  </a:cubicBezTo>
                  <a:cubicBezTo>
                    <a:pt x="2477" y="2962"/>
                    <a:pt x="2977" y="2640"/>
                    <a:pt x="3275" y="2164"/>
                  </a:cubicBezTo>
                  <a:cubicBezTo>
                    <a:pt x="3454" y="1854"/>
                    <a:pt x="3549" y="1521"/>
                    <a:pt x="3489" y="1223"/>
                  </a:cubicBezTo>
                  <a:cubicBezTo>
                    <a:pt x="3430" y="866"/>
                    <a:pt x="3168" y="545"/>
                    <a:pt x="2799" y="319"/>
                  </a:cubicBezTo>
                  <a:cubicBezTo>
                    <a:pt x="2459" y="104"/>
                    <a:pt x="2147" y="0"/>
                    <a:pt x="1837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06;p54"/>
            <p:cNvSpPr/>
            <p:nvPr/>
          </p:nvSpPr>
          <p:spPr>
            <a:xfrm>
              <a:off x="1536775" y="4363550"/>
              <a:ext cx="194400" cy="102025"/>
            </a:xfrm>
            <a:custGeom>
              <a:avLst/>
              <a:gdLst/>
              <a:ahLst/>
              <a:cxnLst/>
              <a:rect l="l" t="t" r="r" b="b"/>
              <a:pathLst>
                <a:path w="7776" h="4081" extrusionOk="0">
                  <a:moveTo>
                    <a:pt x="32" y="0"/>
                  </a:moveTo>
                  <a:cubicBezTo>
                    <a:pt x="25" y="0"/>
                    <a:pt x="19" y="3"/>
                    <a:pt x="13" y="9"/>
                  </a:cubicBezTo>
                  <a:cubicBezTo>
                    <a:pt x="1" y="33"/>
                    <a:pt x="1" y="45"/>
                    <a:pt x="13" y="57"/>
                  </a:cubicBezTo>
                  <a:cubicBezTo>
                    <a:pt x="906" y="902"/>
                    <a:pt x="2096" y="1997"/>
                    <a:pt x="3513" y="2795"/>
                  </a:cubicBezTo>
                  <a:cubicBezTo>
                    <a:pt x="4906" y="3581"/>
                    <a:pt x="6383" y="4033"/>
                    <a:pt x="7752" y="4081"/>
                  </a:cubicBezTo>
                  <a:cubicBezTo>
                    <a:pt x="7764" y="4081"/>
                    <a:pt x="7776" y="4057"/>
                    <a:pt x="7776" y="4045"/>
                  </a:cubicBezTo>
                  <a:cubicBezTo>
                    <a:pt x="7776" y="4033"/>
                    <a:pt x="7764" y="4021"/>
                    <a:pt x="7752" y="4021"/>
                  </a:cubicBezTo>
                  <a:cubicBezTo>
                    <a:pt x="6383" y="3974"/>
                    <a:pt x="4918" y="3545"/>
                    <a:pt x="3537" y="2747"/>
                  </a:cubicBezTo>
                  <a:cubicBezTo>
                    <a:pt x="2120" y="1950"/>
                    <a:pt x="930" y="866"/>
                    <a:pt x="61" y="9"/>
                  </a:cubicBezTo>
                  <a:cubicBezTo>
                    <a:pt x="49" y="3"/>
                    <a:pt x="40" y="0"/>
                    <a:pt x="32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07;p54"/>
            <p:cNvSpPr/>
            <p:nvPr/>
          </p:nvSpPr>
          <p:spPr>
            <a:xfrm>
              <a:off x="1868075" y="4437175"/>
              <a:ext cx="19075" cy="17100"/>
            </a:xfrm>
            <a:custGeom>
              <a:avLst/>
              <a:gdLst/>
              <a:ahLst/>
              <a:cxnLst/>
              <a:rect l="l" t="t" r="r" b="b"/>
              <a:pathLst>
                <a:path w="763" h="684" extrusionOk="0">
                  <a:moveTo>
                    <a:pt x="388" y="1"/>
                  </a:moveTo>
                  <a:cubicBezTo>
                    <a:pt x="288" y="1"/>
                    <a:pt x="188" y="47"/>
                    <a:pt x="120" y="136"/>
                  </a:cubicBezTo>
                  <a:cubicBezTo>
                    <a:pt x="1" y="279"/>
                    <a:pt x="36" y="493"/>
                    <a:pt x="179" y="612"/>
                  </a:cubicBezTo>
                  <a:cubicBezTo>
                    <a:pt x="243" y="661"/>
                    <a:pt x="314" y="684"/>
                    <a:pt x="385" y="684"/>
                  </a:cubicBezTo>
                  <a:cubicBezTo>
                    <a:pt x="486" y="684"/>
                    <a:pt x="585" y="637"/>
                    <a:pt x="655" y="552"/>
                  </a:cubicBezTo>
                  <a:cubicBezTo>
                    <a:pt x="763" y="398"/>
                    <a:pt x="739" y="183"/>
                    <a:pt x="596" y="76"/>
                  </a:cubicBezTo>
                  <a:cubicBezTo>
                    <a:pt x="535" y="26"/>
                    <a:pt x="462" y="1"/>
                    <a:pt x="3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08;p54"/>
            <p:cNvSpPr/>
            <p:nvPr/>
          </p:nvSpPr>
          <p:spPr>
            <a:xfrm>
              <a:off x="1833250" y="4461750"/>
              <a:ext cx="13125" cy="11200"/>
            </a:xfrm>
            <a:custGeom>
              <a:avLst/>
              <a:gdLst/>
              <a:ahLst/>
              <a:cxnLst/>
              <a:rect l="l" t="t" r="r" b="b"/>
              <a:pathLst>
                <a:path w="525" h="448" extrusionOk="0">
                  <a:moveTo>
                    <a:pt x="252" y="1"/>
                  </a:moveTo>
                  <a:cubicBezTo>
                    <a:pt x="184" y="1"/>
                    <a:pt x="114" y="31"/>
                    <a:pt x="72" y="93"/>
                  </a:cubicBezTo>
                  <a:cubicBezTo>
                    <a:pt x="1" y="177"/>
                    <a:pt x="13" y="331"/>
                    <a:pt x="120" y="403"/>
                  </a:cubicBezTo>
                  <a:cubicBezTo>
                    <a:pt x="154" y="433"/>
                    <a:pt x="201" y="448"/>
                    <a:pt x="250" y="448"/>
                  </a:cubicBezTo>
                  <a:cubicBezTo>
                    <a:pt x="317" y="448"/>
                    <a:pt x="388" y="418"/>
                    <a:pt x="429" y="355"/>
                  </a:cubicBezTo>
                  <a:cubicBezTo>
                    <a:pt x="524" y="272"/>
                    <a:pt x="489" y="117"/>
                    <a:pt x="382" y="46"/>
                  </a:cubicBezTo>
                  <a:cubicBezTo>
                    <a:pt x="347" y="16"/>
                    <a:pt x="300" y="1"/>
                    <a:pt x="2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109;p54"/>
            <p:cNvSpPr/>
            <p:nvPr/>
          </p:nvSpPr>
          <p:spPr>
            <a:xfrm>
              <a:off x="1862125" y="4469500"/>
              <a:ext cx="13125" cy="11200"/>
            </a:xfrm>
            <a:custGeom>
              <a:avLst/>
              <a:gdLst/>
              <a:ahLst/>
              <a:cxnLst/>
              <a:rect l="l" t="t" r="r" b="b"/>
              <a:pathLst>
                <a:path w="525" h="448" extrusionOk="0">
                  <a:moveTo>
                    <a:pt x="257" y="0"/>
                  </a:moveTo>
                  <a:cubicBezTo>
                    <a:pt x="190" y="0"/>
                    <a:pt x="121" y="30"/>
                    <a:pt x="72" y="93"/>
                  </a:cubicBezTo>
                  <a:cubicBezTo>
                    <a:pt x="1" y="176"/>
                    <a:pt x="24" y="331"/>
                    <a:pt x="120" y="402"/>
                  </a:cubicBezTo>
                  <a:cubicBezTo>
                    <a:pt x="159" y="432"/>
                    <a:pt x="207" y="448"/>
                    <a:pt x="256" y="448"/>
                  </a:cubicBezTo>
                  <a:cubicBezTo>
                    <a:pt x="323" y="448"/>
                    <a:pt x="392" y="417"/>
                    <a:pt x="441" y="355"/>
                  </a:cubicBezTo>
                  <a:cubicBezTo>
                    <a:pt x="524" y="260"/>
                    <a:pt x="501" y="105"/>
                    <a:pt x="393" y="45"/>
                  </a:cubicBezTo>
                  <a:cubicBezTo>
                    <a:pt x="354" y="16"/>
                    <a:pt x="306" y="0"/>
                    <a:pt x="2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110;p54"/>
            <p:cNvSpPr/>
            <p:nvPr/>
          </p:nvSpPr>
          <p:spPr>
            <a:xfrm>
              <a:off x="1546600" y="4110425"/>
              <a:ext cx="17900" cy="15300"/>
            </a:xfrm>
            <a:custGeom>
              <a:avLst/>
              <a:gdLst/>
              <a:ahLst/>
              <a:cxnLst/>
              <a:rect l="l" t="t" r="r" b="b"/>
              <a:pathLst>
                <a:path w="716" h="612" extrusionOk="0">
                  <a:moveTo>
                    <a:pt x="381" y="1"/>
                  </a:moveTo>
                  <a:cubicBezTo>
                    <a:pt x="212" y="1"/>
                    <a:pt x="59" y="117"/>
                    <a:pt x="37" y="276"/>
                  </a:cubicBezTo>
                  <a:cubicBezTo>
                    <a:pt x="1" y="430"/>
                    <a:pt x="144" y="585"/>
                    <a:pt x="310" y="609"/>
                  </a:cubicBezTo>
                  <a:cubicBezTo>
                    <a:pt x="326" y="611"/>
                    <a:pt x="341" y="612"/>
                    <a:pt x="356" y="612"/>
                  </a:cubicBezTo>
                  <a:cubicBezTo>
                    <a:pt x="517" y="612"/>
                    <a:pt x="659" y="499"/>
                    <a:pt x="691" y="347"/>
                  </a:cubicBezTo>
                  <a:cubicBezTo>
                    <a:pt x="715" y="180"/>
                    <a:pt x="584" y="37"/>
                    <a:pt x="406" y="2"/>
                  </a:cubicBezTo>
                  <a:cubicBezTo>
                    <a:pt x="397" y="1"/>
                    <a:pt x="389" y="1"/>
                    <a:pt x="3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111;p54"/>
            <p:cNvSpPr/>
            <p:nvPr/>
          </p:nvSpPr>
          <p:spPr>
            <a:xfrm>
              <a:off x="1570425" y="4079475"/>
              <a:ext cx="11625" cy="10200"/>
            </a:xfrm>
            <a:custGeom>
              <a:avLst/>
              <a:gdLst/>
              <a:ahLst/>
              <a:cxnLst/>
              <a:rect l="l" t="t" r="r" b="b"/>
              <a:pathLst>
                <a:path w="465" h="408" extrusionOk="0">
                  <a:moveTo>
                    <a:pt x="242" y="1"/>
                  </a:moveTo>
                  <a:cubicBezTo>
                    <a:pt x="131" y="1"/>
                    <a:pt x="35" y="90"/>
                    <a:pt x="24" y="180"/>
                  </a:cubicBezTo>
                  <a:cubicBezTo>
                    <a:pt x="0" y="287"/>
                    <a:pt x="96" y="394"/>
                    <a:pt x="215" y="406"/>
                  </a:cubicBezTo>
                  <a:cubicBezTo>
                    <a:pt x="222" y="407"/>
                    <a:pt x="230" y="407"/>
                    <a:pt x="237" y="407"/>
                  </a:cubicBezTo>
                  <a:cubicBezTo>
                    <a:pt x="347" y="407"/>
                    <a:pt x="442" y="328"/>
                    <a:pt x="453" y="228"/>
                  </a:cubicBezTo>
                  <a:cubicBezTo>
                    <a:pt x="465" y="121"/>
                    <a:pt x="381" y="25"/>
                    <a:pt x="262" y="2"/>
                  </a:cubicBezTo>
                  <a:cubicBezTo>
                    <a:pt x="256" y="1"/>
                    <a:pt x="249" y="1"/>
                    <a:pt x="2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112;p54"/>
            <p:cNvSpPr/>
            <p:nvPr/>
          </p:nvSpPr>
          <p:spPr>
            <a:xfrm>
              <a:off x="1543050" y="4086325"/>
              <a:ext cx="11625" cy="10200"/>
            </a:xfrm>
            <a:custGeom>
              <a:avLst/>
              <a:gdLst/>
              <a:ahLst/>
              <a:cxnLst/>
              <a:rect l="l" t="t" r="r" b="b"/>
              <a:pathLst>
                <a:path w="465" h="408" extrusionOk="0">
                  <a:moveTo>
                    <a:pt x="227" y="0"/>
                  </a:moveTo>
                  <a:cubicBezTo>
                    <a:pt x="118" y="0"/>
                    <a:pt x="23" y="80"/>
                    <a:pt x="12" y="180"/>
                  </a:cubicBezTo>
                  <a:cubicBezTo>
                    <a:pt x="0" y="287"/>
                    <a:pt x="83" y="382"/>
                    <a:pt x="202" y="406"/>
                  </a:cubicBezTo>
                  <a:cubicBezTo>
                    <a:pt x="209" y="407"/>
                    <a:pt x="216" y="407"/>
                    <a:pt x="223" y="407"/>
                  </a:cubicBezTo>
                  <a:cubicBezTo>
                    <a:pt x="333" y="407"/>
                    <a:pt x="429" y="317"/>
                    <a:pt x="441" y="228"/>
                  </a:cubicBezTo>
                  <a:cubicBezTo>
                    <a:pt x="464" y="120"/>
                    <a:pt x="369" y="13"/>
                    <a:pt x="250" y="1"/>
                  </a:cubicBezTo>
                  <a:cubicBezTo>
                    <a:pt x="242" y="1"/>
                    <a:pt x="235" y="0"/>
                    <a:pt x="2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113;p54"/>
            <p:cNvSpPr/>
            <p:nvPr/>
          </p:nvSpPr>
          <p:spPr>
            <a:xfrm>
              <a:off x="1554950" y="4458375"/>
              <a:ext cx="115800" cy="51925"/>
            </a:xfrm>
            <a:custGeom>
              <a:avLst/>
              <a:gdLst/>
              <a:ahLst/>
              <a:cxnLst/>
              <a:rect l="l" t="t" r="r" b="b"/>
              <a:pathLst>
                <a:path w="4632" h="2077" extrusionOk="0">
                  <a:moveTo>
                    <a:pt x="3130" y="1"/>
                  </a:moveTo>
                  <a:cubicBezTo>
                    <a:pt x="2775" y="1"/>
                    <a:pt x="2419" y="59"/>
                    <a:pt x="2084" y="169"/>
                  </a:cubicBezTo>
                  <a:cubicBezTo>
                    <a:pt x="1250" y="431"/>
                    <a:pt x="536" y="1014"/>
                    <a:pt x="0" y="1717"/>
                  </a:cubicBezTo>
                  <a:cubicBezTo>
                    <a:pt x="417" y="1871"/>
                    <a:pt x="798" y="1955"/>
                    <a:pt x="1239" y="2026"/>
                  </a:cubicBezTo>
                  <a:cubicBezTo>
                    <a:pt x="1415" y="2051"/>
                    <a:pt x="1598" y="2077"/>
                    <a:pt x="1783" y="2077"/>
                  </a:cubicBezTo>
                  <a:cubicBezTo>
                    <a:pt x="1859" y="2077"/>
                    <a:pt x="1936" y="2072"/>
                    <a:pt x="2012" y="2062"/>
                  </a:cubicBezTo>
                  <a:cubicBezTo>
                    <a:pt x="2501" y="2014"/>
                    <a:pt x="2941" y="1729"/>
                    <a:pt x="3358" y="1443"/>
                  </a:cubicBezTo>
                  <a:cubicBezTo>
                    <a:pt x="3810" y="1133"/>
                    <a:pt x="4215" y="764"/>
                    <a:pt x="4632" y="407"/>
                  </a:cubicBezTo>
                  <a:cubicBezTo>
                    <a:pt x="4183" y="129"/>
                    <a:pt x="3658" y="1"/>
                    <a:pt x="31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114;p54"/>
            <p:cNvSpPr/>
            <p:nvPr/>
          </p:nvSpPr>
          <p:spPr>
            <a:xfrm>
              <a:off x="1662700" y="4468825"/>
              <a:ext cx="51225" cy="119100"/>
            </a:xfrm>
            <a:custGeom>
              <a:avLst/>
              <a:gdLst/>
              <a:ahLst/>
              <a:cxnLst/>
              <a:rect l="l" t="t" r="r" b="b"/>
              <a:pathLst>
                <a:path w="2049" h="4764" extrusionOk="0">
                  <a:moveTo>
                    <a:pt x="655" y="1"/>
                  </a:moveTo>
                  <a:cubicBezTo>
                    <a:pt x="429" y="382"/>
                    <a:pt x="298" y="763"/>
                    <a:pt x="167" y="1180"/>
                  </a:cubicBezTo>
                  <a:cubicBezTo>
                    <a:pt x="96" y="1430"/>
                    <a:pt x="12" y="1680"/>
                    <a:pt x="12" y="1953"/>
                  </a:cubicBezTo>
                  <a:cubicBezTo>
                    <a:pt x="0" y="2454"/>
                    <a:pt x="227" y="2930"/>
                    <a:pt x="453" y="3382"/>
                  </a:cubicBezTo>
                  <a:cubicBezTo>
                    <a:pt x="703" y="3858"/>
                    <a:pt x="1012" y="4299"/>
                    <a:pt x="1310" y="4763"/>
                  </a:cubicBezTo>
                  <a:cubicBezTo>
                    <a:pt x="1870" y="4073"/>
                    <a:pt x="2048" y="3144"/>
                    <a:pt x="1893" y="2275"/>
                  </a:cubicBezTo>
                  <a:cubicBezTo>
                    <a:pt x="1727" y="1418"/>
                    <a:pt x="1274" y="620"/>
                    <a:pt x="6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1" name="Google Shape;1721;p36">
            <a:extLst>
              <a:ext uri="{FF2B5EF4-FFF2-40B4-BE49-F238E27FC236}">
                <a16:creationId xmlns="" xmlns:a16="http://schemas.microsoft.com/office/drawing/2014/main" id="{32430CE7-ACD7-4F62-AE85-E403A235C75B}"/>
              </a:ext>
            </a:extLst>
          </p:cNvPr>
          <p:cNvGrpSpPr/>
          <p:nvPr/>
        </p:nvGrpSpPr>
        <p:grpSpPr>
          <a:xfrm rot="743767">
            <a:off x="-360019" y="5425875"/>
            <a:ext cx="1367447" cy="1618440"/>
            <a:chOff x="3237300" y="3260050"/>
            <a:chExt cx="622725" cy="737025"/>
          </a:xfrm>
        </p:grpSpPr>
        <p:sp>
          <p:nvSpPr>
            <p:cNvPr id="112" name="Google Shape;1722;p36">
              <a:extLst>
                <a:ext uri="{FF2B5EF4-FFF2-40B4-BE49-F238E27FC236}">
                  <a16:creationId xmlns="" xmlns:a16="http://schemas.microsoft.com/office/drawing/2014/main" id="{F6FC171B-5AC8-45A9-80CF-D119CE89111D}"/>
                </a:ext>
              </a:extLst>
            </p:cNvPr>
            <p:cNvSpPr/>
            <p:nvPr/>
          </p:nvSpPr>
          <p:spPr>
            <a:xfrm>
              <a:off x="3237300" y="3260050"/>
              <a:ext cx="622725" cy="737025"/>
            </a:xfrm>
            <a:custGeom>
              <a:avLst/>
              <a:gdLst/>
              <a:ahLst/>
              <a:cxnLst/>
              <a:rect l="l" t="t" r="r" b="b"/>
              <a:pathLst>
                <a:path w="24909" h="29481" extrusionOk="0">
                  <a:moveTo>
                    <a:pt x="14764" y="14443"/>
                  </a:moveTo>
                  <a:cubicBezTo>
                    <a:pt x="15157" y="14741"/>
                    <a:pt x="15562" y="15026"/>
                    <a:pt x="16014" y="15264"/>
                  </a:cubicBezTo>
                  <a:cubicBezTo>
                    <a:pt x="16050" y="15276"/>
                    <a:pt x="16074" y="15300"/>
                    <a:pt x="16121" y="15312"/>
                  </a:cubicBezTo>
                  <a:lnTo>
                    <a:pt x="15752" y="16050"/>
                  </a:lnTo>
                  <a:cubicBezTo>
                    <a:pt x="15514" y="16050"/>
                    <a:pt x="15276" y="16086"/>
                    <a:pt x="15038" y="16134"/>
                  </a:cubicBezTo>
                  <a:cubicBezTo>
                    <a:pt x="15050" y="16026"/>
                    <a:pt x="15050" y="15919"/>
                    <a:pt x="15050" y="15800"/>
                  </a:cubicBezTo>
                  <a:cubicBezTo>
                    <a:pt x="15062" y="15753"/>
                    <a:pt x="15062" y="15717"/>
                    <a:pt x="15050" y="15669"/>
                  </a:cubicBezTo>
                  <a:cubicBezTo>
                    <a:pt x="15157" y="15360"/>
                    <a:pt x="15109" y="15074"/>
                    <a:pt x="14967" y="14860"/>
                  </a:cubicBezTo>
                  <a:cubicBezTo>
                    <a:pt x="14907" y="14729"/>
                    <a:pt x="14824" y="14586"/>
                    <a:pt x="14764" y="14443"/>
                  </a:cubicBezTo>
                  <a:close/>
                  <a:moveTo>
                    <a:pt x="10061" y="17979"/>
                  </a:moveTo>
                  <a:cubicBezTo>
                    <a:pt x="10597" y="18467"/>
                    <a:pt x="11311" y="18777"/>
                    <a:pt x="12085" y="18777"/>
                  </a:cubicBezTo>
                  <a:lnTo>
                    <a:pt x="12204" y="18777"/>
                  </a:lnTo>
                  <a:cubicBezTo>
                    <a:pt x="12192" y="18824"/>
                    <a:pt x="12180" y="18872"/>
                    <a:pt x="12180" y="18908"/>
                  </a:cubicBezTo>
                  <a:cubicBezTo>
                    <a:pt x="12133" y="19122"/>
                    <a:pt x="12085" y="19324"/>
                    <a:pt x="12073" y="19539"/>
                  </a:cubicBezTo>
                  <a:cubicBezTo>
                    <a:pt x="10633" y="20063"/>
                    <a:pt x="9513" y="21277"/>
                    <a:pt x="9144" y="22801"/>
                  </a:cubicBezTo>
                  <a:cubicBezTo>
                    <a:pt x="9002" y="23337"/>
                    <a:pt x="8978" y="23885"/>
                    <a:pt x="9037" y="24397"/>
                  </a:cubicBezTo>
                  <a:cubicBezTo>
                    <a:pt x="8823" y="24325"/>
                    <a:pt x="8609" y="24289"/>
                    <a:pt x="8382" y="24218"/>
                  </a:cubicBezTo>
                  <a:lnTo>
                    <a:pt x="8406" y="24087"/>
                  </a:lnTo>
                  <a:lnTo>
                    <a:pt x="8406" y="24063"/>
                  </a:lnTo>
                  <a:cubicBezTo>
                    <a:pt x="8406" y="24027"/>
                    <a:pt x="8430" y="24004"/>
                    <a:pt x="8430" y="23968"/>
                  </a:cubicBezTo>
                  <a:lnTo>
                    <a:pt x="8442" y="23908"/>
                  </a:lnTo>
                  <a:cubicBezTo>
                    <a:pt x="8442" y="23896"/>
                    <a:pt x="8454" y="23861"/>
                    <a:pt x="8454" y="23849"/>
                  </a:cubicBezTo>
                  <a:cubicBezTo>
                    <a:pt x="8454" y="23837"/>
                    <a:pt x="8454" y="23825"/>
                    <a:pt x="8478" y="23801"/>
                  </a:cubicBezTo>
                  <a:cubicBezTo>
                    <a:pt x="8597" y="23289"/>
                    <a:pt x="8692" y="22813"/>
                    <a:pt x="8811" y="22313"/>
                  </a:cubicBezTo>
                  <a:lnTo>
                    <a:pt x="8847" y="22170"/>
                  </a:lnTo>
                  <a:cubicBezTo>
                    <a:pt x="8847" y="22158"/>
                    <a:pt x="8847" y="22134"/>
                    <a:pt x="8859" y="22122"/>
                  </a:cubicBezTo>
                  <a:cubicBezTo>
                    <a:pt x="8954" y="21789"/>
                    <a:pt x="9037" y="21420"/>
                    <a:pt x="9144" y="21051"/>
                  </a:cubicBezTo>
                  <a:cubicBezTo>
                    <a:pt x="9144" y="21039"/>
                    <a:pt x="9192" y="20884"/>
                    <a:pt x="9192" y="20884"/>
                  </a:cubicBezTo>
                  <a:cubicBezTo>
                    <a:pt x="9228" y="20741"/>
                    <a:pt x="9263" y="20610"/>
                    <a:pt x="9299" y="20456"/>
                  </a:cubicBezTo>
                  <a:cubicBezTo>
                    <a:pt x="9299" y="20444"/>
                    <a:pt x="9347" y="20325"/>
                    <a:pt x="9347" y="20325"/>
                  </a:cubicBezTo>
                  <a:cubicBezTo>
                    <a:pt x="9347" y="20313"/>
                    <a:pt x="9359" y="20289"/>
                    <a:pt x="9359" y="20277"/>
                  </a:cubicBezTo>
                  <a:cubicBezTo>
                    <a:pt x="9478" y="19884"/>
                    <a:pt x="9597" y="19467"/>
                    <a:pt x="9716" y="19015"/>
                  </a:cubicBezTo>
                  <a:lnTo>
                    <a:pt x="9740" y="18955"/>
                  </a:lnTo>
                  <a:cubicBezTo>
                    <a:pt x="9811" y="18777"/>
                    <a:pt x="9859" y="18610"/>
                    <a:pt x="9918" y="18455"/>
                  </a:cubicBezTo>
                  <a:cubicBezTo>
                    <a:pt x="9918" y="18455"/>
                    <a:pt x="10025" y="18074"/>
                    <a:pt x="10061" y="17979"/>
                  </a:cubicBezTo>
                  <a:close/>
                  <a:moveTo>
                    <a:pt x="8680" y="1"/>
                  </a:moveTo>
                  <a:cubicBezTo>
                    <a:pt x="8513" y="1"/>
                    <a:pt x="8335" y="60"/>
                    <a:pt x="8204" y="144"/>
                  </a:cubicBezTo>
                  <a:cubicBezTo>
                    <a:pt x="7966" y="310"/>
                    <a:pt x="7835" y="572"/>
                    <a:pt x="7835" y="846"/>
                  </a:cubicBezTo>
                  <a:cubicBezTo>
                    <a:pt x="7656" y="1203"/>
                    <a:pt x="7513" y="1572"/>
                    <a:pt x="7418" y="1965"/>
                  </a:cubicBezTo>
                  <a:cubicBezTo>
                    <a:pt x="7382" y="2084"/>
                    <a:pt x="7382" y="2180"/>
                    <a:pt x="7394" y="2299"/>
                  </a:cubicBezTo>
                  <a:cubicBezTo>
                    <a:pt x="7335" y="2394"/>
                    <a:pt x="7299" y="2501"/>
                    <a:pt x="7275" y="2620"/>
                  </a:cubicBezTo>
                  <a:cubicBezTo>
                    <a:pt x="7120" y="3656"/>
                    <a:pt x="7216" y="4763"/>
                    <a:pt x="7573" y="5870"/>
                  </a:cubicBezTo>
                  <a:cubicBezTo>
                    <a:pt x="7597" y="5906"/>
                    <a:pt x="7597" y="5930"/>
                    <a:pt x="7608" y="5978"/>
                  </a:cubicBezTo>
                  <a:cubicBezTo>
                    <a:pt x="6882" y="5978"/>
                    <a:pt x="6168" y="6168"/>
                    <a:pt x="5525" y="6549"/>
                  </a:cubicBezTo>
                  <a:cubicBezTo>
                    <a:pt x="5465" y="6513"/>
                    <a:pt x="5394" y="6490"/>
                    <a:pt x="5311" y="6466"/>
                  </a:cubicBezTo>
                  <a:cubicBezTo>
                    <a:pt x="5072" y="6406"/>
                    <a:pt x="4822" y="6371"/>
                    <a:pt x="4584" y="6335"/>
                  </a:cubicBezTo>
                  <a:cubicBezTo>
                    <a:pt x="4382" y="6311"/>
                    <a:pt x="4168" y="6287"/>
                    <a:pt x="3977" y="6287"/>
                  </a:cubicBezTo>
                  <a:cubicBezTo>
                    <a:pt x="3251" y="6287"/>
                    <a:pt x="2632" y="6490"/>
                    <a:pt x="2024" y="6668"/>
                  </a:cubicBezTo>
                  <a:cubicBezTo>
                    <a:pt x="1620" y="6787"/>
                    <a:pt x="1251" y="6882"/>
                    <a:pt x="846" y="6966"/>
                  </a:cubicBezTo>
                  <a:cubicBezTo>
                    <a:pt x="548" y="7002"/>
                    <a:pt x="298" y="7204"/>
                    <a:pt x="167" y="7478"/>
                  </a:cubicBezTo>
                  <a:cubicBezTo>
                    <a:pt x="0" y="7835"/>
                    <a:pt x="108" y="8228"/>
                    <a:pt x="250" y="8454"/>
                  </a:cubicBezTo>
                  <a:cubicBezTo>
                    <a:pt x="870" y="9430"/>
                    <a:pt x="1786" y="10300"/>
                    <a:pt x="3072" y="11073"/>
                  </a:cubicBezTo>
                  <a:cubicBezTo>
                    <a:pt x="3251" y="11169"/>
                    <a:pt x="3441" y="11288"/>
                    <a:pt x="3620" y="11383"/>
                  </a:cubicBezTo>
                  <a:cubicBezTo>
                    <a:pt x="3679" y="11609"/>
                    <a:pt x="3763" y="11812"/>
                    <a:pt x="3870" y="12026"/>
                  </a:cubicBezTo>
                  <a:cubicBezTo>
                    <a:pt x="3072" y="12181"/>
                    <a:pt x="2370" y="12717"/>
                    <a:pt x="1965" y="13455"/>
                  </a:cubicBezTo>
                  <a:cubicBezTo>
                    <a:pt x="1834" y="13705"/>
                    <a:pt x="1834" y="14014"/>
                    <a:pt x="1989" y="14264"/>
                  </a:cubicBezTo>
                  <a:cubicBezTo>
                    <a:pt x="2132" y="14526"/>
                    <a:pt x="2405" y="14669"/>
                    <a:pt x="2703" y="14669"/>
                  </a:cubicBezTo>
                  <a:lnTo>
                    <a:pt x="8251" y="14669"/>
                  </a:lnTo>
                  <a:cubicBezTo>
                    <a:pt x="8192" y="14836"/>
                    <a:pt x="8109" y="14979"/>
                    <a:pt x="8061" y="15145"/>
                  </a:cubicBezTo>
                  <a:cubicBezTo>
                    <a:pt x="8001" y="15276"/>
                    <a:pt x="7954" y="15431"/>
                    <a:pt x="7894" y="15562"/>
                  </a:cubicBezTo>
                  <a:cubicBezTo>
                    <a:pt x="7894" y="15574"/>
                    <a:pt x="7859" y="15634"/>
                    <a:pt x="7859" y="15634"/>
                  </a:cubicBezTo>
                  <a:cubicBezTo>
                    <a:pt x="7847" y="15681"/>
                    <a:pt x="7835" y="15717"/>
                    <a:pt x="7811" y="15741"/>
                  </a:cubicBezTo>
                  <a:cubicBezTo>
                    <a:pt x="7775" y="15836"/>
                    <a:pt x="7561" y="16384"/>
                    <a:pt x="7561" y="16384"/>
                  </a:cubicBezTo>
                  <a:cubicBezTo>
                    <a:pt x="7382" y="16848"/>
                    <a:pt x="7204" y="17324"/>
                    <a:pt x="7001" y="17860"/>
                  </a:cubicBezTo>
                  <a:cubicBezTo>
                    <a:pt x="6977" y="17896"/>
                    <a:pt x="6954" y="17955"/>
                    <a:pt x="6942" y="18003"/>
                  </a:cubicBezTo>
                  <a:lnTo>
                    <a:pt x="6942" y="18015"/>
                  </a:lnTo>
                  <a:cubicBezTo>
                    <a:pt x="6882" y="18110"/>
                    <a:pt x="6846" y="18217"/>
                    <a:pt x="6823" y="18312"/>
                  </a:cubicBezTo>
                  <a:cubicBezTo>
                    <a:pt x="6704" y="18634"/>
                    <a:pt x="6585" y="18955"/>
                    <a:pt x="6477" y="19265"/>
                  </a:cubicBezTo>
                  <a:cubicBezTo>
                    <a:pt x="6430" y="19372"/>
                    <a:pt x="6406" y="19491"/>
                    <a:pt x="6358" y="19598"/>
                  </a:cubicBezTo>
                  <a:lnTo>
                    <a:pt x="6287" y="19789"/>
                  </a:lnTo>
                  <a:cubicBezTo>
                    <a:pt x="6287" y="19801"/>
                    <a:pt x="6275" y="19825"/>
                    <a:pt x="6275" y="19836"/>
                  </a:cubicBezTo>
                  <a:cubicBezTo>
                    <a:pt x="6275" y="19848"/>
                    <a:pt x="6251" y="19884"/>
                    <a:pt x="6251" y="19896"/>
                  </a:cubicBezTo>
                  <a:cubicBezTo>
                    <a:pt x="6251" y="19908"/>
                    <a:pt x="6239" y="19920"/>
                    <a:pt x="6239" y="19944"/>
                  </a:cubicBezTo>
                  <a:cubicBezTo>
                    <a:pt x="6049" y="20456"/>
                    <a:pt x="5870" y="20991"/>
                    <a:pt x="5680" y="21527"/>
                  </a:cubicBezTo>
                  <a:cubicBezTo>
                    <a:pt x="5680" y="21527"/>
                    <a:pt x="5644" y="21622"/>
                    <a:pt x="5644" y="21634"/>
                  </a:cubicBezTo>
                  <a:cubicBezTo>
                    <a:pt x="5644" y="21646"/>
                    <a:pt x="5632" y="21670"/>
                    <a:pt x="5632" y="21682"/>
                  </a:cubicBezTo>
                  <a:cubicBezTo>
                    <a:pt x="5620" y="21730"/>
                    <a:pt x="5596" y="21753"/>
                    <a:pt x="5584" y="21801"/>
                  </a:cubicBezTo>
                  <a:cubicBezTo>
                    <a:pt x="5584" y="21801"/>
                    <a:pt x="5525" y="21968"/>
                    <a:pt x="5525" y="21980"/>
                  </a:cubicBezTo>
                  <a:cubicBezTo>
                    <a:pt x="5394" y="22349"/>
                    <a:pt x="5275" y="22718"/>
                    <a:pt x="5144" y="23111"/>
                  </a:cubicBezTo>
                  <a:lnTo>
                    <a:pt x="5084" y="23254"/>
                  </a:lnTo>
                  <a:cubicBezTo>
                    <a:pt x="5061" y="23289"/>
                    <a:pt x="5061" y="23313"/>
                    <a:pt x="5049" y="23337"/>
                  </a:cubicBezTo>
                  <a:cubicBezTo>
                    <a:pt x="4989" y="23492"/>
                    <a:pt x="4941" y="23646"/>
                    <a:pt x="4882" y="23813"/>
                  </a:cubicBezTo>
                  <a:lnTo>
                    <a:pt x="4822" y="23992"/>
                  </a:lnTo>
                  <a:cubicBezTo>
                    <a:pt x="4751" y="24194"/>
                    <a:pt x="4680" y="24420"/>
                    <a:pt x="4608" y="24623"/>
                  </a:cubicBezTo>
                  <a:cubicBezTo>
                    <a:pt x="3013" y="25266"/>
                    <a:pt x="1524" y="26504"/>
                    <a:pt x="358" y="28171"/>
                  </a:cubicBezTo>
                  <a:cubicBezTo>
                    <a:pt x="179" y="28421"/>
                    <a:pt x="167" y="28754"/>
                    <a:pt x="298" y="29028"/>
                  </a:cubicBezTo>
                  <a:cubicBezTo>
                    <a:pt x="453" y="29302"/>
                    <a:pt x="739" y="29480"/>
                    <a:pt x="1036" y="29480"/>
                  </a:cubicBezTo>
                  <a:lnTo>
                    <a:pt x="19217" y="29480"/>
                  </a:lnTo>
                  <a:cubicBezTo>
                    <a:pt x="19550" y="29480"/>
                    <a:pt x="19848" y="29290"/>
                    <a:pt x="19979" y="29004"/>
                  </a:cubicBezTo>
                  <a:cubicBezTo>
                    <a:pt x="20110" y="28707"/>
                    <a:pt x="20062" y="28361"/>
                    <a:pt x="19860" y="28111"/>
                  </a:cubicBezTo>
                  <a:cubicBezTo>
                    <a:pt x="19205" y="27337"/>
                    <a:pt x="18372" y="26802"/>
                    <a:pt x="17467" y="26528"/>
                  </a:cubicBezTo>
                  <a:cubicBezTo>
                    <a:pt x="17765" y="26087"/>
                    <a:pt x="17979" y="25599"/>
                    <a:pt x="18122" y="25063"/>
                  </a:cubicBezTo>
                  <a:cubicBezTo>
                    <a:pt x="18253" y="24492"/>
                    <a:pt x="18276" y="23908"/>
                    <a:pt x="18205" y="23349"/>
                  </a:cubicBezTo>
                  <a:lnTo>
                    <a:pt x="18205" y="23349"/>
                  </a:lnTo>
                  <a:cubicBezTo>
                    <a:pt x="18729" y="24182"/>
                    <a:pt x="19670" y="24730"/>
                    <a:pt x="20705" y="24730"/>
                  </a:cubicBezTo>
                  <a:cubicBezTo>
                    <a:pt x="22348" y="24730"/>
                    <a:pt x="23682" y="23396"/>
                    <a:pt x="23682" y="21753"/>
                  </a:cubicBezTo>
                  <a:cubicBezTo>
                    <a:pt x="23682" y="21575"/>
                    <a:pt x="23670" y="21396"/>
                    <a:pt x="23634" y="21218"/>
                  </a:cubicBezTo>
                  <a:cubicBezTo>
                    <a:pt x="23658" y="21206"/>
                    <a:pt x="23658" y="21182"/>
                    <a:pt x="23670" y="21158"/>
                  </a:cubicBezTo>
                  <a:cubicBezTo>
                    <a:pt x="23741" y="21039"/>
                    <a:pt x="23813" y="20932"/>
                    <a:pt x="23908" y="20801"/>
                  </a:cubicBezTo>
                  <a:lnTo>
                    <a:pt x="23932" y="20741"/>
                  </a:lnTo>
                  <a:cubicBezTo>
                    <a:pt x="24099" y="20503"/>
                    <a:pt x="24134" y="20206"/>
                    <a:pt x="24027" y="19944"/>
                  </a:cubicBezTo>
                  <a:cubicBezTo>
                    <a:pt x="23920" y="19670"/>
                    <a:pt x="23682" y="19479"/>
                    <a:pt x="23396" y="19420"/>
                  </a:cubicBezTo>
                  <a:cubicBezTo>
                    <a:pt x="22908" y="19313"/>
                    <a:pt x="22432" y="19110"/>
                    <a:pt x="22027" y="18813"/>
                  </a:cubicBezTo>
                  <a:cubicBezTo>
                    <a:pt x="21896" y="18717"/>
                    <a:pt x="21753" y="18658"/>
                    <a:pt x="21586" y="18646"/>
                  </a:cubicBezTo>
                  <a:lnTo>
                    <a:pt x="21491" y="18646"/>
                  </a:lnTo>
                  <a:cubicBezTo>
                    <a:pt x="21313" y="18646"/>
                    <a:pt x="21134" y="18705"/>
                    <a:pt x="21003" y="18789"/>
                  </a:cubicBezTo>
                  <a:cubicBezTo>
                    <a:pt x="20896" y="18777"/>
                    <a:pt x="20801" y="18777"/>
                    <a:pt x="20693" y="18777"/>
                  </a:cubicBezTo>
                  <a:cubicBezTo>
                    <a:pt x="20229" y="18777"/>
                    <a:pt x="19812" y="18884"/>
                    <a:pt x="19431" y="19063"/>
                  </a:cubicBezTo>
                  <a:cubicBezTo>
                    <a:pt x="19277" y="18396"/>
                    <a:pt x="18967" y="17777"/>
                    <a:pt x="18479" y="17277"/>
                  </a:cubicBezTo>
                  <a:lnTo>
                    <a:pt x="18634" y="16955"/>
                  </a:lnTo>
                  <a:cubicBezTo>
                    <a:pt x="19146" y="17348"/>
                    <a:pt x="19789" y="17586"/>
                    <a:pt x="20455" y="17586"/>
                  </a:cubicBezTo>
                  <a:cubicBezTo>
                    <a:pt x="21944" y="17586"/>
                    <a:pt x="23158" y="16515"/>
                    <a:pt x="23384" y="15086"/>
                  </a:cubicBezTo>
                  <a:cubicBezTo>
                    <a:pt x="23480" y="14955"/>
                    <a:pt x="23551" y="14800"/>
                    <a:pt x="23634" y="14657"/>
                  </a:cubicBezTo>
                  <a:cubicBezTo>
                    <a:pt x="23718" y="14538"/>
                    <a:pt x="23789" y="14431"/>
                    <a:pt x="23872" y="14300"/>
                  </a:cubicBezTo>
                  <a:lnTo>
                    <a:pt x="23908" y="14241"/>
                  </a:lnTo>
                  <a:cubicBezTo>
                    <a:pt x="24075" y="14002"/>
                    <a:pt x="24099" y="13705"/>
                    <a:pt x="23991" y="13431"/>
                  </a:cubicBezTo>
                  <a:cubicBezTo>
                    <a:pt x="23896" y="13169"/>
                    <a:pt x="23658" y="12978"/>
                    <a:pt x="23372" y="12919"/>
                  </a:cubicBezTo>
                  <a:cubicBezTo>
                    <a:pt x="23146" y="12871"/>
                    <a:pt x="22908" y="12800"/>
                    <a:pt x="22682" y="12693"/>
                  </a:cubicBezTo>
                  <a:cubicBezTo>
                    <a:pt x="22253" y="12181"/>
                    <a:pt x="21670" y="11847"/>
                    <a:pt x="21039" y="11704"/>
                  </a:cubicBezTo>
                  <a:cubicBezTo>
                    <a:pt x="20943" y="11550"/>
                    <a:pt x="20813" y="11407"/>
                    <a:pt x="20634" y="11323"/>
                  </a:cubicBezTo>
                  <a:lnTo>
                    <a:pt x="19931" y="11014"/>
                  </a:lnTo>
                  <a:lnTo>
                    <a:pt x="23932" y="11014"/>
                  </a:lnTo>
                  <a:cubicBezTo>
                    <a:pt x="24194" y="11014"/>
                    <a:pt x="24408" y="10907"/>
                    <a:pt x="24575" y="10716"/>
                  </a:cubicBezTo>
                  <a:cubicBezTo>
                    <a:pt x="24825" y="10454"/>
                    <a:pt x="24908" y="10204"/>
                    <a:pt x="24861" y="9966"/>
                  </a:cubicBezTo>
                  <a:cubicBezTo>
                    <a:pt x="24765" y="9502"/>
                    <a:pt x="24503" y="9049"/>
                    <a:pt x="24075" y="8645"/>
                  </a:cubicBezTo>
                  <a:cubicBezTo>
                    <a:pt x="23313" y="7930"/>
                    <a:pt x="22253" y="7514"/>
                    <a:pt x="21194" y="7514"/>
                  </a:cubicBezTo>
                  <a:cubicBezTo>
                    <a:pt x="21098" y="7514"/>
                    <a:pt x="20979" y="7514"/>
                    <a:pt x="20872" y="7525"/>
                  </a:cubicBezTo>
                  <a:lnTo>
                    <a:pt x="20515" y="7573"/>
                  </a:lnTo>
                  <a:cubicBezTo>
                    <a:pt x="19991" y="7204"/>
                    <a:pt x="19431" y="6882"/>
                    <a:pt x="18848" y="6644"/>
                  </a:cubicBezTo>
                  <a:cubicBezTo>
                    <a:pt x="18181" y="6371"/>
                    <a:pt x="17526" y="6204"/>
                    <a:pt x="16895" y="6156"/>
                  </a:cubicBezTo>
                  <a:cubicBezTo>
                    <a:pt x="16776" y="6144"/>
                    <a:pt x="16645" y="6144"/>
                    <a:pt x="16514" y="6144"/>
                  </a:cubicBezTo>
                  <a:cubicBezTo>
                    <a:pt x="16181" y="6144"/>
                    <a:pt x="15860" y="6168"/>
                    <a:pt x="15526" y="6228"/>
                  </a:cubicBezTo>
                  <a:cubicBezTo>
                    <a:pt x="15467" y="6251"/>
                    <a:pt x="15419" y="6263"/>
                    <a:pt x="15383" y="6275"/>
                  </a:cubicBezTo>
                  <a:cubicBezTo>
                    <a:pt x="15324" y="6275"/>
                    <a:pt x="15276" y="6287"/>
                    <a:pt x="15217" y="6311"/>
                  </a:cubicBezTo>
                  <a:cubicBezTo>
                    <a:pt x="14359" y="6513"/>
                    <a:pt x="13562" y="6918"/>
                    <a:pt x="12859" y="7466"/>
                  </a:cubicBezTo>
                  <a:lnTo>
                    <a:pt x="12859" y="7383"/>
                  </a:lnTo>
                  <a:lnTo>
                    <a:pt x="12859" y="7216"/>
                  </a:lnTo>
                  <a:cubicBezTo>
                    <a:pt x="12859" y="7156"/>
                    <a:pt x="12859" y="7097"/>
                    <a:pt x="12847" y="7025"/>
                  </a:cubicBezTo>
                  <a:cubicBezTo>
                    <a:pt x="12847" y="6918"/>
                    <a:pt x="12835" y="6823"/>
                    <a:pt x="12835" y="6728"/>
                  </a:cubicBezTo>
                  <a:lnTo>
                    <a:pt x="12835" y="6692"/>
                  </a:lnTo>
                  <a:cubicBezTo>
                    <a:pt x="12835" y="6632"/>
                    <a:pt x="12823" y="6561"/>
                    <a:pt x="12823" y="6490"/>
                  </a:cubicBezTo>
                  <a:lnTo>
                    <a:pt x="12800" y="6335"/>
                  </a:lnTo>
                  <a:cubicBezTo>
                    <a:pt x="12800" y="6287"/>
                    <a:pt x="12788" y="6240"/>
                    <a:pt x="12776" y="6204"/>
                  </a:cubicBezTo>
                  <a:cubicBezTo>
                    <a:pt x="12776" y="6156"/>
                    <a:pt x="12776" y="6109"/>
                    <a:pt x="12752" y="6073"/>
                  </a:cubicBezTo>
                  <a:cubicBezTo>
                    <a:pt x="12740" y="5954"/>
                    <a:pt x="12716" y="5811"/>
                    <a:pt x="12681" y="5692"/>
                  </a:cubicBezTo>
                  <a:cubicBezTo>
                    <a:pt x="12252" y="3608"/>
                    <a:pt x="11049" y="1679"/>
                    <a:pt x="9383" y="370"/>
                  </a:cubicBezTo>
                  <a:cubicBezTo>
                    <a:pt x="9216" y="132"/>
                    <a:pt x="8966" y="1"/>
                    <a:pt x="86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000000" algn="bl" rotWithShape="0">
                <a:srgbClr val="000000">
                  <a:alpha val="13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723;p36">
              <a:extLst>
                <a:ext uri="{FF2B5EF4-FFF2-40B4-BE49-F238E27FC236}">
                  <a16:creationId xmlns="" xmlns:a16="http://schemas.microsoft.com/office/drawing/2014/main" id="{331D10DC-AC57-459C-9BBE-859A9BE186C9}"/>
                </a:ext>
              </a:extLst>
            </p:cNvPr>
            <p:cNvSpPr/>
            <p:nvPr/>
          </p:nvSpPr>
          <p:spPr>
            <a:xfrm>
              <a:off x="3303675" y="3560375"/>
              <a:ext cx="215825" cy="44100"/>
            </a:xfrm>
            <a:custGeom>
              <a:avLst/>
              <a:gdLst/>
              <a:ahLst/>
              <a:cxnLst/>
              <a:rect l="l" t="t" r="r" b="b"/>
              <a:pathLst>
                <a:path w="8633" h="1764" extrusionOk="0">
                  <a:moveTo>
                    <a:pt x="5817" y="0"/>
                  </a:moveTo>
                  <a:cubicBezTo>
                    <a:pt x="5723" y="0"/>
                    <a:pt x="5630" y="5"/>
                    <a:pt x="5537" y="13"/>
                  </a:cubicBezTo>
                  <a:cubicBezTo>
                    <a:pt x="4608" y="84"/>
                    <a:pt x="3703" y="561"/>
                    <a:pt x="3144" y="1299"/>
                  </a:cubicBezTo>
                  <a:cubicBezTo>
                    <a:pt x="2765" y="929"/>
                    <a:pt x="2234" y="719"/>
                    <a:pt x="1716" y="719"/>
                  </a:cubicBezTo>
                  <a:cubicBezTo>
                    <a:pt x="1599" y="719"/>
                    <a:pt x="1483" y="729"/>
                    <a:pt x="1370" y="751"/>
                  </a:cubicBezTo>
                  <a:cubicBezTo>
                    <a:pt x="786" y="858"/>
                    <a:pt x="262" y="1239"/>
                    <a:pt x="0" y="1763"/>
                  </a:cubicBezTo>
                  <a:lnTo>
                    <a:pt x="8633" y="1763"/>
                  </a:lnTo>
                  <a:cubicBezTo>
                    <a:pt x="8573" y="1442"/>
                    <a:pt x="8347" y="1144"/>
                    <a:pt x="8097" y="906"/>
                  </a:cubicBezTo>
                  <a:cubicBezTo>
                    <a:pt x="7498" y="328"/>
                    <a:pt x="6648" y="0"/>
                    <a:pt x="5817" y="0"/>
                  </a:cubicBezTo>
                  <a:close/>
                </a:path>
              </a:pathLst>
            </a:custGeom>
            <a:solidFill>
              <a:srgbClr val="FFE7E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1724;p36">
              <a:extLst>
                <a:ext uri="{FF2B5EF4-FFF2-40B4-BE49-F238E27FC236}">
                  <a16:creationId xmlns="" xmlns:a16="http://schemas.microsoft.com/office/drawing/2014/main" id="{AB0C5C57-F007-40AA-9C5A-479FAFC90E4D}"/>
                </a:ext>
              </a:extLst>
            </p:cNvPr>
            <p:cNvSpPr/>
            <p:nvPr/>
          </p:nvSpPr>
          <p:spPr>
            <a:xfrm>
              <a:off x="3620675" y="3468775"/>
              <a:ext cx="215825" cy="44300"/>
            </a:xfrm>
            <a:custGeom>
              <a:avLst/>
              <a:gdLst/>
              <a:ahLst/>
              <a:cxnLst/>
              <a:rect l="l" t="t" r="r" b="b"/>
              <a:pathLst>
                <a:path w="8633" h="1772" extrusionOk="0">
                  <a:moveTo>
                    <a:pt x="5790" y="0"/>
                  </a:moveTo>
                  <a:cubicBezTo>
                    <a:pt x="5706" y="0"/>
                    <a:pt x="5621" y="3"/>
                    <a:pt x="5537" y="10"/>
                  </a:cubicBezTo>
                  <a:cubicBezTo>
                    <a:pt x="4608" y="81"/>
                    <a:pt x="3703" y="558"/>
                    <a:pt x="3144" y="1308"/>
                  </a:cubicBezTo>
                  <a:cubicBezTo>
                    <a:pt x="2767" y="931"/>
                    <a:pt x="2241" y="726"/>
                    <a:pt x="1726" y="726"/>
                  </a:cubicBezTo>
                  <a:cubicBezTo>
                    <a:pt x="1606" y="726"/>
                    <a:pt x="1487" y="737"/>
                    <a:pt x="1370" y="760"/>
                  </a:cubicBezTo>
                  <a:cubicBezTo>
                    <a:pt x="786" y="855"/>
                    <a:pt x="263" y="1248"/>
                    <a:pt x="1" y="1772"/>
                  </a:cubicBezTo>
                  <a:lnTo>
                    <a:pt x="8633" y="1772"/>
                  </a:lnTo>
                  <a:cubicBezTo>
                    <a:pt x="8573" y="1427"/>
                    <a:pt x="8347" y="1129"/>
                    <a:pt x="8097" y="903"/>
                  </a:cubicBezTo>
                  <a:cubicBezTo>
                    <a:pt x="7491" y="319"/>
                    <a:pt x="6630" y="0"/>
                    <a:pt x="5790" y="0"/>
                  </a:cubicBezTo>
                  <a:close/>
                </a:path>
              </a:pathLst>
            </a:custGeom>
            <a:solidFill>
              <a:srgbClr val="FFE7E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725;p36">
              <a:extLst>
                <a:ext uri="{FF2B5EF4-FFF2-40B4-BE49-F238E27FC236}">
                  <a16:creationId xmlns="" xmlns:a16="http://schemas.microsoft.com/office/drawing/2014/main" id="{1C0638E4-A23A-4DD8-A768-99D3B4C0D209}"/>
                </a:ext>
              </a:extLst>
            </p:cNvPr>
            <p:cNvSpPr/>
            <p:nvPr/>
          </p:nvSpPr>
          <p:spPr>
            <a:xfrm>
              <a:off x="3342975" y="3430025"/>
              <a:ext cx="166700" cy="166700"/>
            </a:xfrm>
            <a:custGeom>
              <a:avLst/>
              <a:gdLst/>
              <a:ahLst/>
              <a:cxnLst/>
              <a:rect l="l" t="t" r="r" b="b"/>
              <a:pathLst>
                <a:path w="6668" h="6668" extrusionOk="0">
                  <a:moveTo>
                    <a:pt x="3334" y="0"/>
                  </a:moveTo>
                  <a:cubicBezTo>
                    <a:pt x="1500" y="0"/>
                    <a:pt x="0" y="1488"/>
                    <a:pt x="0" y="3334"/>
                  </a:cubicBezTo>
                  <a:cubicBezTo>
                    <a:pt x="0" y="5167"/>
                    <a:pt x="1500" y="6668"/>
                    <a:pt x="3334" y="6668"/>
                  </a:cubicBezTo>
                  <a:cubicBezTo>
                    <a:pt x="5179" y="6668"/>
                    <a:pt x="6668" y="5167"/>
                    <a:pt x="6668" y="3334"/>
                  </a:cubicBezTo>
                  <a:cubicBezTo>
                    <a:pt x="6668" y="1488"/>
                    <a:pt x="5179" y="0"/>
                    <a:pt x="33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726;p36">
              <a:extLst>
                <a:ext uri="{FF2B5EF4-FFF2-40B4-BE49-F238E27FC236}">
                  <a16:creationId xmlns="" xmlns:a16="http://schemas.microsoft.com/office/drawing/2014/main" id="{6ACA4D90-ECE8-4749-B85E-920C699B9E2E}"/>
                </a:ext>
              </a:extLst>
            </p:cNvPr>
            <p:cNvSpPr/>
            <p:nvPr/>
          </p:nvSpPr>
          <p:spPr>
            <a:xfrm>
              <a:off x="3695400" y="3570200"/>
              <a:ext cx="107175" cy="107200"/>
            </a:xfrm>
            <a:custGeom>
              <a:avLst/>
              <a:gdLst/>
              <a:ahLst/>
              <a:cxnLst/>
              <a:rect l="l" t="t" r="r" b="b"/>
              <a:pathLst>
                <a:path w="4287" h="4288" extrusionOk="0">
                  <a:moveTo>
                    <a:pt x="2143" y="1"/>
                  </a:moveTo>
                  <a:cubicBezTo>
                    <a:pt x="965" y="1"/>
                    <a:pt x="0" y="965"/>
                    <a:pt x="0" y="2144"/>
                  </a:cubicBezTo>
                  <a:cubicBezTo>
                    <a:pt x="0" y="3323"/>
                    <a:pt x="965" y="4287"/>
                    <a:pt x="2143" y="4287"/>
                  </a:cubicBezTo>
                  <a:cubicBezTo>
                    <a:pt x="3322" y="4287"/>
                    <a:pt x="4286" y="3323"/>
                    <a:pt x="4286" y="2144"/>
                  </a:cubicBezTo>
                  <a:cubicBezTo>
                    <a:pt x="4286" y="965"/>
                    <a:pt x="3322" y="1"/>
                    <a:pt x="21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727;p36">
              <a:extLst>
                <a:ext uri="{FF2B5EF4-FFF2-40B4-BE49-F238E27FC236}">
                  <a16:creationId xmlns="" xmlns:a16="http://schemas.microsoft.com/office/drawing/2014/main" id="{8FB4A533-238A-4903-82A9-EA8AE99519A2}"/>
                </a:ext>
              </a:extLst>
            </p:cNvPr>
            <p:cNvSpPr/>
            <p:nvPr/>
          </p:nvSpPr>
          <p:spPr>
            <a:xfrm>
              <a:off x="3479000" y="3601400"/>
              <a:ext cx="117600" cy="107325"/>
            </a:xfrm>
            <a:custGeom>
              <a:avLst/>
              <a:gdLst/>
              <a:ahLst/>
              <a:cxnLst/>
              <a:rect l="l" t="t" r="r" b="b"/>
              <a:pathLst>
                <a:path w="4704" h="4293" extrusionOk="0">
                  <a:moveTo>
                    <a:pt x="2347" y="0"/>
                  </a:moveTo>
                  <a:cubicBezTo>
                    <a:pt x="1798" y="0"/>
                    <a:pt x="1250" y="211"/>
                    <a:pt x="834" y="634"/>
                  </a:cubicBezTo>
                  <a:cubicBezTo>
                    <a:pt x="0" y="1468"/>
                    <a:pt x="0" y="2825"/>
                    <a:pt x="834" y="3658"/>
                  </a:cubicBezTo>
                  <a:cubicBezTo>
                    <a:pt x="1250" y="4081"/>
                    <a:pt x="1798" y="4292"/>
                    <a:pt x="2347" y="4292"/>
                  </a:cubicBezTo>
                  <a:cubicBezTo>
                    <a:pt x="2896" y="4292"/>
                    <a:pt x="3447" y="4081"/>
                    <a:pt x="3870" y="3658"/>
                  </a:cubicBezTo>
                  <a:cubicBezTo>
                    <a:pt x="4703" y="2825"/>
                    <a:pt x="4703" y="1468"/>
                    <a:pt x="3870" y="634"/>
                  </a:cubicBezTo>
                  <a:cubicBezTo>
                    <a:pt x="3447" y="211"/>
                    <a:pt x="2896" y="0"/>
                    <a:pt x="23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728;p36">
              <a:extLst>
                <a:ext uri="{FF2B5EF4-FFF2-40B4-BE49-F238E27FC236}">
                  <a16:creationId xmlns="" xmlns:a16="http://schemas.microsoft.com/office/drawing/2014/main" id="{7224A12A-4713-4C09-9533-384D90B18D1E}"/>
                </a:ext>
              </a:extLst>
            </p:cNvPr>
            <p:cNvSpPr/>
            <p:nvPr/>
          </p:nvSpPr>
          <p:spPr>
            <a:xfrm>
              <a:off x="3697175" y="3748300"/>
              <a:ext cx="115525" cy="107200"/>
            </a:xfrm>
            <a:custGeom>
              <a:avLst/>
              <a:gdLst/>
              <a:ahLst/>
              <a:cxnLst/>
              <a:rect l="l" t="t" r="r" b="b"/>
              <a:pathLst>
                <a:path w="4621" h="4288" extrusionOk="0">
                  <a:moveTo>
                    <a:pt x="2288" y="1"/>
                  </a:moveTo>
                  <a:cubicBezTo>
                    <a:pt x="1265" y="1"/>
                    <a:pt x="361" y="740"/>
                    <a:pt x="191" y="1783"/>
                  </a:cubicBezTo>
                  <a:cubicBezTo>
                    <a:pt x="1" y="2950"/>
                    <a:pt x="786" y="4057"/>
                    <a:pt x="1953" y="4259"/>
                  </a:cubicBezTo>
                  <a:cubicBezTo>
                    <a:pt x="2071" y="4278"/>
                    <a:pt x="2187" y="4288"/>
                    <a:pt x="2303" y="4288"/>
                  </a:cubicBezTo>
                  <a:cubicBezTo>
                    <a:pt x="3334" y="4288"/>
                    <a:pt x="4246" y="3547"/>
                    <a:pt x="4418" y="2497"/>
                  </a:cubicBezTo>
                  <a:cubicBezTo>
                    <a:pt x="4620" y="1330"/>
                    <a:pt x="3822" y="223"/>
                    <a:pt x="2656" y="33"/>
                  </a:cubicBezTo>
                  <a:cubicBezTo>
                    <a:pt x="2532" y="11"/>
                    <a:pt x="2409" y="1"/>
                    <a:pt x="22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729;p36">
              <a:extLst>
                <a:ext uri="{FF2B5EF4-FFF2-40B4-BE49-F238E27FC236}">
                  <a16:creationId xmlns="" xmlns:a16="http://schemas.microsoft.com/office/drawing/2014/main" id="{5274FC7D-1348-45E5-A787-E8972DB9DC3F}"/>
                </a:ext>
              </a:extLst>
            </p:cNvPr>
            <p:cNvSpPr/>
            <p:nvPr/>
          </p:nvSpPr>
          <p:spPr>
            <a:xfrm>
              <a:off x="3521675" y="3553550"/>
              <a:ext cx="1100" cy="700"/>
            </a:xfrm>
            <a:custGeom>
              <a:avLst/>
              <a:gdLst/>
              <a:ahLst/>
              <a:cxnLst/>
              <a:rect l="l" t="t" r="r" b="b"/>
              <a:pathLst>
                <a:path w="44" h="28" extrusionOk="0">
                  <a:moveTo>
                    <a:pt x="32" y="0"/>
                  </a:moveTo>
                  <a:cubicBezTo>
                    <a:pt x="23" y="8"/>
                    <a:pt x="17" y="15"/>
                    <a:pt x="12" y="19"/>
                  </a:cubicBezTo>
                  <a:lnTo>
                    <a:pt x="12" y="19"/>
                  </a:lnTo>
                  <a:cubicBezTo>
                    <a:pt x="19" y="14"/>
                    <a:pt x="30" y="7"/>
                    <a:pt x="43" y="0"/>
                  </a:cubicBezTo>
                  <a:close/>
                  <a:moveTo>
                    <a:pt x="12" y="19"/>
                  </a:moveTo>
                  <a:cubicBezTo>
                    <a:pt x="5" y="24"/>
                    <a:pt x="1" y="28"/>
                    <a:pt x="1" y="28"/>
                  </a:cubicBezTo>
                  <a:cubicBezTo>
                    <a:pt x="2" y="28"/>
                    <a:pt x="5" y="25"/>
                    <a:pt x="12" y="19"/>
                  </a:cubicBez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730;p36">
              <a:extLst>
                <a:ext uri="{FF2B5EF4-FFF2-40B4-BE49-F238E27FC236}">
                  <a16:creationId xmlns="" xmlns:a16="http://schemas.microsoft.com/office/drawing/2014/main" id="{7AFE3BFB-9F66-4E2B-A31C-ED59536F8CB6}"/>
                </a:ext>
              </a:extLst>
            </p:cNvPr>
            <p:cNvSpPr/>
            <p:nvPr/>
          </p:nvSpPr>
          <p:spPr>
            <a:xfrm>
              <a:off x="3521675" y="3553550"/>
              <a:ext cx="1100" cy="700"/>
            </a:xfrm>
            <a:custGeom>
              <a:avLst/>
              <a:gdLst/>
              <a:ahLst/>
              <a:cxnLst/>
              <a:rect l="l" t="t" r="r" b="b"/>
              <a:pathLst>
                <a:path w="44" h="28" extrusionOk="0">
                  <a:moveTo>
                    <a:pt x="32" y="0"/>
                  </a:moveTo>
                  <a:cubicBezTo>
                    <a:pt x="23" y="8"/>
                    <a:pt x="17" y="15"/>
                    <a:pt x="12" y="19"/>
                  </a:cubicBezTo>
                  <a:lnTo>
                    <a:pt x="12" y="19"/>
                  </a:lnTo>
                  <a:cubicBezTo>
                    <a:pt x="19" y="14"/>
                    <a:pt x="30" y="7"/>
                    <a:pt x="43" y="0"/>
                  </a:cubicBezTo>
                  <a:close/>
                  <a:moveTo>
                    <a:pt x="12" y="19"/>
                  </a:moveTo>
                  <a:cubicBezTo>
                    <a:pt x="5" y="24"/>
                    <a:pt x="1" y="28"/>
                    <a:pt x="1" y="28"/>
                  </a:cubicBezTo>
                  <a:cubicBezTo>
                    <a:pt x="2" y="28"/>
                    <a:pt x="5" y="25"/>
                    <a:pt x="12" y="19"/>
                  </a:cubicBezTo>
                  <a:close/>
                </a:path>
              </a:pathLst>
            </a:custGeom>
            <a:solidFill>
              <a:srgbClr val="FFC9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731;p36">
              <a:extLst>
                <a:ext uri="{FF2B5EF4-FFF2-40B4-BE49-F238E27FC236}">
                  <a16:creationId xmlns="" xmlns:a16="http://schemas.microsoft.com/office/drawing/2014/main" id="{146FF4A7-8347-4E2B-BC34-0C8212512E34}"/>
                </a:ext>
              </a:extLst>
            </p:cNvPr>
            <p:cNvSpPr/>
            <p:nvPr/>
          </p:nvSpPr>
          <p:spPr>
            <a:xfrm>
              <a:off x="3257825" y="3436550"/>
              <a:ext cx="251550" cy="112250"/>
            </a:xfrm>
            <a:custGeom>
              <a:avLst/>
              <a:gdLst/>
              <a:ahLst/>
              <a:cxnLst/>
              <a:rect l="l" t="t" r="r" b="b"/>
              <a:pathLst>
                <a:path w="10062" h="4490" extrusionOk="0">
                  <a:moveTo>
                    <a:pt x="3081" y="0"/>
                  </a:moveTo>
                  <a:cubicBezTo>
                    <a:pt x="2043" y="0"/>
                    <a:pt x="1191" y="479"/>
                    <a:pt x="96" y="644"/>
                  </a:cubicBezTo>
                  <a:cubicBezTo>
                    <a:pt x="1" y="692"/>
                    <a:pt x="37" y="823"/>
                    <a:pt x="72" y="894"/>
                  </a:cubicBezTo>
                  <a:cubicBezTo>
                    <a:pt x="691" y="1882"/>
                    <a:pt x="1620" y="2644"/>
                    <a:pt x="2620" y="3240"/>
                  </a:cubicBezTo>
                  <a:cubicBezTo>
                    <a:pt x="3382" y="3692"/>
                    <a:pt x="4204" y="4073"/>
                    <a:pt x="5061" y="4263"/>
                  </a:cubicBezTo>
                  <a:cubicBezTo>
                    <a:pt x="5430" y="4013"/>
                    <a:pt x="5847" y="3811"/>
                    <a:pt x="6311" y="3656"/>
                  </a:cubicBezTo>
                  <a:lnTo>
                    <a:pt x="6311" y="3656"/>
                  </a:lnTo>
                  <a:cubicBezTo>
                    <a:pt x="6002" y="3835"/>
                    <a:pt x="5704" y="4073"/>
                    <a:pt x="5454" y="4335"/>
                  </a:cubicBezTo>
                  <a:cubicBezTo>
                    <a:pt x="5714" y="4376"/>
                    <a:pt x="5980" y="4394"/>
                    <a:pt x="6248" y="4394"/>
                  </a:cubicBezTo>
                  <a:cubicBezTo>
                    <a:pt x="6372" y="4394"/>
                    <a:pt x="6496" y="4390"/>
                    <a:pt x="6621" y="4383"/>
                  </a:cubicBezTo>
                  <a:cubicBezTo>
                    <a:pt x="7216" y="4323"/>
                    <a:pt x="7788" y="4156"/>
                    <a:pt x="8383" y="4097"/>
                  </a:cubicBezTo>
                  <a:cubicBezTo>
                    <a:pt x="8491" y="4087"/>
                    <a:pt x="8601" y="4082"/>
                    <a:pt x="8711" y="4082"/>
                  </a:cubicBezTo>
                  <a:cubicBezTo>
                    <a:pt x="9156" y="4082"/>
                    <a:pt x="9601" y="4168"/>
                    <a:pt x="9955" y="4406"/>
                  </a:cubicBezTo>
                  <a:cubicBezTo>
                    <a:pt x="10002" y="4442"/>
                    <a:pt x="10038" y="4454"/>
                    <a:pt x="10062" y="4490"/>
                  </a:cubicBezTo>
                  <a:cubicBezTo>
                    <a:pt x="8907" y="2489"/>
                    <a:pt x="6918" y="954"/>
                    <a:pt x="4704" y="299"/>
                  </a:cubicBezTo>
                  <a:lnTo>
                    <a:pt x="4704" y="299"/>
                  </a:lnTo>
                  <a:cubicBezTo>
                    <a:pt x="4775" y="442"/>
                    <a:pt x="4835" y="561"/>
                    <a:pt x="4882" y="692"/>
                  </a:cubicBezTo>
                  <a:cubicBezTo>
                    <a:pt x="4680" y="501"/>
                    <a:pt x="4466" y="323"/>
                    <a:pt x="4228" y="168"/>
                  </a:cubicBezTo>
                  <a:cubicBezTo>
                    <a:pt x="4001" y="120"/>
                    <a:pt x="3787" y="84"/>
                    <a:pt x="3573" y="37"/>
                  </a:cubicBezTo>
                  <a:cubicBezTo>
                    <a:pt x="3404" y="11"/>
                    <a:pt x="3240" y="0"/>
                    <a:pt x="30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732;p36">
              <a:extLst>
                <a:ext uri="{FF2B5EF4-FFF2-40B4-BE49-F238E27FC236}">
                  <a16:creationId xmlns="" xmlns:a16="http://schemas.microsoft.com/office/drawing/2014/main" id="{FDBD7A0B-4D19-4BCC-A4FA-431F8283B8ED}"/>
                </a:ext>
              </a:extLst>
            </p:cNvPr>
            <p:cNvSpPr/>
            <p:nvPr/>
          </p:nvSpPr>
          <p:spPr>
            <a:xfrm>
              <a:off x="3259025" y="3448925"/>
              <a:ext cx="251250" cy="101525"/>
            </a:xfrm>
            <a:custGeom>
              <a:avLst/>
              <a:gdLst/>
              <a:ahLst/>
              <a:cxnLst/>
              <a:rect l="l" t="t" r="r" b="b"/>
              <a:pathLst>
                <a:path w="10050" h="4061" extrusionOk="0">
                  <a:moveTo>
                    <a:pt x="1736" y="0"/>
                  </a:moveTo>
                  <a:cubicBezTo>
                    <a:pt x="1113" y="0"/>
                    <a:pt x="537" y="91"/>
                    <a:pt x="1" y="268"/>
                  </a:cubicBezTo>
                  <a:lnTo>
                    <a:pt x="1" y="304"/>
                  </a:lnTo>
                  <a:cubicBezTo>
                    <a:pt x="1" y="304"/>
                    <a:pt x="6" y="309"/>
                    <a:pt x="9" y="309"/>
                  </a:cubicBezTo>
                  <a:cubicBezTo>
                    <a:pt x="11" y="309"/>
                    <a:pt x="12" y="308"/>
                    <a:pt x="12" y="304"/>
                  </a:cubicBezTo>
                  <a:cubicBezTo>
                    <a:pt x="540" y="123"/>
                    <a:pt x="1109" y="34"/>
                    <a:pt x="1724" y="34"/>
                  </a:cubicBezTo>
                  <a:cubicBezTo>
                    <a:pt x="2649" y="34"/>
                    <a:pt x="3678" y="237"/>
                    <a:pt x="4823" y="637"/>
                  </a:cubicBezTo>
                  <a:cubicBezTo>
                    <a:pt x="7037" y="1423"/>
                    <a:pt x="8775" y="2578"/>
                    <a:pt x="10002" y="4042"/>
                  </a:cubicBezTo>
                  <a:cubicBezTo>
                    <a:pt x="10002" y="4054"/>
                    <a:pt x="10005" y="4060"/>
                    <a:pt x="10009" y="4060"/>
                  </a:cubicBezTo>
                  <a:cubicBezTo>
                    <a:pt x="10014" y="4060"/>
                    <a:pt x="10020" y="4054"/>
                    <a:pt x="10026" y="4042"/>
                  </a:cubicBezTo>
                  <a:cubicBezTo>
                    <a:pt x="10049" y="4042"/>
                    <a:pt x="10049" y="4030"/>
                    <a:pt x="10026" y="4019"/>
                  </a:cubicBezTo>
                  <a:cubicBezTo>
                    <a:pt x="8811" y="2542"/>
                    <a:pt x="7073" y="1399"/>
                    <a:pt x="4834" y="613"/>
                  </a:cubicBezTo>
                  <a:cubicBezTo>
                    <a:pt x="3688" y="200"/>
                    <a:pt x="2662" y="0"/>
                    <a:pt x="1736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733;p36">
              <a:extLst>
                <a:ext uri="{FF2B5EF4-FFF2-40B4-BE49-F238E27FC236}">
                  <a16:creationId xmlns="" xmlns:a16="http://schemas.microsoft.com/office/drawing/2014/main" id="{ED04CDE5-C566-4B46-AB90-AE9066E752C5}"/>
                </a:ext>
              </a:extLst>
            </p:cNvPr>
            <p:cNvSpPr/>
            <p:nvPr/>
          </p:nvSpPr>
          <p:spPr>
            <a:xfrm>
              <a:off x="3511725" y="3434850"/>
              <a:ext cx="256925" cy="118425"/>
            </a:xfrm>
            <a:custGeom>
              <a:avLst/>
              <a:gdLst/>
              <a:ahLst/>
              <a:cxnLst/>
              <a:rect l="l" t="t" r="r" b="b"/>
              <a:pathLst>
                <a:path w="10277" h="4737" extrusionOk="0">
                  <a:moveTo>
                    <a:pt x="5502" y="0"/>
                  </a:moveTo>
                  <a:cubicBezTo>
                    <a:pt x="5217" y="0"/>
                    <a:pt x="4930" y="25"/>
                    <a:pt x="4656" y="69"/>
                  </a:cubicBezTo>
                  <a:cubicBezTo>
                    <a:pt x="4478" y="236"/>
                    <a:pt x="4323" y="414"/>
                    <a:pt x="4192" y="629"/>
                  </a:cubicBezTo>
                  <a:cubicBezTo>
                    <a:pt x="4240" y="462"/>
                    <a:pt x="4311" y="295"/>
                    <a:pt x="4382" y="129"/>
                  </a:cubicBezTo>
                  <a:lnTo>
                    <a:pt x="4382" y="129"/>
                  </a:lnTo>
                  <a:cubicBezTo>
                    <a:pt x="3525" y="343"/>
                    <a:pt x="2716" y="783"/>
                    <a:pt x="2061" y="1367"/>
                  </a:cubicBezTo>
                  <a:cubicBezTo>
                    <a:pt x="1346" y="1998"/>
                    <a:pt x="787" y="2748"/>
                    <a:pt x="394" y="3617"/>
                  </a:cubicBezTo>
                  <a:cubicBezTo>
                    <a:pt x="239" y="3974"/>
                    <a:pt x="96" y="4343"/>
                    <a:pt x="1" y="4736"/>
                  </a:cubicBezTo>
                  <a:cubicBezTo>
                    <a:pt x="394" y="4117"/>
                    <a:pt x="1132" y="3820"/>
                    <a:pt x="1811" y="3558"/>
                  </a:cubicBezTo>
                  <a:cubicBezTo>
                    <a:pt x="2561" y="3272"/>
                    <a:pt x="3335" y="2974"/>
                    <a:pt x="4132" y="2915"/>
                  </a:cubicBezTo>
                  <a:cubicBezTo>
                    <a:pt x="4233" y="2908"/>
                    <a:pt x="4334" y="2905"/>
                    <a:pt x="4434" y="2905"/>
                  </a:cubicBezTo>
                  <a:cubicBezTo>
                    <a:pt x="5231" y="2905"/>
                    <a:pt x="6026" y="3083"/>
                    <a:pt x="6805" y="3083"/>
                  </a:cubicBezTo>
                  <a:cubicBezTo>
                    <a:pt x="6847" y="3083"/>
                    <a:pt x="6888" y="3082"/>
                    <a:pt x="6930" y="3081"/>
                  </a:cubicBezTo>
                  <a:cubicBezTo>
                    <a:pt x="6907" y="2688"/>
                    <a:pt x="6907" y="2307"/>
                    <a:pt x="6930" y="1915"/>
                  </a:cubicBezTo>
                  <a:cubicBezTo>
                    <a:pt x="6978" y="2010"/>
                    <a:pt x="7026" y="2117"/>
                    <a:pt x="7061" y="2200"/>
                  </a:cubicBezTo>
                  <a:cubicBezTo>
                    <a:pt x="7204" y="2474"/>
                    <a:pt x="7347" y="2736"/>
                    <a:pt x="7538" y="2962"/>
                  </a:cubicBezTo>
                  <a:cubicBezTo>
                    <a:pt x="7561" y="2974"/>
                    <a:pt x="7573" y="3010"/>
                    <a:pt x="7597" y="3022"/>
                  </a:cubicBezTo>
                  <a:cubicBezTo>
                    <a:pt x="8002" y="2950"/>
                    <a:pt x="8395" y="2807"/>
                    <a:pt x="8788" y="2688"/>
                  </a:cubicBezTo>
                  <a:cubicBezTo>
                    <a:pt x="9264" y="2557"/>
                    <a:pt x="9764" y="2474"/>
                    <a:pt x="10252" y="2427"/>
                  </a:cubicBezTo>
                  <a:lnTo>
                    <a:pt x="10276" y="2427"/>
                  </a:lnTo>
                  <a:cubicBezTo>
                    <a:pt x="9526" y="1581"/>
                    <a:pt x="8550" y="879"/>
                    <a:pt x="7502" y="450"/>
                  </a:cubicBezTo>
                  <a:cubicBezTo>
                    <a:pt x="6954" y="224"/>
                    <a:pt x="6383" y="57"/>
                    <a:pt x="5799" y="10"/>
                  </a:cubicBezTo>
                  <a:cubicBezTo>
                    <a:pt x="5701" y="3"/>
                    <a:pt x="5602" y="0"/>
                    <a:pt x="55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1734;p36">
              <a:extLst>
                <a:ext uri="{FF2B5EF4-FFF2-40B4-BE49-F238E27FC236}">
                  <a16:creationId xmlns="" xmlns:a16="http://schemas.microsoft.com/office/drawing/2014/main" id="{F7D9E5B9-6AE0-49AE-90B1-BBCAB2D0A726}"/>
                </a:ext>
              </a:extLst>
            </p:cNvPr>
            <p:cNvSpPr/>
            <p:nvPr/>
          </p:nvSpPr>
          <p:spPr>
            <a:xfrm>
              <a:off x="3510400" y="3451050"/>
              <a:ext cx="260625" cy="100125"/>
            </a:xfrm>
            <a:custGeom>
              <a:avLst/>
              <a:gdLst/>
              <a:ahLst/>
              <a:cxnLst/>
              <a:rect l="l" t="t" r="r" b="b"/>
              <a:pathLst>
                <a:path w="10425" h="4005" extrusionOk="0">
                  <a:moveTo>
                    <a:pt x="2" y="3996"/>
                  </a:moveTo>
                  <a:cubicBezTo>
                    <a:pt x="0" y="3996"/>
                    <a:pt x="0" y="3999"/>
                    <a:pt x="6" y="4005"/>
                  </a:cubicBezTo>
                  <a:cubicBezTo>
                    <a:pt x="6" y="3999"/>
                    <a:pt x="3" y="3996"/>
                    <a:pt x="2" y="3996"/>
                  </a:cubicBezTo>
                  <a:close/>
                  <a:moveTo>
                    <a:pt x="5829" y="1"/>
                  </a:moveTo>
                  <a:cubicBezTo>
                    <a:pt x="5526" y="1"/>
                    <a:pt x="5219" y="26"/>
                    <a:pt x="4912" y="76"/>
                  </a:cubicBezTo>
                  <a:cubicBezTo>
                    <a:pt x="4043" y="231"/>
                    <a:pt x="3173" y="576"/>
                    <a:pt x="2340" y="1112"/>
                  </a:cubicBezTo>
                  <a:cubicBezTo>
                    <a:pt x="1126" y="1886"/>
                    <a:pt x="292" y="2921"/>
                    <a:pt x="6" y="4005"/>
                  </a:cubicBezTo>
                  <a:cubicBezTo>
                    <a:pt x="18" y="4005"/>
                    <a:pt x="30" y="4005"/>
                    <a:pt x="30" y="3993"/>
                  </a:cubicBezTo>
                  <a:cubicBezTo>
                    <a:pt x="316" y="2910"/>
                    <a:pt x="1137" y="1874"/>
                    <a:pt x="2352" y="1112"/>
                  </a:cubicBezTo>
                  <a:cubicBezTo>
                    <a:pt x="3185" y="576"/>
                    <a:pt x="4054" y="231"/>
                    <a:pt x="4912" y="100"/>
                  </a:cubicBezTo>
                  <a:cubicBezTo>
                    <a:pt x="5229" y="44"/>
                    <a:pt x="5545" y="16"/>
                    <a:pt x="5857" y="16"/>
                  </a:cubicBezTo>
                  <a:cubicBezTo>
                    <a:pt x="6479" y="16"/>
                    <a:pt x="7083" y="128"/>
                    <a:pt x="7638" y="350"/>
                  </a:cubicBezTo>
                  <a:cubicBezTo>
                    <a:pt x="8043" y="516"/>
                    <a:pt x="8448" y="719"/>
                    <a:pt x="8817" y="945"/>
                  </a:cubicBezTo>
                  <a:lnTo>
                    <a:pt x="10412" y="1838"/>
                  </a:lnTo>
                  <a:lnTo>
                    <a:pt x="10424" y="1838"/>
                  </a:lnTo>
                  <a:lnTo>
                    <a:pt x="10424" y="1826"/>
                  </a:lnTo>
                  <a:lnTo>
                    <a:pt x="8829" y="933"/>
                  </a:lnTo>
                  <a:cubicBezTo>
                    <a:pt x="8460" y="719"/>
                    <a:pt x="8067" y="493"/>
                    <a:pt x="7650" y="338"/>
                  </a:cubicBezTo>
                  <a:cubicBezTo>
                    <a:pt x="7085" y="112"/>
                    <a:pt x="6466" y="1"/>
                    <a:pt x="5829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735;p36">
              <a:extLst>
                <a:ext uri="{FF2B5EF4-FFF2-40B4-BE49-F238E27FC236}">
                  <a16:creationId xmlns="" xmlns:a16="http://schemas.microsoft.com/office/drawing/2014/main" id="{BB4677EA-0BA9-4172-8E0B-0C0A77468EF2}"/>
                </a:ext>
              </a:extLst>
            </p:cNvPr>
            <p:cNvSpPr/>
            <p:nvPr/>
          </p:nvSpPr>
          <p:spPr>
            <a:xfrm>
              <a:off x="3507875" y="3521825"/>
              <a:ext cx="265225" cy="115125"/>
            </a:xfrm>
            <a:custGeom>
              <a:avLst/>
              <a:gdLst/>
              <a:ahLst/>
              <a:cxnLst/>
              <a:rect l="l" t="t" r="r" b="b"/>
              <a:pathLst>
                <a:path w="10609" h="4605" extrusionOk="0">
                  <a:moveTo>
                    <a:pt x="3253" y="0"/>
                  </a:moveTo>
                  <a:cubicBezTo>
                    <a:pt x="3161" y="0"/>
                    <a:pt x="3069" y="3"/>
                    <a:pt x="2977" y="7"/>
                  </a:cubicBezTo>
                  <a:cubicBezTo>
                    <a:pt x="2393" y="19"/>
                    <a:pt x="1834" y="138"/>
                    <a:pt x="1298" y="341"/>
                  </a:cubicBezTo>
                  <a:cubicBezTo>
                    <a:pt x="1119" y="424"/>
                    <a:pt x="226" y="1055"/>
                    <a:pt x="0" y="1210"/>
                  </a:cubicBezTo>
                  <a:lnTo>
                    <a:pt x="48" y="1210"/>
                  </a:lnTo>
                  <a:cubicBezTo>
                    <a:pt x="298" y="1210"/>
                    <a:pt x="1250" y="1329"/>
                    <a:pt x="1441" y="1388"/>
                  </a:cubicBezTo>
                  <a:cubicBezTo>
                    <a:pt x="1965" y="1531"/>
                    <a:pt x="2465" y="1793"/>
                    <a:pt x="2905" y="2115"/>
                  </a:cubicBezTo>
                  <a:cubicBezTo>
                    <a:pt x="3774" y="2757"/>
                    <a:pt x="4525" y="3567"/>
                    <a:pt x="5489" y="4055"/>
                  </a:cubicBezTo>
                  <a:cubicBezTo>
                    <a:pt x="5787" y="4198"/>
                    <a:pt x="6084" y="4305"/>
                    <a:pt x="6394" y="4377"/>
                  </a:cubicBezTo>
                  <a:cubicBezTo>
                    <a:pt x="6310" y="4198"/>
                    <a:pt x="6310" y="4008"/>
                    <a:pt x="6310" y="3817"/>
                  </a:cubicBezTo>
                  <a:cubicBezTo>
                    <a:pt x="6310" y="3484"/>
                    <a:pt x="6263" y="3198"/>
                    <a:pt x="6322" y="2888"/>
                  </a:cubicBezTo>
                  <a:cubicBezTo>
                    <a:pt x="6513" y="3460"/>
                    <a:pt x="6715" y="4020"/>
                    <a:pt x="7037" y="4508"/>
                  </a:cubicBezTo>
                  <a:cubicBezTo>
                    <a:pt x="7518" y="4581"/>
                    <a:pt x="8006" y="4604"/>
                    <a:pt x="8498" y="4604"/>
                  </a:cubicBezTo>
                  <a:cubicBezTo>
                    <a:pt x="9200" y="4604"/>
                    <a:pt x="9909" y="4557"/>
                    <a:pt x="10609" y="4543"/>
                  </a:cubicBezTo>
                  <a:cubicBezTo>
                    <a:pt x="10597" y="4496"/>
                    <a:pt x="10561" y="4472"/>
                    <a:pt x="10549" y="4424"/>
                  </a:cubicBezTo>
                  <a:cubicBezTo>
                    <a:pt x="9704" y="2769"/>
                    <a:pt x="8156" y="1555"/>
                    <a:pt x="6453" y="781"/>
                  </a:cubicBezTo>
                  <a:cubicBezTo>
                    <a:pt x="5443" y="320"/>
                    <a:pt x="4351" y="0"/>
                    <a:pt x="32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736;p36">
              <a:extLst>
                <a:ext uri="{FF2B5EF4-FFF2-40B4-BE49-F238E27FC236}">
                  <a16:creationId xmlns="" xmlns:a16="http://schemas.microsoft.com/office/drawing/2014/main" id="{BE338A34-F0E9-44A3-BC45-85A8A183FC59}"/>
                </a:ext>
              </a:extLst>
            </p:cNvPr>
            <p:cNvSpPr/>
            <p:nvPr/>
          </p:nvSpPr>
          <p:spPr>
            <a:xfrm>
              <a:off x="3506675" y="3525625"/>
              <a:ext cx="268800" cy="111125"/>
            </a:xfrm>
            <a:custGeom>
              <a:avLst/>
              <a:gdLst/>
              <a:ahLst/>
              <a:cxnLst/>
              <a:rect l="l" t="t" r="r" b="b"/>
              <a:pathLst>
                <a:path w="10752" h="4445" extrusionOk="0">
                  <a:moveTo>
                    <a:pt x="3493" y="0"/>
                  </a:moveTo>
                  <a:cubicBezTo>
                    <a:pt x="3258" y="0"/>
                    <a:pt x="3026" y="15"/>
                    <a:pt x="2799" y="46"/>
                  </a:cubicBezTo>
                  <a:cubicBezTo>
                    <a:pt x="2358" y="105"/>
                    <a:pt x="1870" y="224"/>
                    <a:pt x="1394" y="403"/>
                  </a:cubicBezTo>
                  <a:cubicBezTo>
                    <a:pt x="882" y="593"/>
                    <a:pt x="417" y="820"/>
                    <a:pt x="24" y="1081"/>
                  </a:cubicBezTo>
                  <a:cubicBezTo>
                    <a:pt x="1" y="1105"/>
                    <a:pt x="1" y="1105"/>
                    <a:pt x="24" y="1117"/>
                  </a:cubicBezTo>
                  <a:lnTo>
                    <a:pt x="36" y="1117"/>
                  </a:lnTo>
                  <a:cubicBezTo>
                    <a:pt x="441" y="843"/>
                    <a:pt x="894" y="629"/>
                    <a:pt x="1405" y="427"/>
                  </a:cubicBezTo>
                  <a:cubicBezTo>
                    <a:pt x="1894" y="248"/>
                    <a:pt x="2370" y="129"/>
                    <a:pt x="2822" y="69"/>
                  </a:cubicBezTo>
                  <a:cubicBezTo>
                    <a:pt x="3043" y="42"/>
                    <a:pt x="3267" y="28"/>
                    <a:pt x="3494" y="28"/>
                  </a:cubicBezTo>
                  <a:cubicBezTo>
                    <a:pt x="4737" y="28"/>
                    <a:pt x="6061" y="439"/>
                    <a:pt x="7299" y="1224"/>
                  </a:cubicBezTo>
                  <a:cubicBezTo>
                    <a:pt x="8728" y="2129"/>
                    <a:pt x="9883" y="3427"/>
                    <a:pt x="10716" y="4439"/>
                  </a:cubicBezTo>
                  <a:cubicBezTo>
                    <a:pt x="10716" y="4439"/>
                    <a:pt x="10727" y="4444"/>
                    <a:pt x="10734" y="4444"/>
                  </a:cubicBezTo>
                  <a:cubicBezTo>
                    <a:pt x="10737" y="4444"/>
                    <a:pt x="10740" y="4443"/>
                    <a:pt x="10740" y="4439"/>
                  </a:cubicBezTo>
                  <a:cubicBezTo>
                    <a:pt x="10740" y="4439"/>
                    <a:pt x="10752" y="4415"/>
                    <a:pt x="10740" y="4415"/>
                  </a:cubicBezTo>
                  <a:cubicBezTo>
                    <a:pt x="9883" y="3391"/>
                    <a:pt x="8728" y="2094"/>
                    <a:pt x="7299" y="1189"/>
                  </a:cubicBezTo>
                  <a:cubicBezTo>
                    <a:pt x="6068" y="418"/>
                    <a:pt x="4735" y="0"/>
                    <a:pt x="3493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737;p36">
              <a:extLst>
                <a:ext uri="{FF2B5EF4-FFF2-40B4-BE49-F238E27FC236}">
                  <a16:creationId xmlns="" xmlns:a16="http://schemas.microsoft.com/office/drawing/2014/main" id="{4B9FA05E-74AA-4A34-8622-6F839DA49E35}"/>
                </a:ext>
              </a:extLst>
            </p:cNvPr>
            <p:cNvSpPr/>
            <p:nvPr/>
          </p:nvSpPr>
          <p:spPr>
            <a:xfrm>
              <a:off x="3434650" y="3282675"/>
              <a:ext cx="101825" cy="268500"/>
            </a:xfrm>
            <a:custGeom>
              <a:avLst/>
              <a:gdLst/>
              <a:ahLst/>
              <a:cxnLst/>
              <a:rect l="l" t="t" r="r" b="b"/>
              <a:pathLst>
                <a:path w="4073" h="10740" extrusionOk="0">
                  <a:moveTo>
                    <a:pt x="798" y="1"/>
                  </a:moveTo>
                  <a:cubicBezTo>
                    <a:pt x="548" y="405"/>
                    <a:pt x="369" y="822"/>
                    <a:pt x="262" y="1251"/>
                  </a:cubicBezTo>
                  <a:cubicBezTo>
                    <a:pt x="500" y="1560"/>
                    <a:pt x="738" y="1870"/>
                    <a:pt x="1000" y="2191"/>
                  </a:cubicBezTo>
                  <a:cubicBezTo>
                    <a:pt x="679" y="2156"/>
                    <a:pt x="381" y="2025"/>
                    <a:pt x="143" y="1810"/>
                  </a:cubicBezTo>
                  <a:lnTo>
                    <a:pt x="143" y="1810"/>
                  </a:lnTo>
                  <a:cubicBezTo>
                    <a:pt x="0" y="2763"/>
                    <a:pt x="107" y="3751"/>
                    <a:pt x="417" y="4704"/>
                  </a:cubicBezTo>
                  <a:cubicBezTo>
                    <a:pt x="1072" y="6775"/>
                    <a:pt x="2822" y="8585"/>
                    <a:pt x="3001" y="10740"/>
                  </a:cubicBezTo>
                  <a:cubicBezTo>
                    <a:pt x="3060" y="10657"/>
                    <a:pt x="3108" y="10561"/>
                    <a:pt x="3155" y="10466"/>
                  </a:cubicBezTo>
                  <a:cubicBezTo>
                    <a:pt x="3191" y="10371"/>
                    <a:pt x="3239" y="10264"/>
                    <a:pt x="3286" y="10180"/>
                  </a:cubicBezTo>
                  <a:cubicBezTo>
                    <a:pt x="3358" y="10026"/>
                    <a:pt x="3417" y="9871"/>
                    <a:pt x="3477" y="9716"/>
                  </a:cubicBezTo>
                  <a:cubicBezTo>
                    <a:pt x="3489" y="9668"/>
                    <a:pt x="3513" y="9633"/>
                    <a:pt x="3524" y="9597"/>
                  </a:cubicBezTo>
                  <a:cubicBezTo>
                    <a:pt x="3536" y="9549"/>
                    <a:pt x="3572" y="9490"/>
                    <a:pt x="3584" y="9454"/>
                  </a:cubicBezTo>
                  <a:cubicBezTo>
                    <a:pt x="3644" y="9299"/>
                    <a:pt x="3691" y="9156"/>
                    <a:pt x="3727" y="8990"/>
                  </a:cubicBezTo>
                  <a:cubicBezTo>
                    <a:pt x="3751" y="8942"/>
                    <a:pt x="3763" y="8883"/>
                    <a:pt x="3775" y="8835"/>
                  </a:cubicBezTo>
                  <a:cubicBezTo>
                    <a:pt x="3786" y="8799"/>
                    <a:pt x="3810" y="8740"/>
                    <a:pt x="3822" y="8692"/>
                  </a:cubicBezTo>
                  <a:cubicBezTo>
                    <a:pt x="3834" y="8644"/>
                    <a:pt x="3846" y="8585"/>
                    <a:pt x="3846" y="8537"/>
                  </a:cubicBezTo>
                  <a:cubicBezTo>
                    <a:pt x="3870" y="8502"/>
                    <a:pt x="3882" y="8442"/>
                    <a:pt x="3882" y="8394"/>
                  </a:cubicBezTo>
                  <a:lnTo>
                    <a:pt x="3882" y="8383"/>
                  </a:lnTo>
                  <a:cubicBezTo>
                    <a:pt x="3894" y="8335"/>
                    <a:pt x="3894" y="8275"/>
                    <a:pt x="3905" y="8228"/>
                  </a:cubicBezTo>
                  <a:cubicBezTo>
                    <a:pt x="3929" y="8180"/>
                    <a:pt x="3929" y="8121"/>
                    <a:pt x="3941" y="8085"/>
                  </a:cubicBezTo>
                  <a:cubicBezTo>
                    <a:pt x="3953" y="7990"/>
                    <a:pt x="3965" y="7882"/>
                    <a:pt x="3989" y="7799"/>
                  </a:cubicBezTo>
                  <a:lnTo>
                    <a:pt x="4025" y="7442"/>
                  </a:lnTo>
                  <a:cubicBezTo>
                    <a:pt x="4048" y="7335"/>
                    <a:pt x="4048" y="7228"/>
                    <a:pt x="4060" y="7132"/>
                  </a:cubicBezTo>
                  <a:cubicBezTo>
                    <a:pt x="4060" y="7073"/>
                    <a:pt x="4060" y="7025"/>
                    <a:pt x="4072" y="6966"/>
                  </a:cubicBezTo>
                  <a:lnTo>
                    <a:pt x="4072" y="6799"/>
                  </a:lnTo>
                  <a:lnTo>
                    <a:pt x="4072" y="6489"/>
                  </a:lnTo>
                  <a:lnTo>
                    <a:pt x="4072" y="6323"/>
                  </a:lnTo>
                  <a:lnTo>
                    <a:pt x="4072" y="6156"/>
                  </a:lnTo>
                  <a:cubicBezTo>
                    <a:pt x="4072" y="6073"/>
                    <a:pt x="4060" y="5966"/>
                    <a:pt x="4060" y="5882"/>
                  </a:cubicBezTo>
                  <a:cubicBezTo>
                    <a:pt x="4060" y="5823"/>
                    <a:pt x="4048" y="5739"/>
                    <a:pt x="4048" y="5680"/>
                  </a:cubicBezTo>
                  <a:cubicBezTo>
                    <a:pt x="4048" y="5620"/>
                    <a:pt x="4025" y="5585"/>
                    <a:pt x="4025" y="5525"/>
                  </a:cubicBezTo>
                  <a:cubicBezTo>
                    <a:pt x="3941" y="5620"/>
                    <a:pt x="3846" y="5727"/>
                    <a:pt x="3751" y="5823"/>
                  </a:cubicBezTo>
                  <a:cubicBezTo>
                    <a:pt x="3846" y="5656"/>
                    <a:pt x="3941" y="5477"/>
                    <a:pt x="4001" y="5299"/>
                  </a:cubicBezTo>
                  <a:cubicBezTo>
                    <a:pt x="3989" y="5180"/>
                    <a:pt x="3953" y="5073"/>
                    <a:pt x="3941" y="4954"/>
                  </a:cubicBezTo>
                  <a:cubicBezTo>
                    <a:pt x="3536" y="3001"/>
                    <a:pt x="2393" y="1203"/>
                    <a:pt x="7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738;p36">
              <a:extLst>
                <a:ext uri="{FF2B5EF4-FFF2-40B4-BE49-F238E27FC236}">
                  <a16:creationId xmlns="" xmlns:a16="http://schemas.microsoft.com/office/drawing/2014/main" id="{BC37572B-E5E2-4818-93B4-771C0D307614}"/>
                </a:ext>
              </a:extLst>
            </p:cNvPr>
            <p:cNvSpPr/>
            <p:nvPr/>
          </p:nvSpPr>
          <p:spPr>
            <a:xfrm>
              <a:off x="3452500" y="3280450"/>
              <a:ext cx="74450" cy="272225"/>
            </a:xfrm>
            <a:custGeom>
              <a:avLst/>
              <a:gdLst/>
              <a:ahLst/>
              <a:cxnLst/>
              <a:rect l="l" t="t" r="r" b="b"/>
              <a:pathLst>
                <a:path w="2978" h="10889" extrusionOk="0">
                  <a:moveTo>
                    <a:pt x="16" y="1"/>
                  </a:moveTo>
                  <a:cubicBezTo>
                    <a:pt x="14" y="1"/>
                    <a:pt x="13" y="2"/>
                    <a:pt x="13" y="6"/>
                  </a:cubicBezTo>
                  <a:cubicBezTo>
                    <a:pt x="13" y="6"/>
                    <a:pt x="1" y="30"/>
                    <a:pt x="13" y="30"/>
                  </a:cubicBezTo>
                  <a:cubicBezTo>
                    <a:pt x="1239" y="1840"/>
                    <a:pt x="2025" y="3542"/>
                    <a:pt x="2453" y="5209"/>
                  </a:cubicBezTo>
                  <a:cubicBezTo>
                    <a:pt x="2965" y="7209"/>
                    <a:pt x="2918" y="9162"/>
                    <a:pt x="2322" y="10877"/>
                  </a:cubicBezTo>
                  <a:cubicBezTo>
                    <a:pt x="2287" y="10877"/>
                    <a:pt x="2287" y="10877"/>
                    <a:pt x="2310" y="10888"/>
                  </a:cubicBezTo>
                  <a:lnTo>
                    <a:pt x="2334" y="10888"/>
                  </a:lnTo>
                  <a:cubicBezTo>
                    <a:pt x="2930" y="9186"/>
                    <a:pt x="2977" y="7209"/>
                    <a:pt x="2465" y="5209"/>
                  </a:cubicBezTo>
                  <a:cubicBezTo>
                    <a:pt x="2037" y="3542"/>
                    <a:pt x="1251" y="1840"/>
                    <a:pt x="24" y="6"/>
                  </a:cubicBezTo>
                  <a:cubicBezTo>
                    <a:pt x="24" y="6"/>
                    <a:pt x="19" y="1"/>
                    <a:pt x="16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739;p36">
              <a:extLst>
                <a:ext uri="{FF2B5EF4-FFF2-40B4-BE49-F238E27FC236}">
                  <a16:creationId xmlns="" xmlns:a16="http://schemas.microsoft.com/office/drawing/2014/main" id="{1F824D60-DABD-4022-8CF3-B51E0510F065}"/>
                </a:ext>
              </a:extLst>
            </p:cNvPr>
            <p:cNvSpPr/>
            <p:nvPr/>
          </p:nvSpPr>
          <p:spPr>
            <a:xfrm>
              <a:off x="3344450" y="3532700"/>
              <a:ext cx="178025" cy="432825"/>
            </a:xfrm>
            <a:custGeom>
              <a:avLst/>
              <a:gdLst/>
              <a:ahLst/>
              <a:cxnLst/>
              <a:rect l="l" t="t" r="r" b="b"/>
              <a:pathLst>
                <a:path w="7121" h="17313" extrusionOk="0">
                  <a:moveTo>
                    <a:pt x="6406" y="1"/>
                  </a:moveTo>
                  <a:cubicBezTo>
                    <a:pt x="6382" y="25"/>
                    <a:pt x="6382" y="60"/>
                    <a:pt x="6370" y="72"/>
                  </a:cubicBezTo>
                  <a:cubicBezTo>
                    <a:pt x="6359" y="72"/>
                    <a:pt x="6359" y="84"/>
                    <a:pt x="6359" y="84"/>
                  </a:cubicBezTo>
                  <a:cubicBezTo>
                    <a:pt x="6347" y="84"/>
                    <a:pt x="6347" y="108"/>
                    <a:pt x="6347" y="108"/>
                  </a:cubicBezTo>
                  <a:cubicBezTo>
                    <a:pt x="6323" y="120"/>
                    <a:pt x="6323" y="120"/>
                    <a:pt x="6323" y="132"/>
                  </a:cubicBezTo>
                  <a:cubicBezTo>
                    <a:pt x="6311" y="144"/>
                    <a:pt x="6311" y="179"/>
                    <a:pt x="6299" y="191"/>
                  </a:cubicBezTo>
                  <a:cubicBezTo>
                    <a:pt x="6299" y="203"/>
                    <a:pt x="6287" y="203"/>
                    <a:pt x="6287" y="227"/>
                  </a:cubicBezTo>
                  <a:cubicBezTo>
                    <a:pt x="6287" y="239"/>
                    <a:pt x="6263" y="251"/>
                    <a:pt x="6263" y="263"/>
                  </a:cubicBezTo>
                  <a:lnTo>
                    <a:pt x="6228" y="358"/>
                  </a:lnTo>
                  <a:cubicBezTo>
                    <a:pt x="6228" y="370"/>
                    <a:pt x="6204" y="382"/>
                    <a:pt x="6204" y="406"/>
                  </a:cubicBezTo>
                  <a:cubicBezTo>
                    <a:pt x="6192" y="441"/>
                    <a:pt x="6180" y="477"/>
                    <a:pt x="6168" y="501"/>
                  </a:cubicBezTo>
                  <a:lnTo>
                    <a:pt x="6168" y="525"/>
                  </a:lnTo>
                  <a:lnTo>
                    <a:pt x="6168" y="537"/>
                  </a:lnTo>
                  <a:cubicBezTo>
                    <a:pt x="6132" y="584"/>
                    <a:pt x="6109" y="620"/>
                    <a:pt x="6085" y="679"/>
                  </a:cubicBezTo>
                  <a:cubicBezTo>
                    <a:pt x="5930" y="1060"/>
                    <a:pt x="5775" y="1418"/>
                    <a:pt x="5608" y="1787"/>
                  </a:cubicBezTo>
                  <a:lnTo>
                    <a:pt x="5573" y="1870"/>
                  </a:lnTo>
                  <a:cubicBezTo>
                    <a:pt x="5549" y="1906"/>
                    <a:pt x="5549" y="1918"/>
                    <a:pt x="5537" y="1953"/>
                  </a:cubicBezTo>
                  <a:lnTo>
                    <a:pt x="5525" y="1989"/>
                  </a:lnTo>
                  <a:cubicBezTo>
                    <a:pt x="5347" y="2442"/>
                    <a:pt x="5156" y="2882"/>
                    <a:pt x="4977" y="3323"/>
                  </a:cubicBezTo>
                  <a:cubicBezTo>
                    <a:pt x="4942" y="3382"/>
                    <a:pt x="4918" y="3418"/>
                    <a:pt x="4894" y="3477"/>
                  </a:cubicBezTo>
                  <a:cubicBezTo>
                    <a:pt x="4882" y="3537"/>
                    <a:pt x="4858" y="3596"/>
                    <a:pt x="4835" y="3644"/>
                  </a:cubicBezTo>
                  <a:cubicBezTo>
                    <a:pt x="4823" y="3644"/>
                    <a:pt x="4823" y="3656"/>
                    <a:pt x="4823" y="3656"/>
                  </a:cubicBezTo>
                  <a:cubicBezTo>
                    <a:pt x="4811" y="3656"/>
                    <a:pt x="4811" y="3680"/>
                    <a:pt x="4811" y="3680"/>
                  </a:cubicBezTo>
                  <a:cubicBezTo>
                    <a:pt x="4799" y="3704"/>
                    <a:pt x="4799" y="3716"/>
                    <a:pt x="4775" y="3751"/>
                  </a:cubicBezTo>
                  <a:lnTo>
                    <a:pt x="4513" y="4418"/>
                  </a:lnTo>
                  <a:cubicBezTo>
                    <a:pt x="4454" y="4573"/>
                    <a:pt x="4394" y="4704"/>
                    <a:pt x="4335" y="4847"/>
                  </a:cubicBezTo>
                  <a:cubicBezTo>
                    <a:pt x="4323" y="4906"/>
                    <a:pt x="4287" y="4966"/>
                    <a:pt x="4275" y="5013"/>
                  </a:cubicBezTo>
                  <a:cubicBezTo>
                    <a:pt x="4215" y="5180"/>
                    <a:pt x="4144" y="5347"/>
                    <a:pt x="4084" y="5501"/>
                  </a:cubicBezTo>
                  <a:cubicBezTo>
                    <a:pt x="4061" y="5549"/>
                    <a:pt x="4049" y="5585"/>
                    <a:pt x="4037" y="5621"/>
                  </a:cubicBezTo>
                  <a:cubicBezTo>
                    <a:pt x="3846" y="6121"/>
                    <a:pt x="3668" y="6609"/>
                    <a:pt x="3465" y="7109"/>
                  </a:cubicBezTo>
                  <a:cubicBezTo>
                    <a:pt x="3442" y="7168"/>
                    <a:pt x="3430" y="7252"/>
                    <a:pt x="3394" y="7311"/>
                  </a:cubicBezTo>
                  <a:cubicBezTo>
                    <a:pt x="3394" y="7323"/>
                    <a:pt x="3382" y="7335"/>
                    <a:pt x="3382" y="7347"/>
                  </a:cubicBezTo>
                  <a:cubicBezTo>
                    <a:pt x="3382" y="7371"/>
                    <a:pt x="3370" y="7383"/>
                    <a:pt x="3370" y="7395"/>
                  </a:cubicBezTo>
                  <a:cubicBezTo>
                    <a:pt x="3346" y="7395"/>
                    <a:pt x="3346" y="7406"/>
                    <a:pt x="3346" y="7430"/>
                  </a:cubicBezTo>
                  <a:cubicBezTo>
                    <a:pt x="3334" y="7466"/>
                    <a:pt x="3322" y="7502"/>
                    <a:pt x="3311" y="7549"/>
                  </a:cubicBezTo>
                  <a:cubicBezTo>
                    <a:pt x="3192" y="7871"/>
                    <a:pt x="3072" y="8180"/>
                    <a:pt x="2953" y="8514"/>
                  </a:cubicBezTo>
                  <a:cubicBezTo>
                    <a:pt x="2870" y="8692"/>
                    <a:pt x="2811" y="8859"/>
                    <a:pt x="2751" y="9038"/>
                  </a:cubicBezTo>
                  <a:cubicBezTo>
                    <a:pt x="2739" y="9073"/>
                    <a:pt x="2727" y="9109"/>
                    <a:pt x="2715" y="9157"/>
                  </a:cubicBezTo>
                  <a:cubicBezTo>
                    <a:pt x="2537" y="9669"/>
                    <a:pt x="2334" y="10204"/>
                    <a:pt x="2144" y="10764"/>
                  </a:cubicBezTo>
                  <a:cubicBezTo>
                    <a:pt x="2132" y="10800"/>
                    <a:pt x="2120" y="10835"/>
                    <a:pt x="2096" y="10883"/>
                  </a:cubicBezTo>
                  <a:cubicBezTo>
                    <a:pt x="2072" y="10919"/>
                    <a:pt x="2060" y="10966"/>
                    <a:pt x="2037" y="11026"/>
                  </a:cubicBezTo>
                  <a:cubicBezTo>
                    <a:pt x="2025" y="11074"/>
                    <a:pt x="2013" y="11133"/>
                    <a:pt x="2001" y="11181"/>
                  </a:cubicBezTo>
                  <a:cubicBezTo>
                    <a:pt x="1846" y="11597"/>
                    <a:pt x="1715" y="12014"/>
                    <a:pt x="1560" y="12443"/>
                  </a:cubicBezTo>
                  <a:cubicBezTo>
                    <a:pt x="1548" y="12490"/>
                    <a:pt x="1537" y="12514"/>
                    <a:pt x="1525" y="12562"/>
                  </a:cubicBezTo>
                  <a:cubicBezTo>
                    <a:pt x="1441" y="12788"/>
                    <a:pt x="1370" y="12990"/>
                    <a:pt x="1298" y="13217"/>
                  </a:cubicBezTo>
                  <a:cubicBezTo>
                    <a:pt x="1203" y="13502"/>
                    <a:pt x="1108" y="13776"/>
                    <a:pt x="1013" y="14062"/>
                  </a:cubicBezTo>
                  <a:lnTo>
                    <a:pt x="977" y="14193"/>
                  </a:lnTo>
                  <a:cubicBezTo>
                    <a:pt x="977" y="14217"/>
                    <a:pt x="953" y="14229"/>
                    <a:pt x="953" y="14241"/>
                  </a:cubicBezTo>
                  <a:cubicBezTo>
                    <a:pt x="941" y="14276"/>
                    <a:pt x="929" y="14300"/>
                    <a:pt x="917" y="14348"/>
                  </a:cubicBezTo>
                  <a:cubicBezTo>
                    <a:pt x="739" y="14848"/>
                    <a:pt x="572" y="15360"/>
                    <a:pt x="394" y="15884"/>
                  </a:cubicBezTo>
                  <a:cubicBezTo>
                    <a:pt x="394" y="15907"/>
                    <a:pt x="382" y="15955"/>
                    <a:pt x="358" y="15979"/>
                  </a:cubicBezTo>
                  <a:cubicBezTo>
                    <a:pt x="286" y="16193"/>
                    <a:pt x="215" y="16419"/>
                    <a:pt x="144" y="16634"/>
                  </a:cubicBezTo>
                  <a:lnTo>
                    <a:pt x="96" y="16777"/>
                  </a:lnTo>
                  <a:cubicBezTo>
                    <a:pt x="84" y="16800"/>
                    <a:pt x="84" y="16836"/>
                    <a:pt x="60" y="16860"/>
                  </a:cubicBezTo>
                  <a:lnTo>
                    <a:pt x="24" y="16991"/>
                  </a:lnTo>
                  <a:cubicBezTo>
                    <a:pt x="1" y="17015"/>
                    <a:pt x="1" y="17015"/>
                    <a:pt x="1" y="17027"/>
                  </a:cubicBezTo>
                  <a:lnTo>
                    <a:pt x="36" y="17027"/>
                  </a:lnTo>
                  <a:cubicBezTo>
                    <a:pt x="346" y="17039"/>
                    <a:pt x="655" y="17074"/>
                    <a:pt x="977" y="17098"/>
                  </a:cubicBezTo>
                  <a:cubicBezTo>
                    <a:pt x="1060" y="17110"/>
                    <a:pt x="1144" y="17110"/>
                    <a:pt x="1239" y="17134"/>
                  </a:cubicBezTo>
                  <a:cubicBezTo>
                    <a:pt x="1287" y="17134"/>
                    <a:pt x="1334" y="17146"/>
                    <a:pt x="1370" y="17146"/>
                  </a:cubicBezTo>
                  <a:cubicBezTo>
                    <a:pt x="1679" y="17170"/>
                    <a:pt x="2001" y="17217"/>
                    <a:pt x="2310" y="17265"/>
                  </a:cubicBezTo>
                  <a:cubicBezTo>
                    <a:pt x="2358" y="17277"/>
                    <a:pt x="2418" y="17277"/>
                    <a:pt x="2453" y="17289"/>
                  </a:cubicBezTo>
                  <a:cubicBezTo>
                    <a:pt x="2489" y="17289"/>
                    <a:pt x="2513" y="17312"/>
                    <a:pt x="2549" y="17312"/>
                  </a:cubicBezTo>
                  <a:lnTo>
                    <a:pt x="2549" y="17229"/>
                  </a:lnTo>
                  <a:cubicBezTo>
                    <a:pt x="2549" y="17193"/>
                    <a:pt x="2560" y="17158"/>
                    <a:pt x="2560" y="17110"/>
                  </a:cubicBezTo>
                  <a:cubicBezTo>
                    <a:pt x="2572" y="17015"/>
                    <a:pt x="2596" y="16896"/>
                    <a:pt x="2608" y="16789"/>
                  </a:cubicBezTo>
                  <a:cubicBezTo>
                    <a:pt x="2608" y="16741"/>
                    <a:pt x="2620" y="16693"/>
                    <a:pt x="2620" y="16658"/>
                  </a:cubicBezTo>
                  <a:cubicBezTo>
                    <a:pt x="2668" y="16336"/>
                    <a:pt x="2691" y="16027"/>
                    <a:pt x="2739" y="15729"/>
                  </a:cubicBezTo>
                  <a:cubicBezTo>
                    <a:pt x="2775" y="15562"/>
                    <a:pt x="2787" y="15407"/>
                    <a:pt x="2811" y="15241"/>
                  </a:cubicBezTo>
                  <a:cubicBezTo>
                    <a:pt x="2811" y="15193"/>
                    <a:pt x="2834" y="15169"/>
                    <a:pt x="2834" y="15122"/>
                  </a:cubicBezTo>
                  <a:lnTo>
                    <a:pt x="2870" y="14812"/>
                  </a:lnTo>
                  <a:lnTo>
                    <a:pt x="2906" y="14669"/>
                  </a:lnTo>
                  <a:cubicBezTo>
                    <a:pt x="2918" y="14598"/>
                    <a:pt x="2930" y="14514"/>
                    <a:pt x="2953" y="14431"/>
                  </a:cubicBezTo>
                  <a:cubicBezTo>
                    <a:pt x="2965" y="14395"/>
                    <a:pt x="2965" y="14348"/>
                    <a:pt x="2977" y="14300"/>
                  </a:cubicBezTo>
                  <a:cubicBezTo>
                    <a:pt x="3037" y="13895"/>
                    <a:pt x="3108" y="13502"/>
                    <a:pt x="3203" y="13086"/>
                  </a:cubicBezTo>
                  <a:cubicBezTo>
                    <a:pt x="3215" y="13038"/>
                    <a:pt x="3215" y="12979"/>
                    <a:pt x="3227" y="12931"/>
                  </a:cubicBezTo>
                  <a:cubicBezTo>
                    <a:pt x="3251" y="12907"/>
                    <a:pt x="3263" y="12860"/>
                    <a:pt x="3263" y="12824"/>
                  </a:cubicBezTo>
                  <a:cubicBezTo>
                    <a:pt x="3263" y="12800"/>
                    <a:pt x="3275" y="12788"/>
                    <a:pt x="3275" y="12764"/>
                  </a:cubicBezTo>
                  <a:cubicBezTo>
                    <a:pt x="3275" y="12752"/>
                    <a:pt x="3299" y="12729"/>
                    <a:pt x="3299" y="12705"/>
                  </a:cubicBezTo>
                  <a:cubicBezTo>
                    <a:pt x="3299" y="12693"/>
                    <a:pt x="3311" y="12669"/>
                    <a:pt x="3311" y="12645"/>
                  </a:cubicBezTo>
                  <a:cubicBezTo>
                    <a:pt x="3418" y="12169"/>
                    <a:pt x="3537" y="11681"/>
                    <a:pt x="3668" y="11145"/>
                  </a:cubicBezTo>
                  <a:cubicBezTo>
                    <a:pt x="3668" y="11097"/>
                    <a:pt x="3680" y="11038"/>
                    <a:pt x="3692" y="11002"/>
                  </a:cubicBezTo>
                  <a:cubicBezTo>
                    <a:pt x="3799" y="10621"/>
                    <a:pt x="3906" y="10240"/>
                    <a:pt x="4013" y="9835"/>
                  </a:cubicBezTo>
                  <a:lnTo>
                    <a:pt x="4049" y="9704"/>
                  </a:lnTo>
                  <a:cubicBezTo>
                    <a:pt x="4096" y="9538"/>
                    <a:pt x="4144" y="9395"/>
                    <a:pt x="4192" y="9228"/>
                  </a:cubicBezTo>
                  <a:cubicBezTo>
                    <a:pt x="4204" y="9192"/>
                    <a:pt x="4204" y="9157"/>
                    <a:pt x="4215" y="9121"/>
                  </a:cubicBezTo>
                  <a:cubicBezTo>
                    <a:pt x="4227" y="9121"/>
                    <a:pt x="4227" y="9109"/>
                    <a:pt x="4227" y="9097"/>
                  </a:cubicBezTo>
                  <a:lnTo>
                    <a:pt x="4227" y="9073"/>
                  </a:lnTo>
                  <a:cubicBezTo>
                    <a:pt x="4346" y="8680"/>
                    <a:pt x="4465" y="8240"/>
                    <a:pt x="4608" y="7799"/>
                  </a:cubicBezTo>
                  <a:cubicBezTo>
                    <a:pt x="4668" y="7621"/>
                    <a:pt x="4704" y="7442"/>
                    <a:pt x="4763" y="7252"/>
                  </a:cubicBezTo>
                  <a:lnTo>
                    <a:pt x="4811" y="7109"/>
                  </a:lnTo>
                  <a:cubicBezTo>
                    <a:pt x="4882" y="6906"/>
                    <a:pt x="4942" y="6680"/>
                    <a:pt x="5025" y="6442"/>
                  </a:cubicBezTo>
                  <a:lnTo>
                    <a:pt x="5061" y="6311"/>
                  </a:lnTo>
                  <a:cubicBezTo>
                    <a:pt x="5085" y="6275"/>
                    <a:pt x="5085" y="6252"/>
                    <a:pt x="5097" y="6216"/>
                  </a:cubicBezTo>
                  <a:cubicBezTo>
                    <a:pt x="5204" y="5882"/>
                    <a:pt x="5299" y="5537"/>
                    <a:pt x="5418" y="5168"/>
                  </a:cubicBezTo>
                  <a:cubicBezTo>
                    <a:pt x="5418" y="5132"/>
                    <a:pt x="5442" y="5109"/>
                    <a:pt x="5442" y="5085"/>
                  </a:cubicBezTo>
                  <a:cubicBezTo>
                    <a:pt x="5442" y="5061"/>
                    <a:pt x="5454" y="5049"/>
                    <a:pt x="5454" y="5013"/>
                  </a:cubicBezTo>
                  <a:lnTo>
                    <a:pt x="5716" y="4168"/>
                  </a:lnTo>
                  <a:cubicBezTo>
                    <a:pt x="5716" y="4132"/>
                    <a:pt x="5739" y="4120"/>
                    <a:pt x="5739" y="4097"/>
                  </a:cubicBezTo>
                  <a:lnTo>
                    <a:pt x="5775" y="3954"/>
                  </a:lnTo>
                  <a:cubicBezTo>
                    <a:pt x="5775" y="3930"/>
                    <a:pt x="5799" y="3918"/>
                    <a:pt x="5799" y="3894"/>
                  </a:cubicBezTo>
                  <a:cubicBezTo>
                    <a:pt x="5859" y="3692"/>
                    <a:pt x="5918" y="3465"/>
                    <a:pt x="5989" y="3263"/>
                  </a:cubicBezTo>
                  <a:cubicBezTo>
                    <a:pt x="6001" y="3215"/>
                    <a:pt x="6013" y="3156"/>
                    <a:pt x="6037" y="3108"/>
                  </a:cubicBezTo>
                  <a:cubicBezTo>
                    <a:pt x="6061" y="3001"/>
                    <a:pt x="6097" y="2918"/>
                    <a:pt x="6120" y="2823"/>
                  </a:cubicBezTo>
                  <a:cubicBezTo>
                    <a:pt x="6132" y="2763"/>
                    <a:pt x="6168" y="2703"/>
                    <a:pt x="6180" y="2644"/>
                  </a:cubicBezTo>
                  <a:cubicBezTo>
                    <a:pt x="6192" y="2620"/>
                    <a:pt x="6192" y="2584"/>
                    <a:pt x="6216" y="2561"/>
                  </a:cubicBezTo>
                  <a:cubicBezTo>
                    <a:pt x="6216" y="2561"/>
                    <a:pt x="6228" y="2549"/>
                    <a:pt x="6228" y="2525"/>
                  </a:cubicBezTo>
                  <a:cubicBezTo>
                    <a:pt x="6347" y="2144"/>
                    <a:pt x="6478" y="1751"/>
                    <a:pt x="6632" y="1370"/>
                  </a:cubicBezTo>
                  <a:cubicBezTo>
                    <a:pt x="6632" y="1334"/>
                    <a:pt x="6644" y="1322"/>
                    <a:pt x="6644" y="1310"/>
                  </a:cubicBezTo>
                  <a:lnTo>
                    <a:pt x="6692" y="1215"/>
                  </a:lnTo>
                  <a:cubicBezTo>
                    <a:pt x="6692" y="1203"/>
                    <a:pt x="6704" y="1203"/>
                    <a:pt x="6704" y="1191"/>
                  </a:cubicBezTo>
                  <a:cubicBezTo>
                    <a:pt x="6716" y="1191"/>
                    <a:pt x="6716" y="1179"/>
                    <a:pt x="6716" y="1179"/>
                  </a:cubicBezTo>
                  <a:cubicBezTo>
                    <a:pt x="6728" y="1144"/>
                    <a:pt x="6751" y="1096"/>
                    <a:pt x="6763" y="1060"/>
                  </a:cubicBezTo>
                  <a:cubicBezTo>
                    <a:pt x="6811" y="965"/>
                    <a:pt x="6835" y="858"/>
                    <a:pt x="6882" y="775"/>
                  </a:cubicBezTo>
                  <a:cubicBezTo>
                    <a:pt x="6906" y="703"/>
                    <a:pt x="6954" y="620"/>
                    <a:pt x="6990" y="548"/>
                  </a:cubicBezTo>
                  <a:cubicBezTo>
                    <a:pt x="7002" y="548"/>
                    <a:pt x="7002" y="537"/>
                    <a:pt x="7002" y="537"/>
                  </a:cubicBezTo>
                  <a:cubicBezTo>
                    <a:pt x="7013" y="537"/>
                    <a:pt x="7013" y="525"/>
                    <a:pt x="7013" y="525"/>
                  </a:cubicBezTo>
                  <a:lnTo>
                    <a:pt x="7061" y="429"/>
                  </a:lnTo>
                  <a:cubicBezTo>
                    <a:pt x="7061" y="417"/>
                    <a:pt x="7073" y="406"/>
                    <a:pt x="7073" y="382"/>
                  </a:cubicBezTo>
                  <a:cubicBezTo>
                    <a:pt x="7085" y="358"/>
                    <a:pt x="7109" y="310"/>
                    <a:pt x="7121" y="287"/>
                  </a:cubicBezTo>
                  <a:cubicBezTo>
                    <a:pt x="7049" y="251"/>
                    <a:pt x="6966" y="239"/>
                    <a:pt x="6906" y="120"/>
                  </a:cubicBezTo>
                  <a:lnTo>
                    <a:pt x="6823" y="120"/>
                  </a:lnTo>
                  <a:cubicBezTo>
                    <a:pt x="6787" y="120"/>
                    <a:pt x="6775" y="108"/>
                    <a:pt x="6763" y="108"/>
                  </a:cubicBezTo>
                  <a:cubicBezTo>
                    <a:pt x="6680" y="72"/>
                    <a:pt x="6597" y="48"/>
                    <a:pt x="6525" y="25"/>
                  </a:cubicBezTo>
                  <a:cubicBezTo>
                    <a:pt x="6478" y="13"/>
                    <a:pt x="6442" y="13"/>
                    <a:pt x="64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740;p36">
              <a:extLst>
                <a:ext uri="{FF2B5EF4-FFF2-40B4-BE49-F238E27FC236}">
                  <a16:creationId xmlns="" xmlns:a16="http://schemas.microsoft.com/office/drawing/2014/main" id="{74A48DF5-997C-4F6B-939E-9F2D58C34467}"/>
                </a:ext>
              </a:extLst>
            </p:cNvPr>
            <p:cNvSpPr/>
            <p:nvPr/>
          </p:nvSpPr>
          <p:spPr>
            <a:xfrm>
              <a:off x="3482575" y="3559500"/>
              <a:ext cx="30975" cy="23525"/>
            </a:xfrm>
            <a:custGeom>
              <a:avLst/>
              <a:gdLst/>
              <a:ahLst/>
              <a:cxnLst/>
              <a:rect l="l" t="t" r="r" b="b"/>
              <a:pathLst>
                <a:path w="1239" h="941" extrusionOk="0">
                  <a:moveTo>
                    <a:pt x="1238" y="0"/>
                  </a:moveTo>
                  <a:lnTo>
                    <a:pt x="1238" y="0"/>
                  </a:lnTo>
                  <a:cubicBezTo>
                    <a:pt x="1203" y="12"/>
                    <a:pt x="1167" y="36"/>
                    <a:pt x="1131" y="60"/>
                  </a:cubicBezTo>
                  <a:lnTo>
                    <a:pt x="1036" y="96"/>
                  </a:lnTo>
                  <a:cubicBezTo>
                    <a:pt x="881" y="203"/>
                    <a:pt x="715" y="310"/>
                    <a:pt x="548" y="429"/>
                  </a:cubicBezTo>
                  <a:cubicBezTo>
                    <a:pt x="405" y="548"/>
                    <a:pt x="238" y="655"/>
                    <a:pt x="72" y="774"/>
                  </a:cubicBezTo>
                  <a:lnTo>
                    <a:pt x="36" y="858"/>
                  </a:lnTo>
                  <a:cubicBezTo>
                    <a:pt x="12" y="893"/>
                    <a:pt x="12" y="905"/>
                    <a:pt x="0" y="941"/>
                  </a:cubicBezTo>
                  <a:cubicBezTo>
                    <a:pt x="12" y="917"/>
                    <a:pt x="36" y="917"/>
                    <a:pt x="48" y="905"/>
                  </a:cubicBezTo>
                  <a:cubicBezTo>
                    <a:pt x="191" y="798"/>
                    <a:pt x="334" y="715"/>
                    <a:pt x="476" y="608"/>
                  </a:cubicBezTo>
                  <a:cubicBezTo>
                    <a:pt x="667" y="477"/>
                    <a:pt x="869" y="346"/>
                    <a:pt x="1072" y="215"/>
                  </a:cubicBezTo>
                  <a:cubicBezTo>
                    <a:pt x="1107" y="203"/>
                    <a:pt x="1131" y="191"/>
                    <a:pt x="1167" y="167"/>
                  </a:cubicBezTo>
                  <a:lnTo>
                    <a:pt x="1179" y="143"/>
                  </a:lnTo>
                  <a:cubicBezTo>
                    <a:pt x="1191" y="107"/>
                    <a:pt x="1226" y="36"/>
                    <a:pt x="1238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741;p36">
              <a:extLst>
                <a:ext uri="{FF2B5EF4-FFF2-40B4-BE49-F238E27FC236}">
                  <a16:creationId xmlns="" xmlns:a16="http://schemas.microsoft.com/office/drawing/2014/main" id="{682DC1A8-9AA0-4925-A8DC-AC5FBDC8E031}"/>
                </a:ext>
              </a:extLst>
            </p:cNvPr>
            <p:cNvSpPr/>
            <p:nvPr/>
          </p:nvSpPr>
          <p:spPr>
            <a:xfrm>
              <a:off x="3466500" y="3596700"/>
              <a:ext cx="33650" cy="24425"/>
            </a:xfrm>
            <a:custGeom>
              <a:avLst/>
              <a:gdLst/>
              <a:ahLst/>
              <a:cxnLst/>
              <a:rect l="l" t="t" r="r" b="b"/>
              <a:pathLst>
                <a:path w="1346" h="977" extrusionOk="0">
                  <a:moveTo>
                    <a:pt x="1346" y="1"/>
                  </a:moveTo>
                  <a:cubicBezTo>
                    <a:pt x="1238" y="60"/>
                    <a:pt x="1119" y="120"/>
                    <a:pt x="1012" y="191"/>
                  </a:cubicBezTo>
                  <a:cubicBezTo>
                    <a:pt x="988" y="203"/>
                    <a:pt x="953" y="227"/>
                    <a:pt x="941" y="239"/>
                  </a:cubicBezTo>
                  <a:cubicBezTo>
                    <a:pt x="810" y="310"/>
                    <a:pt x="679" y="405"/>
                    <a:pt x="536" y="489"/>
                  </a:cubicBezTo>
                  <a:cubicBezTo>
                    <a:pt x="381" y="596"/>
                    <a:pt x="226" y="703"/>
                    <a:pt x="84" y="822"/>
                  </a:cubicBezTo>
                  <a:cubicBezTo>
                    <a:pt x="48" y="882"/>
                    <a:pt x="36" y="917"/>
                    <a:pt x="0" y="977"/>
                  </a:cubicBezTo>
                  <a:cubicBezTo>
                    <a:pt x="155" y="882"/>
                    <a:pt x="298" y="763"/>
                    <a:pt x="465" y="655"/>
                  </a:cubicBezTo>
                  <a:cubicBezTo>
                    <a:pt x="631" y="548"/>
                    <a:pt x="798" y="429"/>
                    <a:pt x="977" y="322"/>
                  </a:cubicBezTo>
                  <a:cubicBezTo>
                    <a:pt x="1000" y="310"/>
                    <a:pt x="1036" y="298"/>
                    <a:pt x="1048" y="286"/>
                  </a:cubicBezTo>
                  <a:cubicBezTo>
                    <a:pt x="1131" y="239"/>
                    <a:pt x="1215" y="179"/>
                    <a:pt x="1298" y="132"/>
                  </a:cubicBezTo>
                  <a:lnTo>
                    <a:pt x="1346" y="1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742;p36">
              <a:extLst>
                <a:ext uri="{FF2B5EF4-FFF2-40B4-BE49-F238E27FC236}">
                  <a16:creationId xmlns="" xmlns:a16="http://schemas.microsoft.com/office/drawing/2014/main" id="{C1649B5C-5E45-4A06-8553-7EE8919580DC}"/>
                </a:ext>
              </a:extLst>
            </p:cNvPr>
            <p:cNvSpPr/>
            <p:nvPr/>
          </p:nvSpPr>
          <p:spPr>
            <a:xfrm>
              <a:off x="3451300" y="3633600"/>
              <a:ext cx="37550" cy="26225"/>
            </a:xfrm>
            <a:custGeom>
              <a:avLst/>
              <a:gdLst/>
              <a:ahLst/>
              <a:cxnLst/>
              <a:rect l="l" t="t" r="r" b="b"/>
              <a:pathLst>
                <a:path w="1502" h="1049" extrusionOk="0">
                  <a:moveTo>
                    <a:pt x="1501" y="1"/>
                  </a:moveTo>
                  <a:lnTo>
                    <a:pt x="1501" y="1"/>
                  </a:lnTo>
                  <a:cubicBezTo>
                    <a:pt x="1299" y="120"/>
                    <a:pt x="1084" y="251"/>
                    <a:pt x="882" y="370"/>
                  </a:cubicBezTo>
                  <a:cubicBezTo>
                    <a:pt x="846" y="382"/>
                    <a:pt x="823" y="394"/>
                    <a:pt x="811" y="418"/>
                  </a:cubicBezTo>
                  <a:cubicBezTo>
                    <a:pt x="703" y="477"/>
                    <a:pt x="608" y="549"/>
                    <a:pt x="513" y="608"/>
                  </a:cubicBezTo>
                  <a:cubicBezTo>
                    <a:pt x="346" y="680"/>
                    <a:pt x="215" y="787"/>
                    <a:pt x="61" y="894"/>
                  </a:cubicBezTo>
                  <a:cubicBezTo>
                    <a:pt x="49" y="953"/>
                    <a:pt x="13" y="989"/>
                    <a:pt x="1" y="1049"/>
                  </a:cubicBezTo>
                  <a:cubicBezTo>
                    <a:pt x="156" y="953"/>
                    <a:pt x="299" y="846"/>
                    <a:pt x="453" y="751"/>
                  </a:cubicBezTo>
                  <a:cubicBezTo>
                    <a:pt x="584" y="668"/>
                    <a:pt x="715" y="572"/>
                    <a:pt x="846" y="501"/>
                  </a:cubicBezTo>
                  <a:cubicBezTo>
                    <a:pt x="882" y="489"/>
                    <a:pt x="906" y="477"/>
                    <a:pt x="930" y="453"/>
                  </a:cubicBezTo>
                  <a:cubicBezTo>
                    <a:pt x="1108" y="334"/>
                    <a:pt x="1287" y="239"/>
                    <a:pt x="1465" y="132"/>
                  </a:cubicBezTo>
                  <a:lnTo>
                    <a:pt x="1501" y="1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743;p36">
              <a:extLst>
                <a:ext uri="{FF2B5EF4-FFF2-40B4-BE49-F238E27FC236}">
                  <a16:creationId xmlns="" xmlns:a16="http://schemas.microsoft.com/office/drawing/2014/main" id="{57AB0A46-3944-40E9-A50F-24482A28562A}"/>
                </a:ext>
              </a:extLst>
            </p:cNvPr>
            <p:cNvSpPr/>
            <p:nvPr/>
          </p:nvSpPr>
          <p:spPr>
            <a:xfrm>
              <a:off x="3427200" y="3691650"/>
              <a:ext cx="43175" cy="31575"/>
            </a:xfrm>
            <a:custGeom>
              <a:avLst/>
              <a:gdLst/>
              <a:ahLst/>
              <a:cxnLst/>
              <a:rect l="l" t="t" r="r" b="b"/>
              <a:pathLst>
                <a:path w="1727" h="1263" extrusionOk="0">
                  <a:moveTo>
                    <a:pt x="1727" y="1"/>
                  </a:moveTo>
                  <a:lnTo>
                    <a:pt x="1727" y="1"/>
                  </a:lnTo>
                  <a:cubicBezTo>
                    <a:pt x="1560" y="84"/>
                    <a:pt x="1417" y="191"/>
                    <a:pt x="1251" y="298"/>
                  </a:cubicBezTo>
                  <a:cubicBezTo>
                    <a:pt x="1215" y="310"/>
                    <a:pt x="1191" y="322"/>
                    <a:pt x="1179" y="334"/>
                  </a:cubicBezTo>
                  <a:lnTo>
                    <a:pt x="501" y="787"/>
                  </a:lnTo>
                  <a:cubicBezTo>
                    <a:pt x="370" y="870"/>
                    <a:pt x="239" y="977"/>
                    <a:pt x="84" y="1072"/>
                  </a:cubicBezTo>
                  <a:cubicBezTo>
                    <a:pt x="72" y="1084"/>
                    <a:pt x="60" y="1096"/>
                    <a:pt x="24" y="1108"/>
                  </a:cubicBezTo>
                  <a:cubicBezTo>
                    <a:pt x="48" y="1108"/>
                    <a:pt x="48" y="1108"/>
                    <a:pt x="24" y="1132"/>
                  </a:cubicBezTo>
                  <a:cubicBezTo>
                    <a:pt x="24" y="1132"/>
                    <a:pt x="24" y="1144"/>
                    <a:pt x="48" y="1144"/>
                  </a:cubicBezTo>
                  <a:cubicBezTo>
                    <a:pt x="24" y="1191"/>
                    <a:pt x="12" y="1215"/>
                    <a:pt x="1" y="1263"/>
                  </a:cubicBezTo>
                  <a:cubicBezTo>
                    <a:pt x="24" y="1251"/>
                    <a:pt x="60" y="1215"/>
                    <a:pt x="72" y="1203"/>
                  </a:cubicBezTo>
                  <a:cubicBezTo>
                    <a:pt x="108" y="1191"/>
                    <a:pt x="132" y="1168"/>
                    <a:pt x="143" y="1144"/>
                  </a:cubicBezTo>
                  <a:lnTo>
                    <a:pt x="465" y="917"/>
                  </a:lnTo>
                  <a:cubicBezTo>
                    <a:pt x="715" y="739"/>
                    <a:pt x="965" y="572"/>
                    <a:pt x="1215" y="417"/>
                  </a:cubicBezTo>
                  <a:cubicBezTo>
                    <a:pt x="1251" y="394"/>
                    <a:pt x="1275" y="382"/>
                    <a:pt x="1298" y="370"/>
                  </a:cubicBezTo>
                  <a:cubicBezTo>
                    <a:pt x="1429" y="275"/>
                    <a:pt x="1548" y="203"/>
                    <a:pt x="1679" y="132"/>
                  </a:cubicBezTo>
                  <a:lnTo>
                    <a:pt x="1727" y="1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744;p36">
              <a:extLst>
                <a:ext uri="{FF2B5EF4-FFF2-40B4-BE49-F238E27FC236}">
                  <a16:creationId xmlns="" xmlns:a16="http://schemas.microsoft.com/office/drawing/2014/main" id="{E7C36A62-2639-4170-A2A5-7109A7F2645C}"/>
                </a:ext>
              </a:extLst>
            </p:cNvPr>
            <p:cNvSpPr/>
            <p:nvPr/>
          </p:nvSpPr>
          <p:spPr>
            <a:xfrm>
              <a:off x="3394750" y="3776775"/>
              <a:ext cx="51525" cy="37550"/>
            </a:xfrm>
            <a:custGeom>
              <a:avLst/>
              <a:gdLst/>
              <a:ahLst/>
              <a:cxnLst/>
              <a:rect l="l" t="t" r="r" b="b"/>
              <a:pathLst>
                <a:path w="2061" h="1502" extrusionOk="0">
                  <a:moveTo>
                    <a:pt x="2061" y="1"/>
                  </a:moveTo>
                  <a:lnTo>
                    <a:pt x="1346" y="489"/>
                  </a:lnTo>
                  <a:lnTo>
                    <a:pt x="1263" y="549"/>
                  </a:lnTo>
                  <a:lnTo>
                    <a:pt x="668" y="953"/>
                  </a:lnTo>
                  <a:lnTo>
                    <a:pt x="239" y="1239"/>
                  </a:lnTo>
                  <a:lnTo>
                    <a:pt x="167" y="1299"/>
                  </a:lnTo>
                  <a:lnTo>
                    <a:pt x="48" y="1358"/>
                  </a:lnTo>
                  <a:cubicBezTo>
                    <a:pt x="37" y="1394"/>
                    <a:pt x="13" y="1453"/>
                    <a:pt x="1" y="1501"/>
                  </a:cubicBezTo>
                  <a:lnTo>
                    <a:pt x="191" y="1370"/>
                  </a:lnTo>
                  <a:lnTo>
                    <a:pt x="275" y="1311"/>
                  </a:lnTo>
                  <a:lnTo>
                    <a:pt x="608" y="1084"/>
                  </a:lnTo>
                  <a:lnTo>
                    <a:pt x="1299" y="620"/>
                  </a:lnTo>
                  <a:lnTo>
                    <a:pt x="1370" y="560"/>
                  </a:lnTo>
                  <a:lnTo>
                    <a:pt x="2013" y="132"/>
                  </a:lnTo>
                  <a:lnTo>
                    <a:pt x="2061" y="1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745;p36">
              <a:extLst>
                <a:ext uri="{FF2B5EF4-FFF2-40B4-BE49-F238E27FC236}">
                  <a16:creationId xmlns="" xmlns:a16="http://schemas.microsoft.com/office/drawing/2014/main" id="{D8F274EE-062D-4E77-B4BF-4B6F95678290}"/>
                </a:ext>
              </a:extLst>
            </p:cNvPr>
            <p:cNvSpPr/>
            <p:nvPr/>
          </p:nvSpPr>
          <p:spPr>
            <a:xfrm>
              <a:off x="3369150" y="3851800"/>
              <a:ext cx="58375" cy="38125"/>
            </a:xfrm>
            <a:custGeom>
              <a:avLst/>
              <a:gdLst/>
              <a:ahLst/>
              <a:cxnLst/>
              <a:rect l="l" t="t" r="r" b="b"/>
              <a:pathLst>
                <a:path w="2335" h="1525" extrusionOk="0">
                  <a:moveTo>
                    <a:pt x="2334" y="0"/>
                  </a:moveTo>
                  <a:lnTo>
                    <a:pt x="2334" y="0"/>
                  </a:lnTo>
                  <a:cubicBezTo>
                    <a:pt x="2287" y="36"/>
                    <a:pt x="2227" y="60"/>
                    <a:pt x="2192" y="96"/>
                  </a:cubicBezTo>
                  <a:cubicBezTo>
                    <a:pt x="2156" y="107"/>
                    <a:pt x="2132" y="119"/>
                    <a:pt x="2108" y="143"/>
                  </a:cubicBezTo>
                  <a:lnTo>
                    <a:pt x="1180" y="715"/>
                  </a:lnTo>
                  <a:cubicBezTo>
                    <a:pt x="1144" y="738"/>
                    <a:pt x="1120" y="750"/>
                    <a:pt x="1096" y="762"/>
                  </a:cubicBezTo>
                  <a:cubicBezTo>
                    <a:pt x="1025" y="810"/>
                    <a:pt x="953" y="857"/>
                    <a:pt x="894" y="893"/>
                  </a:cubicBezTo>
                  <a:cubicBezTo>
                    <a:pt x="584" y="1036"/>
                    <a:pt x="310" y="1191"/>
                    <a:pt x="48" y="1369"/>
                  </a:cubicBezTo>
                  <a:cubicBezTo>
                    <a:pt x="25" y="1417"/>
                    <a:pt x="13" y="1465"/>
                    <a:pt x="1" y="1524"/>
                  </a:cubicBezTo>
                  <a:cubicBezTo>
                    <a:pt x="287" y="1346"/>
                    <a:pt x="549" y="1167"/>
                    <a:pt x="834" y="1000"/>
                  </a:cubicBezTo>
                  <a:cubicBezTo>
                    <a:pt x="941" y="941"/>
                    <a:pt x="1025" y="881"/>
                    <a:pt x="1132" y="822"/>
                  </a:cubicBezTo>
                  <a:cubicBezTo>
                    <a:pt x="1156" y="810"/>
                    <a:pt x="1191" y="786"/>
                    <a:pt x="1203" y="774"/>
                  </a:cubicBezTo>
                  <a:cubicBezTo>
                    <a:pt x="1513" y="584"/>
                    <a:pt x="1834" y="393"/>
                    <a:pt x="2144" y="215"/>
                  </a:cubicBezTo>
                  <a:cubicBezTo>
                    <a:pt x="2168" y="203"/>
                    <a:pt x="2204" y="179"/>
                    <a:pt x="2215" y="167"/>
                  </a:cubicBezTo>
                  <a:lnTo>
                    <a:pt x="2311" y="119"/>
                  </a:lnTo>
                  <a:cubicBezTo>
                    <a:pt x="2323" y="84"/>
                    <a:pt x="2323" y="36"/>
                    <a:pt x="2334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746;p36">
              <a:extLst>
                <a:ext uri="{FF2B5EF4-FFF2-40B4-BE49-F238E27FC236}">
                  <a16:creationId xmlns="" xmlns:a16="http://schemas.microsoft.com/office/drawing/2014/main" id="{5FF757B1-918F-47A0-8EB7-19E3CB13E413}"/>
                </a:ext>
              </a:extLst>
            </p:cNvPr>
            <p:cNvSpPr/>
            <p:nvPr/>
          </p:nvSpPr>
          <p:spPr>
            <a:xfrm>
              <a:off x="3347125" y="3913400"/>
              <a:ext cx="69375" cy="41100"/>
            </a:xfrm>
            <a:custGeom>
              <a:avLst/>
              <a:gdLst/>
              <a:ahLst/>
              <a:cxnLst/>
              <a:rect l="l" t="t" r="r" b="b"/>
              <a:pathLst>
                <a:path w="2775" h="1644" extrusionOk="0">
                  <a:moveTo>
                    <a:pt x="2775" y="1"/>
                  </a:moveTo>
                  <a:lnTo>
                    <a:pt x="2775" y="1"/>
                  </a:lnTo>
                  <a:cubicBezTo>
                    <a:pt x="2477" y="156"/>
                    <a:pt x="2156" y="322"/>
                    <a:pt x="1858" y="489"/>
                  </a:cubicBezTo>
                  <a:lnTo>
                    <a:pt x="1775" y="537"/>
                  </a:lnTo>
                  <a:lnTo>
                    <a:pt x="1144" y="894"/>
                  </a:lnTo>
                  <a:cubicBezTo>
                    <a:pt x="989" y="977"/>
                    <a:pt x="822" y="1084"/>
                    <a:pt x="644" y="1168"/>
                  </a:cubicBezTo>
                  <a:cubicBezTo>
                    <a:pt x="608" y="1191"/>
                    <a:pt x="584" y="1203"/>
                    <a:pt x="572" y="1215"/>
                  </a:cubicBezTo>
                  <a:cubicBezTo>
                    <a:pt x="394" y="1311"/>
                    <a:pt x="227" y="1406"/>
                    <a:pt x="48" y="1513"/>
                  </a:cubicBezTo>
                  <a:lnTo>
                    <a:pt x="1" y="1644"/>
                  </a:lnTo>
                  <a:cubicBezTo>
                    <a:pt x="215" y="1525"/>
                    <a:pt x="406" y="1406"/>
                    <a:pt x="608" y="1287"/>
                  </a:cubicBezTo>
                  <a:lnTo>
                    <a:pt x="703" y="1251"/>
                  </a:lnTo>
                  <a:cubicBezTo>
                    <a:pt x="834" y="1168"/>
                    <a:pt x="965" y="1084"/>
                    <a:pt x="1120" y="1013"/>
                  </a:cubicBezTo>
                  <a:lnTo>
                    <a:pt x="1834" y="608"/>
                  </a:lnTo>
                  <a:lnTo>
                    <a:pt x="1918" y="560"/>
                  </a:lnTo>
                  <a:cubicBezTo>
                    <a:pt x="2203" y="418"/>
                    <a:pt x="2477" y="263"/>
                    <a:pt x="2751" y="120"/>
                  </a:cubicBezTo>
                  <a:cubicBezTo>
                    <a:pt x="2751" y="72"/>
                    <a:pt x="2775" y="37"/>
                    <a:pt x="2775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747;p36">
              <a:extLst>
                <a:ext uri="{FF2B5EF4-FFF2-40B4-BE49-F238E27FC236}">
                  <a16:creationId xmlns="" xmlns:a16="http://schemas.microsoft.com/office/drawing/2014/main" id="{6B45B1E2-F65A-4513-AA91-49161936DE08}"/>
                </a:ext>
              </a:extLst>
            </p:cNvPr>
            <p:cNvSpPr/>
            <p:nvPr/>
          </p:nvSpPr>
          <p:spPr>
            <a:xfrm>
              <a:off x="3403400" y="3963425"/>
              <a:ext cx="6275" cy="4475"/>
            </a:xfrm>
            <a:custGeom>
              <a:avLst/>
              <a:gdLst/>
              <a:ahLst/>
              <a:cxnLst/>
              <a:rect l="l" t="t" r="r" b="b"/>
              <a:pathLst>
                <a:path w="251" h="179" extrusionOk="0">
                  <a:moveTo>
                    <a:pt x="250" y="0"/>
                  </a:moveTo>
                  <a:cubicBezTo>
                    <a:pt x="167" y="48"/>
                    <a:pt x="72" y="95"/>
                    <a:pt x="0" y="155"/>
                  </a:cubicBezTo>
                  <a:cubicBezTo>
                    <a:pt x="36" y="167"/>
                    <a:pt x="107" y="167"/>
                    <a:pt x="143" y="179"/>
                  </a:cubicBezTo>
                  <a:cubicBezTo>
                    <a:pt x="179" y="155"/>
                    <a:pt x="202" y="143"/>
                    <a:pt x="238" y="119"/>
                  </a:cubicBezTo>
                  <a:cubicBezTo>
                    <a:pt x="238" y="83"/>
                    <a:pt x="250" y="48"/>
                    <a:pt x="250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748;p36">
              <a:extLst>
                <a:ext uri="{FF2B5EF4-FFF2-40B4-BE49-F238E27FC236}">
                  <a16:creationId xmlns="" xmlns:a16="http://schemas.microsoft.com/office/drawing/2014/main" id="{3E065FCA-968E-4421-A54F-FE79B7BE12E7}"/>
                </a:ext>
              </a:extLst>
            </p:cNvPr>
            <p:cNvSpPr/>
            <p:nvPr/>
          </p:nvSpPr>
          <p:spPr>
            <a:xfrm>
              <a:off x="3501925" y="3536275"/>
              <a:ext cx="10125" cy="31275"/>
            </a:xfrm>
            <a:custGeom>
              <a:avLst/>
              <a:gdLst/>
              <a:ahLst/>
              <a:cxnLst/>
              <a:rect l="l" t="t" r="r" b="b"/>
              <a:pathLst>
                <a:path w="405" h="1251" extrusionOk="0">
                  <a:moveTo>
                    <a:pt x="60" y="1"/>
                  </a:moveTo>
                  <a:cubicBezTo>
                    <a:pt x="48" y="48"/>
                    <a:pt x="12" y="96"/>
                    <a:pt x="0" y="120"/>
                  </a:cubicBezTo>
                  <a:cubicBezTo>
                    <a:pt x="48" y="286"/>
                    <a:pt x="107" y="441"/>
                    <a:pt x="155" y="596"/>
                  </a:cubicBezTo>
                  <a:lnTo>
                    <a:pt x="286" y="1048"/>
                  </a:lnTo>
                  <a:cubicBezTo>
                    <a:pt x="298" y="1072"/>
                    <a:pt x="298" y="1108"/>
                    <a:pt x="310" y="1132"/>
                  </a:cubicBezTo>
                  <a:cubicBezTo>
                    <a:pt x="333" y="1179"/>
                    <a:pt x="333" y="1215"/>
                    <a:pt x="345" y="1251"/>
                  </a:cubicBezTo>
                  <a:cubicBezTo>
                    <a:pt x="357" y="1215"/>
                    <a:pt x="393" y="1144"/>
                    <a:pt x="405" y="1108"/>
                  </a:cubicBezTo>
                  <a:lnTo>
                    <a:pt x="405" y="1096"/>
                  </a:lnTo>
                  <a:cubicBezTo>
                    <a:pt x="393" y="1060"/>
                    <a:pt x="393" y="1036"/>
                    <a:pt x="369" y="1001"/>
                  </a:cubicBezTo>
                  <a:cubicBezTo>
                    <a:pt x="333" y="822"/>
                    <a:pt x="274" y="655"/>
                    <a:pt x="226" y="477"/>
                  </a:cubicBezTo>
                  <a:cubicBezTo>
                    <a:pt x="167" y="322"/>
                    <a:pt x="107" y="155"/>
                    <a:pt x="60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749;p36">
              <a:extLst>
                <a:ext uri="{FF2B5EF4-FFF2-40B4-BE49-F238E27FC236}">
                  <a16:creationId xmlns="" xmlns:a16="http://schemas.microsoft.com/office/drawing/2014/main" id="{26530889-6D5D-41D1-8C3B-3D5DF77CBAA6}"/>
                </a:ext>
              </a:extLst>
            </p:cNvPr>
            <p:cNvSpPr/>
            <p:nvPr/>
          </p:nvSpPr>
          <p:spPr>
            <a:xfrm>
              <a:off x="3482575" y="3580925"/>
              <a:ext cx="13100" cy="34250"/>
            </a:xfrm>
            <a:custGeom>
              <a:avLst/>
              <a:gdLst/>
              <a:ahLst/>
              <a:cxnLst/>
              <a:rect l="l" t="t" r="r" b="b"/>
              <a:pathLst>
                <a:path w="524" h="1370" extrusionOk="0">
                  <a:moveTo>
                    <a:pt x="48" y="1"/>
                  </a:moveTo>
                  <a:cubicBezTo>
                    <a:pt x="36" y="36"/>
                    <a:pt x="36" y="48"/>
                    <a:pt x="12" y="84"/>
                  </a:cubicBezTo>
                  <a:lnTo>
                    <a:pt x="0" y="120"/>
                  </a:lnTo>
                  <a:cubicBezTo>
                    <a:pt x="60" y="251"/>
                    <a:pt x="107" y="382"/>
                    <a:pt x="167" y="513"/>
                  </a:cubicBezTo>
                  <a:lnTo>
                    <a:pt x="298" y="870"/>
                  </a:lnTo>
                  <a:cubicBezTo>
                    <a:pt x="310" y="894"/>
                    <a:pt x="310" y="929"/>
                    <a:pt x="334" y="953"/>
                  </a:cubicBezTo>
                  <a:cubicBezTo>
                    <a:pt x="369" y="1096"/>
                    <a:pt x="429" y="1227"/>
                    <a:pt x="476" y="1370"/>
                  </a:cubicBezTo>
                  <a:cubicBezTo>
                    <a:pt x="488" y="1334"/>
                    <a:pt x="512" y="1263"/>
                    <a:pt x="524" y="1227"/>
                  </a:cubicBezTo>
                  <a:cubicBezTo>
                    <a:pt x="488" y="1120"/>
                    <a:pt x="441" y="1013"/>
                    <a:pt x="417" y="905"/>
                  </a:cubicBezTo>
                  <a:cubicBezTo>
                    <a:pt x="405" y="882"/>
                    <a:pt x="405" y="846"/>
                    <a:pt x="381" y="822"/>
                  </a:cubicBezTo>
                  <a:cubicBezTo>
                    <a:pt x="322" y="667"/>
                    <a:pt x="286" y="524"/>
                    <a:pt x="226" y="393"/>
                  </a:cubicBezTo>
                  <a:cubicBezTo>
                    <a:pt x="179" y="274"/>
                    <a:pt x="119" y="155"/>
                    <a:pt x="72" y="36"/>
                  </a:cubicBezTo>
                  <a:cubicBezTo>
                    <a:pt x="48" y="36"/>
                    <a:pt x="48" y="24"/>
                    <a:pt x="48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750;p36">
              <a:extLst>
                <a:ext uri="{FF2B5EF4-FFF2-40B4-BE49-F238E27FC236}">
                  <a16:creationId xmlns="" xmlns:a16="http://schemas.microsoft.com/office/drawing/2014/main" id="{3F3E7F47-8839-45F8-AC44-FC34846D6EF9}"/>
                </a:ext>
              </a:extLst>
            </p:cNvPr>
            <p:cNvSpPr/>
            <p:nvPr/>
          </p:nvSpPr>
          <p:spPr>
            <a:xfrm>
              <a:off x="3464100" y="3625275"/>
              <a:ext cx="17000" cy="37525"/>
            </a:xfrm>
            <a:custGeom>
              <a:avLst/>
              <a:gdLst/>
              <a:ahLst/>
              <a:cxnLst/>
              <a:rect l="l" t="t" r="r" b="b"/>
              <a:pathLst>
                <a:path w="680" h="1501" extrusionOk="0">
                  <a:moveTo>
                    <a:pt x="37" y="1"/>
                  </a:moveTo>
                  <a:cubicBezTo>
                    <a:pt x="25" y="48"/>
                    <a:pt x="13" y="72"/>
                    <a:pt x="1" y="120"/>
                  </a:cubicBezTo>
                  <a:cubicBezTo>
                    <a:pt x="60" y="239"/>
                    <a:pt x="120" y="358"/>
                    <a:pt x="180" y="489"/>
                  </a:cubicBezTo>
                  <a:cubicBezTo>
                    <a:pt x="215" y="584"/>
                    <a:pt x="251" y="655"/>
                    <a:pt x="299" y="751"/>
                  </a:cubicBezTo>
                  <a:lnTo>
                    <a:pt x="334" y="834"/>
                  </a:lnTo>
                  <a:cubicBezTo>
                    <a:pt x="441" y="1060"/>
                    <a:pt x="525" y="1286"/>
                    <a:pt x="632" y="1501"/>
                  </a:cubicBezTo>
                  <a:lnTo>
                    <a:pt x="680" y="1370"/>
                  </a:lnTo>
                  <a:cubicBezTo>
                    <a:pt x="584" y="1179"/>
                    <a:pt x="513" y="989"/>
                    <a:pt x="430" y="786"/>
                  </a:cubicBezTo>
                  <a:lnTo>
                    <a:pt x="382" y="703"/>
                  </a:lnTo>
                  <a:cubicBezTo>
                    <a:pt x="334" y="596"/>
                    <a:pt x="275" y="477"/>
                    <a:pt x="227" y="370"/>
                  </a:cubicBezTo>
                  <a:cubicBezTo>
                    <a:pt x="156" y="239"/>
                    <a:pt x="96" y="120"/>
                    <a:pt x="37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751;p36">
              <a:extLst>
                <a:ext uri="{FF2B5EF4-FFF2-40B4-BE49-F238E27FC236}">
                  <a16:creationId xmlns="" xmlns:a16="http://schemas.microsoft.com/office/drawing/2014/main" id="{44DF30F3-EE56-49FA-A3F9-0F06530E2EEF}"/>
                </a:ext>
              </a:extLst>
            </p:cNvPr>
            <p:cNvSpPr/>
            <p:nvPr/>
          </p:nvSpPr>
          <p:spPr>
            <a:xfrm>
              <a:off x="3445350" y="3672300"/>
              <a:ext cx="19375" cy="43500"/>
            </a:xfrm>
            <a:custGeom>
              <a:avLst/>
              <a:gdLst/>
              <a:ahLst/>
              <a:cxnLst/>
              <a:rect l="l" t="t" r="r" b="b"/>
              <a:pathLst>
                <a:path w="775" h="1740" extrusionOk="0">
                  <a:moveTo>
                    <a:pt x="48" y="1"/>
                  </a:moveTo>
                  <a:cubicBezTo>
                    <a:pt x="37" y="37"/>
                    <a:pt x="13" y="72"/>
                    <a:pt x="1" y="120"/>
                  </a:cubicBezTo>
                  <a:cubicBezTo>
                    <a:pt x="60" y="227"/>
                    <a:pt x="120" y="370"/>
                    <a:pt x="179" y="501"/>
                  </a:cubicBezTo>
                  <a:cubicBezTo>
                    <a:pt x="287" y="715"/>
                    <a:pt x="370" y="918"/>
                    <a:pt x="465" y="1132"/>
                  </a:cubicBezTo>
                  <a:lnTo>
                    <a:pt x="513" y="1215"/>
                  </a:lnTo>
                  <a:cubicBezTo>
                    <a:pt x="584" y="1394"/>
                    <a:pt x="656" y="1561"/>
                    <a:pt x="727" y="1739"/>
                  </a:cubicBezTo>
                  <a:lnTo>
                    <a:pt x="775" y="1608"/>
                  </a:lnTo>
                  <a:cubicBezTo>
                    <a:pt x="715" y="1453"/>
                    <a:pt x="656" y="1322"/>
                    <a:pt x="596" y="1168"/>
                  </a:cubicBezTo>
                  <a:lnTo>
                    <a:pt x="549" y="1084"/>
                  </a:lnTo>
                  <a:cubicBezTo>
                    <a:pt x="441" y="846"/>
                    <a:pt x="346" y="620"/>
                    <a:pt x="239" y="394"/>
                  </a:cubicBezTo>
                  <a:cubicBezTo>
                    <a:pt x="168" y="239"/>
                    <a:pt x="108" y="120"/>
                    <a:pt x="48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752;p36">
              <a:extLst>
                <a:ext uri="{FF2B5EF4-FFF2-40B4-BE49-F238E27FC236}">
                  <a16:creationId xmlns="" xmlns:a16="http://schemas.microsoft.com/office/drawing/2014/main" id="{0D328AE8-E0F3-44E4-8A8E-5BF2456DBC0D}"/>
                </a:ext>
              </a:extLst>
            </p:cNvPr>
            <p:cNvSpPr/>
            <p:nvPr/>
          </p:nvSpPr>
          <p:spPr>
            <a:xfrm>
              <a:off x="3427800" y="3717250"/>
              <a:ext cx="22350" cy="47650"/>
            </a:xfrm>
            <a:custGeom>
              <a:avLst/>
              <a:gdLst/>
              <a:ahLst/>
              <a:cxnLst/>
              <a:rect l="l" t="t" r="r" b="b"/>
              <a:pathLst>
                <a:path w="894" h="1906" extrusionOk="0">
                  <a:moveTo>
                    <a:pt x="48" y="1"/>
                  </a:moveTo>
                  <a:cubicBezTo>
                    <a:pt x="36" y="24"/>
                    <a:pt x="36" y="60"/>
                    <a:pt x="24" y="84"/>
                  </a:cubicBezTo>
                  <a:lnTo>
                    <a:pt x="0" y="108"/>
                  </a:lnTo>
                  <a:cubicBezTo>
                    <a:pt x="0" y="108"/>
                    <a:pt x="0" y="120"/>
                    <a:pt x="24" y="120"/>
                  </a:cubicBezTo>
                  <a:cubicBezTo>
                    <a:pt x="36" y="132"/>
                    <a:pt x="48" y="167"/>
                    <a:pt x="48" y="179"/>
                  </a:cubicBezTo>
                  <a:lnTo>
                    <a:pt x="227" y="536"/>
                  </a:lnTo>
                  <a:cubicBezTo>
                    <a:pt x="453" y="977"/>
                    <a:pt x="655" y="1441"/>
                    <a:pt x="858" y="1906"/>
                  </a:cubicBezTo>
                  <a:lnTo>
                    <a:pt x="893" y="1775"/>
                  </a:lnTo>
                  <a:cubicBezTo>
                    <a:pt x="703" y="1310"/>
                    <a:pt x="500" y="858"/>
                    <a:pt x="274" y="417"/>
                  </a:cubicBezTo>
                  <a:cubicBezTo>
                    <a:pt x="227" y="322"/>
                    <a:pt x="179" y="227"/>
                    <a:pt x="119" y="132"/>
                  </a:cubicBezTo>
                  <a:lnTo>
                    <a:pt x="84" y="48"/>
                  </a:lnTo>
                  <a:cubicBezTo>
                    <a:pt x="84" y="24"/>
                    <a:pt x="60" y="13"/>
                    <a:pt x="48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753;p36">
              <a:extLst>
                <a:ext uri="{FF2B5EF4-FFF2-40B4-BE49-F238E27FC236}">
                  <a16:creationId xmlns="" xmlns:a16="http://schemas.microsoft.com/office/drawing/2014/main" id="{700F41CB-84E8-4FA3-B62E-404C85E8E355}"/>
                </a:ext>
              </a:extLst>
            </p:cNvPr>
            <p:cNvSpPr/>
            <p:nvPr/>
          </p:nvSpPr>
          <p:spPr>
            <a:xfrm>
              <a:off x="3412325" y="3760425"/>
              <a:ext cx="25025" cy="52700"/>
            </a:xfrm>
            <a:custGeom>
              <a:avLst/>
              <a:gdLst/>
              <a:ahLst/>
              <a:cxnLst/>
              <a:rect l="l" t="t" r="r" b="b"/>
              <a:pathLst>
                <a:path w="1001" h="2108" extrusionOk="0">
                  <a:moveTo>
                    <a:pt x="48" y="0"/>
                  </a:moveTo>
                  <a:cubicBezTo>
                    <a:pt x="24" y="48"/>
                    <a:pt x="12" y="71"/>
                    <a:pt x="0" y="119"/>
                  </a:cubicBezTo>
                  <a:cubicBezTo>
                    <a:pt x="84" y="286"/>
                    <a:pt x="167" y="441"/>
                    <a:pt x="250" y="595"/>
                  </a:cubicBezTo>
                  <a:cubicBezTo>
                    <a:pt x="357" y="786"/>
                    <a:pt x="441" y="1000"/>
                    <a:pt x="536" y="1191"/>
                  </a:cubicBezTo>
                  <a:lnTo>
                    <a:pt x="584" y="1274"/>
                  </a:lnTo>
                  <a:cubicBezTo>
                    <a:pt x="715" y="1548"/>
                    <a:pt x="834" y="1834"/>
                    <a:pt x="953" y="2107"/>
                  </a:cubicBezTo>
                  <a:cubicBezTo>
                    <a:pt x="965" y="2072"/>
                    <a:pt x="977" y="2012"/>
                    <a:pt x="1000" y="1965"/>
                  </a:cubicBezTo>
                  <a:cubicBezTo>
                    <a:pt x="893" y="1715"/>
                    <a:pt x="774" y="1476"/>
                    <a:pt x="667" y="1238"/>
                  </a:cubicBezTo>
                  <a:lnTo>
                    <a:pt x="619" y="1143"/>
                  </a:lnTo>
                  <a:cubicBezTo>
                    <a:pt x="512" y="917"/>
                    <a:pt x="417" y="703"/>
                    <a:pt x="298" y="476"/>
                  </a:cubicBezTo>
                  <a:cubicBezTo>
                    <a:pt x="203" y="310"/>
                    <a:pt x="131" y="143"/>
                    <a:pt x="48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754;p36">
              <a:extLst>
                <a:ext uri="{FF2B5EF4-FFF2-40B4-BE49-F238E27FC236}">
                  <a16:creationId xmlns="" xmlns:a16="http://schemas.microsoft.com/office/drawing/2014/main" id="{C01D7A37-2F82-4DB6-A0BA-CAB137FE7CCC}"/>
                </a:ext>
              </a:extLst>
            </p:cNvPr>
            <p:cNvSpPr/>
            <p:nvPr/>
          </p:nvSpPr>
          <p:spPr>
            <a:xfrm>
              <a:off x="3397150" y="3803575"/>
              <a:ext cx="28600" cy="58375"/>
            </a:xfrm>
            <a:custGeom>
              <a:avLst/>
              <a:gdLst/>
              <a:ahLst/>
              <a:cxnLst/>
              <a:rect l="l" t="t" r="r" b="b"/>
              <a:pathLst>
                <a:path w="1144" h="2335" extrusionOk="0">
                  <a:moveTo>
                    <a:pt x="36" y="0"/>
                  </a:moveTo>
                  <a:cubicBezTo>
                    <a:pt x="24" y="48"/>
                    <a:pt x="12" y="72"/>
                    <a:pt x="0" y="120"/>
                  </a:cubicBezTo>
                  <a:lnTo>
                    <a:pt x="36" y="203"/>
                  </a:lnTo>
                  <a:lnTo>
                    <a:pt x="83" y="298"/>
                  </a:lnTo>
                  <a:cubicBezTo>
                    <a:pt x="155" y="429"/>
                    <a:pt x="226" y="560"/>
                    <a:pt x="286" y="703"/>
                  </a:cubicBezTo>
                  <a:lnTo>
                    <a:pt x="964" y="2036"/>
                  </a:lnTo>
                  <a:lnTo>
                    <a:pt x="1000" y="2132"/>
                  </a:lnTo>
                  <a:cubicBezTo>
                    <a:pt x="1036" y="2203"/>
                    <a:pt x="1084" y="2275"/>
                    <a:pt x="1107" y="2334"/>
                  </a:cubicBezTo>
                  <a:cubicBezTo>
                    <a:pt x="1119" y="2286"/>
                    <a:pt x="1119" y="2227"/>
                    <a:pt x="1143" y="2191"/>
                  </a:cubicBezTo>
                  <a:cubicBezTo>
                    <a:pt x="1119" y="2155"/>
                    <a:pt x="1107" y="2108"/>
                    <a:pt x="1095" y="2084"/>
                  </a:cubicBezTo>
                  <a:lnTo>
                    <a:pt x="1048" y="1989"/>
                  </a:lnTo>
                  <a:cubicBezTo>
                    <a:pt x="833" y="1513"/>
                    <a:pt x="595" y="1036"/>
                    <a:pt x="333" y="584"/>
                  </a:cubicBezTo>
                  <a:cubicBezTo>
                    <a:pt x="274" y="477"/>
                    <a:pt x="214" y="358"/>
                    <a:pt x="155" y="250"/>
                  </a:cubicBezTo>
                  <a:lnTo>
                    <a:pt x="119" y="167"/>
                  </a:lnTo>
                  <a:cubicBezTo>
                    <a:pt x="95" y="108"/>
                    <a:pt x="71" y="60"/>
                    <a:pt x="36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755;p36">
              <a:extLst>
                <a:ext uri="{FF2B5EF4-FFF2-40B4-BE49-F238E27FC236}">
                  <a16:creationId xmlns="" xmlns:a16="http://schemas.microsoft.com/office/drawing/2014/main" id="{E30EDF06-AA53-4921-8B1E-1B408FFF8F89}"/>
                </a:ext>
              </a:extLst>
            </p:cNvPr>
            <p:cNvSpPr/>
            <p:nvPr/>
          </p:nvSpPr>
          <p:spPr>
            <a:xfrm>
              <a:off x="3382550" y="3845550"/>
              <a:ext cx="34850" cy="59850"/>
            </a:xfrm>
            <a:custGeom>
              <a:avLst/>
              <a:gdLst/>
              <a:ahLst/>
              <a:cxnLst/>
              <a:rect l="l" t="t" r="r" b="b"/>
              <a:pathLst>
                <a:path w="1394" h="2394" extrusionOk="0">
                  <a:moveTo>
                    <a:pt x="48" y="0"/>
                  </a:moveTo>
                  <a:cubicBezTo>
                    <a:pt x="24" y="48"/>
                    <a:pt x="13" y="72"/>
                    <a:pt x="1" y="119"/>
                  </a:cubicBezTo>
                  <a:cubicBezTo>
                    <a:pt x="132" y="334"/>
                    <a:pt x="263" y="548"/>
                    <a:pt x="405" y="774"/>
                  </a:cubicBezTo>
                  <a:cubicBezTo>
                    <a:pt x="441" y="846"/>
                    <a:pt x="489" y="905"/>
                    <a:pt x="525" y="977"/>
                  </a:cubicBezTo>
                  <a:cubicBezTo>
                    <a:pt x="536" y="1012"/>
                    <a:pt x="548" y="1036"/>
                    <a:pt x="560" y="1060"/>
                  </a:cubicBezTo>
                  <a:lnTo>
                    <a:pt x="1370" y="2393"/>
                  </a:lnTo>
                  <a:lnTo>
                    <a:pt x="1394" y="2250"/>
                  </a:lnTo>
                  <a:cubicBezTo>
                    <a:pt x="1144" y="1834"/>
                    <a:pt x="906" y="1417"/>
                    <a:pt x="655" y="1012"/>
                  </a:cubicBezTo>
                  <a:cubicBezTo>
                    <a:pt x="644" y="977"/>
                    <a:pt x="620" y="953"/>
                    <a:pt x="608" y="941"/>
                  </a:cubicBezTo>
                  <a:cubicBezTo>
                    <a:pt x="548" y="846"/>
                    <a:pt x="489" y="750"/>
                    <a:pt x="429" y="655"/>
                  </a:cubicBezTo>
                  <a:cubicBezTo>
                    <a:pt x="310" y="429"/>
                    <a:pt x="179" y="215"/>
                    <a:pt x="48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756;p36">
              <a:extLst>
                <a:ext uri="{FF2B5EF4-FFF2-40B4-BE49-F238E27FC236}">
                  <a16:creationId xmlns="" xmlns:a16="http://schemas.microsoft.com/office/drawing/2014/main" id="{1DDCD1CC-8CE4-4E96-A8DD-765020D527D5}"/>
                </a:ext>
              </a:extLst>
            </p:cNvPr>
            <p:cNvSpPr/>
            <p:nvPr/>
          </p:nvSpPr>
          <p:spPr>
            <a:xfrm>
              <a:off x="3367675" y="3890500"/>
              <a:ext cx="43475" cy="64900"/>
            </a:xfrm>
            <a:custGeom>
              <a:avLst/>
              <a:gdLst/>
              <a:ahLst/>
              <a:cxnLst/>
              <a:rect l="l" t="t" r="r" b="b"/>
              <a:pathLst>
                <a:path w="1739" h="2596" extrusionOk="0">
                  <a:moveTo>
                    <a:pt x="24" y="0"/>
                  </a:moveTo>
                  <a:cubicBezTo>
                    <a:pt x="12" y="36"/>
                    <a:pt x="0" y="83"/>
                    <a:pt x="0" y="107"/>
                  </a:cubicBezTo>
                  <a:cubicBezTo>
                    <a:pt x="179" y="345"/>
                    <a:pt x="358" y="595"/>
                    <a:pt x="536" y="857"/>
                  </a:cubicBezTo>
                  <a:cubicBezTo>
                    <a:pt x="667" y="1048"/>
                    <a:pt x="810" y="1238"/>
                    <a:pt x="953" y="1453"/>
                  </a:cubicBezTo>
                  <a:cubicBezTo>
                    <a:pt x="965" y="1476"/>
                    <a:pt x="977" y="1488"/>
                    <a:pt x="1012" y="1524"/>
                  </a:cubicBezTo>
                  <a:lnTo>
                    <a:pt x="1727" y="2596"/>
                  </a:lnTo>
                  <a:cubicBezTo>
                    <a:pt x="1727" y="2548"/>
                    <a:pt x="1739" y="2500"/>
                    <a:pt x="1739" y="2441"/>
                  </a:cubicBezTo>
                  <a:cubicBezTo>
                    <a:pt x="1524" y="2119"/>
                    <a:pt x="1310" y="1810"/>
                    <a:pt x="1096" y="1476"/>
                  </a:cubicBezTo>
                  <a:cubicBezTo>
                    <a:pt x="1084" y="1453"/>
                    <a:pt x="1072" y="1429"/>
                    <a:pt x="1036" y="1405"/>
                  </a:cubicBezTo>
                  <a:cubicBezTo>
                    <a:pt x="893" y="1179"/>
                    <a:pt x="727" y="953"/>
                    <a:pt x="572" y="738"/>
                  </a:cubicBezTo>
                  <a:cubicBezTo>
                    <a:pt x="381" y="500"/>
                    <a:pt x="203" y="238"/>
                    <a:pt x="24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757;p36">
              <a:extLst>
                <a:ext uri="{FF2B5EF4-FFF2-40B4-BE49-F238E27FC236}">
                  <a16:creationId xmlns="" xmlns:a16="http://schemas.microsoft.com/office/drawing/2014/main" id="{3B3F10BD-FD68-4AD6-89B7-A11785DFBBBC}"/>
                </a:ext>
              </a:extLst>
            </p:cNvPr>
            <p:cNvSpPr/>
            <p:nvPr/>
          </p:nvSpPr>
          <p:spPr>
            <a:xfrm>
              <a:off x="3354275" y="3931875"/>
              <a:ext cx="25625" cy="32150"/>
            </a:xfrm>
            <a:custGeom>
              <a:avLst/>
              <a:gdLst/>
              <a:ahLst/>
              <a:cxnLst/>
              <a:rect l="l" t="t" r="r" b="b"/>
              <a:pathLst>
                <a:path w="1025" h="1286" extrusionOk="0">
                  <a:moveTo>
                    <a:pt x="24" y="0"/>
                  </a:moveTo>
                  <a:cubicBezTo>
                    <a:pt x="24" y="36"/>
                    <a:pt x="12" y="71"/>
                    <a:pt x="1" y="107"/>
                  </a:cubicBezTo>
                  <a:cubicBezTo>
                    <a:pt x="84" y="226"/>
                    <a:pt x="191" y="357"/>
                    <a:pt x="286" y="476"/>
                  </a:cubicBezTo>
                  <a:cubicBezTo>
                    <a:pt x="298" y="512"/>
                    <a:pt x="322" y="524"/>
                    <a:pt x="346" y="548"/>
                  </a:cubicBezTo>
                  <a:cubicBezTo>
                    <a:pt x="465" y="691"/>
                    <a:pt x="560" y="833"/>
                    <a:pt x="679" y="988"/>
                  </a:cubicBezTo>
                  <a:cubicBezTo>
                    <a:pt x="739" y="1083"/>
                    <a:pt x="822" y="1179"/>
                    <a:pt x="894" y="1262"/>
                  </a:cubicBezTo>
                  <a:cubicBezTo>
                    <a:pt x="941" y="1262"/>
                    <a:pt x="977" y="1286"/>
                    <a:pt x="1024" y="1286"/>
                  </a:cubicBezTo>
                  <a:cubicBezTo>
                    <a:pt x="905" y="1143"/>
                    <a:pt x="798" y="1012"/>
                    <a:pt x="703" y="857"/>
                  </a:cubicBezTo>
                  <a:cubicBezTo>
                    <a:pt x="608" y="750"/>
                    <a:pt x="501" y="619"/>
                    <a:pt x="417" y="500"/>
                  </a:cubicBezTo>
                  <a:cubicBezTo>
                    <a:pt x="405" y="476"/>
                    <a:pt x="370" y="464"/>
                    <a:pt x="358" y="429"/>
                  </a:cubicBezTo>
                  <a:cubicBezTo>
                    <a:pt x="251" y="286"/>
                    <a:pt x="143" y="131"/>
                    <a:pt x="24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758;p36">
              <a:extLst>
                <a:ext uri="{FF2B5EF4-FFF2-40B4-BE49-F238E27FC236}">
                  <a16:creationId xmlns="" xmlns:a16="http://schemas.microsoft.com/office/drawing/2014/main" id="{E57064B3-23B8-419C-95B7-B8D0658F082F}"/>
                </a:ext>
              </a:extLst>
            </p:cNvPr>
            <p:cNvSpPr/>
            <p:nvPr/>
          </p:nvSpPr>
          <p:spPr>
            <a:xfrm>
              <a:off x="3345350" y="3960150"/>
              <a:ext cx="625" cy="900"/>
            </a:xfrm>
            <a:custGeom>
              <a:avLst/>
              <a:gdLst/>
              <a:ahLst/>
              <a:cxnLst/>
              <a:rect l="l" t="t" r="r" b="b"/>
              <a:pathLst>
                <a:path w="25" h="36" extrusionOk="0">
                  <a:moveTo>
                    <a:pt x="0" y="0"/>
                  </a:moveTo>
                  <a:lnTo>
                    <a:pt x="0" y="36"/>
                  </a:lnTo>
                  <a:lnTo>
                    <a:pt x="24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759;p36">
              <a:extLst>
                <a:ext uri="{FF2B5EF4-FFF2-40B4-BE49-F238E27FC236}">
                  <a16:creationId xmlns="" xmlns:a16="http://schemas.microsoft.com/office/drawing/2014/main" id="{6FD22245-7FE1-4F04-8F7B-25EE62508F4F}"/>
                </a:ext>
              </a:extLst>
            </p:cNvPr>
            <p:cNvSpPr/>
            <p:nvPr/>
          </p:nvSpPr>
          <p:spPr>
            <a:xfrm>
              <a:off x="3510550" y="3515150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24" y="0"/>
                  </a:moveTo>
                  <a:cubicBezTo>
                    <a:pt x="453" y="0"/>
                    <a:pt x="0" y="465"/>
                    <a:pt x="0" y="1024"/>
                  </a:cubicBezTo>
                  <a:cubicBezTo>
                    <a:pt x="0" y="1596"/>
                    <a:pt x="453" y="2048"/>
                    <a:pt x="1024" y="2048"/>
                  </a:cubicBezTo>
                  <a:cubicBezTo>
                    <a:pt x="1596" y="2048"/>
                    <a:pt x="2048" y="1596"/>
                    <a:pt x="2048" y="1024"/>
                  </a:cubicBezTo>
                  <a:cubicBezTo>
                    <a:pt x="2048" y="465"/>
                    <a:pt x="1596" y="0"/>
                    <a:pt x="1024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760;p36">
              <a:extLst>
                <a:ext uri="{FF2B5EF4-FFF2-40B4-BE49-F238E27FC236}">
                  <a16:creationId xmlns="" xmlns:a16="http://schemas.microsoft.com/office/drawing/2014/main" id="{867BF632-9746-46DA-851E-813BF34E4D80}"/>
                </a:ext>
              </a:extLst>
            </p:cNvPr>
            <p:cNvSpPr/>
            <p:nvPr/>
          </p:nvSpPr>
          <p:spPr>
            <a:xfrm>
              <a:off x="3263200" y="3883150"/>
              <a:ext cx="454550" cy="91600"/>
            </a:xfrm>
            <a:custGeom>
              <a:avLst/>
              <a:gdLst/>
              <a:ahLst/>
              <a:cxnLst/>
              <a:rect l="l" t="t" r="r" b="b"/>
              <a:pathLst>
                <a:path w="18182" h="3664" extrusionOk="0">
                  <a:moveTo>
                    <a:pt x="5986" y="1"/>
                  </a:moveTo>
                  <a:cubicBezTo>
                    <a:pt x="5760" y="1"/>
                    <a:pt x="5535" y="15"/>
                    <a:pt x="5310" y="44"/>
                  </a:cubicBezTo>
                  <a:cubicBezTo>
                    <a:pt x="3239" y="318"/>
                    <a:pt x="1346" y="1711"/>
                    <a:pt x="0" y="3664"/>
                  </a:cubicBezTo>
                  <a:lnTo>
                    <a:pt x="18181" y="3664"/>
                  </a:lnTo>
                  <a:cubicBezTo>
                    <a:pt x="17514" y="2878"/>
                    <a:pt x="16621" y="2366"/>
                    <a:pt x="15716" y="2247"/>
                  </a:cubicBezTo>
                  <a:cubicBezTo>
                    <a:pt x="15503" y="2214"/>
                    <a:pt x="15288" y="2198"/>
                    <a:pt x="15073" y="2198"/>
                  </a:cubicBezTo>
                  <a:cubicBezTo>
                    <a:pt x="13796" y="2198"/>
                    <a:pt x="12503" y="2752"/>
                    <a:pt x="11454" y="3628"/>
                  </a:cubicBezTo>
                  <a:cubicBezTo>
                    <a:pt x="10354" y="1331"/>
                    <a:pt x="8160" y="1"/>
                    <a:pt x="59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761;p36">
              <a:extLst>
                <a:ext uri="{FF2B5EF4-FFF2-40B4-BE49-F238E27FC236}">
                  <a16:creationId xmlns="" xmlns:a16="http://schemas.microsoft.com/office/drawing/2014/main" id="{10BA4597-3CC8-4781-B77C-FEF9C8C2E3B1}"/>
                </a:ext>
              </a:extLst>
            </p:cNvPr>
            <p:cNvSpPr/>
            <p:nvPr/>
          </p:nvSpPr>
          <p:spPr>
            <a:xfrm>
              <a:off x="3437025" y="3689000"/>
              <a:ext cx="253925" cy="287875"/>
            </a:xfrm>
            <a:custGeom>
              <a:avLst/>
              <a:gdLst/>
              <a:ahLst/>
              <a:cxnLst/>
              <a:rect l="l" t="t" r="r" b="b"/>
              <a:pathLst>
                <a:path w="10157" h="11515" extrusionOk="0">
                  <a:moveTo>
                    <a:pt x="6752" y="0"/>
                  </a:moveTo>
                  <a:cubicBezTo>
                    <a:pt x="5338" y="0"/>
                    <a:pt x="4065" y="960"/>
                    <a:pt x="3715" y="2381"/>
                  </a:cubicBezTo>
                  <a:cubicBezTo>
                    <a:pt x="3620" y="2762"/>
                    <a:pt x="3608" y="3143"/>
                    <a:pt x="3656" y="3500"/>
                  </a:cubicBezTo>
                  <a:cubicBezTo>
                    <a:pt x="2167" y="3798"/>
                    <a:pt x="905" y="4929"/>
                    <a:pt x="512" y="6500"/>
                  </a:cubicBezTo>
                  <a:cubicBezTo>
                    <a:pt x="0" y="8536"/>
                    <a:pt x="1155" y="10596"/>
                    <a:pt x="3084" y="11275"/>
                  </a:cubicBezTo>
                  <a:lnTo>
                    <a:pt x="3096" y="11275"/>
                  </a:lnTo>
                  <a:cubicBezTo>
                    <a:pt x="3227" y="11322"/>
                    <a:pt x="3358" y="11370"/>
                    <a:pt x="3489" y="11394"/>
                  </a:cubicBezTo>
                  <a:cubicBezTo>
                    <a:pt x="3537" y="11394"/>
                    <a:pt x="3560" y="11418"/>
                    <a:pt x="3596" y="11418"/>
                  </a:cubicBezTo>
                  <a:cubicBezTo>
                    <a:pt x="3889" y="11483"/>
                    <a:pt x="4182" y="11514"/>
                    <a:pt x="4471" y="11514"/>
                  </a:cubicBezTo>
                  <a:cubicBezTo>
                    <a:pt x="6292" y="11514"/>
                    <a:pt x="7941" y="10267"/>
                    <a:pt x="8382" y="8417"/>
                  </a:cubicBezTo>
                  <a:cubicBezTo>
                    <a:pt x="8597" y="7548"/>
                    <a:pt x="8502" y="6655"/>
                    <a:pt x="8180" y="5881"/>
                  </a:cubicBezTo>
                  <a:cubicBezTo>
                    <a:pt x="8954" y="5476"/>
                    <a:pt x="9549" y="4762"/>
                    <a:pt x="9752" y="3857"/>
                  </a:cubicBezTo>
                  <a:cubicBezTo>
                    <a:pt x="10157" y="2190"/>
                    <a:pt x="9144" y="500"/>
                    <a:pt x="7478" y="83"/>
                  </a:cubicBezTo>
                  <a:cubicBezTo>
                    <a:pt x="7359" y="59"/>
                    <a:pt x="7251" y="47"/>
                    <a:pt x="7132" y="23"/>
                  </a:cubicBezTo>
                  <a:cubicBezTo>
                    <a:pt x="7005" y="8"/>
                    <a:pt x="6878" y="0"/>
                    <a:pt x="67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762;p36">
              <a:extLst>
                <a:ext uri="{FF2B5EF4-FFF2-40B4-BE49-F238E27FC236}">
                  <a16:creationId xmlns="" xmlns:a16="http://schemas.microsoft.com/office/drawing/2014/main" id="{7A7AA229-7CE0-4D3E-966C-8C42FFF0CAEE}"/>
                </a:ext>
              </a:extLst>
            </p:cNvPr>
            <p:cNvSpPr/>
            <p:nvPr/>
          </p:nvSpPr>
          <p:spPr>
            <a:xfrm>
              <a:off x="3515000" y="3689575"/>
              <a:ext cx="168500" cy="285775"/>
            </a:xfrm>
            <a:custGeom>
              <a:avLst/>
              <a:gdLst/>
              <a:ahLst/>
              <a:cxnLst/>
              <a:rect l="l" t="t" r="r" b="b"/>
              <a:pathLst>
                <a:path w="6740" h="11431" extrusionOk="0">
                  <a:moveTo>
                    <a:pt x="4037" y="0"/>
                  </a:moveTo>
                  <a:cubicBezTo>
                    <a:pt x="4054" y="4"/>
                    <a:pt x="4071" y="7"/>
                    <a:pt x="4088" y="10"/>
                  </a:cubicBezTo>
                  <a:lnTo>
                    <a:pt x="4088" y="10"/>
                  </a:lnTo>
                  <a:cubicBezTo>
                    <a:pt x="4075" y="7"/>
                    <a:pt x="4062" y="4"/>
                    <a:pt x="4049" y="0"/>
                  </a:cubicBezTo>
                  <a:close/>
                  <a:moveTo>
                    <a:pt x="1" y="11252"/>
                  </a:moveTo>
                  <a:cubicBezTo>
                    <a:pt x="11" y="11255"/>
                    <a:pt x="20" y="11259"/>
                    <a:pt x="30" y="11262"/>
                  </a:cubicBezTo>
                  <a:lnTo>
                    <a:pt x="30" y="11262"/>
                  </a:lnTo>
                  <a:cubicBezTo>
                    <a:pt x="20" y="11257"/>
                    <a:pt x="12" y="11252"/>
                    <a:pt x="1" y="11252"/>
                  </a:cubicBezTo>
                  <a:close/>
                  <a:moveTo>
                    <a:pt x="30" y="11262"/>
                  </a:moveTo>
                  <a:lnTo>
                    <a:pt x="30" y="11262"/>
                  </a:lnTo>
                  <a:cubicBezTo>
                    <a:pt x="39" y="11268"/>
                    <a:pt x="50" y="11274"/>
                    <a:pt x="65" y="11275"/>
                  </a:cubicBezTo>
                  <a:lnTo>
                    <a:pt x="65" y="11275"/>
                  </a:lnTo>
                  <a:cubicBezTo>
                    <a:pt x="53" y="11271"/>
                    <a:pt x="42" y="11267"/>
                    <a:pt x="30" y="11262"/>
                  </a:cubicBezTo>
                  <a:close/>
                  <a:moveTo>
                    <a:pt x="4088" y="10"/>
                  </a:moveTo>
                  <a:cubicBezTo>
                    <a:pt x="5720" y="431"/>
                    <a:pt x="6725" y="2097"/>
                    <a:pt x="6323" y="3739"/>
                  </a:cubicBezTo>
                  <a:cubicBezTo>
                    <a:pt x="6121" y="4608"/>
                    <a:pt x="5537" y="5334"/>
                    <a:pt x="4752" y="5751"/>
                  </a:cubicBezTo>
                  <a:cubicBezTo>
                    <a:pt x="4728" y="5751"/>
                    <a:pt x="4728" y="5763"/>
                    <a:pt x="4728" y="5775"/>
                  </a:cubicBezTo>
                  <a:cubicBezTo>
                    <a:pt x="5073" y="6585"/>
                    <a:pt x="5144" y="7466"/>
                    <a:pt x="4942" y="8311"/>
                  </a:cubicBezTo>
                  <a:cubicBezTo>
                    <a:pt x="4494" y="10153"/>
                    <a:pt x="2829" y="11386"/>
                    <a:pt x="1009" y="11386"/>
                  </a:cubicBezTo>
                  <a:cubicBezTo>
                    <a:pt x="700" y="11386"/>
                    <a:pt x="386" y="11350"/>
                    <a:pt x="72" y="11276"/>
                  </a:cubicBezTo>
                  <a:cubicBezTo>
                    <a:pt x="70" y="11276"/>
                    <a:pt x="67" y="11275"/>
                    <a:pt x="65" y="11275"/>
                  </a:cubicBezTo>
                  <a:lnTo>
                    <a:pt x="65" y="11275"/>
                  </a:lnTo>
                  <a:cubicBezTo>
                    <a:pt x="171" y="11314"/>
                    <a:pt x="273" y="11351"/>
                    <a:pt x="382" y="11371"/>
                  </a:cubicBezTo>
                  <a:cubicBezTo>
                    <a:pt x="418" y="11395"/>
                    <a:pt x="441" y="11395"/>
                    <a:pt x="489" y="11395"/>
                  </a:cubicBezTo>
                  <a:cubicBezTo>
                    <a:pt x="669" y="11419"/>
                    <a:pt x="849" y="11431"/>
                    <a:pt x="1028" y="11431"/>
                  </a:cubicBezTo>
                  <a:cubicBezTo>
                    <a:pt x="2862" y="11431"/>
                    <a:pt x="4534" y="10178"/>
                    <a:pt x="4990" y="8323"/>
                  </a:cubicBezTo>
                  <a:cubicBezTo>
                    <a:pt x="5192" y="7477"/>
                    <a:pt x="5121" y="6596"/>
                    <a:pt x="4787" y="5775"/>
                  </a:cubicBezTo>
                  <a:cubicBezTo>
                    <a:pt x="5561" y="5358"/>
                    <a:pt x="6145" y="4632"/>
                    <a:pt x="6359" y="3751"/>
                  </a:cubicBezTo>
                  <a:cubicBezTo>
                    <a:pt x="6740" y="2191"/>
                    <a:pt x="5859" y="596"/>
                    <a:pt x="4371" y="60"/>
                  </a:cubicBezTo>
                  <a:cubicBezTo>
                    <a:pt x="4269" y="40"/>
                    <a:pt x="4184" y="28"/>
                    <a:pt x="4088" y="1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763;p36">
              <a:extLst>
                <a:ext uri="{FF2B5EF4-FFF2-40B4-BE49-F238E27FC236}">
                  <a16:creationId xmlns="" xmlns:a16="http://schemas.microsoft.com/office/drawing/2014/main" id="{296F6534-0192-4531-BF38-BBEDD22D0697}"/>
                </a:ext>
              </a:extLst>
            </p:cNvPr>
            <p:cNvSpPr/>
            <p:nvPr/>
          </p:nvSpPr>
          <p:spPr>
            <a:xfrm>
              <a:off x="3540600" y="3762150"/>
              <a:ext cx="77425" cy="71500"/>
            </a:xfrm>
            <a:custGeom>
              <a:avLst/>
              <a:gdLst/>
              <a:ahLst/>
              <a:cxnLst/>
              <a:rect l="l" t="t" r="r" b="b"/>
              <a:pathLst>
                <a:path w="3097" h="2860" extrusionOk="0">
                  <a:moveTo>
                    <a:pt x="1561" y="38"/>
                  </a:moveTo>
                  <a:cubicBezTo>
                    <a:pt x="1680" y="38"/>
                    <a:pt x="1787" y="50"/>
                    <a:pt x="1894" y="62"/>
                  </a:cubicBezTo>
                  <a:cubicBezTo>
                    <a:pt x="2632" y="241"/>
                    <a:pt x="3096" y="1003"/>
                    <a:pt x="2918" y="1741"/>
                  </a:cubicBezTo>
                  <a:cubicBezTo>
                    <a:pt x="2835" y="2098"/>
                    <a:pt x="2608" y="2419"/>
                    <a:pt x="2299" y="2610"/>
                  </a:cubicBezTo>
                  <a:cubicBezTo>
                    <a:pt x="2064" y="2744"/>
                    <a:pt x="1811" y="2813"/>
                    <a:pt x="1557" y="2813"/>
                  </a:cubicBezTo>
                  <a:cubicBezTo>
                    <a:pt x="1451" y="2813"/>
                    <a:pt x="1345" y="2801"/>
                    <a:pt x="1239" y="2777"/>
                  </a:cubicBezTo>
                  <a:cubicBezTo>
                    <a:pt x="489" y="2598"/>
                    <a:pt x="37" y="1836"/>
                    <a:pt x="215" y="1086"/>
                  </a:cubicBezTo>
                  <a:cubicBezTo>
                    <a:pt x="358" y="467"/>
                    <a:pt x="941" y="38"/>
                    <a:pt x="1561" y="38"/>
                  </a:cubicBezTo>
                  <a:close/>
                  <a:moveTo>
                    <a:pt x="1582" y="1"/>
                  </a:moveTo>
                  <a:cubicBezTo>
                    <a:pt x="935" y="1"/>
                    <a:pt x="343" y="443"/>
                    <a:pt x="179" y="1086"/>
                  </a:cubicBezTo>
                  <a:cubicBezTo>
                    <a:pt x="1" y="1848"/>
                    <a:pt x="477" y="2622"/>
                    <a:pt x="1239" y="2812"/>
                  </a:cubicBezTo>
                  <a:cubicBezTo>
                    <a:pt x="1358" y="2848"/>
                    <a:pt x="1465" y="2860"/>
                    <a:pt x="1584" y="2860"/>
                  </a:cubicBezTo>
                  <a:cubicBezTo>
                    <a:pt x="1834" y="2860"/>
                    <a:pt x="2084" y="2789"/>
                    <a:pt x="2311" y="2634"/>
                  </a:cubicBezTo>
                  <a:cubicBezTo>
                    <a:pt x="2620" y="2443"/>
                    <a:pt x="2858" y="2134"/>
                    <a:pt x="2954" y="1753"/>
                  </a:cubicBezTo>
                  <a:cubicBezTo>
                    <a:pt x="3037" y="1384"/>
                    <a:pt x="2977" y="1003"/>
                    <a:pt x="2787" y="669"/>
                  </a:cubicBezTo>
                  <a:cubicBezTo>
                    <a:pt x="2596" y="360"/>
                    <a:pt x="2275" y="122"/>
                    <a:pt x="1906" y="38"/>
                  </a:cubicBezTo>
                  <a:cubicBezTo>
                    <a:pt x="1797" y="13"/>
                    <a:pt x="1689" y="1"/>
                    <a:pt x="1582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764;p36">
              <a:extLst>
                <a:ext uri="{FF2B5EF4-FFF2-40B4-BE49-F238E27FC236}">
                  <a16:creationId xmlns="" xmlns:a16="http://schemas.microsoft.com/office/drawing/2014/main" id="{8834BE90-894D-4C11-9079-A3F9235E31C2}"/>
                </a:ext>
              </a:extLst>
            </p:cNvPr>
            <p:cNvSpPr/>
            <p:nvPr/>
          </p:nvSpPr>
          <p:spPr>
            <a:xfrm>
              <a:off x="3499225" y="3848525"/>
              <a:ext cx="81000" cy="47350"/>
            </a:xfrm>
            <a:custGeom>
              <a:avLst/>
              <a:gdLst/>
              <a:ahLst/>
              <a:cxnLst/>
              <a:rect l="l" t="t" r="r" b="b"/>
              <a:pathLst>
                <a:path w="3240" h="1894" extrusionOk="0">
                  <a:moveTo>
                    <a:pt x="382" y="0"/>
                  </a:moveTo>
                  <a:lnTo>
                    <a:pt x="1" y="762"/>
                  </a:lnTo>
                  <a:lnTo>
                    <a:pt x="2882" y="1893"/>
                  </a:lnTo>
                  <a:lnTo>
                    <a:pt x="3239" y="1262"/>
                  </a:lnTo>
                  <a:lnTo>
                    <a:pt x="382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765;p36">
              <a:extLst>
                <a:ext uri="{FF2B5EF4-FFF2-40B4-BE49-F238E27FC236}">
                  <a16:creationId xmlns="" xmlns:a16="http://schemas.microsoft.com/office/drawing/2014/main" id="{90570145-59FD-47F4-9521-21B2BA5E3672}"/>
                </a:ext>
              </a:extLst>
            </p:cNvPr>
            <p:cNvSpPr/>
            <p:nvPr/>
          </p:nvSpPr>
          <p:spPr>
            <a:xfrm>
              <a:off x="3564425" y="3543725"/>
              <a:ext cx="162550" cy="262550"/>
            </a:xfrm>
            <a:custGeom>
              <a:avLst/>
              <a:gdLst/>
              <a:ahLst/>
              <a:cxnLst/>
              <a:rect l="l" t="t" r="r" b="b"/>
              <a:pathLst>
                <a:path w="6502" h="10502" extrusionOk="0">
                  <a:moveTo>
                    <a:pt x="5200" y="617"/>
                  </a:moveTo>
                  <a:cubicBezTo>
                    <a:pt x="5217" y="617"/>
                    <a:pt x="5235" y="622"/>
                    <a:pt x="5251" y="631"/>
                  </a:cubicBezTo>
                  <a:cubicBezTo>
                    <a:pt x="5299" y="655"/>
                    <a:pt x="5334" y="715"/>
                    <a:pt x="5311" y="762"/>
                  </a:cubicBezTo>
                  <a:cubicBezTo>
                    <a:pt x="5311" y="774"/>
                    <a:pt x="5311" y="774"/>
                    <a:pt x="5299" y="798"/>
                  </a:cubicBezTo>
                  <a:lnTo>
                    <a:pt x="4620" y="2132"/>
                  </a:lnTo>
                  <a:cubicBezTo>
                    <a:pt x="4594" y="2175"/>
                    <a:pt x="4549" y="2205"/>
                    <a:pt x="4504" y="2205"/>
                  </a:cubicBezTo>
                  <a:cubicBezTo>
                    <a:pt x="4487" y="2205"/>
                    <a:pt x="4470" y="2201"/>
                    <a:pt x="4453" y="2191"/>
                  </a:cubicBezTo>
                  <a:cubicBezTo>
                    <a:pt x="4406" y="2167"/>
                    <a:pt x="4382" y="2084"/>
                    <a:pt x="4406" y="2024"/>
                  </a:cubicBezTo>
                  <a:lnTo>
                    <a:pt x="5096" y="691"/>
                  </a:lnTo>
                  <a:cubicBezTo>
                    <a:pt x="5113" y="648"/>
                    <a:pt x="5156" y="617"/>
                    <a:pt x="5200" y="617"/>
                  </a:cubicBezTo>
                  <a:close/>
                  <a:moveTo>
                    <a:pt x="5854" y="784"/>
                  </a:moveTo>
                  <a:cubicBezTo>
                    <a:pt x="5871" y="784"/>
                    <a:pt x="5889" y="788"/>
                    <a:pt x="5906" y="798"/>
                  </a:cubicBezTo>
                  <a:cubicBezTo>
                    <a:pt x="5953" y="822"/>
                    <a:pt x="5989" y="881"/>
                    <a:pt x="5965" y="929"/>
                  </a:cubicBezTo>
                  <a:cubicBezTo>
                    <a:pt x="5965" y="941"/>
                    <a:pt x="5965" y="941"/>
                    <a:pt x="5953" y="953"/>
                  </a:cubicBezTo>
                  <a:lnTo>
                    <a:pt x="5287" y="2298"/>
                  </a:lnTo>
                  <a:cubicBezTo>
                    <a:pt x="5260" y="2342"/>
                    <a:pt x="5214" y="2367"/>
                    <a:pt x="5168" y="2367"/>
                  </a:cubicBezTo>
                  <a:cubicBezTo>
                    <a:pt x="5152" y="2367"/>
                    <a:pt x="5135" y="2364"/>
                    <a:pt x="5120" y="2358"/>
                  </a:cubicBezTo>
                  <a:cubicBezTo>
                    <a:pt x="5061" y="2322"/>
                    <a:pt x="5037" y="2251"/>
                    <a:pt x="5061" y="2191"/>
                  </a:cubicBezTo>
                  <a:lnTo>
                    <a:pt x="5751" y="846"/>
                  </a:lnTo>
                  <a:cubicBezTo>
                    <a:pt x="5768" y="812"/>
                    <a:pt x="5810" y="784"/>
                    <a:pt x="5854" y="784"/>
                  </a:cubicBezTo>
                  <a:close/>
                  <a:moveTo>
                    <a:pt x="5049" y="0"/>
                  </a:moveTo>
                  <a:lnTo>
                    <a:pt x="3918" y="2251"/>
                  </a:lnTo>
                  <a:lnTo>
                    <a:pt x="0" y="10025"/>
                  </a:lnTo>
                  <a:lnTo>
                    <a:pt x="1239" y="10502"/>
                  </a:lnTo>
                  <a:lnTo>
                    <a:pt x="5180" y="3144"/>
                  </a:lnTo>
                  <a:lnTo>
                    <a:pt x="6501" y="679"/>
                  </a:lnTo>
                  <a:lnTo>
                    <a:pt x="504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766;p36">
              <a:extLst>
                <a:ext uri="{FF2B5EF4-FFF2-40B4-BE49-F238E27FC236}">
                  <a16:creationId xmlns="" xmlns:a16="http://schemas.microsoft.com/office/drawing/2014/main" id="{C68A30A9-F4B5-4E11-92D3-33635516F6F5}"/>
                </a:ext>
              </a:extLst>
            </p:cNvPr>
            <p:cNvSpPr/>
            <p:nvPr/>
          </p:nvSpPr>
          <p:spPr>
            <a:xfrm>
              <a:off x="3545375" y="3766925"/>
              <a:ext cx="68475" cy="62025"/>
            </a:xfrm>
            <a:custGeom>
              <a:avLst/>
              <a:gdLst/>
              <a:ahLst/>
              <a:cxnLst/>
              <a:rect l="l" t="t" r="r" b="b"/>
              <a:pathLst>
                <a:path w="2739" h="2481" extrusionOk="0">
                  <a:moveTo>
                    <a:pt x="1365" y="0"/>
                  </a:moveTo>
                  <a:cubicBezTo>
                    <a:pt x="809" y="0"/>
                    <a:pt x="308" y="377"/>
                    <a:pt x="167" y="943"/>
                  </a:cubicBezTo>
                  <a:cubicBezTo>
                    <a:pt x="0" y="1609"/>
                    <a:pt x="405" y="2288"/>
                    <a:pt x="1072" y="2443"/>
                  </a:cubicBezTo>
                  <a:cubicBezTo>
                    <a:pt x="1175" y="2468"/>
                    <a:pt x="1278" y="2480"/>
                    <a:pt x="1379" y="2480"/>
                  </a:cubicBezTo>
                  <a:cubicBezTo>
                    <a:pt x="1942" y="2480"/>
                    <a:pt x="2443" y="2103"/>
                    <a:pt x="2584" y="1538"/>
                  </a:cubicBezTo>
                  <a:cubicBezTo>
                    <a:pt x="2739" y="871"/>
                    <a:pt x="2346" y="204"/>
                    <a:pt x="1667" y="38"/>
                  </a:cubicBezTo>
                  <a:cubicBezTo>
                    <a:pt x="1566" y="12"/>
                    <a:pt x="1464" y="0"/>
                    <a:pt x="1365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767;p36">
              <a:extLst>
                <a:ext uri="{FF2B5EF4-FFF2-40B4-BE49-F238E27FC236}">
                  <a16:creationId xmlns="" xmlns:a16="http://schemas.microsoft.com/office/drawing/2014/main" id="{0ABCA33A-9C6D-4F61-9CC4-0B75D742A64F}"/>
                </a:ext>
              </a:extLst>
            </p:cNvPr>
            <p:cNvSpPr/>
            <p:nvPr/>
          </p:nvSpPr>
          <p:spPr>
            <a:xfrm>
              <a:off x="3529000" y="3599975"/>
              <a:ext cx="140525" cy="268225"/>
            </a:xfrm>
            <a:custGeom>
              <a:avLst/>
              <a:gdLst/>
              <a:ahLst/>
              <a:cxnLst/>
              <a:rect l="l" t="t" r="r" b="b"/>
              <a:pathLst>
                <a:path w="5621" h="10729" extrusionOk="0">
                  <a:moveTo>
                    <a:pt x="5596" y="1"/>
                  </a:moveTo>
                  <a:cubicBezTo>
                    <a:pt x="5585" y="1"/>
                    <a:pt x="5573" y="1"/>
                    <a:pt x="5573" y="12"/>
                  </a:cubicBezTo>
                  <a:lnTo>
                    <a:pt x="1" y="10704"/>
                  </a:lnTo>
                  <a:cubicBezTo>
                    <a:pt x="1" y="10716"/>
                    <a:pt x="1" y="10728"/>
                    <a:pt x="24" y="10728"/>
                  </a:cubicBezTo>
                  <a:cubicBezTo>
                    <a:pt x="24" y="10728"/>
                    <a:pt x="36" y="10728"/>
                    <a:pt x="48" y="10716"/>
                  </a:cubicBezTo>
                  <a:lnTo>
                    <a:pt x="5620" y="36"/>
                  </a:lnTo>
                  <a:cubicBezTo>
                    <a:pt x="5620" y="12"/>
                    <a:pt x="5620" y="1"/>
                    <a:pt x="5596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768;p36">
              <a:extLst>
                <a:ext uri="{FF2B5EF4-FFF2-40B4-BE49-F238E27FC236}">
                  <a16:creationId xmlns="" xmlns:a16="http://schemas.microsoft.com/office/drawing/2014/main" id="{7376D384-2A73-4FE6-ABB2-4C7A66E92250}"/>
                </a:ext>
              </a:extLst>
            </p:cNvPr>
            <p:cNvSpPr/>
            <p:nvPr/>
          </p:nvSpPr>
          <p:spPr>
            <a:xfrm>
              <a:off x="3537625" y="3602350"/>
              <a:ext cx="140225" cy="268225"/>
            </a:xfrm>
            <a:custGeom>
              <a:avLst/>
              <a:gdLst/>
              <a:ahLst/>
              <a:cxnLst/>
              <a:rect l="l" t="t" r="r" b="b"/>
              <a:pathLst>
                <a:path w="5609" h="10729" extrusionOk="0">
                  <a:moveTo>
                    <a:pt x="5597" y="1"/>
                  </a:moveTo>
                  <a:cubicBezTo>
                    <a:pt x="5585" y="1"/>
                    <a:pt x="5573" y="1"/>
                    <a:pt x="5573" y="13"/>
                  </a:cubicBezTo>
                  <a:lnTo>
                    <a:pt x="1" y="10693"/>
                  </a:lnTo>
                  <a:cubicBezTo>
                    <a:pt x="1" y="10716"/>
                    <a:pt x="1" y="10728"/>
                    <a:pt x="13" y="10728"/>
                  </a:cubicBezTo>
                  <a:lnTo>
                    <a:pt x="37" y="10728"/>
                  </a:lnTo>
                  <a:lnTo>
                    <a:pt x="5609" y="25"/>
                  </a:lnTo>
                  <a:cubicBezTo>
                    <a:pt x="5609" y="13"/>
                    <a:pt x="5609" y="1"/>
                    <a:pt x="5597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769;p36">
              <a:extLst>
                <a:ext uri="{FF2B5EF4-FFF2-40B4-BE49-F238E27FC236}">
                  <a16:creationId xmlns="" xmlns:a16="http://schemas.microsoft.com/office/drawing/2014/main" id="{8F712E22-03DB-4D89-A048-559CDDFF963F}"/>
                </a:ext>
              </a:extLst>
            </p:cNvPr>
            <p:cNvSpPr/>
            <p:nvPr/>
          </p:nvSpPr>
          <p:spPr>
            <a:xfrm>
              <a:off x="3545375" y="3604150"/>
              <a:ext cx="140525" cy="268200"/>
            </a:xfrm>
            <a:custGeom>
              <a:avLst/>
              <a:gdLst/>
              <a:ahLst/>
              <a:cxnLst/>
              <a:rect l="l" t="t" r="r" b="b"/>
              <a:pathLst>
                <a:path w="5621" h="10728" extrusionOk="0">
                  <a:moveTo>
                    <a:pt x="5596" y="0"/>
                  </a:moveTo>
                  <a:cubicBezTo>
                    <a:pt x="5584" y="0"/>
                    <a:pt x="5572" y="0"/>
                    <a:pt x="5572" y="12"/>
                  </a:cubicBezTo>
                  <a:lnTo>
                    <a:pt x="0" y="10704"/>
                  </a:lnTo>
                  <a:cubicBezTo>
                    <a:pt x="0" y="10716"/>
                    <a:pt x="0" y="10728"/>
                    <a:pt x="24" y="10728"/>
                  </a:cubicBezTo>
                  <a:cubicBezTo>
                    <a:pt x="24" y="10728"/>
                    <a:pt x="36" y="10728"/>
                    <a:pt x="48" y="10716"/>
                  </a:cubicBezTo>
                  <a:lnTo>
                    <a:pt x="5620" y="24"/>
                  </a:lnTo>
                  <a:cubicBezTo>
                    <a:pt x="5620" y="12"/>
                    <a:pt x="5620" y="0"/>
                    <a:pt x="5596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770;p36">
              <a:extLst>
                <a:ext uri="{FF2B5EF4-FFF2-40B4-BE49-F238E27FC236}">
                  <a16:creationId xmlns="" xmlns:a16="http://schemas.microsoft.com/office/drawing/2014/main" id="{F1F70483-F4B1-4D53-AECF-F2A0CF480F27}"/>
                </a:ext>
              </a:extLst>
            </p:cNvPr>
            <p:cNvSpPr/>
            <p:nvPr/>
          </p:nvSpPr>
          <p:spPr>
            <a:xfrm>
              <a:off x="3552225" y="3605925"/>
              <a:ext cx="140225" cy="268225"/>
            </a:xfrm>
            <a:custGeom>
              <a:avLst/>
              <a:gdLst/>
              <a:ahLst/>
              <a:cxnLst/>
              <a:rect l="l" t="t" r="r" b="b"/>
              <a:pathLst>
                <a:path w="5609" h="10729" extrusionOk="0">
                  <a:moveTo>
                    <a:pt x="5596" y="1"/>
                  </a:moveTo>
                  <a:cubicBezTo>
                    <a:pt x="5584" y="1"/>
                    <a:pt x="5560" y="1"/>
                    <a:pt x="5560" y="13"/>
                  </a:cubicBezTo>
                  <a:lnTo>
                    <a:pt x="0" y="10704"/>
                  </a:lnTo>
                  <a:cubicBezTo>
                    <a:pt x="0" y="10716"/>
                    <a:pt x="0" y="10728"/>
                    <a:pt x="12" y="10728"/>
                  </a:cubicBezTo>
                  <a:cubicBezTo>
                    <a:pt x="24" y="10728"/>
                    <a:pt x="24" y="10728"/>
                    <a:pt x="48" y="10716"/>
                  </a:cubicBezTo>
                  <a:lnTo>
                    <a:pt x="5608" y="36"/>
                  </a:lnTo>
                  <a:cubicBezTo>
                    <a:pt x="5608" y="13"/>
                    <a:pt x="5608" y="1"/>
                    <a:pt x="5596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771;p36">
              <a:extLst>
                <a:ext uri="{FF2B5EF4-FFF2-40B4-BE49-F238E27FC236}">
                  <a16:creationId xmlns="" xmlns:a16="http://schemas.microsoft.com/office/drawing/2014/main" id="{FD2C2CA1-AF17-4CC1-A0CB-D80DE2857B8B}"/>
                </a:ext>
              </a:extLst>
            </p:cNvPr>
            <p:cNvSpPr/>
            <p:nvPr/>
          </p:nvSpPr>
          <p:spPr>
            <a:xfrm>
              <a:off x="3660575" y="3543725"/>
              <a:ext cx="66400" cy="78300"/>
            </a:xfrm>
            <a:custGeom>
              <a:avLst/>
              <a:gdLst/>
              <a:ahLst/>
              <a:cxnLst/>
              <a:rect l="l" t="t" r="r" b="b"/>
              <a:pathLst>
                <a:path w="2656" h="3132" extrusionOk="0">
                  <a:moveTo>
                    <a:pt x="1354" y="629"/>
                  </a:moveTo>
                  <a:cubicBezTo>
                    <a:pt x="1371" y="629"/>
                    <a:pt x="1389" y="633"/>
                    <a:pt x="1405" y="643"/>
                  </a:cubicBezTo>
                  <a:cubicBezTo>
                    <a:pt x="1453" y="679"/>
                    <a:pt x="1488" y="738"/>
                    <a:pt x="1465" y="774"/>
                  </a:cubicBezTo>
                  <a:lnTo>
                    <a:pt x="1465" y="810"/>
                  </a:lnTo>
                  <a:lnTo>
                    <a:pt x="786" y="2143"/>
                  </a:lnTo>
                  <a:cubicBezTo>
                    <a:pt x="760" y="2187"/>
                    <a:pt x="715" y="2217"/>
                    <a:pt x="670" y="2217"/>
                  </a:cubicBezTo>
                  <a:cubicBezTo>
                    <a:pt x="653" y="2217"/>
                    <a:pt x="636" y="2213"/>
                    <a:pt x="619" y="2203"/>
                  </a:cubicBezTo>
                  <a:cubicBezTo>
                    <a:pt x="560" y="2179"/>
                    <a:pt x="536" y="2096"/>
                    <a:pt x="560" y="2036"/>
                  </a:cubicBezTo>
                  <a:lnTo>
                    <a:pt x="1250" y="703"/>
                  </a:lnTo>
                  <a:cubicBezTo>
                    <a:pt x="1267" y="660"/>
                    <a:pt x="1310" y="629"/>
                    <a:pt x="1354" y="629"/>
                  </a:cubicBezTo>
                  <a:close/>
                  <a:moveTo>
                    <a:pt x="2008" y="784"/>
                  </a:moveTo>
                  <a:cubicBezTo>
                    <a:pt x="2025" y="784"/>
                    <a:pt x="2043" y="788"/>
                    <a:pt x="2060" y="798"/>
                  </a:cubicBezTo>
                  <a:cubicBezTo>
                    <a:pt x="2107" y="822"/>
                    <a:pt x="2143" y="881"/>
                    <a:pt x="2119" y="929"/>
                  </a:cubicBezTo>
                  <a:cubicBezTo>
                    <a:pt x="2119" y="941"/>
                    <a:pt x="2119" y="941"/>
                    <a:pt x="2107" y="953"/>
                  </a:cubicBezTo>
                  <a:lnTo>
                    <a:pt x="1441" y="2298"/>
                  </a:lnTo>
                  <a:cubicBezTo>
                    <a:pt x="1414" y="2342"/>
                    <a:pt x="1368" y="2367"/>
                    <a:pt x="1322" y="2367"/>
                  </a:cubicBezTo>
                  <a:cubicBezTo>
                    <a:pt x="1306" y="2367"/>
                    <a:pt x="1289" y="2364"/>
                    <a:pt x="1274" y="2358"/>
                  </a:cubicBezTo>
                  <a:cubicBezTo>
                    <a:pt x="1215" y="2322"/>
                    <a:pt x="1191" y="2251"/>
                    <a:pt x="1215" y="2191"/>
                  </a:cubicBezTo>
                  <a:lnTo>
                    <a:pt x="1905" y="846"/>
                  </a:lnTo>
                  <a:cubicBezTo>
                    <a:pt x="1922" y="812"/>
                    <a:pt x="1964" y="784"/>
                    <a:pt x="2008" y="784"/>
                  </a:cubicBezTo>
                  <a:close/>
                  <a:moveTo>
                    <a:pt x="1203" y="0"/>
                  </a:moveTo>
                  <a:lnTo>
                    <a:pt x="0" y="2382"/>
                  </a:lnTo>
                  <a:cubicBezTo>
                    <a:pt x="429" y="2703"/>
                    <a:pt x="917" y="2905"/>
                    <a:pt x="1334" y="3132"/>
                  </a:cubicBezTo>
                  <a:lnTo>
                    <a:pt x="2655" y="655"/>
                  </a:lnTo>
                  <a:lnTo>
                    <a:pt x="1203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772;p36">
              <a:extLst>
                <a:ext uri="{FF2B5EF4-FFF2-40B4-BE49-F238E27FC236}">
                  <a16:creationId xmlns="" xmlns:a16="http://schemas.microsoft.com/office/drawing/2014/main" id="{B7CAA689-999E-4129-8E5C-F5D5829954D3}"/>
                </a:ext>
              </a:extLst>
            </p:cNvPr>
            <p:cNvSpPr/>
            <p:nvPr/>
          </p:nvSpPr>
          <p:spPr>
            <a:xfrm>
              <a:off x="3669500" y="3553550"/>
              <a:ext cx="62525" cy="29475"/>
            </a:xfrm>
            <a:custGeom>
              <a:avLst/>
              <a:gdLst/>
              <a:ahLst/>
              <a:cxnLst/>
              <a:rect l="l" t="t" r="r" b="b"/>
              <a:pathLst>
                <a:path w="2501" h="1179" extrusionOk="0">
                  <a:moveTo>
                    <a:pt x="24" y="0"/>
                  </a:moveTo>
                  <a:cubicBezTo>
                    <a:pt x="12" y="0"/>
                    <a:pt x="0" y="0"/>
                    <a:pt x="0" y="12"/>
                  </a:cubicBezTo>
                  <a:cubicBezTo>
                    <a:pt x="0" y="24"/>
                    <a:pt x="0" y="48"/>
                    <a:pt x="12" y="48"/>
                  </a:cubicBezTo>
                  <a:lnTo>
                    <a:pt x="2465" y="1179"/>
                  </a:lnTo>
                  <a:cubicBezTo>
                    <a:pt x="2477" y="1179"/>
                    <a:pt x="2477" y="1179"/>
                    <a:pt x="2501" y="1155"/>
                  </a:cubicBezTo>
                  <a:cubicBezTo>
                    <a:pt x="2501" y="1143"/>
                    <a:pt x="2501" y="1131"/>
                    <a:pt x="2477" y="1131"/>
                  </a:cubicBezTo>
                  <a:lnTo>
                    <a:pt x="24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773;p36">
              <a:extLst>
                <a:ext uri="{FF2B5EF4-FFF2-40B4-BE49-F238E27FC236}">
                  <a16:creationId xmlns="" xmlns:a16="http://schemas.microsoft.com/office/drawing/2014/main" id="{B0FB8525-589F-4961-9113-FE58B15ACAC2}"/>
                </a:ext>
              </a:extLst>
            </p:cNvPr>
            <p:cNvSpPr/>
            <p:nvPr/>
          </p:nvSpPr>
          <p:spPr>
            <a:xfrm>
              <a:off x="3663850" y="3547300"/>
              <a:ext cx="11025" cy="11925"/>
            </a:xfrm>
            <a:custGeom>
              <a:avLst/>
              <a:gdLst/>
              <a:ahLst/>
              <a:cxnLst/>
              <a:rect l="l" t="t" r="r" b="b"/>
              <a:pathLst>
                <a:path w="441" h="477" extrusionOk="0">
                  <a:moveTo>
                    <a:pt x="60" y="0"/>
                  </a:moveTo>
                  <a:lnTo>
                    <a:pt x="0" y="393"/>
                  </a:lnTo>
                  <a:lnTo>
                    <a:pt x="357" y="476"/>
                  </a:lnTo>
                  <a:lnTo>
                    <a:pt x="441" y="214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774;p36">
              <a:extLst>
                <a:ext uri="{FF2B5EF4-FFF2-40B4-BE49-F238E27FC236}">
                  <a16:creationId xmlns="" xmlns:a16="http://schemas.microsoft.com/office/drawing/2014/main" id="{56DF89D7-9B03-4C47-8D43-271566335226}"/>
                </a:ext>
              </a:extLst>
            </p:cNvPr>
            <p:cNvSpPr/>
            <p:nvPr/>
          </p:nvSpPr>
          <p:spPr>
            <a:xfrm>
              <a:off x="3725450" y="3577050"/>
              <a:ext cx="13425" cy="10750"/>
            </a:xfrm>
            <a:custGeom>
              <a:avLst/>
              <a:gdLst/>
              <a:ahLst/>
              <a:cxnLst/>
              <a:rect l="l" t="t" r="r" b="b"/>
              <a:pathLst>
                <a:path w="537" h="430" extrusionOk="0">
                  <a:moveTo>
                    <a:pt x="108" y="1"/>
                  </a:moveTo>
                  <a:lnTo>
                    <a:pt x="1" y="251"/>
                  </a:lnTo>
                  <a:lnTo>
                    <a:pt x="322" y="429"/>
                  </a:lnTo>
                  <a:lnTo>
                    <a:pt x="536" y="84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775;p36">
              <a:extLst>
                <a:ext uri="{FF2B5EF4-FFF2-40B4-BE49-F238E27FC236}">
                  <a16:creationId xmlns="" xmlns:a16="http://schemas.microsoft.com/office/drawing/2014/main" id="{CC5242CB-07C8-4D4C-B274-F14F52970C20}"/>
                </a:ext>
              </a:extLst>
            </p:cNvPr>
            <p:cNvSpPr/>
            <p:nvPr/>
          </p:nvSpPr>
          <p:spPr>
            <a:xfrm>
              <a:off x="3659975" y="3574375"/>
              <a:ext cx="62525" cy="29500"/>
            </a:xfrm>
            <a:custGeom>
              <a:avLst/>
              <a:gdLst/>
              <a:ahLst/>
              <a:cxnLst/>
              <a:rect l="l" t="t" r="r" b="b"/>
              <a:pathLst>
                <a:path w="2501" h="1180" extrusionOk="0">
                  <a:moveTo>
                    <a:pt x="36" y="1"/>
                  </a:moveTo>
                  <a:cubicBezTo>
                    <a:pt x="24" y="1"/>
                    <a:pt x="0" y="1"/>
                    <a:pt x="0" y="13"/>
                  </a:cubicBezTo>
                  <a:cubicBezTo>
                    <a:pt x="0" y="24"/>
                    <a:pt x="0" y="48"/>
                    <a:pt x="24" y="48"/>
                  </a:cubicBezTo>
                  <a:lnTo>
                    <a:pt x="2477" y="1179"/>
                  </a:lnTo>
                  <a:cubicBezTo>
                    <a:pt x="2489" y="1179"/>
                    <a:pt x="2489" y="1179"/>
                    <a:pt x="2501" y="1156"/>
                  </a:cubicBezTo>
                  <a:cubicBezTo>
                    <a:pt x="2501" y="1144"/>
                    <a:pt x="2501" y="1132"/>
                    <a:pt x="2489" y="1132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776;p36">
              <a:extLst>
                <a:ext uri="{FF2B5EF4-FFF2-40B4-BE49-F238E27FC236}">
                  <a16:creationId xmlns="" xmlns:a16="http://schemas.microsoft.com/office/drawing/2014/main" id="{F43B0A22-E7EE-4C1E-9B69-2530738EB247}"/>
                </a:ext>
              </a:extLst>
            </p:cNvPr>
            <p:cNvSpPr/>
            <p:nvPr/>
          </p:nvSpPr>
          <p:spPr>
            <a:xfrm>
              <a:off x="3654600" y="3568125"/>
              <a:ext cx="11050" cy="11925"/>
            </a:xfrm>
            <a:custGeom>
              <a:avLst/>
              <a:gdLst/>
              <a:ahLst/>
              <a:cxnLst/>
              <a:rect l="l" t="t" r="r" b="b"/>
              <a:pathLst>
                <a:path w="442" h="477" extrusionOk="0">
                  <a:moveTo>
                    <a:pt x="60" y="1"/>
                  </a:moveTo>
                  <a:lnTo>
                    <a:pt x="1" y="394"/>
                  </a:lnTo>
                  <a:lnTo>
                    <a:pt x="358" y="477"/>
                  </a:lnTo>
                  <a:lnTo>
                    <a:pt x="441" y="215"/>
                  </a:lnTo>
                  <a:lnTo>
                    <a:pt x="60" y="1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777;p36">
              <a:extLst>
                <a:ext uri="{FF2B5EF4-FFF2-40B4-BE49-F238E27FC236}">
                  <a16:creationId xmlns="" xmlns:a16="http://schemas.microsoft.com/office/drawing/2014/main" id="{7AA4E078-D401-4EA5-A794-B1DE15F6EE00}"/>
                </a:ext>
              </a:extLst>
            </p:cNvPr>
            <p:cNvSpPr/>
            <p:nvPr/>
          </p:nvSpPr>
          <p:spPr>
            <a:xfrm>
              <a:off x="3716225" y="3597900"/>
              <a:ext cx="13425" cy="10725"/>
            </a:xfrm>
            <a:custGeom>
              <a:avLst/>
              <a:gdLst/>
              <a:ahLst/>
              <a:cxnLst/>
              <a:rect l="l" t="t" r="r" b="b"/>
              <a:pathLst>
                <a:path w="537" h="429" extrusionOk="0">
                  <a:moveTo>
                    <a:pt x="108" y="0"/>
                  </a:moveTo>
                  <a:lnTo>
                    <a:pt x="1" y="250"/>
                  </a:lnTo>
                  <a:lnTo>
                    <a:pt x="310" y="429"/>
                  </a:lnTo>
                  <a:lnTo>
                    <a:pt x="536" y="84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778;p36">
              <a:extLst>
                <a:ext uri="{FF2B5EF4-FFF2-40B4-BE49-F238E27FC236}">
                  <a16:creationId xmlns="" xmlns:a16="http://schemas.microsoft.com/office/drawing/2014/main" id="{DEC5F9FB-4839-418E-B0DF-653B7442BE3D}"/>
                </a:ext>
              </a:extLst>
            </p:cNvPr>
            <p:cNvSpPr/>
            <p:nvPr/>
          </p:nvSpPr>
          <p:spPr>
            <a:xfrm>
              <a:off x="3523650" y="3659300"/>
              <a:ext cx="27700" cy="16475"/>
            </a:xfrm>
            <a:custGeom>
              <a:avLst/>
              <a:gdLst/>
              <a:ahLst/>
              <a:cxnLst/>
              <a:rect l="l" t="t" r="r" b="b"/>
              <a:pathLst>
                <a:path w="1108" h="659" extrusionOk="0">
                  <a:moveTo>
                    <a:pt x="699" y="1"/>
                  </a:moveTo>
                  <a:cubicBezTo>
                    <a:pt x="547" y="1"/>
                    <a:pt x="378" y="64"/>
                    <a:pt x="250" y="128"/>
                  </a:cubicBezTo>
                  <a:cubicBezTo>
                    <a:pt x="119" y="199"/>
                    <a:pt x="0" y="354"/>
                    <a:pt x="36" y="497"/>
                  </a:cubicBezTo>
                  <a:cubicBezTo>
                    <a:pt x="75" y="613"/>
                    <a:pt x="200" y="659"/>
                    <a:pt x="316" y="659"/>
                  </a:cubicBezTo>
                  <a:cubicBezTo>
                    <a:pt x="343" y="659"/>
                    <a:pt x="369" y="656"/>
                    <a:pt x="393" y="652"/>
                  </a:cubicBezTo>
                  <a:cubicBezTo>
                    <a:pt x="536" y="604"/>
                    <a:pt x="631" y="497"/>
                    <a:pt x="738" y="414"/>
                  </a:cubicBezTo>
                  <a:cubicBezTo>
                    <a:pt x="869" y="283"/>
                    <a:pt x="1107" y="116"/>
                    <a:pt x="834" y="21"/>
                  </a:cubicBezTo>
                  <a:cubicBezTo>
                    <a:pt x="791" y="7"/>
                    <a:pt x="746" y="1"/>
                    <a:pt x="699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779;p36">
              <a:extLst>
                <a:ext uri="{FF2B5EF4-FFF2-40B4-BE49-F238E27FC236}">
                  <a16:creationId xmlns="" xmlns:a16="http://schemas.microsoft.com/office/drawing/2014/main" id="{7B9A28B6-6BED-4FB9-A087-19D0253CA0B4}"/>
                </a:ext>
              </a:extLst>
            </p:cNvPr>
            <p:cNvSpPr/>
            <p:nvPr/>
          </p:nvSpPr>
          <p:spPr>
            <a:xfrm>
              <a:off x="3524825" y="3606575"/>
              <a:ext cx="23550" cy="57425"/>
            </a:xfrm>
            <a:custGeom>
              <a:avLst/>
              <a:gdLst/>
              <a:ahLst/>
              <a:cxnLst/>
              <a:rect l="l" t="t" r="r" b="b"/>
              <a:pathLst>
                <a:path w="942" h="2297" extrusionOk="0">
                  <a:moveTo>
                    <a:pt x="53" y="0"/>
                  </a:moveTo>
                  <a:cubicBezTo>
                    <a:pt x="46" y="0"/>
                    <a:pt x="40" y="3"/>
                    <a:pt x="37" y="10"/>
                  </a:cubicBezTo>
                  <a:cubicBezTo>
                    <a:pt x="25" y="10"/>
                    <a:pt x="1" y="34"/>
                    <a:pt x="25" y="46"/>
                  </a:cubicBezTo>
                  <a:lnTo>
                    <a:pt x="37" y="70"/>
                  </a:lnTo>
                  <a:cubicBezTo>
                    <a:pt x="72" y="118"/>
                    <a:pt x="96" y="165"/>
                    <a:pt x="132" y="225"/>
                  </a:cubicBezTo>
                  <a:cubicBezTo>
                    <a:pt x="465" y="927"/>
                    <a:pt x="703" y="1570"/>
                    <a:pt x="870" y="2273"/>
                  </a:cubicBezTo>
                  <a:cubicBezTo>
                    <a:pt x="870" y="2285"/>
                    <a:pt x="882" y="2296"/>
                    <a:pt x="906" y="2296"/>
                  </a:cubicBezTo>
                  <a:cubicBezTo>
                    <a:pt x="918" y="2296"/>
                    <a:pt x="930" y="2285"/>
                    <a:pt x="941" y="2249"/>
                  </a:cubicBezTo>
                  <a:cubicBezTo>
                    <a:pt x="763" y="1558"/>
                    <a:pt x="525" y="903"/>
                    <a:pt x="179" y="201"/>
                  </a:cubicBezTo>
                  <a:cubicBezTo>
                    <a:pt x="156" y="141"/>
                    <a:pt x="132" y="94"/>
                    <a:pt x="96" y="34"/>
                  </a:cubicBezTo>
                  <a:lnTo>
                    <a:pt x="84" y="22"/>
                  </a:lnTo>
                  <a:cubicBezTo>
                    <a:pt x="84" y="14"/>
                    <a:pt x="67" y="0"/>
                    <a:pt x="53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80;p36">
              <a:extLst>
                <a:ext uri="{FF2B5EF4-FFF2-40B4-BE49-F238E27FC236}">
                  <a16:creationId xmlns="" xmlns:a16="http://schemas.microsoft.com/office/drawing/2014/main" id="{AF47A108-06D6-433D-80DA-4BC7F229FB40}"/>
                </a:ext>
              </a:extLst>
            </p:cNvPr>
            <p:cNvSpPr/>
            <p:nvPr/>
          </p:nvSpPr>
          <p:spPr>
            <a:xfrm>
              <a:off x="3525725" y="3583675"/>
              <a:ext cx="66700" cy="60675"/>
            </a:xfrm>
            <a:custGeom>
              <a:avLst/>
              <a:gdLst/>
              <a:ahLst/>
              <a:cxnLst/>
              <a:rect l="l" t="t" r="r" b="b"/>
              <a:pathLst>
                <a:path w="2668" h="2427" extrusionOk="0">
                  <a:moveTo>
                    <a:pt x="1621" y="1"/>
                  </a:moveTo>
                  <a:cubicBezTo>
                    <a:pt x="1617" y="1"/>
                    <a:pt x="1614" y="4"/>
                    <a:pt x="1608" y="10"/>
                  </a:cubicBezTo>
                  <a:cubicBezTo>
                    <a:pt x="1144" y="414"/>
                    <a:pt x="596" y="724"/>
                    <a:pt x="12" y="926"/>
                  </a:cubicBezTo>
                  <a:cubicBezTo>
                    <a:pt x="1" y="926"/>
                    <a:pt x="1" y="950"/>
                    <a:pt x="1" y="962"/>
                  </a:cubicBezTo>
                  <a:cubicBezTo>
                    <a:pt x="1" y="986"/>
                    <a:pt x="24" y="986"/>
                    <a:pt x="48" y="986"/>
                  </a:cubicBezTo>
                  <a:cubicBezTo>
                    <a:pt x="620" y="784"/>
                    <a:pt x="1155" y="474"/>
                    <a:pt x="1620" y="93"/>
                  </a:cubicBezTo>
                  <a:lnTo>
                    <a:pt x="1620" y="105"/>
                  </a:lnTo>
                  <a:cubicBezTo>
                    <a:pt x="1679" y="248"/>
                    <a:pt x="1727" y="403"/>
                    <a:pt x="1786" y="545"/>
                  </a:cubicBezTo>
                  <a:cubicBezTo>
                    <a:pt x="2048" y="1200"/>
                    <a:pt x="2334" y="1831"/>
                    <a:pt x="2608" y="2415"/>
                  </a:cubicBezTo>
                  <a:cubicBezTo>
                    <a:pt x="2608" y="2415"/>
                    <a:pt x="2620" y="2427"/>
                    <a:pt x="2632" y="2427"/>
                  </a:cubicBezTo>
                  <a:cubicBezTo>
                    <a:pt x="2668" y="2415"/>
                    <a:pt x="2668" y="2391"/>
                    <a:pt x="2668" y="2391"/>
                  </a:cubicBezTo>
                  <a:cubicBezTo>
                    <a:pt x="2394" y="1819"/>
                    <a:pt x="2120" y="1188"/>
                    <a:pt x="1846" y="534"/>
                  </a:cubicBezTo>
                  <a:cubicBezTo>
                    <a:pt x="1786" y="391"/>
                    <a:pt x="1739" y="236"/>
                    <a:pt x="1679" y="93"/>
                  </a:cubicBezTo>
                  <a:lnTo>
                    <a:pt x="1667" y="33"/>
                  </a:lnTo>
                  <a:cubicBezTo>
                    <a:pt x="1656" y="33"/>
                    <a:pt x="1656" y="10"/>
                    <a:pt x="1644" y="10"/>
                  </a:cubicBezTo>
                  <a:cubicBezTo>
                    <a:pt x="1632" y="4"/>
                    <a:pt x="1626" y="1"/>
                    <a:pt x="1621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781;p36">
              <a:extLst>
                <a:ext uri="{FF2B5EF4-FFF2-40B4-BE49-F238E27FC236}">
                  <a16:creationId xmlns="" xmlns:a16="http://schemas.microsoft.com/office/drawing/2014/main" id="{494725F3-9318-4024-A319-39A303A59E16}"/>
                </a:ext>
              </a:extLst>
            </p:cNvPr>
            <p:cNvSpPr/>
            <p:nvPr/>
          </p:nvSpPr>
          <p:spPr>
            <a:xfrm>
              <a:off x="3573350" y="3641275"/>
              <a:ext cx="23250" cy="15050"/>
            </a:xfrm>
            <a:custGeom>
              <a:avLst/>
              <a:gdLst/>
              <a:ahLst/>
              <a:cxnLst/>
              <a:rect l="l" t="t" r="r" b="b"/>
              <a:pathLst>
                <a:path w="930" h="602" extrusionOk="0">
                  <a:moveTo>
                    <a:pt x="608" y="1"/>
                  </a:moveTo>
                  <a:cubicBezTo>
                    <a:pt x="428" y="1"/>
                    <a:pt x="228" y="113"/>
                    <a:pt x="120" y="242"/>
                  </a:cubicBezTo>
                  <a:cubicBezTo>
                    <a:pt x="60" y="313"/>
                    <a:pt x="1" y="420"/>
                    <a:pt x="48" y="504"/>
                  </a:cubicBezTo>
                  <a:cubicBezTo>
                    <a:pt x="68" y="574"/>
                    <a:pt x="147" y="602"/>
                    <a:pt x="214" y="602"/>
                  </a:cubicBezTo>
                  <a:cubicBezTo>
                    <a:pt x="227" y="602"/>
                    <a:pt x="239" y="601"/>
                    <a:pt x="251" y="599"/>
                  </a:cubicBezTo>
                  <a:cubicBezTo>
                    <a:pt x="334" y="587"/>
                    <a:pt x="405" y="539"/>
                    <a:pt x="477" y="492"/>
                  </a:cubicBezTo>
                  <a:cubicBezTo>
                    <a:pt x="572" y="420"/>
                    <a:pt x="929" y="75"/>
                    <a:pt x="715" y="15"/>
                  </a:cubicBezTo>
                  <a:cubicBezTo>
                    <a:pt x="681" y="5"/>
                    <a:pt x="645" y="1"/>
                    <a:pt x="608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82;p36">
              <a:extLst>
                <a:ext uri="{FF2B5EF4-FFF2-40B4-BE49-F238E27FC236}">
                  <a16:creationId xmlns="" xmlns:a16="http://schemas.microsoft.com/office/drawing/2014/main" id="{A4B7F765-CD91-469B-B149-D9DB75A9C9E7}"/>
                </a:ext>
              </a:extLst>
            </p:cNvPr>
            <p:cNvSpPr/>
            <p:nvPr/>
          </p:nvSpPr>
          <p:spPr>
            <a:xfrm>
              <a:off x="3532875" y="3600875"/>
              <a:ext cx="41100" cy="21150"/>
            </a:xfrm>
            <a:custGeom>
              <a:avLst/>
              <a:gdLst/>
              <a:ahLst/>
              <a:cxnLst/>
              <a:rect l="l" t="t" r="r" b="b"/>
              <a:pathLst>
                <a:path w="1644" h="846" extrusionOk="0">
                  <a:moveTo>
                    <a:pt x="1608" y="0"/>
                  </a:moveTo>
                  <a:cubicBezTo>
                    <a:pt x="1179" y="429"/>
                    <a:pt x="548" y="619"/>
                    <a:pt x="0" y="786"/>
                  </a:cubicBezTo>
                  <a:lnTo>
                    <a:pt x="12" y="846"/>
                  </a:lnTo>
                  <a:cubicBezTo>
                    <a:pt x="560" y="667"/>
                    <a:pt x="1203" y="477"/>
                    <a:pt x="1643" y="36"/>
                  </a:cubicBezTo>
                  <a:lnTo>
                    <a:pt x="1608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83;p36">
              <a:extLst>
                <a:ext uri="{FF2B5EF4-FFF2-40B4-BE49-F238E27FC236}">
                  <a16:creationId xmlns="" xmlns:a16="http://schemas.microsoft.com/office/drawing/2014/main" id="{1F7EE69F-ABE5-4827-8AD6-48A80BA31859}"/>
                </a:ext>
              </a:extLst>
            </p:cNvPr>
            <p:cNvSpPr/>
            <p:nvPr/>
          </p:nvSpPr>
          <p:spPr>
            <a:xfrm>
              <a:off x="3720700" y="3618250"/>
              <a:ext cx="24575" cy="16250"/>
            </a:xfrm>
            <a:custGeom>
              <a:avLst/>
              <a:gdLst/>
              <a:ahLst/>
              <a:cxnLst/>
              <a:rect l="l" t="t" r="r" b="b"/>
              <a:pathLst>
                <a:path w="983" h="650" extrusionOk="0">
                  <a:moveTo>
                    <a:pt x="296" y="1"/>
                  </a:moveTo>
                  <a:cubicBezTo>
                    <a:pt x="209" y="1"/>
                    <a:pt x="125" y="29"/>
                    <a:pt x="72" y="103"/>
                  </a:cubicBezTo>
                  <a:cubicBezTo>
                    <a:pt x="0" y="222"/>
                    <a:pt x="60" y="389"/>
                    <a:pt x="167" y="472"/>
                  </a:cubicBezTo>
                  <a:cubicBezTo>
                    <a:pt x="274" y="567"/>
                    <a:pt x="417" y="579"/>
                    <a:pt x="572" y="615"/>
                  </a:cubicBezTo>
                  <a:cubicBezTo>
                    <a:pt x="655" y="625"/>
                    <a:pt x="752" y="649"/>
                    <a:pt x="826" y="649"/>
                  </a:cubicBezTo>
                  <a:cubicBezTo>
                    <a:pt x="923" y="649"/>
                    <a:pt x="983" y="609"/>
                    <a:pt x="929" y="448"/>
                  </a:cubicBezTo>
                  <a:cubicBezTo>
                    <a:pt x="869" y="270"/>
                    <a:pt x="655" y="115"/>
                    <a:pt x="488" y="43"/>
                  </a:cubicBezTo>
                  <a:cubicBezTo>
                    <a:pt x="431" y="18"/>
                    <a:pt x="363" y="1"/>
                    <a:pt x="296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784;p36">
              <a:extLst>
                <a:ext uri="{FF2B5EF4-FFF2-40B4-BE49-F238E27FC236}">
                  <a16:creationId xmlns="" xmlns:a16="http://schemas.microsoft.com/office/drawing/2014/main" id="{F75873FA-F2B9-4E95-A36A-101A480BB899}"/>
                </a:ext>
              </a:extLst>
            </p:cNvPr>
            <p:cNvSpPr/>
            <p:nvPr/>
          </p:nvSpPr>
          <p:spPr>
            <a:xfrm>
              <a:off x="3741825" y="3582300"/>
              <a:ext cx="34250" cy="52225"/>
            </a:xfrm>
            <a:custGeom>
              <a:avLst/>
              <a:gdLst/>
              <a:ahLst/>
              <a:cxnLst/>
              <a:rect l="l" t="t" r="r" b="b"/>
              <a:pathLst>
                <a:path w="1370" h="2089" extrusionOk="0">
                  <a:moveTo>
                    <a:pt x="1334" y="0"/>
                  </a:moveTo>
                  <a:cubicBezTo>
                    <a:pt x="1322" y="0"/>
                    <a:pt x="1307" y="11"/>
                    <a:pt x="1298" y="29"/>
                  </a:cubicBezTo>
                  <a:cubicBezTo>
                    <a:pt x="1274" y="100"/>
                    <a:pt x="1239" y="160"/>
                    <a:pt x="1215" y="219"/>
                  </a:cubicBezTo>
                  <a:cubicBezTo>
                    <a:pt x="858" y="898"/>
                    <a:pt x="477" y="1481"/>
                    <a:pt x="24" y="2029"/>
                  </a:cubicBezTo>
                  <a:cubicBezTo>
                    <a:pt x="0" y="2041"/>
                    <a:pt x="0" y="2065"/>
                    <a:pt x="24" y="2077"/>
                  </a:cubicBezTo>
                  <a:cubicBezTo>
                    <a:pt x="24" y="2089"/>
                    <a:pt x="24" y="2089"/>
                    <a:pt x="36" y="2089"/>
                  </a:cubicBezTo>
                  <a:cubicBezTo>
                    <a:pt x="48" y="2089"/>
                    <a:pt x="48" y="2089"/>
                    <a:pt x="60" y="2077"/>
                  </a:cubicBezTo>
                  <a:cubicBezTo>
                    <a:pt x="524" y="1529"/>
                    <a:pt x="917" y="946"/>
                    <a:pt x="1274" y="243"/>
                  </a:cubicBezTo>
                  <a:cubicBezTo>
                    <a:pt x="1298" y="172"/>
                    <a:pt x="1322" y="112"/>
                    <a:pt x="1358" y="53"/>
                  </a:cubicBezTo>
                  <a:cubicBezTo>
                    <a:pt x="1370" y="41"/>
                    <a:pt x="1358" y="29"/>
                    <a:pt x="1346" y="5"/>
                  </a:cubicBezTo>
                  <a:cubicBezTo>
                    <a:pt x="1343" y="2"/>
                    <a:pt x="1339" y="0"/>
                    <a:pt x="1334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785;p36">
              <a:extLst>
                <a:ext uri="{FF2B5EF4-FFF2-40B4-BE49-F238E27FC236}">
                  <a16:creationId xmlns="" xmlns:a16="http://schemas.microsoft.com/office/drawing/2014/main" id="{F0586C5E-620A-43A7-A70A-E168F8AF4BA7}"/>
                </a:ext>
              </a:extLst>
            </p:cNvPr>
            <p:cNvSpPr/>
            <p:nvPr/>
          </p:nvSpPr>
          <p:spPr>
            <a:xfrm>
              <a:off x="3774575" y="3582425"/>
              <a:ext cx="44075" cy="75925"/>
            </a:xfrm>
            <a:custGeom>
              <a:avLst/>
              <a:gdLst/>
              <a:ahLst/>
              <a:cxnLst/>
              <a:rect l="l" t="t" r="r" b="b"/>
              <a:pathLst>
                <a:path w="1763" h="3037" extrusionOk="0">
                  <a:moveTo>
                    <a:pt x="48" y="0"/>
                  </a:moveTo>
                  <a:cubicBezTo>
                    <a:pt x="36" y="0"/>
                    <a:pt x="12" y="0"/>
                    <a:pt x="0" y="24"/>
                  </a:cubicBezTo>
                  <a:cubicBezTo>
                    <a:pt x="0" y="36"/>
                    <a:pt x="0" y="48"/>
                    <a:pt x="12" y="60"/>
                  </a:cubicBezTo>
                  <a:cubicBezTo>
                    <a:pt x="512" y="417"/>
                    <a:pt x="1072" y="679"/>
                    <a:pt x="1667" y="810"/>
                  </a:cubicBezTo>
                  <a:lnTo>
                    <a:pt x="1667" y="822"/>
                  </a:lnTo>
                  <a:lnTo>
                    <a:pt x="1405" y="1226"/>
                  </a:lnTo>
                  <a:cubicBezTo>
                    <a:pt x="1024" y="1834"/>
                    <a:pt x="703" y="2429"/>
                    <a:pt x="393" y="3000"/>
                  </a:cubicBezTo>
                  <a:cubicBezTo>
                    <a:pt x="369" y="3012"/>
                    <a:pt x="393" y="3024"/>
                    <a:pt x="405" y="3036"/>
                  </a:cubicBezTo>
                  <a:lnTo>
                    <a:pt x="417" y="3036"/>
                  </a:lnTo>
                  <a:cubicBezTo>
                    <a:pt x="441" y="3036"/>
                    <a:pt x="453" y="3036"/>
                    <a:pt x="453" y="3000"/>
                  </a:cubicBezTo>
                  <a:cubicBezTo>
                    <a:pt x="762" y="2441"/>
                    <a:pt x="1084" y="1846"/>
                    <a:pt x="1465" y="1238"/>
                  </a:cubicBezTo>
                  <a:lnTo>
                    <a:pt x="1727" y="834"/>
                  </a:lnTo>
                  <a:lnTo>
                    <a:pt x="1762" y="798"/>
                  </a:lnTo>
                  <a:lnTo>
                    <a:pt x="1762" y="762"/>
                  </a:lnTo>
                  <a:cubicBezTo>
                    <a:pt x="1738" y="762"/>
                    <a:pt x="1738" y="750"/>
                    <a:pt x="1727" y="750"/>
                  </a:cubicBezTo>
                  <a:cubicBezTo>
                    <a:pt x="1131" y="619"/>
                    <a:pt x="548" y="357"/>
                    <a:pt x="48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786;p36">
              <a:extLst>
                <a:ext uri="{FF2B5EF4-FFF2-40B4-BE49-F238E27FC236}">
                  <a16:creationId xmlns="" xmlns:a16="http://schemas.microsoft.com/office/drawing/2014/main" id="{25F15CC4-4985-440B-9B0F-92187BAC2505}"/>
                </a:ext>
              </a:extLst>
            </p:cNvPr>
            <p:cNvSpPr/>
            <p:nvPr/>
          </p:nvSpPr>
          <p:spPr>
            <a:xfrm>
              <a:off x="3765350" y="3647525"/>
              <a:ext cx="21475" cy="11900"/>
            </a:xfrm>
            <a:custGeom>
              <a:avLst/>
              <a:gdLst/>
              <a:ahLst/>
              <a:cxnLst/>
              <a:rect l="l" t="t" r="r" b="b"/>
              <a:pathLst>
                <a:path w="859" h="476" extrusionOk="0">
                  <a:moveTo>
                    <a:pt x="249" y="1"/>
                  </a:moveTo>
                  <a:cubicBezTo>
                    <a:pt x="162" y="1"/>
                    <a:pt x="88" y="30"/>
                    <a:pt x="48" y="111"/>
                  </a:cubicBezTo>
                  <a:cubicBezTo>
                    <a:pt x="0" y="182"/>
                    <a:pt x="36" y="277"/>
                    <a:pt x="83" y="337"/>
                  </a:cubicBezTo>
                  <a:cubicBezTo>
                    <a:pt x="143" y="396"/>
                    <a:pt x="226" y="420"/>
                    <a:pt x="298" y="432"/>
                  </a:cubicBezTo>
                  <a:cubicBezTo>
                    <a:pt x="350" y="450"/>
                    <a:pt x="492" y="475"/>
                    <a:pt x="616" y="475"/>
                  </a:cubicBezTo>
                  <a:cubicBezTo>
                    <a:pt x="747" y="475"/>
                    <a:pt x="858" y="447"/>
                    <a:pt x="822" y="349"/>
                  </a:cubicBezTo>
                  <a:cubicBezTo>
                    <a:pt x="750" y="158"/>
                    <a:pt x="488" y="15"/>
                    <a:pt x="298" y="4"/>
                  </a:cubicBezTo>
                  <a:cubicBezTo>
                    <a:pt x="281" y="2"/>
                    <a:pt x="265" y="1"/>
                    <a:pt x="249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787;p36">
              <a:extLst>
                <a:ext uri="{FF2B5EF4-FFF2-40B4-BE49-F238E27FC236}">
                  <a16:creationId xmlns="" xmlns:a16="http://schemas.microsoft.com/office/drawing/2014/main" id="{AA5A7765-55A9-4784-BE28-009F86D06D28}"/>
                </a:ext>
              </a:extLst>
            </p:cNvPr>
            <p:cNvSpPr/>
            <p:nvPr/>
          </p:nvSpPr>
          <p:spPr>
            <a:xfrm>
              <a:off x="3767725" y="3596400"/>
              <a:ext cx="40500" cy="22350"/>
            </a:xfrm>
            <a:custGeom>
              <a:avLst/>
              <a:gdLst/>
              <a:ahLst/>
              <a:cxnLst/>
              <a:rect l="l" t="t" r="r" b="b"/>
              <a:pathLst>
                <a:path w="1620" h="894" extrusionOk="0">
                  <a:moveTo>
                    <a:pt x="36" y="1"/>
                  </a:moveTo>
                  <a:lnTo>
                    <a:pt x="0" y="60"/>
                  </a:lnTo>
                  <a:cubicBezTo>
                    <a:pt x="477" y="394"/>
                    <a:pt x="989" y="798"/>
                    <a:pt x="1620" y="894"/>
                  </a:cubicBezTo>
                  <a:lnTo>
                    <a:pt x="1620" y="810"/>
                  </a:lnTo>
                  <a:cubicBezTo>
                    <a:pt x="1024" y="727"/>
                    <a:pt x="500" y="334"/>
                    <a:pt x="36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788;p36">
              <a:extLst>
                <a:ext uri="{FF2B5EF4-FFF2-40B4-BE49-F238E27FC236}">
                  <a16:creationId xmlns="" xmlns:a16="http://schemas.microsoft.com/office/drawing/2014/main" id="{D504387B-5A3B-4A8C-ABE9-E99CE00426A8}"/>
                </a:ext>
              </a:extLst>
            </p:cNvPr>
            <p:cNvSpPr/>
            <p:nvPr/>
          </p:nvSpPr>
          <p:spPr>
            <a:xfrm>
              <a:off x="3720700" y="3780775"/>
              <a:ext cx="24575" cy="16250"/>
            </a:xfrm>
            <a:custGeom>
              <a:avLst/>
              <a:gdLst/>
              <a:ahLst/>
              <a:cxnLst/>
              <a:rect l="l" t="t" r="r" b="b"/>
              <a:pathLst>
                <a:path w="983" h="650" extrusionOk="0">
                  <a:moveTo>
                    <a:pt x="296" y="0"/>
                  </a:moveTo>
                  <a:cubicBezTo>
                    <a:pt x="209" y="0"/>
                    <a:pt x="125" y="29"/>
                    <a:pt x="72" y="103"/>
                  </a:cubicBezTo>
                  <a:cubicBezTo>
                    <a:pt x="0" y="222"/>
                    <a:pt x="60" y="389"/>
                    <a:pt x="167" y="484"/>
                  </a:cubicBezTo>
                  <a:cubicBezTo>
                    <a:pt x="274" y="567"/>
                    <a:pt x="417" y="579"/>
                    <a:pt x="572" y="615"/>
                  </a:cubicBezTo>
                  <a:cubicBezTo>
                    <a:pt x="655" y="625"/>
                    <a:pt x="752" y="649"/>
                    <a:pt x="826" y="649"/>
                  </a:cubicBezTo>
                  <a:cubicBezTo>
                    <a:pt x="923" y="649"/>
                    <a:pt x="983" y="609"/>
                    <a:pt x="929" y="448"/>
                  </a:cubicBezTo>
                  <a:cubicBezTo>
                    <a:pt x="869" y="270"/>
                    <a:pt x="655" y="127"/>
                    <a:pt x="488" y="43"/>
                  </a:cubicBezTo>
                  <a:cubicBezTo>
                    <a:pt x="431" y="17"/>
                    <a:pt x="363" y="0"/>
                    <a:pt x="296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789;p36">
              <a:extLst>
                <a:ext uri="{FF2B5EF4-FFF2-40B4-BE49-F238E27FC236}">
                  <a16:creationId xmlns="" xmlns:a16="http://schemas.microsoft.com/office/drawing/2014/main" id="{2B1BFB52-9C04-4764-AACF-D1103A945814}"/>
                </a:ext>
              </a:extLst>
            </p:cNvPr>
            <p:cNvSpPr/>
            <p:nvPr/>
          </p:nvSpPr>
          <p:spPr>
            <a:xfrm>
              <a:off x="3741825" y="3744975"/>
              <a:ext cx="34250" cy="52375"/>
            </a:xfrm>
            <a:custGeom>
              <a:avLst/>
              <a:gdLst/>
              <a:ahLst/>
              <a:cxnLst/>
              <a:rect l="l" t="t" r="r" b="b"/>
              <a:pathLst>
                <a:path w="1370" h="2095" extrusionOk="0">
                  <a:moveTo>
                    <a:pt x="1332" y="1"/>
                  </a:moveTo>
                  <a:cubicBezTo>
                    <a:pt x="1320" y="1"/>
                    <a:pt x="1306" y="15"/>
                    <a:pt x="1298" y="23"/>
                  </a:cubicBezTo>
                  <a:cubicBezTo>
                    <a:pt x="1274" y="94"/>
                    <a:pt x="1239" y="154"/>
                    <a:pt x="1215" y="213"/>
                  </a:cubicBezTo>
                  <a:cubicBezTo>
                    <a:pt x="858" y="904"/>
                    <a:pt x="477" y="1475"/>
                    <a:pt x="24" y="2035"/>
                  </a:cubicBezTo>
                  <a:cubicBezTo>
                    <a:pt x="0" y="2047"/>
                    <a:pt x="0" y="2059"/>
                    <a:pt x="24" y="2071"/>
                  </a:cubicBezTo>
                  <a:cubicBezTo>
                    <a:pt x="24" y="2094"/>
                    <a:pt x="24" y="2094"/>
                    <a:pt x="36" y="2094"/>
                  </a:cubicBezTo>
                  <a:cubicBezTo>
                    <a:pt x="48" y="2094"/>
                    <a:pt x="48" y="2071"/>
                    <a:pt x="60" y="2071"/>
                  </a:cubicBezTo>
                  <a:cubicBezTo>
                    <a:pt x="524" y="1523"/>
                    <a:pt x="917" y="940"/>
                    <a:pt x="1274" y="237"/>
                  </a:cubicBezTo>
                  <a:cubicBezTo>
                    <a:pt x="1298" y="166"/>
                    <a:pt x="1322" y="106"/>
                    <a:pt x="1358" y="47"/>
                  </a:cubicBezTo>
                  <a:cubicBezTo>
                    <a:pt x="1370" y="35"/>
                    <a:pt x="1358" y="23"/>
                    <a:pt x="1346" y="11"/>
                  </a:cubicBezTo>
                  <a:cubicBezTo>
                    <a:pt x="1342" y="3"/>
                    <a:pt x="1337" y="1"/>
                    <a:pt x="1332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790;p36">
              <a:extLst>
                <a:ext uri="{FF2B5EF4-FFF2-40B4-BE49-F238E27FC236}">
                  <a16:creationId xmlns="" xmlns:a16="http://schemas.microsoft.com/office/drawing/2014/main" id="{B6FEF49F-05C5-4E74-86C5-610051FEBFD1}"/>
                </a:ext>
              </a:extLst>
            </p:cNvPr>
            <p:cNvSpPr/>
            <p:nvPr/>
          </p:nvSpPr>
          <p:spPr>
            <a:xfrm>
              <a:off x="3774575" y="3745225"/>
              <a:ext cx="44075" cy="75925"/>
            </a:xfrm>
            <a:custGeom>
              <a:avLst/>
              <a:gdLst/>
              <a:ahLst/>
              <a:cxnLst/>
              <a:rect l="l" t="t" r="r" b="b"/>
              <a:pathLst>
                <a:path w="1763" h="3037" extrusionOk="0">
                  <a:moveTo>
                    <a:pt x="48" y="1"/>
                  </a:moveTo>
                  <a:cubicBezTo>
                    <a:pt x="36" y="1"/>
                    <a:pt x="12" y="1"/>
                    <a:pt x="0" y="13"/>
                  </a:cubicBezTo>
                  <a:cubicBezTo>
                    <a:pt x="0" y="25"/>
                    <a:pt x="0" y="37"/>
                    <a:pt x="12" y="60"/>
                  </a:cubicBezTo>
                  <a:cubicBezTo>
                    <a:pt x="512" y="418"/>
                    <a:pt x="1072" y="668"/>
                    <a:pt x="1667" y="799"/>
                  </a:cubicBezTo>
                  <a:lnTo>
                    <a:pt x="1667" y="810"/>
                  </a:lnTo>
                  <a:lnTo>
                    <a:pt x="1405" y="1215"/>
                  </a:lnTo>
                  <a:cubicBezTo>
                    <a:pt x="1024" y="1822"/>
                    <a:pt x="703" y="2418"/>
                    <a:pt x="393" y="2989"/>
                  </a:cubicBezTo>
                  <a:cubicBezTo>
                    <a:pt x="369" y="3001"/>
                    <a:pt x="393" y="3013"/>
                    <a:pt x="405" y="3037"/>
                  </a:cubicBezTo>
                  <a:lnTo>
                    <a:pt x="417" y="3037"/>
                  </a:lnTo>
                  <a:cubicBezTo>
                    <a:pt x="441" y="3037"/>
                    <a:pt x="453" y="3013"/>
                    <a:pt x="453" y="3001"/>
                  </a:cubicBezTo>
                  <a:cubicBezTo>
                    <a:pt x="762" y="2454"/>
                    <a:pt x="1084" y="1858"/>
                    <a:pt x="1465" y="1251"/>
                  </a:cubicBezTo>
                  <a:cubicBezTo>
                    <a:pt x="1548" y="1096"/>
                    <a:pt x="1643" y="977"/>
                    <a:pt x="1727" y="846"/>
                  </a:cubicBezTo>
                  <a:lnTo>
                    <a:pt x="1762" y="787"/>
                  </a:lnTo>
                  <a:lnTo>
                    <a:pt x="1762" y="751"/>
                  </a:lnTo>
                  <a:cubicBezTo>
                    <a:pt x="1738" y="751"/>
                    <a:pt x="1738" y="739"/>
                    <a:pt x="1727" y="739"/>
                  </a:cubicBezTo>
                  <a:cubicBezTo>
                    <a:pt x="1131" y="608"/>
                    <a:pt x="548" y="358"/>
                    <a:pt x="48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791;p36">
              <a:extLst>
                <a:ext uri="{FF2B5EF4-FFF2-40B4-BE49-F238E27FC236}">
                  <a16:creationId xmlns="" xmlns:a16="http://schemas.microsoft.com/office/drawing/2014/main" id="{A9C097C2-DC4F-41E9-B56D-F8EAECF8E5AB}"/>
                </a:ext>
              </a:extLst>
            </p:cNvPr>
            <p:cNvSpPr/>
            <p:nvPr/>
          </p:nvSpPr>
          <p:spPr>
            <a:xfrm>
              <a:off x="3765350" y="3810075"/>
              <a:ext cx="21500" cy="11900"/>
            </a:xfrm>
            <a:custGeom>
              <a:avLst/>
              <a:gdLst/>
              <a:ahLst/>
              <a:cxnLst/>
              <a:rect l="l" t="t" r="r" b="b"/>
              <a:pathLst>
                <a:path w="860" h="476" extrusionOk="0">
                  <a:moveTo>
                    <a:pt x="258" y="0"/>
                  </a:moveTo>
                  <a:cubicBezTo>
                    <a:pt x="168" y="0"/>
                    <a:pt x="89" y="37"/>
                    <a:pt x="48" y="110"/>
                  </a:cubicBezTo>
                  <a:cubicBezTo>
                    <a:pt x="0" y="181"/>
                    <a:pt x="36" y="276"/>
                    <a:pt x="83" y="336"/>
                  </a:cubicBezTo>
                  <a:cubicBezTo>
                    <a:pt x="143" y="395"/>
                    <a:pt x="226" y="419"/>
                    <a:pt x="298" y="443"/>
                  </a:cubicBezTo>
                  <a:cubicBezTo>
                    <a:pt x="348" y="454"/>
                    <a:pt x="483" y="476"/>
                    <a:pt x="604" y="476"/>
                  </a:cubicBezTo>
                  <a:cubicBezTo>
                    <a:pt x="741" y="476"/>
                    <a:pt x="859" y="448"/>
                    <a:pt x="822" y="348"/>
                  </a:cubicBezTo>
                  <a:cubicBezTo>
                    <a:pt x="750" y="157"/>
                    <a:pt x="488" y="26"/>
                    <a:pt x="298" y="2"/>
                  </a:cubicBezTo>
                  <a:cubicBezTo>
                    <a:pt x="284" y="1"/>
                    <a:pt x="271" y="0"/>
                    <a:pt x="258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792;p36">
              <a:extLst>
                <a:ext uri="{FF2B5EF4-FFF2-40B4-BE49-F238E27FC236}">
                  <a16:creationId xmlns="" xmlns:a16="http://schemas.microsoft.com/office/drawing/2014/main" id="{E1945791-B297-42A6-9330-1227ED9A2E0E}"/>
                </a:ext>
              </a:extLst>
            </p:cNvPr>
            <p:cNvSpPr/>
            <p:nvPr/>
          </p:nvSpPr>
          <p:spPr>
            <a:xfrm>
              <a:off x="3767725" y="3758925"/>
              <a:ext cx="40500" cy="22350"/>
            </a:xfrm>
            <a:custGeom>
              <a:avLst/>
              <a:gdLst/>
              <a:ahLst/>
              <a:cxnLst/>
              <a:rect l="l" t="t" r="r" b="b"/>
              <a:pathLst>
                <a:path w="1620" h="894" extrusionOk="0">
                  <a:moveTo>
                    <a:pt x="36" y="1"/>
                  </a:moveTo>
                  <a:lnTo>
                    <a:pt x="0" y="60"/>
                  </a:lnTo>
                  <a:cubicBezTo>
                    <a:pt x="477" y="405"/>
                    <a:pt x="989" y="798"/>
                    <a:pt x="1620" y="893"/>
                  </a:cubicBezTo>
                  <a:lnTo>
                    <a:pt x="1620" y="822"/>
                  </a:lnTo>
                  <a:cubicBezTo>
                    <a:pt x="1024" y="727"/>
                    <a:pt x="500" y="346"/>
                    <a:pt x="36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793;p36">
              <a:extLst>
                <a:ext uri="{FF2B5EF4-FFF2-40B4-BE49-F238E27FC236}">
                  <a16:creationId xmlns="" xmlns:a16="http://schemas.microsoft.com/office/drawing/2014/main" id="{E828C087-0AD1-4398-9496-B49F824CA472}"/>
                </a:ext>
              </a:extLst>
            </p:cNvPr>
            <p:cNvSpPr/>
            <p:nvPr/>
          </p:nvSpPr>
          <p:spPr>
            <a:xfrm>
              <a:off x="3462025" y="3525850"/>
              <a:ext cx="51525" cy="51525"/>
            </a:xfrm>
            <a:custGeom>
              <a:avLst/>
              <a:gdLst/>
              <a:ahLst/>
              <a:cxnLst/>
              <a:rect l="l" t="t" r="r" b="b"/>
              <a:pathLst>
                <a:path w="2061" h="2061" extrusionOk="0">
                  <a:moveTo>
                    <a:pt x="1036" y="1"/>
                  </a:moveTo>
                  <a:cubicBezTo>
                    <a:pt x="465" y="1"/>
                    <a:pt x="1" y="465"/>
                    <a:pt x="1" y="1037"/>
                  </a:cubicBezTo>
                  <a:cubicBezTo>
                    <a:pt x="1" y="1596"/>
                    <a:pt x="465" y="2061"/>
                    <a:pt x="1036" y="2061"/>
                  </a:cubicBezTo>
                  <a:cubicBezTo>
                    <a:pt x="1596" y="2061"/>
                    <a:pt x="2060" y="1596"/>
                    <a:pt x="2060" y="1037"/>
                  </a:cubicBezTo>
                  <a:cubicBezTo>
                    <a:pt x="2060" y="465"/>
                    <a:pt x="1596" y="1"/>
                    <a:pt x="1036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4" name="Google Shape;2285;p44">
            <a:extLst>
              <a:ext uri="{FF2B5EF4-FFF2-40B4-BE49-F238E27FC236}">
                <a16:creationId xmlns="" xmlns:a16="http://schemas.microsoft.com/office/drawing/2014/main" id="{B4759DBB-CABE-47CD-B4DB-3978ECACE8A8}"/>
              </a:ext>
            </a:extLst>
          </p:cNvPr>
          <p:cNvSpPr/>
          <p:nvPr/>
        </p:nvSpPr>
        <p:spPr>
          <a:xfrm>
            <a:off x="5171146" y="3673587"/>
            <a:ext cx="6798547" cy="11431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914400">
              <a:defRPr/>
            </a:pPr>
            <a:r>
              <a:rPr lang="vi-VN" sz="3200" dirty="0">
                <a:solidFill>
                  <a:srgbClr val="93C6C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hiện phép cộng </a:t>
            </a:r>
            <a:endParaRPr lang="en-US" sz="3200" dirty="0">
              <a:solidFill>
                <a:srgbClr val="93C6C0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>
              <a:defRPr/>
            </a:pPr>
            <a:r>
              <a:rPr lang="vi-VN" sz="3200" dirty="0">
                <a:solidFill>
                  <a:srgbClr val="93C6C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 cộng </a:t>
            </a:r>
            <a:r>
              <a:rPr lang="en-US" sz="3200" dirty="0" err="1">
                <a:solidFill>
                  <a:srgbClr val="93C6C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93C6C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rgbClr val="93C6C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tự nhiên</a:t>
            </a:r>
            <a:r>
              <a:rPr lang="en-US" sz="3200" dirty="0">
                <a:solidFill>
                  <a:srgbClr val="93C6C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93C6C0">
                  <a:lumMod val="50000"/>
                </a:srgbClr>
              </a:solidFill>
              <a:latin typeface="VL BoosterNextFYBlack" panose="02000A03000000020004" pitchFamily="50" charset="0"/>
            </a:endParaRPr>
          </a:p>
        </p:txBody>
      </p:sp>
      <p:sp>
        <p:nvSpPr>
          <p:cNvPr id="185" name="Google Shape;2284;p44">
            <a:extLst>
              <a:ext uri="{FF2B5EF4-FFF2-40B4-BE49-F238E27FC236}">
                <a16:creationId xmlns="" xmlns:a16="http://schemas.microsoft.com/office/drawing/2014/main" id="{91FBCF2A-50F9-490D-91CB-085C9E198F08}"/>
              </a:ext>
            </a:extLst>
          </p:cNvPr>
          <p:cNvSpPr/>
          <p:nvPr/>
        </p:nvSpPr>
        <p:spPr>
          <a:xfrm>
            <a:off x="5197376" y="1701605"/>
            <a:ext cx="6754042" cy="1754216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625519">
              <a:defRPr/>
            </a:pPr>
            <a:r>
              <a:rPr lang="vi-VN" sz="3200" dirty="0">
                <a:solidFill>
                  <a:srgbClr val="FFAD6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số hạng này dưới số hạng kia </a:t>
            </a:r>
            <a:endParaRPr lang="en-US" sz="3200" dirty="0">
              <a:solidFill>
                <a:srgbClr val="FFAD68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1625519">
              <a:defRPr/>
            </a:pPr>
            <a:r>
              <a:rPr lang="vi-VN" sz="3200" dirty="0">
                <a:solidFill>
                  <a:srgbClr val="FFAD6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 cho các chữ số ở cùng một hàng thẳng cột với nhau</a:t>
            </a:r>
            <a:r>
              <a:rPr lang="vi-VN" sz="3200" dirty="0">
                <a:solidFill>
                  <a:srgbClr val="5F1B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6" name="Google Shape;2286;p44">
            <a:extLst>
              <a:ext uri="{FF2B5EF4-FFF2-40B4-BE49-F238E27FC236}">
                <a16:creationId xmlns="" xmlns:a16="http://schemas.microsoft.com/office/drawing/2014/main" id="{0670E6D6-CDD0-4B48-81DD-2453BF0394BC}"/>
              </a:ext>
            </a:extLst>
          </p:cNvPr>
          <p:cNvSpPr/>
          <p:nvPr/>
        </p:nvSpPr>
        <p:spPr>
          <a:xfrm>
            <a:off x="5171146" y="4982604"/>
            <a:ext cx="6739902" cy="144031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625519">
              <a:defRPr/>
            </a:pPr>
            <a:r>
              <a:rPr lang="vi-VN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dấu phẩy ở tổng thẳng cột </a:t>
            </a:r>
            <a:endParaRPr lang="en-US" sz="3200" dirty="0">
              <a:solidFill>
                <a:srgbClr val="FFAAA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1625519">
              <a:defRPr/>
            </a:pPr>
            <a:r>
              <a:rPr lang="vi-VN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 các dấu </a:t>
            </a:r>
            <a:r>
              <a:rPr 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phẩy</a:t>
            </a:r>
            <a:r>
              <a:rPr lang="vi-VN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các số hạng</a:t>
            </a:r>
            <a:r>
              <a:rPr 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FFAAAA">
                  <a:lumMod val="50000"/>
                </a:srgbClr>
              </a:solidFill>
              <a:latin typeface="Calibri" panose="020F0502020204030204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3588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25" grpId="0" animBg="1"/>
      <p:bldP spid="16" grpId="0"/>
      <p:bldP spid="18" grpId="0"/>
      <p:bldP spid="23" grpId="0"/>
      <p:bldP spid="29" grpId="0"/>
      <p:bldP spid="31" grpId="0"/>
      <p:bldP spid="33" grpId="0"/>
      <p:bldP spid="34" grpId="0"/>
      <p:bldP spid="36" grpId="0"/>
      <p:bldP spid="184" grpId="0" animBg="1"/>
      <p:bldP spid="185" grpId="0" animBg="1"/>
      <p:bldP spid="18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F8C6859D-5AE7-4E90-B283-952F281FDF3C}"/>
              </a:ext>
            </a:extLst>
          </p:cNvPr>
          <p:cNvGrpSpPr/>
          <p:nvPr/>
        </p:nvGrpSpPr>
        <p:grpSpPr>
          <a:xfrm>
            <a:off x="-1" y="-3"/>
            <a:ext cx="12280901" cy="6858003"/>
            <a:chOff x="-1" y="-2"/>
            <a:chExt cx="12280901" cy="6858002"/>
          </a:xfrm>
        </p:grpSpPr>
        <p:pic>
          <p:nvPicPr>
            <p:cNvPr id="5" name="图形 4">
              <a:extLst>
                <a:ext uri="{FF2B5EF4-FFF2-40B4-BE49-F238E27FC236}">
                  <a16:creationId xmlns:a16="http://schemas.microsoft.com/office/drawing/2014/main" xmlns="" id="{D76234C6-9280-416D-AA61-564536DB4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2667000" y="-2667000"/>
              <a:ext cx="6858000" cy="12192000"/>
            </a:xfrm>
            <a:prstGeom prst="rect">
              <a:avLst/>
            </a:prstGeom>
          </p:spPr>
        </p:pic>
        <p:pic>
          <p:nvPicPr>
            <p:cNvPr id="6" name="图形 5">
              <a:extLst>
                <a:ext uri="{FF2B5EF4-FFF2-40B4-BE49-F238E27FC236}">
                  <a16:creationId xmlns:a16="http://schemas.microsoft.com/office/drawing/2014/main" xmlns="" id="{591F61D9-DDE4-479A-9F04-9DE4CE865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1" y="-2"/>
              <a:ext cx="6858000" cy="6858000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xmlns="" id="{872806FE-A925-4CC4-8505-792C40E6E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422900" y="0"/>
              <a:ext cx="6858000" cy="6858000"/>
            </a:xfrm>
            <a:prstGeom prst="rect">
              <a:avLst/>
            </a:prstGeom>
          </p:spPr>
        </p:pic>
      </p:grpSp>
      <p:pic>
        <p:nvPicPr>
          <p:cNvPr id="12" name="图形 11">
            <a:extLst>
              <a:ext uri="{FF2B5EF4-FFF2-40B4-BE49-F238E27FC236}">
                <a16:creationId xmlns:a16="http://schemas.microsoft.com/office/drawing/2014/main" xmlns="" id="{AF446DEA-FDB6-4C86-A04F-D8E5D2EEA6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2231" y="268219"/>
            <a:ext cx="11595127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xmlns="" id="{FD37B3FD-991D-4B46-9B73-AA22F02CF9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" y="5850221"/>
            <a:ext cx="12192000" cy="1007779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xmlns="" id="{71A32361-7883-4F2C-AACF-71C7586261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64645" y="283950"/>
            <a:ext cx="440987" cy="46322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8065">
            <a:off x="294839" y="605113"/>
            <a:ext cx="4414879" cy="2787079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805632" y="1122459"/>
            <a:ext cx="3774659" cy="138499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en-US" sz="2800" b="1" dirty="0" err="1">
                <a:latin typeface="UTM Neo Sans Intel" pitchFamily="18" charset="0"/>
              </a:rPr>
              <a:t>Với</a:t>
            </a:r>
            <a:r>
              <a:rPr lang="en-US" sz="2800" b="1" dirty="0">
                <a:latin typeface="UTM Neo Sans Intel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</a:rPr>
              <a:t>cách</a:t>
            </a:r>
            <a:r>
              <a:rPr lang="en-US" sz="2800" b="1" dirty="0">
                <a:latin typeface="UTM Neo Sans Intel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</a:rPr>
              <a:t>làm</a:t>
            </a:r>
            <a:r>
              <a:rPr lang="en-US" sz="2800" b="1" dirty="0">
                <a:latin typeface="UTM Neo Sans Intel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</a:rPr>
              <a:t>trên</a:t>
            </a:r>
            <a:r>
              <a:rPr lang="en-US" sz="2800" b="1" dirty="0">
                <a:latin typeface="UTM Neo Sans Intel" pitchFamily="18" charset="0"/>
              </a:rPr>
              <a:t>, </a:t>
            </a:r>
            <a:r>
              <a:rPr lang="en-US" sz="2800" b="1" dirty="0" err="1">
                <a:latin typeface="UTM Neo Sans Intel" pitchFamily="18" charset="0"/>
              </a:rPr>
              <a:t>em</a:t>
            </a:r>
            <a:r>
              <a:rPr lang="en-US" sz="2800" b="1" dirty="0">
                <a:latin typeface="UTM Neo Sans Intel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</a:rPr>
              <a:t>hãy</a:t>
            </a:r>
            <a:r>
              <a:rPr lang="en-US" sz="2800" b="1" dirty="0">
                <a:latin typeface="UTM Neo Sans Intel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</a:rPr>
              <a:t>thực</a:t>
            </a:r>
            <a:r>
              <a:rPr lang="en-US" sz="2800" b="1" dirty="0">
                <a:latin typeface="UTM Neo Sans Intel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</a:rPr>
              <a:t>hiện</a:t>
            </a:r>
            <a:r>
              <a:rPr lang="en-US" sz="2800" b="1" dirty="0">
                <a:latin typeface="UTM Neo Sans Intel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</a:rPr>
              <a:t>tính</a:t>
            </a:r>
            <a:r>
              <a:rPr lang="en-US" sz="2800" b="1" dirty="0">
                <a:latin typeface="UTM Neo Sans Intel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</a:rPr>
              <a:t>tổng</a:t>
            </a:r>
            <a:r>
              <a:rPr lang="en-US" sz="2800" b="1" dirty="0">
                <a:latin typeface="UTM Neo Sans Intel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</a:rPr>
              <a:t>của</a:t>
            </a:r>
            <a:r>
              <a:rPr lang="en-US" sz="2800" b="1" dirty="0">
                <a:latin typeface="UTM Neo Sans Intel" pitchFamily="18" charset="0"/>
              </a:rPr>
              <a:t> 15,9 + 8,75. </a:t>
            </a:r>
          </a:p>
        </p:txBody>
      </p:sp>
      <p:pic>
        <p:nvPicPr>
          <p:cNvPr id="24" name="图形 26">
            <a:extLst>
              <a:ext uri="{FF2B5EF4-FFF2-40B4-BE49-F238E27FC236}">
                <a16:creationId xmlns:a16="http://schemas.microsoft.com/office/drawing/2014/main" xmlns="" id="{3B2DED9E-67EF-4CBD-8EDA-960086B37A0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-53162" y="3595320"/>
            <a:ext cx="3332947" cy="3332947"/>
          </a:xfrm>
          <a:prstGeom prst="rect">
            <a:avLst/>
          </a:prstGeom>
        </p:spPr>
      </p:pic>
      <p:sp>
        <p:nvSpPr>
          <p:cNvPr id="26" name="矩形 17">
            <a:extLst>
              <a:ext uri="{FF2B5EF4-FFF2-40B4-BE49-F238E27FC236}">
                <a16:creationId xmlns:a16="http://schemas.microsoft.com/office/drawing/2014/main" xmlns="" id="{C4419B71-7C26-4977-BA84-99BE14C8707A}"/>
              </a:ext>
            </a:extLst>
          </p:cNvPr>
          <p:cNvSpPr/>
          <p:nvPr/>
        </p:nvSpPr>
        <p:spPr>
          <a:xfrm>
            <a:off x="4934528" y="592307"/>
            <a:ext cx="6533572" cy="669410"/>
          </a:xfrm>
          <a:prstGeom prst="rect">
            <a:avLst/>
          </a:prstGeom>
        </p:spPr>
        <p:txBody>
          <a:bodyPr vert="horz" wrap="square" lIns="91436" tIns="45718" rIns="91436" bIns="45718">
            <a:spAutoFit/>
          </a:bodyPr>
          <a:lstStyle/>
          <a:p>
            <a:pPr algn="just">
              <a:lnSpc>
                <a:spcPts val="4500"/>
              </a:lnSpc>
            </a:pPr>
            <a:r>
              <a:rPr lang="en-US" altLang="zh-CN" sz="4800" b="1" u="sng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Ví</a:t>
            </a:r>
            <a:r>
              <a:rPr lang="en-US" altLang="zh-CN" sz="4800" b="1" u="sng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800" b="1" u="sng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dụ</a:t>
            </a:r>
            <a:r>
              <a:rPr lang="en-US" altLang="zh-CN" sz="4800" b="1" u="sng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 2</a:t>
            </a:r>
            <a:r>
              <a:rPr lang="en-US" altLang="zh-CN" sz="4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: </a:t>
            </a:r>
            <a:r>
              <a:rPr lang="en-US" altLang="en-US" sz="4800" b="1" dirty="0">
                <a:latin typeface="UTM Neo Sans Intel" pitchFamily="18" charset="0"/>
              </a:rPr>
              <a:t>15,9 + 8,75 = ?</a:t>
            </a:r>
          </a:p>
        </p:txBody>
      </p:sp>
    </p:spTree>
    <p:extLst>
      <p:ext uri="{BB962C8B-B14F-4D97-AF65-F5344CB8AC3E}">
        <p14:creationId xmlns:p14="http://schemas.microsoft.com/office/powerpoint/2010/main" val="82663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2" grpId="1"/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7"/>
          <p:cNvSpPr txBox="1">
            <a:spLocks noChangeArrowheads="1"/>
          </p:cNvSpPr>
          <p:nvPr/>
        </p:nvSpPr>
        <p:spPr bwMode="auto">
          <a:xfrm>
            <a:off x="3094980" y="3265304"/>
            <a:ext cx="495237" cy="1015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5" rIns="91428" bIns="4571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>
              <a:spcBef>
                <a:spcPct val="50000"/>
              </a:spcBef>
            </a:pPr>
            <a:r>
              <a:rPr lang="en-US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6" name="Line 28"/>
          <p:cNvSpPr>
            <a:spLocks noChangeShapeType="1"/>
          </p:cNvSpPr>
          <p:nvPr/>
        </p:nvSpPr>
        <p:spPr bwMode="auto">
          <a:xfrm>
            <a:off x="3370914" y="4800955"/>
            <a:ext cx="1902825" cy="72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1219170"/>
            <a:endParaRPr lang="en-US" sz="4267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30"/>
          <p:cNvSpPr txBox="1">
            <a:spLocks noChangeArrowheads="1"/>
          </p:cNvSpPr>
          <p:nvPr/>
        </p:nvSpPr>
        <p:spPr bwMode="auto">
          <a:xfrm>
            <a:off x="3320758" y="4654759"/>
            <a:ext cx="4247619" cy="1015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5" rIns="91428" bIns="4571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/>
            <a:r>
              <a:rPr lang="en-US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24</a:t>
            </a:r>
            <a:r>
              <a:rPr lang="vi-VN" altLang="en-US" sz="6000" dirty="0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65</a:t>
            </a:r>
          </a:p>
        </p:txBody>
      </p:sp>
      <p:sp>
        <p:nvSpPr>
          <p:cNvPr id="8" name="Rectangle 7"/>
          <p:cNvSpPr/>
          <p:nvPr/>
        </p:nvSpPr>
        <p:spPr>
          <a:xfrm>
            <a:off x="3320758" y="2524028"/>
            <a:ext cx="23354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/>
            <a:r>
              <a:rPr lang="en-US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15</a:t>
            </a:r>
            <a:r>
              <a:rPr lang="vi-VN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en-US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9</a:t>
            </a:r>
            <a:r>
              <a:rPr lang="en-US" altLang="en-US" sz="60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3692049" y="3698215"/>
            <a:ext cx="18391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/>
            <a:r>
              <a:rPr lang="en-US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8</a:t>
            </a:r>
            <a:r>
              <a:rPr lang="vi-VN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en-US" altLang="en-US" sz="6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7</a:t>
            </a:r>
            <a:r>
              <a:rPr lang="vi-VN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5</a:t>
            </a:r>
            <a:r>
              <a:rPr lang="en-US" altLang="en-US" sz="4267" dirty="0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710153" y="613294"/>
            <a:ext cx="683232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/>
            <a:r>
              <a:rPr lang="vi-VN" altLang="vi-VN" sz="4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vi-VN" sz="4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vi-VN" sz="4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altLang="vi-VN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altLang="vi-VN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vi-VN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vi-VN" sz="4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altLang="vi-VN" sz="4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15,9</a:t>
            </a:r>
            <a:r>
              <a:rPr lang="en-US" altLang="vi-VN" sz="4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vi-VN" sz="4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+ 8,75 = ?</a:t>
            </a:r>
            <a:endParaRPr lang="en-US" altLang="vi-VN" sz="48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105075" y="4608132"/>
            <a:ext cx="3964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vi-VN" altLang="en-US" sz="60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,</a:t>
            </a:r>
            <a:r>
              <a:rPr lang="vi-VN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sz="6000" dirty="0">
              <a:solidFill>
                <a:srgbClr val="000000"/>
              </a:solidFill>
            </a:endParaRPr>
          </a:p>
        </p:txBody>
      </p:sp>
      <p:sp>
        <p:nvSpPr>
          <p:cNvPr id="12" name="Text Box 30"/>
          <p:cNvSpPr txBox="1">
            <a:spLocks noChangeArrowheads="1"/>
          </p:cNvSpPr>
          <p:nvPr/>
        </p:nvSpPr>
        <p:spPr bwMode="auto">
          <a:xfrm>
            <a:off x="4696201" y="2512112"/>
            <a:ext cx="897570" cy="1015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5" rIns="91428" bIns="4571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/>
            <a:r>
              <a:rPr lang="en-US" altLang="en-US" sz="6000" dirty="0">
                <a:solidFill>
                  <a:srgbClr val="FF0000"/>
                </a:solidFill>
                <a:latin typeface="Times New Roman" panose="02020603050405020304" pitchFamily="18" charset="0"/>
              </a:rPr>
              <a:t>0</a:t>
            </a:r>
            <a:r>
              <a:rPr lang="en-US" altLang="en-US" sz="6000" dirty="0">
                <a:solidFill>
                  <a:srgbClr val="FF404A">
                    <a:lumMod val="75000"/>
                  </a:srgbClr>
                </a:solidFill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591" y="1667975"/>
            <a:ext cx="6367374" cy="374243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113660" y="2136646"/>
            <a:ext cx="459668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625519">
              <a:defRPr/>
            </a:pPr>
            <a:r>
              <a:rPr lang="vi-VN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số hạng này </a:t>
            </a:r>
            <a:r>
              <a:rPr 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ưới số hạng kia sao cho các chữ số ở cùng một hàng thẳng cột với nhau.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215" y="1714177"/>
            <a:ext cx="6367374" cy="3742438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6145979" y="2556262"/>
            <a:ext cx="43821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400"/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hiện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như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tự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nhiên</a:t>
            </a:r>
            <a:endParaRPr lang="en-US" sz="3200" dirty="0">
              <a:solidFill>
                <a:srgbClr val="FFAAAA">
                  <a:lumMod val="50000"/>
                </a:srgbClr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928" y="1714177"/>
            <a:ext cx="6367374" cy="3742438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978923" y="2754364"/>
            <a:ext cx="46688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/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Viết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dấu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phẩy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ở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tổng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thẳng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cột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dấ</a:t>
            </a:r>
            <a:r>
              <a:rPr lang="vi-VN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u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phẩy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hạng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.</a:t>
            </a:r>
            <a:r>
              <a:rPr lang="en-US" altLang="en-US" sz="3200" i="1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endParaRPr lang="en-US" altLang="en-US" sz="3200" dirty="0">
              <a:solidFill>
                <a:srgbClr val="FFAAAA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4287725" y="2941303"/>
            <a:ext cx="14653" cy="2678671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oogle Shape;3047;p54"/>
          <p:cNvGrpSpPr/>
          <p:nvPr/>
        </p:nvGrpSpPr>
        <p:grpSpPr>
          <a:xfrm>
            <a:off x="-390380" y="5055557"/>
            <a:ext cx="2201067" cy="2050211"/>
            <a:chOff x="1348375" y="3827675"/>
            <a:chExt cx="838225" cy="780775"/>
          </a:xfrm>
        </p:grpSpPr>
        <p:sp>
          <p:nvSpPr>
            <p:cNvPr id="21" name="Google Shape;3048;p54"/>
            <p:cNvSpPr/>
            <p:nvPr/>
          </p:nvSpPr>
          <p:spPr>
            <a:xfrm>
              <a:off x="1348375" y="3827675"/>
              <a:ext cx="838225" cy="780775"/>
            </a:xfrm>
            <a:custGeom>
              <a:avLst/>
              <a:gdLst/>
              <a:ahLst/>
              <a:cxnLst/>
              <a:rect l="l" t="t" r="r" b="b"/>
              <a:pathLst>
                <a:path w="33529" h="31231" extrusionOk="0">
                  <a:moveTo>
                    <a:pt x="20467" y="1"/>
                  </a:moveTo>
                  <a:cubicBezTo>
                    <a:pt x="20217" y="1"/>
                    <a:pt x="19991" y="108"/>
                    <a:pt x="19836" y="275"/>
                  </a:cubicBezTo>
                  <a:cubicBezTo>
                    <a:pt x="19205" y="596"/>
                    <a:pt x="18550" y="906"/>
                    <a:pt x="17907" y="1227"/>
                  </a:cubicBezTo>
                  <a:cubicBezTo>
                    <a:pt x="17574" y="1370"/>
                    <a:pt x="17264" y="1525"/>
                    <a:pt x="16943" y="1680"/>
                  </a:cubicBezTo>
                  <a:cubicBezTo>
                    <a:pt x="16764" y="1775"/>
                    <a:pt x="16610" y="1918"/>
                    <a:pt x="16538" y="2120"/>
                  </a:cubicBezTo>
                  <a:cubicBezTo>
                    <a:pt x="16467" y="2096"/>
                    <a:pt x="16407" y="2084"/>
                    <a:pt x="16324" y="2084"/>
                  </a:cubicBezTo>
                  <a:cubicBezTo>
                    <a:pt x="16193" y="2084"/>
                    <a:pt x="16062" y="2120"/>
                    <a:pt x="15943" y="2180"/>
                  </a:cubicBezTo>
                  <a:cubicBezTo>
                    <a:pt x="15645" y="2334"/>
                    <a:pt x="15359" y="2489"/>
                    <a:pt x="15097" y="2656"/>
                  </a:cubicBezTo>
                  <a:cubicBezTo>
                    <a:pt x="13407" y="3668"/>
                    <a:pt x="12145" y="4823"/>
                    <a:pt x="11359" y="6109"/>
                  </a:cubicBezTo>
                  <a:cubicBezTo>
                    <a:pt x="11287" y="6240"/>
                    <a:pt x="11240" y="6406"/>
                    <a:pt x="11240" y="6549"/>
                  </a:cubicBezTo>
                  <a:cubicBezTo>
                    <a:pt x="9763" y="7037"/>
                    <a:pt x="8501" y="7895"/>
                    <a:pt x="7323" y="9109"/>
                  </a:cubicBezTo>
                  <a:cubicBezTo>
                    <a:pt x="6525" y="9954"/>
                    <a:pt x="5811" y="10943"/>
                    <a:pt x="5191" y="12026"/>
                  </a:cubicBezTo>
                  <a:cubicBezTo>
                    <a:pt x="5072" y="11955"/>
                    <a:pt x="4930" y="11895"/>
                    <a:pt x="4763" y="11895"/>
                  </a:cubicBezTo>
                  <a:cubicBezTo>
                    <a:pt x="4394" y="11883"/>
                    <a:pt x="4037" y="11859"/>
                    <a:pt x="3679" y="11859"/>
                  </a:cubicBezTo>
                  <a:cubicBezTo>
                    <a:pt x="2977" y="11848"/>
                    <a:pt x="2251" y="11836"/>
                    <a:pt x="1536" y="11788"/>
                  </a:cubicBezTo>
                  <a:cubicBezTo>
                    <a:pt x="1429" y="11740"/>
                    <a:pt x="1322" y="11717"/>
                    <a:pt x="1203" y="11717"/>
                  </a:cubicBezTo>
                  <a:cubicBezTo>
                    <a:pt x="1072" y="11717"/>
                    <a:pt x="941" y="11740"/>
                    <a:pt x="822" y="11800"/>
                  </a:cubicBezTo>
                  <a:cubicBezTo>
                    <a:pt x="488" y="11967"/>
                    <a:pt x="310" y="12324"/>
                    <a:pt x="358" y="12669"/>
                  </a:cubicBezTo>
                  <a:cubicBezTo>
                    <a:pt x="36" y="14169"/>
                    <a:pt x="0" y="15693"/>
                    <a:pt x="12" y="17134"/>
                  </a:cubicBezTo>
                  <a:lnTo>
                    <a:pt x="12" y="17563"/>
                  </a:lnTo>
                  <a:cubicBezTo>
                    <a:pt x="12" y="17777"/>
                    <a:pt x="107" y="17967"/>
                    <a:pt x="238" y="18110"/>
                  </a:cubicBezTo>
                  <a:cubicBezTo>
                    <a:pt x="107" y="18265"/>
                    <a:pt x="36" y="18467"/>
                    <a:pt x="48" y="18682"/>
                  </a:cubicBezTo>
                  <a:cubicBezTo>
                    <a:pt x="119" y="20182"/>
                    <a:pt x="310" y="22123"/>
                    <a:pt x="1250" y="23873"/>
                  </a:cubicBezTo>
                  <a:cubicBezTo>
                    <a:pt x="1596" y="24516"/>
                    <a:pt x="1965" y="24992"/>
                    <a:pt x="2393" y="25361"/>
                  </a:cubicBezTo>
                  <a:cubicBezTo>
                    <a:pt x="2548" y="25492"/>
                    <a:pt x="2727" y="25552"/>
                    <a:pt x="2917" y="25552"/>
                  </a:cubicBezTo>
                  <a:cubicBezTo>
                    <a:pt x="2989" y="25552"/>
                    <a:pt x="3048" y="25540"/>
                    <a:pt x="3132" y="25528"/>
                  </a:cubicBezTo>
                  <a:cubicBezTo>
                    <a:pt x="3215" y="25492"/>
                    <a:pt x="3286" y="25468"/>
                    <a:pt x="3370" y="25421"/>
                  </a:cubicBezTo>
                  <a:cubicBezTo>
                    <a:pt x="3382" y="25540"/>
                    <a:pt x="3429" y="25647"/>
                    <a:pt x="3489" y="25754"/>
                  </a:cubicBezTo>
                  <a:cubicBezTo>
                    <a:pt x="3620" y="25945"/>
                    <a:pt x="3810" y="26075"/>
                    <a:pt x="4048" y="26111"/>
                  </a:cubicBezTo>
                  <a:cubicBezTo>
                    <a:pt x="4215" y="26123"/>
                    <a:pt x="4394" y="26135"/>
                    <a:pt x="4560" y="26135"/>
                  </a:cubicBezTo>
                  <a:cubicBezTo>
                    <a:pt x="5239" y="26135"/>
                    <a:pt x="5930" y="25945"/>
                    <a:pt x="6525" y="25587"/>
                  </a:cubicBezTo>
                  <a:cubicBezTo>
                    <a:pt x="6835" y="25849"/>
                    <a:pt x="7180" y="26135"/>
                    <a:pt x="7549" y="26385"/>
                  </a:cubicBezTo>
                  <a:cubicBezTo>
                    <a:pt x="7537" y="26397"/>
                    <a:pt x="7537" y="26421"/>
                    <a:pt x="7513" y="26433"/>
                  </a:cubicBezTo>
                  <a:cubicBezTo>
                    <a:pt x="7358" y="26623"/>
                    <a:pt x="7299" y="26897"/>
                    <a:pt x="7370" y="27147"/>
                  </a:cubicBezTo>
                  <a:cubicBezTo>
                    <a:pt x="7442" y="27397"/>
                    <a:pt x="7620" y="27611"/>
                    <a:pt x="7858" y="27695"/>
                  </a:cubicBezTo>
                  <a:cubicBezTo>
                    <a:pt x="8323" y="27873"/>
                    <a:pt x="8751" y="27969"/>
                    <a:pt x="9263" y="28052"/>
                  </a:cubicBezTo>
                  <a:cubicBezTo>
                    <a:pt x="9442" y="28088"/>
                    <a:pt x="9692" y="28135"/>
                    <a:pt x="9954" y="28135"/>
                  </a:cubicBezTo>
                  <a:cubicBezTo>
                    <a:pt x="10073" y="28135"/>
                    <a:pt x="10180" y="28135"/>
                    <a:pt x="10287" y="28111"/>
                  </a:cubicBezTo>
                  <a:cubicBezTo>
                    <a:pt x="10406" y="28100"/>
                    <a:pt x="10525" y="28076"/>
                    <a:pt x="10645" y="28040"/>
                  </a:cubicBezTo>
                  <a:cubicBezTo>
                    <a:pt x="11061" y="28207"/>
                    <a:pt x="11442" y="28350"/>
                    <a:pt x="11835" y="28481"/>
                  </a:cubicBezTo>
                  <a:cubicBezTo>
                    <a:pt x="11942" y="28802"/>
                    <a:pt x="12073" y="29100"/>
                    <a:pt x="12216" y="29374"/>
                  </a:cubicBezTo>
                  <a:cubicBezTo>
                    <a:pt x="12430" y="29766"/>
                    <a:pt x="12657" y="30112"/>
                    <a:pt x="12871" y="30457"/>
                  </a:cubicBezTo>
                  <a:cubicBezTo>
                    <a:pt x="12966" y="30588"/>
                    <a:pt x="13050" y="30707"/>
                    <a:pt x="13133" y="30838"/>
                  </a:cubicBezTo>
                  <a:cubicBezTo>
                    <a:pt x="13264" y="31064"/>
                    <a:pt x="13502" y="31207"/>
                    <a:pt x="13764" y="31231"/>
                  </a:cubicBezTo>
                  <a:lnTo>
                    <a:pt x="13812" y="31231"/>
                  </a:lnTo>
                  <a:cubicBezTo>
                    <a:pt x="14050" y="31231"/>
                    <a:pt x="14288" y="31124"/>
                    <a:pt x="14419" y="30969"/>
                  </a:cubicBezTo>
                  <a:cubicBezTo>
                    <a:pt x="14824" y="30481"/>
                    <a:pt x="15086" y="29838"/>
                    <a:pt x="15193" y="29171"/>
                  </a:cubicBezTo>
                  <a:lnTo>
                    <a:pt x="15383" y="29171"/>
                  </a:lnTo>
                  <a:cubicBezTo>
                    <a:pt x="15967" y="29171"/>
                    <a:pt x="16514" y="29112"/>
                    <a:pt x="17050" y="29004"/>
                  </a:cubicBezTo>
                  <a:cubicBezTo>
                    <a:pt x="18300" y="28742"/>
                    <a:pt x="19455" y="28195"/>
                    <a:pt x="20551" y="27635"/>
                  </a:cubicBezTo>
                  <a:cubicBezTo>
                    <a:pt x="21360" y="27254"/>
                    <a:pt x="22134" y="26861"/>
                    <a:pt x="22908" y="26611"/>
                  </a:cubicBezTo>
                  <a:lnTo>
                    <a:pt x="22908" y="26611"/>
                  </a:lnTo>
                  <a:lnTo>
                    <a:pt x="22872" y="26968"/>
                  </a:lnTo>
                  <a:cubicBezTo>
                    <a:pt x="22860" y="27207"/>
                    <a:pt x="22932" y="27433"/>
                    <a:pt x="23087" y="27611"/>
                  </a:cubicBezTo>
                  <a:cubicBezTo>
                    <a:pt x="23206" y="27754"/>
                    <a:pt x="23384" y="27850"/>
                    <a:pt x="23563" y="27873"/>
                  </a:cubicBezTo>
                  <a:lnTo>
                    <a:pt x="23694" y="27873"/>
                  </a:lnTo>
                  <a:cubicBezTo>
                    <a:pt x="23718" y="27873"/>
                    <a:pt x="23825" y="27897"/>
                    <a:pt x="23825" y="27897"/>
                  </a:cubicBezTo>
                  <a:lnTo>
                    <a:pt x="24063" y="27897"/>
                  </a:lnTo>
                  <a:cubicBezTo>
                    <a:pt x="24146" y="27921"/>
                    <a:pt x="24230" y="27933"/>
                    <a:pt x="24313" y="27933"/>
                  </a:cubicBezTo>
                  <a:lnTo>
                    <a:pt x="24372" y="27933"/>
                  </a:lnTo>
                  <a:cubicBezTo>
                    <a:pt x="24420" y="27933"/>
                    <a:pt x="24480" y="27933"/>
                    <a:pt x="24527" y="27921"/>
                  </a:cubicBezTo>
                  <a:cubicBezTo>
                    <a:pt x="24575" y="27933"/>
                    <a:pt x="24611" y="27933"/>
                    <a:pt x="24658" y="27933"/>
                  </a:cubicBezTo>
                  <a:lnTo>
                    <a:pt x="24718" y="27933"/>
                  </a:lnTo>
                  <a:cubicBezTo>
                    <a:pt x="24813" y="27933"/>
                    <a:pt x="24884" y="27921"/>
                    <a:pt x="24956" y="27897"/>
                  </a:cubicBezTo>
                  <a:lnTo>
                    <a:pt x="25075" y="27897"/>
                  </a:lnTo>
                  <a:cubicBezTo>
                    <a:pt x="25134" y="27909"/>
                    <a:pt x="25194" y="27909"/>
                    <a:pt x="25253" y="27909"/>
                  </a:cubicBezTo>
                  <a:cubicBezTo>
                    <a:pt x="25301" y="27909"/>
                    <a:pt x="25349" y="27897"/>
                    <a:pt x="25384" y="27897"/>
                  </a:cubicBezTo>
                  <a:cubicBezTo>
                    <a:pt x="25444" y="27897"/>
                    <a:pt x="25492" y="27873"/>
                    <a:pt x="25539" y="27861"/>
                  </a:cubicBezTo>
                  <a:lnTo>
                    <a:pt x="25718" y="27861"/>
                  </a:lnTo>
                  <a:cubicBezTo>
                    <a:pt x="25730" y="27861"/>
                    <a:pt x="25789" y="27861"/>
                    <a:pt x="25849" y="27850"/>
                  </a:cubicBezTo>
                  <a:cubicBezTo>
                    <a:pt x="25908" y="27850"/>
                    <a:pt x="25968" y="27838"/>
                    <a:pt x="26015" y="27802"/>
                  </a:cubicBezTo>
                  <a:cubicBezTo>
                    <a:pt x="26087" y="27802"/>
                    <a:pt x="26158" y="27790"/>
                    <a:pt x="26242" y="27778"/>
                  </a:cubicBezTo>
                  <a:lnTo>
                    <a:pt x="26277" y="27778"/>
                  </a:lnTo>
                  <a:cubicBezTo>
                    <a:pt x="26420" y="27754"/>
                    <a:pt x="26563" y="27730"/>
                    <a:pt x="26694" y="27695"/>
                  </a:cubicBezTo>
                  <a:cubicBezTo>
                    <a:pt x="26813" y="27683"/>
                    <a:pt x="26932" y="27659"/>
                    <a:pt x="27051" y="27623"/>
                  </a:cubicBezTo>
                  <a:cubicBezTo>
                    <a:pt x="27147" y="27611"/>
                    <a:pt x="27230" y="27599"/>
                    <a:pt x="27325" y="27564"/>
                  </a:cubicBezTo>
                  <a:cubicBezTo>
                    <a:pt x="27337" y="27552"/>
                    <a:pt x="27337" y="27552"/>
                    <a:pt x="27349" y="27552"/>
                  </a:cubicBezTo>
                  <a:lnTo>
                    <a:pt x="27528" y="27504"/>
                  </a:lnTo>
                  <a:cubicBezTo>
                    <a:pt x="27563" y="27492"/>
                    <a:pt x="27587" y="27492"/>
                    <a:pt x="27635" y="27480"/>
                  </a:cubicBezTo>
                  <a:cubicBezTo>
                    <a:pt x="27682" y="27457"/>
                    <a:pt x="27706" y="27457"/>
                    <a:pt x="27742" y="27445"/>
                  </a:cubicBezTo>
                  <a:lnTo>
                    <a:pt x="27754" y="27445"/>
                  </a:lnTo>
                  <a:cubicBezTo>
                    <a:pt x="27790" y="27433"/>
                    <a:pt x="27801" y="27433"/>
                    <a:pt x="27825" y="27421"/>
                  </a:cubicBezTo>
                  <a:lnTo>
                    <a:pt x="27861" y="27397"/>
                  </a:lnTo>
                  <a:cubicBezTo>
                    <a:pt x="27909" y="27385"/>
                    <a:pt x="27932" y="27373"/>
                    <a:pt x="27980" y="27361"/>
                  </a:cubicBezTo>
                  <a:cubicBezTo>
                    <a:pt x="28004" y="27361"/>
                    <a:pt x="28087" y="27326"/>
                    <a:pt x="28087" y="27326"/>
                  </a:cubicBezTo>
                  <a:cubicBezTo>
                    <a:pt x="28111" y="27314"/>
                    <a:pt x="28123" y="27314"/>
                    <a:pt x="28159" y="27302"/>
                  </a:cubicBezTo>
                  <a:cubicBezTo>
                    <a:pt x="28171" y="27278"/>
                    <a:pt x="28171" y="27278"/>
                    <a:pt x="28182" y="27278"/>
                  </a:cubicBezTo>
                  <a:cubicBezTo>
                    <a:pt x="28242" y="27266"/>
                    <a:pt x="28290" y="27242"/>
                    <a:pt x="28349" y="27218"/>
                  </a:cubicBezTo>
                  <a:lnTo>
                    <a:pt x="28409" y="27195"/>
                  </a:lnTo>
                  <a:cubicBezTo>
                    <a:pt x="28456" y="27183"/>
                    <a:pt x="28504" y="27159"/>
                    <a:pt x="28563" y="27135"/>
                  </a:cubicBezTo>
                  <a:cubicBezTo>
                    <a:pt x="28575" y="27135"/>
                    <a:pt x="28623" y="27099"/>
                    <a:pt x="28635" y="27099"/>
                  </a:cubicBezTo>
                  <a:cubicBezTo>
                    <a:pt x="28682" y="27088"/>
                    <a:pt x="28742" y="27064"/>
                    <a:pt x="28778" y="27040"/>
                  </a:cubicBezTo>
                  <a:lnTo>
                    <a:pt x="28861" y="27016"/>
                  </a:lnTo>
                  <a:lnTo>
                    <a:pt x="28944" y="26968"/>
                  </a:lnTo>
                  <a:lnTo>
                    <a:pt x="29040" y="26921"/>
                  </a:lnTo>
                  <a:cubicBezTo>
                    <a:pt x="29075" y="26909"/>
                    <a:pt x="29135" y="26885"/>
                    <a:pt x="29183" y="26849"/>
                  </a:cubicBezTo>
                  <a:cubicBezTo>
                    <a:pt x="29194" y="26849"/>
                    <a:pt x="29230" y="26837"/>
                    <a:pt x="29242" y="26826"/>
                  </a:cubicBezTo>
                  <a:cubicBezTo>
                    <a:pt x="29361" y="26766"/>
                    <a:pt x="29480" y="26707"/>
                    <a:pt x="29599" y="26623"/>
                  </a:cubicBezTo>
                  <a:cubicBezTo>
                    <a:pt x="29611" y="26611"/>
                    <a:pt x="29647" y="26599"/>
                    <a:pt x="29671" y="26587"/>
                  </a:cubicBezTo>
                  <a:cubicBezTo>
                    <a:pt x="29695" y="26587"/>
                    <a:pt x="29695" y="26564"/>
                    <a:pt x="29706" y="26564"/>
                  </a:cubicBezTo>
                  <a:cubicBezTo>
                    <a:pt x="29718" y="26552"/>
                    <a:pt x="29754" y="26540"/>
                    <a:pt x="29766" y="26528"/>
                  </a:cubicBezTo>
                  <a:cubicBezTo>
                    <a:pt x="29825" y="26492"/>
                    <a:pt x="29873" y="26445"/>
                    <a:pt x="29933" y="26421"/>
                  </a:cubicBezTo>
                  <a:cubicBezTo>
                    <a:pt x="29945" y="26409"/>
                    <a:pt x="30076" y="26314"/>
                    <a:pt x="30076" y="26314"/>
                  </a:cubicBezTo>
                  <a:cubicBezTo>
                    <a:pt x="30171" y="26254"/>
                    <a:pt x="30242" y="26195"/>
                    <a:pt x="30314" y="26135"/>
                  </a:cubicBezTo>
                  <a:cubicBezTo>
                    <a:pt x="30326" y="26123"/>
                    <a:pt x="30361" y="26111"/>
                    <a:pt x="30373" y="26087"/>
                  </a:cubicBezTo>
                  <a:lnTo>
                    <a:pt x="30409" y="26075"/>
                  </a:lnTo>
                  <a:cubicBezTo>
                    <a:pt x="30468" y="26028"/>
                    <a:pt x="30528" y="25992"/>
                    <a:pt x="30564" y="25945"/>
                  </a:cubicBezTo>
                  <a:cubicBezTo>
                    <a:pt x="30611" y="25897"/>
                    <a:pt x="30647" y="25873"/>
                    <a:pt x="30683" y="25837"/>
                  </a:cubicBezTo>
                  <a:lnTo>
                    <a:pt x="30730" y="25790"/>
                  </a:lnTo>
                  <a:lnTo>
                    <a:pt x="30778" y="25754"/>
                  </a:lnTo>
                  <a:lnTo>
                    <a:pt x="30790" y="25730"/>
                  </a:lnTo>
                  <a:cubicBezTo>
                    <a:pt x="30921" y="25611"/>
                    <a:pt x="31028" y="25516"/>
                    <a:pt x="31147" y="25397"/>
                  </a:cubicBezTo>
                  <a:lnTo>
                    <a:pt x="31183" y="25361"/>
                  </a:lnTo>
                  <a:lnTo>
                    <a:pt x="31219" y="25313"/>
                  </a:lnTo>
                  <a:lnTo>
                    <a:pt x="31314" y="25230"/>
                  </a:lnTo>
                  <a:cubicBezTo>
                    <a:pt x="31373" y="25171"/>
                    <a:pt x="31421" y="25123"/>
                    <a:pt x="31457" y="25063"/>
                  </a:cubicBezTo>
                  <a:lnTo>
                    <a:pt x="31480" y="25052"/>
                  </a:lnTo>
                  <a:cubicBezTo>
                    <a:pt x="31492" y="25052"/>
                    <a:pt x="31516" y="25004"/>
                    <a:pt x="31516" y="25004"/>
                  </a:cubicBezTo>
                  <a:cubicBezTo>
                    <a:pt x="31540" y="24992"/>
                    <a:pt x="31552" y="24956"/>
                    <a:pt x="31564" y="24944"/>
                  </a:cubicBezTo>
                  <a:cubicBezTo>
                    <a:pt x="31623" y="24873"/>
                    <a:pt x="31671" y="24813"/>
                    <a:pt x="31730" y="24742"/>
                  </a:cubicBezTo>
                  <a:cubicBezTo>
                    <a:pt x="31778" y="24694"/>
                    <a:pt x="31814" y="24635"/>
                    <a:pt x="31850" y="24587"/>
                  </a:cubicBezTo>
                  <a:cubicBezTo>
                    <a:pt x="31885" y="24540"/>
                    <a:pt x="31909" y="24516"/>
                    <a:pt x="31945" y="24468"/>
                  </a:cubicBezTo>
                  <a:lnTo>
                    <a:pt x="32028" y="24337"/>
                  </a:lnTo>
                  <a:lnTo>
                    <a:pt x="32040" y="24301"/>
                  </a:lnTo>
                  <a:cubicBezTo>
                    <a:pt x="32040" y="24290"/>
                    <a:pt x="32088" y="24218"/>
                    <a:pt x="32100" y="24206"/>
                  </a:cubicBezTo>
                  <a:cubicBezTo>
                    <a:pt x="32135" y="24159"/>
                    <a:pt x="32159" y="24099"/>
                    <a:pt x="32195" y="24051"/>
                  </a:cubicBezTo>
                  <a:lnTo>
                    <a:pt x="32254" y="23968"/>
                  </a:lnTo>
                  <a:lnTo>
                    <a:pt x="32302" y="23873"/>
                  </a:lnTo>
                  <a:cubicBezTo>
                    <a:pt x="32338" y="23789"/>
                    <a:pt x="32385" y="23694"/>
                    <a:pt x="32433" y="23623"/>
                  </a:cubicBezTo>
                  <a:cubicBezTo>
                    <a:pt x="32457" y="23575"/>
                    <a:pt x="32469" y="23528"/>
                    <a:pt x="32504" y="23492"/>
                  </a:cubicBezTo>
                  <a:cubicBezTo>
                    <a:pt x="32516" y="23444"/>
                    <a:pt x="32552" y="23408"/>
                    <a:pt x="32564" y="23373"/>
                  </a:cubicBezTo>
                  <a:lnTo>
                    <a:pt x="32576" y="23325"/>
                  </a:lnTo>
                  <a:cubicBezTo>
                    <a:pt x="32600" y="23313"/>
                    <a:pt x="32600" y="23278"/>
                    <a:pt x="32612" y="23266"/>
                  </a:cubicBezTo>
                  <a:cubicBezTo>
                    <a:pt x="32802" y="22897"/>
                    <a:pt x="32969" y="22480"/>
                    <a:pt x="33100" y="22039"/>
                  </a:cubicBezTo>
                  <a:lnTo>
                    <a:pt x="33112" y="22004"/>
                  </a:lnTo>
                  <a:cubicBezTo>
                    <a:pt x="33135" y="21908"/>
                    <a:pt x="33159" y="21825"/>
                    <a:pt x="33195" y="21730"/>
                  </a:cubicBezTo>
                  <a:cubicBezTo>
                    <a:pt x="33207" y="21658"/>
                    <a:pt x="33231" y="21587"/>
                    <a:pt x="33243" y="21503"/>
                  </a:cubicBezTo>
                  <a:cubicBezTo>
                    <a:pt x="33266" y="21492"/>
                    <a:pt x="33266" y="21492"/>
                    <a:pt x="33266" y="21480"/>
                  </a:cubicBezTo>
                  <a:cubicBezTo>
                    <a:pt x="33302" y="21325"/>
                    <a:pt x="33338" y="21170"/>
                    <a:pt x="33385" y="20992"/>
                  </a:cubicBezTo>
                  <a:cubicBezTo>
                    <a:pt x="33445" y="20730"/>
                    <a:pt x="33481" y="20480"/>
                    <a:pt x="33516" y="20241"/>
                  </a:cubicBezTo>
                  <a:cubicBezTo>
                    <a:pt x="33528" y="20194"/>
                    <a:pt x="33528" y="20170"/>
                    <a:pt x="33528" y="20122"/>
                  </a:cubicBezTo>
                  <a:cubicBezTo>
                    <a:pt x="33528" y="19753"/>
                    <a:pt x="33290" y="19444"/>
                    <a:pt x="32933" y="19337"/>
                  </a:cubicBezTo>
                  <a:cubicBezTo>
                    <a:pt x="33076" y="18551"/>
                    <a:pt x="33100" y="17741"/>
                    <a:pt x="33040" y="16943"/>
                  </a:cubicBezTo>
                  <a:lnTo>
                    <a:pt x="33040" y="16860"/>
                  </a:lnTo>
                  <a:cubicBezTo>
                    <a:pt x="33350" y="16348"/>
                    <a:pt x="33457" y="15717"/>
                    <a:pt x="33338" y="15122"/>
                  </a:cubicBezTo>
                  <a:lnTo>
                    <a:pt x="33278" y="14860"/>
                  </a:lnTo>
                  <a:cubicBezTo>
                    <a:pt x="33135" y="14122"/>
                    <a:pt x="32671" y="13514"/>
                    <a:pt x="32028" y="13169"/>
                  </a:cubicBezTo>
                  <a:cubicBezTo>
                    <a:pt x="31671" y="12419"/>
                    <a:pt x="31242" y="11705"/>
                    <a:pt x="30718" y="11014"/>
                  </a:cubicBezTo>
                  <a:cubicBezTo>
                    <a:pt x="30992" y="10133"/>
                    <a:pt x="30754" y="9181"/>
                    <a:pt x="30076" y="8550"/>
                  </a:cubicBezTo>
                  <a:lnTo>
                    <a:pt x="29885" y="8347"/>
                  </a:lnTo>
                  <a:cubicBezTo>
                    <a:pt x="29421" y="7907"/>
                    <a:pt x="28813" y="7657"/>
                    <a:pt x="28171" y="7657"/>
                  </a:cubicBezTo>
                  <a:cubicBezTo>
                    <a:pt x="27849" y="7657"/>
                    <a:pt x="27504" y="7716"/>
                    <a:pt x="27206" y="7847"/>
                  </a:cubicBezTo>
                  <a:cubicBezTo>
                    <a:pt x="26301" y="7299"/>
                    <a:pt x="25301" y="6835"/>
                    <a:pt x="24241" y="6478"/>
                  </a:cubicBezTo>
                  <a:cubicBezTo>
                    <a:pt x="24170" y="6311"/>
                    <a:pt x="24110" y="6133"/>
                    <a:pt x="24039" y="5954"/>
                  </a:cubicBezTo>
                  <a:cubicBezTo>
                    <a:pt x="23968" y="5763"/>
                    <a:pt x="23813" y="5609"/>
                    <a:pt x="23634" y="5525"/>
                  </a:cubicBezTo>
                  <a:cubicBezTo>
                    <a:pt x="23694" y="5335"/>
                    <a:pt x="23694" y="5121"/>
                    <a:pt x="23610" y="4930"/>
                  </a:cubicBezTo>
                  <a:lnTo>
                    <a:pt x="23432" y="4525"/>
                  </a:lnTo>
                  <a:cubicBezTo>
                    <a:pt x="22848" y="3227"/>
                    <a:pt x="22205" y="1846"/>
                    <a:pt x="21289" y="608"/>
                  </a:cubicBezTo>
                  <a:cubicBezTo>
                    <a:pt x="21253" y="489"/>
                    <a:pt x="21193" y="370"/>
                    <a:pt x="21110" y="287"/>
                  </a:cubicBezTo>
                  <a:cubicBezTo>
                    <a:pt x="20943" y="108"/>
                    <a:pt x="20729" y="13"/>
                    <a:pt x="205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420000" algn="bl" rotWithShape="0">
                <a:srgbClr val="000000">
                  <a:alpha val="1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3049;p54"/>
            <p:cNvSpPr/>
            <p:nvPr/>
          </p:nvSpPr>
          <p:spPr>
            <a:xfrm>
              <a:off x="1454325" y="3986325"/>
              <a:ext cx="707850" cy="548975"/>
            </a:xfrm>
            <a:custGeom>
              <a:avLst/>
              <a:gdLst/>
              <a:ahLst/>
              <a:cxnLst/>
              <a:rect l="l" t="t" r="r" b="b"/>
              <a:pathLst>
                <a:path w="28314" h="21959" extrusionOk="0">
                  <a:moveTo>
                    <a:pt x="14412" y="0"/>
                  </a:moveTo>
                  <a:cubicBezTo>
                    <a:pt x="12515" y="0"/>
                    <a:pt x="10637" y="258"/>
                    <a:pt x="8752" y="596"/>
                  </a:cubicBezTo>
                  <a:cubicBezTo>
                    <a:pt x="6776" y="953"/>
                    <a:pt x="5180" y="1811"/>
                    <a:pt x="3740" y="3311"/>
                  </a:cubicBezTo>
                  <a:cubicBezTo>
                    <a:pt x="2954" y="4168"/>
                    <a:pt x="2263" y="5132"/>
                    <a:pt x="1704" y="6168"/>
                  </a:cubicBezTo>
                  <a:cubicBezTo>
                    <a:pt x="811" y="7811"/>
                    <a:pt x="215" y="9621"/>
                    <a:pt x="108" y="11514"/>
                  </a:cubicBezTo>
                  <a:cubicBezTo>
                    <a:pt x="1" y="13395"/>
                    <a:pt x="418" y="15324"/>
                    <a:pt x="1418" y="16884"/>
                  </a:cubicBezTo>
                  <a:cubicBezTo>
                    <a:pt x="2597" y="18717"/>
                    <a:pt x="4490" y="19920"/>
                    <a:pt x="6407" y="20777"/>
                  </a:cubicBezTo>
                  <a:cubicBezTo>
                    <a:pt x="7932" y="21462"/>
                    <a:pt x="9584" y="21958"/>
                    <a:pt x="11233" y="21958"/>
                  </a:cubicBezTo>
                  <a:cubicBezTo>
                    <a:pt x="11733" y="21958"/>
                    <a:pt x="12233" y="21913"/>
                    <a:pt x="12729" y="21813"/>
                  </a:cubicBezTo>
                  <a:cubicBezTo>
                    <a:pt x="15289" y="21277"/>
                    <a:pt x="17479" y="19301"/>
                    <a:pt x="20087" y="19110"/>
                  </a:cubicBezTo>
                  <a:cubicBezTo>
                    <a:pt x="20264" y="19098"/>
                    <a:pt x="20444" y="19094"/>
                    <a:pt x="20624" y="19094"/>
                  </a:cubicBezTo>
                  <a:cubicBezTo>
                    <a:pt x="20995" y="19094"/>
                    <a:pt x="21370" y="19112"/>
                    <a:pt x="21741" y="19112"/>
                  </a:cubicBezTo>
                  <a:cubicBezTo>
                    <a:pt x="22059" y="19112"/>
                    <a:pt x="22374" y="19099"/>
                    <a:pt x="22682" y="19051"/>
                  </a:cubicBezTo>
                  <a:cubicBezTo>
                    <a:pt x="23421" y="18932"/>
                    <a:pt x="24111" y="18610"/>
                    <a:pt x="24742" y="18182"/>
                  </a:cubicBezTo>
                  <a:cubicBezTo>
                    <a:pt x="27076" y="16586"/>
                    <a:pt x="28314" y="13514"/>
                    <a:pt x="28076" y="10597"/>
                  </a:cubicBezTo>
                  <a:cubicBezTo>
                    <a:pt x="27838" y="7680"/>
                    <a:pt x="26242" y="4966"/>
                    <a:pt x="24052" y="3168"/>
                  </a:cubicBezTo>
                  <a:cubicBezTo>
                    <a:pt x="21873" y="1370"/>
                    <a:pt x="19110" y="394"/>
                    <a:pt x="16348" y="96"/>
                  </a:cubicBezTo>
                  <a:cubicBezTo>
                    <a:pt x="15700" y="30"/>
                    <a:pt x="15055" y="0"/>
                    <a:pt x="144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3050;p54"/>
            <p:cNvSpPr/>
            <p:nvPr/>
          </p:nvSpPr>
          <p:spPr>
            <a:xfrm>
              <a:off x="1628175" y="3848225"/>
              <a:ext cx="331300" cy="331275"/>
            </a:xfrm>
            <a:custGeom>
              <a:avLst/>
              <a:gdLst/>
              <a:ahLst/>
              <a:cxnLst/>
              <a:rect l="l" t="t" r="r" b="b"/>
              <a:pathLst>
                <a:path w="13252" h="13251" extrusionOk="0">
                  <a:moveTo>
                    <a:pt x="9335" y="0"/>
                  </a:moveTo>
                  <a:cubicBezTo>
                    <a:pt x="8311" y="560"/>
                    <a:pt x="7239" y="1036"/>
                    <a:pt x="6180" y="1560"/>
                  </a:cubicBezTo>
                  <a:cubicBezTo>
                    <a:pt x="6358" y="1822"/>
                    <a:pt x="6501" y="2120"/>
                    <a:pt x="6644" y="2322"/>
                  </a:cubicBezTo>
                  <a:cubicBezTo>
                    <a:pt x="6822" y="2596"/>
                    <a:pt x="7013" y="2882"/>
                    <a:pt x="7120" y="3191"/>
                  </a:cubicBezTo>
                  <a:cubicBezTo>
                    <a:pt x="7192" y="3417"/>
                    <a:pt x="7203" y="3715"/>
                    <a:pt x="7001" y="3822"/>
                  </a:cubicBezTo>
                  <a:cubicBezTo>
                    <a:pt x="6957" y="3840"/>
                    <a:pt x="6913" y="3848"/>
                    <a:pt x="6870" y="3848"/>
                  </a:cubicBezTo>
                  <a:cubicBezTo>
                    <a:pt x="6713" y="3848"/>
                    <a:pt x="6560" y="3744"/>
                    <a:pt x="6430" y="3632"/>
                  </a:cubicBezTo>
                  <a:cubicBezTo>
                    <a:pt x="5941" y="3167"/>
                    <a:pt x="5537" y="2632"/>
                    <a:pt x="5191" y="2048"/>
                  </a:cubicBezTo>
                  <a:cubicBezTo>
                    <a:pt x="4929" y="2203"/>
                    <a:pt x="4644" y="2346"/>
                    <a:pt x="4382" y="2513"/>
                  </a:cubicBezTo>
                  <a:cubicBezTo>
                    <a:pt x="3048" y="3322"/>
                    <a:pt x="1774" y="4358"/>
                    <a:pt x="953" y="5703"/>
                  </a:cubicBezTo>
                  <a:cubicBezTo>
                    <a:pt x="1084" y="5715"/>
                    <a:pt x="1203" y="5727"/>
                    <a:pt x="1310" y="5763"/>
                  </a:cubicBezTo>
                  <a:cubicBezTo>
                    <a:pt x="1488" y="5799"/>
                    <a:pt x="1667" y="5882"/>
                    <a:pt x="1798" y="6025"/>
                  </a:cubicBezTo>
                  <a:cubicBezTo>
                    <a:pt x="1917" y="6156"/>
                    <a:pt x="1977" y="6382"/>
                    <a:pt x="1893" y="6549"/>
                  </a:cubicBezTo>
                  <a:cubicBezTo>
                    <a:pt x="1846" y="6632"/>
                    <a:pt x="1762" y="6715"/>
                    <a:pt x="1655" y="6775"/>
                  </a:cubicBezTo>
                  <a:cubicBezTo>
                    <a:pt x="1454" y="6892"/>
                    <a:pt x="1215" y="6952"/>
                    <a:pt x="977" y="6952"/>
                  </a:cubicBezTo>
                  <a:cubicBezTo>
                    <a:pt x="777" y="6952"/>
                    <a:pt x="579" y="6910"/>
                    <a:pt x="405" y="6823"/>
                  </a:cubicBezTo>
                  <a:lnTo>
                    <a:pt x="405" y="6823"/>
                  </a:lnTo>
                  <a:cubicBezTo>
                    <a:pt x="60" y="7787"/>
                    <a:pt x="0" y="8882"/>
                    <a:pt x="524" y="9752"/>
                  </a:cubicBezTo>
                  <a:cubicBezTo>
                    <a:pt x="1131" y="10764"/>
                    <a:pt x="2334" y="11216"/>
                    <a:pt x="3489" y="11490"/>
                  </a:cubicBezTo>
                  <a:cubicBezTo>
                    <a:pt x="4060" y="11619"/>
                    <a:pt x="4652" y="11719"/>
                    <a:pt x="5236" y="11719"/>
                  </a:cubicBezTo>
                  <a:cubicBezTo>
                    <a:pt x="5296" y="11719"/>
                    <a:pt x="5357" y="11718"/>
                    <a:pt x="5418" y="11716"/>
                  </a:cubicBezTo>
                  <a:cubicBezTo>
                    <a:pt x="6025" y="11680"/>
                    <a:pt x="6596" y="11621"/>
                    <a:pt x="7144" y="11359"/>
                  </a:cubicBezTo>
                  <a:cubicBezTo>
                    <a:pt x="7739" y="12252"/>
                    <a:pt x="8632" y="12966"/>
                    <a:pt x="9680" y="13181"/>
                  </a:cubicBezTo>
                  <a:cubicBezTo>
                    <a:pt x="9891" y="13228"/>
                    <a:pt x="10108" y="13251"/>
                    <a:pt x="10325" y="13251"/>
                  </a:cubicBezTo>
                  <a:cubicBezTo>
                    <a:pt x="10879" y="13251"/>
                    <a:pt x="11433" y="13099"/>
                    <a:pt x="11895" y="12800"/>
                  </a:cubicBezTo>
                  <a:cubicBezTo>
                    <a:pt x="11847" y="12740"/>
                    <a:pt x="11799" y="12681"/>
                    <a:pt x="11775" y="12621"/>
                  </a:cubicBezTo>
                  <a:cubicBezTo>
                    <a:pt x="11704" y="12466"/>
                    <a:pt x="11680" y="12311"/>
                    <a:pt x="11668" y="12145"/>
                  </a:cubicBezTo>
                  <a:cubicBezTo>
                    <a:pt x="11668" y="11919"/>
                    <a:pt x="11716" y="11680"/>
                    <a:pt x="11895" y="11549"/>
                  </a:cubicBezTo>
                  <a:cubicBezTo>
                    <a:pt x="11971" y="11491"/>
                    <a:pt x="12062" y="11466"/>
                    <a:pt x="12156" y="11466"/>
                  </a:cubicBezTo>
                  <a:cubicBezTo>
                    <a:pt x="12310" y="11466"/>
                    <a:pt x="12476" y="11532"/>
                    <a:pt x="12609" y="11621"/>
                  </a:cubicBezTo>
                  <a:cubicBezTo>
                    <a:pt x="12668" y="11668"/>
                    <a:pt x="12728" y="11716"/>
                    <a:pt x="12788" y="11776"/>
                  </a:cubicBezTo>
                  <a:cubicBezTo>
                    <a:pt x="13014" y="11311"/>
                    <a:pt x="13097" y="10776"/>
                    <a:pt x="13145" y="10252"/>
                  </a:cubicBezTo>
                  <a:cubicBezTo>
                    <a:pt x="13252" y="8585"/>
                    <a:pt x="12776" y="6942"/>
                    <a:pt x="12145" y="5382"/>
                  </a:cubicBezTo>
                  <a:cubicBezTo>
                    <a:pt x="11868" y="5453"/>
                    <a:pt x="11558" y="5486"/>
                    <a:pt x="11308" y="5486"/>
                  </a:cubicBezTo>
                  <a:cubicBezTo>
                    <a:pt x="11137" y="5486"/>
                    <a:pt x="10993" y="5470"/>
                    <a:pt x="10906" y="5442"/>
                  </a:cubicBezTo>
                  <a:cubicBezTo>
                    <a:pt x="10787" y="5418"/>
                    <a:pt x="10668" y="5358"/>
                    <a:pt x="10585" y="5263"/>
                  </a:cubicBezTo>
                  <a:cubicBezTo>
                    <a:pt x="10490" y="5180"/>
                    <a:pt x="10430" y="5061"/>
                    <a:pt x="10466" y="4941"/>
                  </a:cubicBezTo>
                  <a:cubicBezTo>
                    <a:pt x="10490" y="4775"/>
                    <a:pt x="10656" y="4668"/>
                    <a:pt x="10811" y="4608"/>
                  </a:cubicBezTo>
                  <a:cubicBezTo>
                    <a:pt x="10990" y="4537"/>
                    <a:pt x="11347" y="4429"/>
                    <a:pt x="11728" y="4370"/>
                  </a:cubicBezTo>
                  <a:lnTo>
                    <a:pt x="11549" y="3965"/>
                  </a:lnTo>
                  <a:cubicBezTo>
                    <a:pt x="10930" y="2584"/>
                    <a:pt x="10275" y="1191"/>
                    <a:pt x="93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3051;p54"/>
            <p:cNvSpPr/>
            <p:nvPr/>
          </p:nvSpPr>
          <p:spPr>
            <a:xfrm>
              <a:off x="1804075" y="3847325"/>
              <a:ext cx="58975" cy="285475"/>
            </a:xfrm>
            <a:custGeom>
              <a:avLst/>
              <a:gdLst/>
              <a:ahLst/>
              <a:cxnLst/>
              <a:rect l="l" t="t" r="r" b="b"/>
              <a:pathLst>
                <a:path w="2359" h="11419" extrusionOk="0">
                  <a:moveTo>
                    <a:pt x="2323" y="1"/>
                  </a:moveTo>
                  <a:cubicBezTo>
                    <a:pt x="2311" y="1"/>
                    <a:pt x="2299" y="24"/>
                    <a:pt x="2299" y="36"/>
                  </a:cubicBezTo>
                  <a:cubicBezTo>
                    <a:pt x="2108" y="3918"/>
                    <a:pt x="1334" y="7728"/>
                    <a:pt x="1" y="11395"/>
                  </a:cubicBezTo>
                  <a:cubicBezTo>
                    <a:pt x="1" y="11395"/>
                    <a:pt x="1" y="11419"/>
                    <a:pt x="37" y="11419"/>
                  </a:cubicBezTo>
                  <a:cubicBezTo>
                    <a:pt x="37" y="11419"/>
                    <a:pt x="42" y="11413"/>
                    <a:pt x="49" y="11413"/>
                  </a:cubicBezTo>
                  <a:cubicBezTo>
                    <a:pt x="52" y="11413"/>
                    <a:pt x="56" y="11415"/>
                    <a:pt x="60" y="11419"/>
                  </a:cubicBezTo>
                  <a:cubicBezTo>
                    <a:pt x="1394" y="7764"/>
                    <a:pt x="2168" y="3918"/>
                    <a:pt x="2358" y="36"/>
                  </a:cubicBezTo>
                  <a:cubicBezTo>
                    <a:pt x="2358" y="24"/>
                    <a:pt x="2346" y="1"/>
                    <a:pt x="2323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3052;p54"/>
            <p:cNvSpPr/>
            <p:nvPr/>
          </p:nvSpPr>
          <p:spPr>
            <a:xfrm>
              <a:off x="1852900" y="4029575"/>
              <a:ext cx="59550" cy="60975"/>
            </a:xfrm>
            <a:custGeom>
              <a:avLst/>
              <a:gdLst/>
              <a:ahLst/>
              <a:cxnLst/>
              <a:rect l="l" t="t" r="r" b="b"/>
              <a:pathLst>
                <a:path w="2382" h="2439" extrusionOk="0">
                  <a:moveTo>
                    <a:pt x="429" y="69"/>
                  </a:moveTo>
                  <a:cubicBezTo>
                    <a:pt x="881" y="69"/>
                    <a:pt x="1620" y="676"/>
                    <a:pt x="1822" y="890"/>
                  </a:cubicBezTo>
                  <a:cubicBezTo>
                    <a:pt x="2060" y="1140"/>
                    <a:pt x="2203" y="1390"/>
                    <a:pt x="2263" y="1628"/>
                  </a:cubicBezTo>
                  <a:cubicBezTo>
                    <a:pt x="2310" y="1807"/>
                    <a:pt x="2310" y="1962"/>
                    <a:pt x="2263" y="2093"/>
                  </a:cubicBezTo>
                  <a:cubicBezTo>
                    <a:pt x="2203" y="2259"/>
                    <a:pt x="2072" y="2355"/>
                    <a:pt x="1941" y="2379"/>
                  </a:cubicBezTo>
                  <a:cubicBezTo>
                    <a:pt x="1929" y="2380"/>
                    <a:pt x="1916" y="2380"/>
                    <a:pt x="1904" y="2380"/>
                  </a:cubicBezTo>
                  <a:cubicBezTo>
                    <a:pt x="1797" y="2380"/>
                    <a:pt x="1692" y="2337"/>
                    <a:pt x="1596" y="2283"/>
                  </a:cubicBezTo>
                  <a:cubicBezTo>
                    <a:pt x="1227" y="2093"/>
                    <a:pt x="881" y="1807"/>
                    <a:pt x="608" y="1486"/>
                  </a:cubicBezTo>
                  <a:cubicBezTo>
                    <a:pt x="429" y="1271"/>
                    <a:pt x="24" y="795"/>
                    <a:pt x="72" y="438"/>
                  </a:cubicBezTo>
                  <a:cubicBezTo>
                    <a:pt x="108" y="247"/>
                    <a:pt x="179" y="128"/>
                    <a:pt x="310" y="81"/>
                  </a:cubicBezTo>
                  <a:cubicBezTo>
                    <a:pt x="358" y="69"/>
                    <a:pt x="393" y="69"/>
                    <a:pt x="429" y="69"/>
                  </a:cubicBezTo>
                  <a:close/>
                  <a:moveTo>
                    <a:pt x="450" y="0"/>
                  </a:moveTo>
                  <a:cubicBezTo>
                    <a:pt x="400" y="0"/>
                    <a:pt x="353" y="7"/>
                    <a:pt x="310" y="21"/>
                  </a:cubicBezTo>
                  <a:cubicBezTo>
                    <a:pt x="167" y="69"/>
                    <a:pt x="72" y="200"/>
                    <a:pt x="48" y="426"/>
                  </a:cubicBezTo>
                  <a:cubicBezTo>
                    <a:pt x="0" y="747"/>
                    <a:pt x="310" y="1176"/>
                    <a:pt x="584" y="1509"/>
                  </a:cubicBezTo>
                  <a:cubicBezTo>
                    <a:pt x="846" y="1855"/>
                    <a:pt x="1191" y="2140"/>
                    <a:pt x="1584" y="2331"/>
                  </a:cubicBezTo>
                  <a:cubicBezTo>
                    <a:pt x="1679" y="2390"/>
                    <a:pt x="1786" y="2438"/>
                    <a:pt x="1905" y="2438"/>
                  </a:cubicBezTo>
                  <a:cubicBezTo>
                    <a:pt x="1917" y="2438"/>
                    <a:pt x="1941" y="2438"/>
                    <a:pt x="1965" y="2414"/>
                  </a:cubicBezTo>
                  <a:cubicBezTo>
                    <a:pt x="2132" y="2402"/>
                    <a:pt x="2275" y="2271"/>
                    <a:pt x="2334" y="2105"/>
                  </a:cubicBezTo>
                  <a:cubicBezTo>
                    <a:pt x="2382" y="1974"/>
                    <a:pt x="2382" y="1795"/>
                    <a:pt x="2334" y="1617"/>
                  </a:cubicBezTo>
                  <a:cubicBezTo>
                    <a:pt x="2263" y="1355"/>
                    <a:pt x="2120" y="1105"/>
                    <a:pt x="1882" y="843"/>
                  </a:cubicBezTo>
                  <a:cubicBezTo>
                    <a:pt x="1698" y="648"/>
                    <a:pt x="943" y="0"/>
                    <a:pt x="450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3053;p54"/>
            <p:cNvSpPr/>
            <p:nvPr/>
          </p:nvSpPr>
          <p:spPr>
            <a:xfrm>
              <a:off x="1701400" y="4033800"/>
              <a:ext cx="88725" cy="74900"/>
            </a:xfrm>
            <a:custGeom>
              <a:avLst/>
              <a:gdLst/>
              <a:ahLst/>
              <a:cxnLst/>
              <a:rect l="l" t="t" r="r" b="b"/>
              <a:pathLst>
                <a:path w="3549" h="2996" extrusionOk="0">
                  <a:moveTo>
                    <a:pt x="1786" y="43"/>
                  </a:moveTo>
                  <a:cubicBezTo>
                    <a:pt x="2322" y="43"/>
                    <a:pt x="2846" y="269"/>
                    <a:pt x="3191" y="638"/>
                  </a:cubicBezTo>
                  <a:cubicBezTo>
                    <a:pt x="3310" y="793"/>
                    <a:pt x="3477" y="1019"/>
                    <a:pt x="3489" y="1281"/>
                  </a:cubicBezTo>
                  <a:cubicBezTo>
                    <a:pt x="3501" y="1436"/>
                    <a:pt x="3477" y="1602"/>
                    <a:pt x="3393" y="1781"/>
                  </a:cubicBezTo>
                  <a:cubicBezTo>
                    <a:pt x="3203" y="2293"/>
                    <a:pt x="2774" y="2674"/>
                    <a:pt x="2250" y="2841"/>
                  </a:cubicBezTo>
                  <a:cubicBezTo>
                    <a:pt x="2071" y="2897"/>
                    <a:pt x="1887" y="2925"/>
                    <a:pt x="1703" y="2925"/>
                  </a:cubicBezTo>
                  <a:cubicBezTo>
                    <a:pt x="1350" y="2925"/>
                    <a:pt x="1000" y="2822"/>
                    <a:pt x="703" y="2626"/>
                  </a:cubicBezTo>
                  <a:cubicBezTo>
                    <a:pt x="417" y="2424"/>
                    <a:pt x="226" y="2174"/>
                    <a:pt x="155" y="1888"/>
                  </a:cubicBezTo>
                  <a:cubicBezTo>
                    <a:pt x="83" y="1567"/>
                    <a:pt x="167" y="1174"/>
                    <a:pt x="405" y="840"/>
                  </a:cubicBezTo>
                  <a:cubicBezTo>
                    <a:pt x="762" y="316"/>
                    <a:pt x="1155" y="78"/>
                    <a:pt x="1667" y="43"/>
                  </a:cubicBezTo>
                  <a:close/>
                  <a:moveTo>
                    <a:pt x="1808" y="1"/>
                  </a:moveTo>
                  <a:cubicBezTo>
                    <a:pt x="1758" y="1"/>
                    <a:pt x="1706" y="3"/>
                    <a:pt x="1655" y="7"/>
                  </a:cubicBezTo>
                  <a:cubicBezTo>
                    <a:pt x="1119" y="31"/>
                    <a:pt x="715" y="281"/>
                    <a:pt x="345" y="816"/>
                  </a:cubicBezTo>
                  <a:cubicBezTo>
                    <a:pt x="95" y="1174"/>
                    <a:pt x="0" y="1578"/>
                    <a:pt x="95" y="1924"/>
                  </a:cubicBezTo>
                  <a:cubicBezTo>
                    <a:pt x="167" y="2210"/>
                    <a:pt x="381" y="2483"/>
                    <a:pt x="679" y="2686"/>
                  </a:cubicBezTo>
                  <a:cubicBezTo>
                    <a:pt x="988" y="2888"/>
                    <a:pt x="1346" y="2995"/>
                    <a:pt x="1715" y="2995"/>
                  </a:cubicBezTo>
                  <a:cubicBezTo>
                    <a:pt x="1893" y="2995"/>
                    <a:pt x="2084" y="2983"/>
                    <a:pt x="2262" y="2924"/>
                  </a:cubicBezTo>
                  <a:cubicBezTo>
                    <a:pt x="2786" y="2757"/>
                    <a:pt x="3239" y="2352"/>
                    <a:pt x="3441" y="1829"/>
                  </a:cubicBezTo>
                  <a:cubicBezTo>
                    <a:pt x="3512" y="1638"/>
                    <a:pt x="3548" y="1459"/>
                    <a:pt x="3536" y="1293"/>
                  </a:cubicBezTo>
                  <a:cubicBezTo>
                    <a:pt x="3512" y="1078"/>
                    <a:pt x="3417" y="840"/>
                    <a:pt x="3215" y="626"/>
                  </a:cubicBezTo>
                  <a:cubicBezTo>
                    <a:pt x="2877" y="234"/>
                    <a:pt x="2359" y="1"/>
                    <a:pt x="1808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3054;p54"/>
            <p:cNvSpPr/>
            <p:nvPr/>
          </p:nvSpPr>
          <p:spPr>
            <a:xfrm>
              <a:off x="1676100" y="4114925"/>
              <a:ext cx="135150" cy="172375"/>
            </a:xfrm>
            <a:custGeom>
              <a:avLst/>
              <a:gdLst/>
              <a:ahLst/>
              <a:cxnLst/>
              <a:rect l="l" t="t" r="r" b="b"/>
              <a:pathLst>
                <a:path w="5406" h="6895" extrusionOk="0">
                  <a:moveTo>
                    <a:pt x="5394" y="0"/>
                  </a:moveTo>
                  <a:cubicBezTo>
                    <a:pt x="5382" y="0"/>
                    <a:pt x="5358" y="0"/>
                    <a:pt x="5358" y="12"/>
                  </a:cubicBezTo>
                  <a:cubicBezTo>
                    <a:pt x="4917" y="1167"/>
                    <a:pt x="4274" y="2632"/>
                    <a:pt x="3322" y="3941"/>
                  </a:cubicBezTo>
                  <a:cubicBezTo>
                    <a:pt x="2381" y="5239"/>
                    <a:pt x="1238" y="6239"/>
                    <a:pt x="24" y="6846"/>
                  </a:cubicBezTo>
                  <a:cubicBezTo>
                    <a:pt x="0" y="6846"/>
                    <a:pt x="0" y="6858"/>
                    <a:pt x="0" y="6882"/>
                  </a:cubicBezTo>
                  <a:cubicBezTo>
                    <a:pt x="24" y="6894"/>
                    <a:pt x="24" y="6894"/>
                    <a:pt x="36" y="6894"/>
                  </a:cubicBezTo>
                  <a:cubicBezTo>
                    <a:pt x="1274" y="6287"/>
                    <a:pt x="2417" y="5275"/>
                    <a:pt x="3358" y="3977"/>
                  </a:cubicBezTo>
                  <a:cubicBezTo>
                    <a:pt x="4322" y="2667"/>
                    <a:pt x="4965" y="1179"/>
                    <a:pt x="5406" y="36"/>
                  </a:cubicBezTo>
                  <a:cubicBezTo>
                    <a:pt x="5406" y="12"/>
                    <a:pt x="5406" y="0"/>
                    <a:pt x="5394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3055;p54"/>
            <p:cNvSpPr/>
            <p:nvPr/>
          </p:nvSpPr>
          <p:spPr>
            <a:xfrm>
              <a:off x="1537375" y="4058375"/>
              <a:ext cx="407525" cy="407200"/>
            </a:xfrm>
            <a:custGeom>
              <a:avLst/>
              <a:gdLst/>
              <a:ahLst/>
              <a:cxnLst/>
              <a:rect l="l" t="t" r="r" b="b"/>
              <a:pathLst>
                <a:path w="16301" h="16288" extrusionOk="0">
                  <a:moveTo>
                    <a:pt x="8157" y="4120"/>
                  </a:moveTo>
                  <a:cubicBezTo>
                    <a:pt x="8395" y="4120"/>
                    <a:pt x="8621" y="4144"/>
                    <a:pt x="8823" y="4179"/>
                  </a:cubicBezTo>
                  <a:cubicBezTo>
                    <a:pt x="9740" y="4334"/>
                    <a:pt x="10538" y="4798"/>
                    <a:pt x="11121" y="5453"/>
                  </a:cubicBezTo>
                  <a:cubicBezTo>
                    <a:pt x="11752" y="6156"/>
                    <a:pt x="12145" y="7096"/>
                    <a:pt x="12145" y="8132"/>
                  </a:cubicBezTo>
                  <a:cubicBezTo>
                    <a:pt x="12145" y="8239"/>
                    <a:pt x="12145" y="8370"/>
                    <a:pt x="12133" y="8465"/>
                  </a:cubicBezTo>
                  <a:cubicBezTo>
                    <a:pt x="12026" y="9799"/>
                    <a:pt x="11264" y="10942"/>
                    <a:pt x="10169" y="11585"/>
                  </a:cubicBezTo>
                  <a:cubicBezTo>
                    <a:pt x="9573" y="11918"/>
                    <a:pt x="8883" y="12121"/>
                    <a:pt x="8157" y="12121"/>
                  </a:cubicBezTo>
                  <a:cubicBezTo>
                    <a:pt x="7859" y="12121"/>
                    <a:pt x="7573" y="12085"/>
                    <a:pt x="7311" y="12025"/>
                  </a:cubicBezTo>
                  <a:cubicBezTo>
                    <a:pt x="6192" y="11787"/>
                    <a:pt x="5251" y="11073"/>
                    <a:pt x="4692" y="10120"/>
                  </a:cubicBezTo>
                  <a:cubicBezTo>
                    <a:pt x="4347" y="9525"/>
                    <a:pt x="4156" y="8846"/>
                    <a:pt x="4156" y="8108"/>
                  </a:cubicBezTo>
                  <a:cubicBezTo>
                    <a:pt x="4156" y="7870"/>
                    <a:pt x="4168" y="7656"/>
                    <a:pt x="4216" y="7430"/>
                  </a:cubicBezTo>
                  <a:cubicBezTo>
                    <a:pt x="4406" y="6299"/>
                    <a:pt x="5085" y="5310"/>
                    <a:pt x="6025" y="4739"/>
                  </a:cubicBezTo>
                  <a:cubicBezTo>
                    <a:pt x="6633" y="4346"/>
                    <a:pt x="7383" y="4120"/>
                    <a:pt x="8157" y="4120"/>
                  </a:cubicBezTo>
                  <a:close/>
                  <a:moveTo>
                    <a:pt x="8157" y="0"/>
                  </a:moveTo>
                  <a:cubicBezTo>
                    <a:pt x="6442" y="0"/>
                    <a:pt x="4870" y="524"/>
                    <a:pt x="3561" y="1417"/>
                  </a:cubicBezTo>
                  <a:cubicBezTo>
                    <a:pt x="1656" y="2715"/>
                    <a:pt x="346" y="4810"/>
                    <a:pt x="60" y="7203"/>
                  </a:cubicBezTo>
                  <a:cubicBezTo>
                    <a:pt x="37" y="7513"/>
                    <a:pt x="1" y="7811"/>
                    <a:pt x="1" y="8132"/>
                  </a:cubicBezTo>
                  <a:cubicBezTo>
                    <a:pt x="1" y="10109"/>
                    <a:pt x="703" y="11906"/>
                    <a:pt x="1858" y="13323"/>
                  </a:cubicBezTo>
                  <a:cubicBezTo>
                    <a:pt x="3144" y="14871"/>
                    <a:pt x="4990" y="15931"/>
                    <a:pt x="7073" y="16205"/>
                  </a:cubicBezTo>
                  <a:cubicBezTo>
                    <a:pt x="7418" y="16252"/>
                    <a:pt x="7776" y="16288"/>
                    <a:pt x="8133" y="16288"/>
                  </a:cubicBezTo>
                  <a:cubicBezTo>
                    <a:pt x="10109" y="16288"/>
                    <a:pt x="11943" y="15574"/>
                    <a:pt x="13348" y="14395"/>
                  </a:cubicBezTo>
                  <a:cubicBezTo>
                    <a:pt x="14824" y="13157"/>
                    <a:pt x="15848" y="11418"/>
                    <a:pt x="16169" y="9418"/>
                  </a:cubicBezTo>
                  <a:cubicBezTo>
                    <a:pt x="16229" y="9001"/>
                    <a:pt x="16265" y="8573"/>
                    <a:pt x="16265" y="8144"/>
                  </a:cubicBezTo>
                  <a:cubicBezTo>
                    <a:pt x="16300" y="6084"/>
                    <a:pt x="15550" y="4227"/>
                    <a:pt x="14324" y="2810"/>
                  </a:cubicBezTo>
                  <a:cubicBezTo>
                    <a:pt x="13205" y="1524"/>
                    <a:pt x="11681" y="584"/>
                    <a:pt x="9954" y="191"/>
                  </a:cubicBezTo>
                  <a:cubicBezTo>
                    <a:pt x="9383" y="60"/>
                    <a:pt x="8788" y="0"/>
                    <a:pt x="81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3056;p54"/>
            <p:cNvSpPr/>
            <p:nvPr/>
          </p:nvSpPr>
          <p:spPr>
            <a:xfrm>
              <a:off x="1626975" y="4057475"/>
              <a:ext cx="159275" cy="118800"/>
            </a:xfrm>
            <a:custGeom>
              <a:avLst/>
              <a:gdLst/>
              <a:ahLst/>
              <a:cxnLst/>
              <a:rect l="l" t="t" r="r" b="b"/>
              <a:pathLst>
                <a:path w="6371" h="4752" extrusionOk="0">
                  <a:moveTo>
                    <a:pt x="4608" y="0"/>
                  </a:moveTo>
                  <a:cubicBezTo>
                    <a:pt x="2894" y="0"/>
                    <a:pt x="1310" y="524"/>
                    <a:pt x="1" y="1417"/>
                  </a:cubicBezTo>
                  <a:cubicBezTo>
                    <a:pt x="536" y="2120"/>
                    <a:pt x="1060" y="2822"/>
                    <a:pt x="1584" y="3537"/>
                  </a:cubicBezTo>
                  <a:cubicBezTo>
                    <a:pt x="1882" y="3941"/>
                    <a:pt x="2179" y="4334"/>
                    <a:pt x="2465" y="4751"/>
                  </a:cubicBezTo>
                  <a:cubicBezTo>
                    <a:pt x="3072" y="4370"/>
                    <a:pt x="3799" y="4144"/>
                    <a:pt x="4584" y="4144"/>
                  </a:cubicBezTo>
                  <a:cubicBezTo>
                    <a:pt x="4811" y="4144"/>
                    <a:pt x="5037" y="4156"/>
                    <a:pt x="5263" y="4203"/>
                  </a:cubicBezTo>
                  <a:cubicBezTo>
                    <a:pt x="5382" y="3715"/>
                    <a:pt x="5513" y="3227"/>
                    <a:pt x="5644" y="2751"/>
                  </a:cubicBezTo>
                  <a:cubicBezTo>
                    <a:pt x="5882" y="1894"/>
                    <a:pt x="6120" y="1060"/>
                    <a:pt x="6370" y="215"/>
                  </a:cubicBezTo>
                  <a:cubicBezTo>
                    <a:pt x="5799" y="84"/>
                    <a:pt x="5204" y="24"/>
                    <a:pt x="4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57;p54"/>
            <p:cNvSpPr/>
            <p:nvPr/>
          </p:nvSpPr>
          <p:spPr>
            <a:xfrm>
              <a:off x="1815700" y="4128625"/>
              <a:ext cx="129200" cy="164925"/>
            </a:xfrm>
            <a:custGeom>
              <a:avLst/>
              <a:gdLst/>
              <a:ahLst/>
              <a:cxnLst/>
              <a:rect l="l" t="t" r="r" b="b"/>
              <a:pathLst>
                <a:path w="5168" h="6597" extrusionOk="0">
                  <a:moveTo>
                    <a:pt x="3191" y="0"/>
                  </a:moveTo>
                  <a:cubicBezTo>
                    <a:pt x="2536" y="583"/>
                    <a:pt x="1858" y="1155"/>
                    <a:pt x="1179" y="1703"/>
                  </a:cubicBezTo>
                  <a:cubicBezTo>
                    <a:pt x="786" y="2012"/>
                    <a:pt x="393" y="2322"/>
                    <a:pt x="0" y="2643"/>
                  </a:cubicBezTo>
                  <a:cubicBezTo>
                    <a:pt x="643" y="3346"/>
                    <a:pt x="1024" y="4286"/>
                    <a:pt x="1024" y="5322"/>
                  </a:cubicBezTo>
                  <a:cubicBezTo>
                    <a:pt x="1024" y="5429"/>
                    <a:pt x="1024" y="5536"/>
                    <a:pt x="1012" y="5655"/>
                  </a:cubicBezTo>
                  <a:cubicBezTo>
                    <a:pt x="1500" y="5763"/>
                    <a:pt x="2000" y="5870"/>
                    <a:pt x="2489" y="5989"/>
                  </a:cubicBezTo>
                  <a:cubicBezTo>
                    <a:pt x="3346" y="6179"/>
                    <a:pt x="4203" y="6394"/>
                    <a:pt x="5060" y="6596"/>
                  </a:cubicBezTo>
                  <a:cubicBezTo>
                    <a:pt x="5132" y="6179"/>
                    <a:pt x="5167" y="5751"/>
                    <a:pt x="5167" y="5322"/>
                  </a:cubicBezTo>
                  <a:cubicBezTo>
                    <a:pt x="5167" y="3274"/>
                    <a:pt x="4417" y="1417"/>
                    <a:pt x="3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058;p54"/>
            <p:cNvSpPr/>
            <p:nvPr/>
          </p:nvSpPr>
          <p:spPr>
            <a:xfrm>
              <a:off x="1714775" y="4347975"/>
              <a:ext cx="157200" cy="116725"/>
            </a:xfrm>
            <a:custGeom>
              <a:avLst/>
              <a:gdLst/>
              <a:ahLst/>
              <a:cxnLst/>
              <a:rect l="l" t="t" r="r" b="b"/>
              <a:pathLst>
                <a:path w="6288" h="4669" extrusionOk="0">
                  <a:moveTo>
                    <a:pt x="3085" y="1"/>
                  </a:moveTo>
                  <a:cubicBezTo>
                    <a:pt x="2489" y="334"/>
                    <a:pt x="1799" y="537"/>
                    <a:pt x="1072" y="537"/>
                  </a:cubicBezTo>
                  <a:cubicBezTo>
                    <a:pt x="775" y="537"/>
                    <a:pt x="501" y="501"/>
                    <a:pt x="227" y="441"/>
                  </a:cubicBezTo>
                  <a:cubicBezTo>
                    <a:pt x="215" y="953"/>
                    <a:pt x="203" y="1453"/>
                    <a:pt x="168" y="1965"/>
                  </a:cubicBezTo>
                  <a:cubicBezTo>
                    <a:pt x="120" y="2835"/>
                    <a:pt x="60" y="3716"/>
                    <a:pt x="1" y="4597"/>
                  </a:cubicBezTo>
                  <a:cubicBezTo>
                    <a:pt x="346" y="4644"/>
                    <a:pt x="703" y="4668"/>
                    <a:pt x="1061" y="4668"/>
                  </a:cubicBezTo>
                  <a:cubicBezTo>
                    <a:pt x="3061" y="4668"/>
                    <a:pt x="4871" y="3954"/>
                    <a:pt x="6287" y="2775"/>
                  </a:cubicBezTo>
                  <a:cubicBezTo>
                    <a:pt x="5585" y="2215"/>
                    <a:pt x="4906" y="1632"/>
                    <a:pt x="4251" y="1037"/>
                  </a:cubicBezTo>
                  <a:cubicBezTo>
                    <a:pt x="3859" y="691"/>
                    <a:pt x="3478" y="334"/>
                    <a:pt x="30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059;p54"/>
            <p:cNvSpPr/>
            <p:nvPr/>
          </p:nvSpPr>
          <p:spPr>
            <a:xfrm>
              <a:off x="1538275" y="4237850"/>
              <a:ext cx="116400" cy="152725"/>
            </a:xfrm>
            <a:custGeom>
              <a:avLst/>
              <a:gdLst/>
              <a:ahLst/>
              <a:cxnLst/>
              <a:rect l="l" t="t" r="r" b="b"/>
              <a:pathLst>
                <a:path w="4656" h="6109" extrusionOk="0">
                  <a:moveTo>
                    <a:pt x="48" y="1"/>
                  </a:moveTo>
                  <a:cubicBezTo>
                    <a:pt x="12" y="298"/>
                    <a:pt x="1" y="608"/>
                    <a:pt x="1" y="917"/>
                  </a:cubicBezTo>
                  <a:cubicBezTo>
                    <a:pt x="1" y="2894"/>
                    <a:pt x="691" y="4704"/>
                    <a:pt x="1858" y="6109"/>
                  </a:cubicBezTo>
                  <a:cubicBezTo>
                    <a:pt x="2417" y="5430"/>
                    <a:pt x="3013" y="4763"/>
                    <a:pt x="3608" y="4084"/>
                  </a:cubicBezTo>
                  <a:cubicBezTo>
                    <a:pt x="3953" y="3703"/>
                    <a:pt x="4299" y="3334"/>
                    <a:pt x="4656" y="2941"/>
                  </a:cubicBezTo>
                  <a:cubicBezTo>
                    <a:pt x="4311" y="2358"/>
                    <a:pt x="4120" y="1679"/>
                    <a:pt x="4132" y="917"/>
                  </a:cubicBezTo>
                  <a:cubicBezTo>
                    <a:pt x="4132" y="679"/>
                    <a:pt x="4144" y="453"/>
                    <a:pt x="4192" y="239"/>
                  </a:cubicBezTo>
                  <a:cubicBezTo>
                    <a:pt x="3703" y="215"/>
                    <a:pt x="3191" y="203"/>
                    <a:pt x="2691" y="179"/>
                  </a:cubicBezTo>
                  <a:cubicBezTo>
                    <a:pt x="1810" y="132"/>
                    <a:pt x="929" y="60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060;p54"/>
            <p:cNvSpPr/>
            <p:nvPr/>
          </p:nvSpPr>
          <p:spPr>
            <a:xfrm>
              <a:off x="1943675" y="4279225"/>
              <a:ext cx="225650" cy="224150"/>
            </a:xfrm>
            <a:custGeom>
              <a:avLst/>
              <a:gdLst/>
              <a:ahLst/>
              <a:cxnLst/>
              <a:rect l="l" t="t" r="r" b="b"/>
              <a:pathLst>
                <a:path w="9026" h="8966" extrusionOk="0">
                  <a:moveTo>
                    <a:pt x="906" y="1"/>
                  </a:moveTo>
                  <a:lnTo>
                    <a:pt x="906" y="48"/>
                  </a:lnTo>
                  <a:lnTo>
                    <a:pt x="84" y="8121"/>
                  </a:lnTo>
                  <a:lnTo>
                    <a:pt x="60" y="8442"/>
                  </a:lnTo>
                  <a:lnTo>
                    <a:pt x="25" y="8668"/>
                  </a:lnTo>
                  <a:lnTo>
                    <a:pt x="1" y="8954"/>
                  </a:lnTo>
                  <a:lnTo>
                    <a:pt x="108" y="8954"/>
                  </a:lnTo>
                  <a:cubicBezTo>
                    <a:pt x="132" y="8966"/>
                    <a:pt x="168" y="8966"/>
                    <a:pt x="191" y="8966"/>
                  </a:cubicBezTo>
                  <a:lnTo>
                    <a:pt x="1394" y="8966"/>
                  </a:lnTo>
                  <a:cubicBezTo>
                    <a:pt x="1441" y="8954"/>
                    <a:pt x="1489" y="8954"/>
                    <a:pt x="1549" y="8954"/>
                  </a:cubicBezTo>
                  <a:lnTo>
                    <a:pt x="1572" y="8954"/>
                  </a:lnTo>
                  <a:cubicBezTo>
                    <a:pt x="1632" y="8954"/>
                    <a:pt x="1692" y="8930"/>
                    <a:pt x="1775" y="8930"/>
                  </a:cubicBezTo>
                  <a:cubicBezTo>
                    <a:pt x="1834" y="8930"/>
                    <a:pt x="1870" y="8918"/>
                    <a:pt x="1918" y="8918"/>
                  </a:cubicBezTo>
                  <a:lnTo>
                    <a:pt x="1989" y="8918"/>
                  </a:lnTo>
                  <a:cubicBezTo>
                    <a:pt x="2049" y="8918"/>
                    <a:pt x="2108" y="8918"/>
                    <a:pt x="2168" y="8906"/>
                  </a:cubicBezTo>
                  <a:lnTo>
                    <a:pt x="2442" y="8859"/>
                  </a:lnTo>
                  <a:cubicBezTo>
                    <a:pt x="2573" y="8835"/>
                    <a:pt x="2704" y="8823"/>
                    <a:pt x="2846" y="8787"/>
                  </a:cubicBezTo>
                  <a:cubicBezTo>
                    <a:pt x="2942" y="8752"/>
                    <a:pt x="3061" y="8740"/>
                    <a:pt x="3168" y="8716"/>
                  </a:cubicBezTo>
                  <a:cubicBezTo>
                    <a:pt x="3263" y="8692"/>
                    <a:pt x="3335" y="8668"/>
                    <a:pt x="3418" y="8656"/>
                  </a:cubicBezTo>
                  <a:cubicBezTo>
                    <a:pt x="3477" y="8633"/>
                    <a:pt x="3561" y="8609"/>
                    <a:pt x="3620" y="8597"/>
                  </a:cubicBezTo>
                  <a:cubicBezTo>
                    <a:pt x="3644" y="8585"/>
                    <a:pt x="3680" y="8585"/>
                    <a:pt x="3704" y="8561"/>
                  </a:cubicBezTo>
                  <a:cubicBezTo>
                    <a:pt x="3751" y="8549"/>
                    <a:pt x="3811" y="8537"/>
                    <a:pt x="3858" y="8525"/>
                  </a:cubicBezTo>
                  <a:cubicBezTo>
                    <a:pt x="3894" y="8502"/>
                    <a:pt x="3954" y="8490"/>
                    <a:pt x="4001" y="8478"/>
                  </a:cubicBezTo>
                  <a:cubicBezTo>
                    <a:pt x="4037" y="8466"/>
                    <a:pt x="4073" y="8442"/>
                    <a:pt x="4120" y="8430"/>
                  </a:cubicBezTo>
                  <a:cubicBezTo>
                    <a:pt x="4132" y="8430"/>
                    <a:pt x="4132" y="8418"/>
                    <a:pt x="4156" y="8418"/>
                  </a:cubicBezTo>
                  <a:cubicBezTo>
                    <a:pt x="4216" y="8406"/>
                    <a:pt x="4275" y="8383"/>
                    <a:pt x="4335" y="8359"/>
                  </a:cubicBezTo>
                  <a:lnTo>
                    <a:pt x="4347" y="8359"/>
                  </a:lnTo>
                  <a:cubicBezTo>
                    <a:pt x="4418" y="8323"/>
                    <a:pt x="4478" y="8311"/>
                    <a:pt x="4537" y="8287"/>
                  </a:cubicBezTo>
                  <a:cubicBezTo>
                    <a:pt x="4537" y="8264"/>
                    <a:pt x="4549" y="8264"/>
                    <a:pt x="4549" y="8264"/>
                  </a:cubicBezTo>
                  <a:cubicBezTo>
                    <a:pt x="4573" y="8264"/>
                    <a:pt x="4573" y="8252"/>
                    <a:pt x="4585" y="8252"/>
                  </a:cubicBezTo>
                  <a:cubicBezTo>
                    <a:pt x="4632" y="8240"/>
                    <a:pt x="4692" y="8204"/>
                    <a:pt x="4728" y="8192"/>
                  </a:cubicBezTo>
                  <a:cubicBezTo>
                    <a:pt x="4775" y="8180"/>
                    <a:pt x="4823" y="8144"/>
                    <a:pt x="4870" y="8133"/>
                  </a:cubicBezTo>
                  <a:lnTo>
                    <a:pt x="4954" y="8085"/>
                  </a:lnTo>
                  <a:cubicBezTo>
                    <a:pt x="5001" y="8061"/>
                    <a:pt x="5061" y="8049"/>
                    <a:pt x="5109" y="8013"/>
                  </a:cubicBezTo>
                  <a:lnTo>
                    <a:pt x="5121" y="8013"/>
                  </a:lnTo>
                  <a:cubicBezTo>
                    <a:pt x="5132" y="8013"/>
                    <a:pt x="5132" y="8002"/>
                    <a:pt x="5144" y="8002"/>
                  </a:cubicBezTo>
                  <a:cubicBezTo>
                    <a:pt x="5251" y="7942"/>
                    <a:pt x="5371" y="7883"/>
                    <a:pt x="5490" y="7811"/>
                  </a:cubicBezTo>
                  <a:cubicBezTo>
                    <a:pt x="5502" y="7811"/>
                    <a:pt x="5525" y="7787"/>
                    <a:pt x="5525" y="7787"/>
                  </a:cubicBezTo>
                  <a:cubicBezTo>
                    <a:pt x="5537" y="7775"/>
                    <a:pt x="5561" y="7763"/>
                    <a:pt x="5585" y="7752"/>
                  </a:cubicBezTo>
                  <a:cubicBezTo>
                    <a:pt x="5597" y="7752"/>
                    <a:pt x="5597" y="7728"/>
                    <a:pt x="5609" y="7728"/>
                  </a:cubicBezTo>
                  <a:cubicBezTo>
                    <a:pt x="5668" y="7704"/>
                    <a:pt x="5716" y="7656"/>
                    <a:pt x="5775" y="7632"/>
                  </a:cubicBezTo>
                  <a:cubicBezTo>
                    <a:pt x="5799" y="7597"/>
                    <a:pt x="5847" y="7573"/>
                    <a:pt x="5894" y="7537"/>
                  </a:cubicBezTo>
                  <a:cubicBezTo>
                    <a:pt x="5966" y="7478"/>
                    <a:pt x="6037" y="7430"/>
                    <a:pt x="6121" y="7371"/>
                  </a:cubicBezTo>
                  <a:cubicBezTo>
                    <a:pt x="6133" y="7371"/>
                    <a:pt x="6133" y="7359"/>
                    <a:pt x="6144" y="7359"/>
                  </a:cubicBezTo>
                  <a:cubicBezTo>
                    <a:pt x="6156" y="7347"/>
                    <a:pt x="6180" y="7347"/>
                    <a:pt x="6192" y="7335"/>
                  </a:cubicBezTo>
                  <a:cubicBezTo>
                    <a:pt x="6240" y="7287"/>
                    <a:pt x="6299" y="7251"/>
                    <a:pt x="6335" y="7216"/>
                  </a:cubicBezTo>
                  <a:cubicBezTo>
                    <a:pt x="6383" y="7168"/>
                    <a:pt x="6430" y="7132"/>
                    <a:pt x="6478" y="7097"/>
                  </a:cubicBezTo>
                  <a:cubicBezTo>
                    <a:pt x="6490" y="7073"/>
                    <a:pt x="6490" y="7061"/>
                    <a:pt x="6502" y="7061"/>
                  </a:cubicBezTo>
                  <a:lnTo>
                    <a:pt x="6537" y="7037"/>
                  </a:lnTo>
                  <a:cubicBezTo>
                    <a:pt x="6656" y="6930"/>
                    <a:pt x="6752" y="6823"/>
                    <a:pt x="6871" y="6704"/>
                  </a:cubicBezTo>
                  <a:lnTo>
                    <a:pt x="7014" y="6573"/>
                  </a:lnTo>
                  <a:cubicBezTo>
                    <a:pt x="7049" y="6525"/>
                    <a:pt x="7097" y="6478"/>
                    <a:pt x="7145" y="6418"/>
                  </a:cubicBezTo>
                  <a:cubicBezTo>
                    <a:pt x="7168" y="6394"/>
                    <a:pt x="7192" y="6359"/>
                    <a:pt x="7216" y="6335"/>
                  </a:cubicBezTo>
                  <a:cubicBezTo>
                    <a:pt x="7276" y="6275"/>
                    <a:pt x="7335" y="6216"/>
                    <a:pt x="7383" y="6144"/>
                  </a:cubicBezTo>
                  <a:cubicBezTo>
                    <a:pt x="7407" y="6108"/>
                    <a:pt x="7442" y="6061"/>
                    <a:pt x="7466" y="6025"/>
                  </a:cubicBezTo>
                  <a:cubicBezTo>
                    <a:pt x="7502" y="5978"/>
                    <a:pt x="7526" y="5942"/>
                    <a:pt x="7561" y="5906"/>
                  </a:cubicBezTo>
                  <a:lnTo>
                    <a:pt x="7645" y="5763"/>
                  </a:lnTo>
                  <a:lnTo>
                    <a:pt x="7645" y="5751"/>
                  </a:lnTo>
                  <a:cubicBezTo>
                    <a:pt x="7668" y="5727"/>
                    <a:pt x="7692" y="5692"/>
                    <a:pt x="7704" y="5668"/>
                  </a:cubicBezTo>
                  <a:lnTo>
                    <a:pt x="7799" y="5525"/>
                  </a:lnTo>
                  <a:cubicBezTo>
                    <a:pt x="7823" y="5501"/>
                    <a:pt x="7847" y="5454"/>
                    <a:pt x="7871" y="5406"/>
                  </a:cubicBezTo>
                  <a:cubicBezTo>
                    <a:pt x="7895" y="5394"/>
                    <a:pt x="7895" y="5394"/>
                    <a:pt x="7895" y="5382"/>
                  </a:cubicBezTo>
                  <a:cubicBezTo>
                    <a:pt x="7942" y="5311"/>
                    <a:pt x="7990" y="5216"/>
                    <a:pt x="8038" y="5132"/>
                  </a:cubicBezTo>
                  <a:cubicBezTo>
                    <a:pt x="8049" y="5096"/>
                    <a:pt x="8085" y="5049"/>
                    <a:pt x="8097" y="5013"/>
                  </a:cubicBezTo>
                  <a:cubicBezTo>
                    <a:pt x="8133" y="4965"/>
                    <a:pt x="8145" y="4906"/>
                    <a:pt x="8169" y="4858"/>
                  </a:cubicBezTo>
                  <a:cubicBezTo>
                    <a:pt x="8192" y="4846"/>
                    <a:pt x="8192" y="4846"/>
                    <a:pt x="8192" y="4835"/>
                  </a:cubicBezTo>
                  <a:cubicBezTo>
                    <a:pt x="8371" y="4477"/>
                    <a:pt x="8514" y="4084"/>
                    <a:pt x="8645" y="3668"/>
                  </a:cubicBezTo>
                  <a:cubicBezTo>
                    <a:pt x="8680" y="3561"/>
                    <a:pt x="8704" y="3477"/>
                    <a:pt x="8740" y="3382"/>
                  </a:cubicBezTo>
                  <a:cubicBezTo>
                    <a:pt x="8752" y="3311"/>
                    <a:pt x="8788" y="3239"/>
                    <a:pt x="8800" y="3144"/>
                  </a:cubicBezTo>
                  <a:cubicBezTo>
                    <a:pt x="8883" y="2787"/>
                    <a:pt x="8966" y="2406"/>
                    <a:pt x="9026" y="2001"/>
                  </a:cubicBezTo>
                  <a:lnTo>
                    <a:pt x="8419" y="1846"/>
                  </a:lnTo>
                  <a:lnTo>
                    <a:pt x="9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061;p54"/>
            <p:cNvSpPr/>
            <p:nvPr/>
          </p:nvSpPr>
          <p:spPr>
            <a:xfrm>
              <a:off x="1943675" y="4326850"/>
              <a:ext cx="225650" cy="176825"/>
            </a:xfrm>
            <a:custGeom>
              <a:avLst/>
              <a:gdLst/>
              <a:ahLst/>
              <a:cxnLst/>
              <a:rect l="l" t="t" r="r" b="b"/>
              <a:pathLst>
                <a:path w="9026" h="7073" extrusionOk="0">
                  <a:moveTo>
                    <a:pt x="8419" y="1"/>
                  </a:moveTo>
                  <a:cubicBezTo>
                    <a:pt x="8335" y="286"/>
                    <a:pt x="8240" y="560"/>
                    <a:pt x="8145" y="822"/>
                  </a:cubicBezTo>
                  <a:cubicBezTo>
                    <a:pt x="8145" y="834"/>
                    <a:pt x="8121" y="834"/>
                    <a:pt x="8121" y="858"/>
                  </a:cubicBezTo>
                  <a:cubicBezTo>
                    <a:pt x="8109" y="917"/>
                    <a:pt x="8085" y="989"/>
                    <a:pt x="8049" y="1048"/>
                  </a:cubicBezTo>
                  <a:cubicBezTo>
                    <a:pt x="7990" y="1191"/>
                    <a:pt x="7930" y="1334"/>
                    <a:pt x="7859" y="1477"/>
                  </a:cubicBezTo>
                  <a:cubicBezTo>
                    <a:pt x="7859" y="1477"/>
                    <a:pt x="7847" y="1489"/>
                    <a:pt x="7847" y="1513"/>
                  </a:cubicBezTo>
                  <a:cubicBezTo>
                    <a:pt x="7728" y="1727"/>
                    <a:pt x="7585" y="1965"/>
                    <a:pt x="7454" y="2191"/>
                  </a:cubicBezTo>
                  <a:cubicBezTo>
                    <a:pt x="7454" y="2215"/>
                    <a:pt x="7442" y="2215"/>
                    <a:pt x="7442" y="2227"/>
                  </a:cubicBezTo>
                  <a:cubicBezTo>
                    <a:pt x="7264" y="2513"/>
                    <a:pt x="7073" y="2775"/>
                    <a:pt x="6859" y="3049"/>
                  </a:cubicBezTo>
                  <a:lnTo>
                    <a:pt x="6847" y="3060"/>
                  </a:lnTo>
                  <a:cubicBezTo>
                    <a:pt x="6775" y="3132"/>
                    <a:pt x="6716" y="3227"/>
                    <a:pt x="6633" y="3299"/>
                  </a:cubicBezTo>
                  <a:cubicBezTo>
                    <a:pt x="6633" y="3311"/>
                    <a:pt x="6621" y="3322"/>
                    <a:pt x="6621" y="3322"/>
                  </a:cubicBezTo>
                  <a:cubicBezTo>
                    <a:pt x="6502" y="3477"/>
                    <a:pt x="6359" y="3620"/>
                    <a:pt x="6216" y="3763"/>
                  </a:cubicBezTo>
                  <a:lnTo>
                    <a:pt x="6204" y="3775"/>
                  </a:lnTo>
                  <a:cubicBezTo>
                    <a:pt x="6097" y="3882"/>
                    <a:pt x="6013" y="3965"/>
                    <a:pt x="5906" y="4061"/>
                  </a:cubicBezTo>
                  <a:cubicBezTo>
                    <a:pt x="5894" y="4061"/>
                    <a:pt x="5894" y="4073"/>
                    <a:pt x="5883" y="4073"/>
                  </a:cubicBezTo>
                  <a:cubicBezTo>
                    <a:pt x="5704" y="4239"/>
                    <a:pt x="5525" y="4382"/>
                    <a:pt x="5323" y="4513"/>
                  </a:cubicBezTo>
                  <a:cubicBezTo>
                    <a:pt x="5240" y="4573"/>
                    <a:pt x="5168" y="4632"/>
                    <a:pt x="5073" y="4692"/>
                  </a:cubicBezTo>
                  <a:cubicBezTo>
                    <a:pt x="5061" y="4692"/>
                    <a:pt x="5061" y="4715"/>
                    <a:pt x="5049" y="4715"/>
                  </a:cubicBezTo>
                  <a:cubicBezTo>
                    <a:pt x="4870" y="4835"/>
                    <a:pt x="4692" y="4954"/>
                    <a:pt x="4513" y="5049"/>
                  </a:cubicBezTo>
                  <a:cubicBezTo>
                    <a:pt x="4489" y="5049"/>
                    <a:pt x="4489" y="5073"/>
                    <a:pt x="4478" y="5073"/>
                  </a:cubicBezTo>
                  <a:cubicBezTo>
                    <a:pt x="4466" y="5073"/>
                    <a:pt x="4466" y="5085"/>
                    <a:pt x="4454" y="5085"/>
                  </a:cubicBezTo>
                  <a:cubicBezTo>
                    <a:pt x="4299" y="5168"/>
                    <a:pt x="4168" y="5251"/>
                    <a:pt x="4013" y="5323"/>
                  </a:cubicBezTo>
                  <a:cubicBezTo>
                    <a:pt x="4001" y="5323"/>
                    <a:pt x="4001" y="5335"/>
                    <a:pt x="3989" y="5335"/>
                  </a:cubicBezTo>
                  <a:cubicBezTo>
                    <a:pt x="3894" y="5382"/>
                    <a:pt x="3823" y="5430"/>
                    <a:pt x="3739" y="5454"/>
                  </a:cubicBezTo>
                  <a:cubicBezTo>
                    <a:pt x="3716" y="5454"/>
                    <a:pt x="3716" y="5466"/>
                    <a:pt x="3704" y="5466"/>
                  </a:cubicBezTo>
                  <a:cubicBezTo>
                    <a:pt x="3644" y="5501"/>
                    <a:pt x="3597" y="5525"/>
                    <a:pt x="3537" y="5549"/>
                  </a:cubicBezTo>
                  <a:cubicBezTo>
                    <a:pt x="3525" y="5549"/>
                    <a:pt x="3525" y="5561"/>
                    <a:pt x="3513" y="5561"/>
                  </a:cubicBezTo>
                  <a:cubicBezTo>
                    <a:pt x="3299" y="5644"/>
                    <a:pt x="3108" y="5727"/>
                    <a:pt x="2906" y="5799"/>
                  </a:cubicBezTo>
                  <a:cubicBezTo>
                    <a:pt x="2882" y="5811"/>
                    <a:pt x="2882" y="5811"/>
                    <a:pt x="2870" y="5811"/>
                  </a:cubicBezTo>
                  <a:cubicBezTo>
                    <a:pt x="2525" y="5930"/>
                    <a:pt x="2168" y="6025"/>
                    <a:pt x="1834" y="6097"/>
                  </a:cubicBezTo>
                  <a:lnTo>
                    <a:pt x="1787" y="6097"/>
                  </a:lnTo>
                  <a:cubicBezTo>
                    <a:pt x="1680" y="6108"/>
                    <a:pt x="1596" y="6120"/>
                    <a:pt x="1501" y="6144"/>
                  </a:cubicBezTo>
                  <a:lnTo>
                    <a:pt x="1477" y="6144"/>
                  </a:lnTo>
                  <a:cubicBezTo>
                    <a:pt x="1418" y="6156"/>
                    <a:pt x="1334" y="6156"/>
                    <a:pt x="1275" y="6168"/>
                  </a:cubicBezTo>
                  <a:lnTo>
                    <a:pt x="1251" y="6168"/>
                  </a:lnTo>
                  <a:cubicBezTo>
                    <a:pt x="1191" y="6168"/>
                    <a:pt x="1132" y="6180"/>
                    <a:pt x="1072" y="6180"/>
                  </a:cubicBezTo>
                  <a:lnTo>
                    <a:pt x="977" y="6180"/>
                  </a:lnTo>
                  <a:cubicBezTo>
                    <a:pt x="953" y="6204"/>
                    <a:pt x="906" y="6204"/>
                    <a:pt x="858" y="6204"/>
                  </a:cubicBezTo>
                  <a:lnTo>
                    <a:pt x="834" y="6204"/>
                  </a:lnTo>
                  <a:cubicBezTo>
                    <a:pt x="775" y="6204"/>
                    <a:pt x="715" y="6216"/>
                    <a:pt x="656" y="6216"/>
                  </a:cubicBezTo>
                  <a:lnTo>
                    <a:pt x="620" y="6216"/>
                  </a:lnTo>
                  <a:cubicBezTo>
                    <a:pt x="584" y="6228"/>
                    <a:pt x="525" y="6228"/>
                    <a:pt x="477" y="6228"/>
                  </a:cubicBezTo>
                  <a:lnTo>
                    <a:pt x="84" y="6228"/>
                  </a:lnTo>
                  <a:lnTo>
                    <a:pt x="60" y="6561"/>
                  </a:lnTo>
                  <a:lnTo>
                    <a:pt x="25" y="6775"/>
                  </a:lnTo>
                  <a:lnTo>
                    <a:pt x="1" y="7061"/>
                  </a:lnTo>
                  <a:lnTo>
                    <a:pt x="108" y="7061"/>
                  </a:lnTo>
                  <a:cubicBezTo>
                    <a:pt x="132" y="7073"/>
                    <a:pt x="168" y="7073"/>
                    <a:pt x="191" y="7073"/>
                  </a:cubicBezTo>
                  <a:lnTo>
                    <a:pt x="1394" y="7073"/>
                  </a:lnTo>
                  <a:cubicBezTo>
                    <a:pt x="1441" y="7061"/>
                    <a:pt x="1489" y="7061"/>
                    <a:pt x="1549" y="7061"/>
                  </a:cubicBezTo>
                  <a:lnTo>
                    <a:pt x="1572" y="7061"/>
                  </a:lnTo>
                  <a:cubicBezTo>
                    <a:pt x="1632" y="7061"/>
                    <a:pt x="1692" y="7049"/>
                    <a:pt x="1775" y="7049"/>
                  </a:cubicBezTo>
                  <a:cubicBezTo>
                    <a:pt x="1834" y="7049"/>
                    <a:pt x="1870" y="7037"/>
                    <a:pt x="1918" y="7037"/>
                  </a:cubicBezTo>
                  <a:lnTo>
                    <a:pt x="1989" y="7037"/>
                  </a:lnTo>
                  <a:cubicBezTo>
                    <a:pt x="2049" y="7037"/>
                    <a:pt x="2108" y="7037"/>
                    <a:pt x="2168" y="7013"/>
                  </a:cubicBezTo>
                  <a:lnTo>
                    <a:pt x="2442" y="6978"/>
                  </a:lnTo>
                  <a:cubicBezTo>
                    <a:pt x="2573" y="6942"/>
                    <a:pt x="2704" y="6930"/>
                    <a:pt x="2846" y="6894"/>
                  </a:cubicBezTo>
                  <a:cubicBezTo>
                    <a:pt x="2942" y="6870"/>
                    <a:pt x="3061" y="6859"/>
                    <a:pt x="3168" y="6823"/>
                  </a:cubicBezTo>
                  <a:cubicBezTo>
                    <a:pt x="3263" y="6811"/>
                    <a:pt x="3335" y="6775"/>
                    <a:pt x="3418" y="6763"/>
                  </a:cubicBezTo>
                  <a:cubicBezTo>
                    <a:pt x="3442" y="6751"/>
                    <a:pt x="3442" y="6751"/>
                    <a:pt x="3454" y="6751"/>
                  </a:cubicBezTo>
                  <a:cubicBezTo>
                    <a:pt x="3501" y="6740"/>
                    <a:pt x="3561" y="6716"/>
                    <a:pt x="3620" y="6704"/>
                  </a:cubicBezTo>
                  <a:cubicBezTo>
                    <a:pt x="3644" y="6692"/>
                    <a:pt x="3680" y="6692"/>
                    <a:pt x="3704" y="6680"/>
                  </a:cubicBezTo>
                  <a:cubicBezTo>
                    <a:pt x="3716" y="6656"/>
                    <a:pt x="3751" y="6656"/>
                    <a:pt x="3775" y="6644"/>
                  </a:cubicBezTo>
                  <a:cubicBezTo>
                    <a:pt x="3799" y="6632"/>
                    <a:pt x="3799" y="6632"/>
                    <a:pt x="3811" y="6632"/>
                  </a:cubicBezTo>
                  <a:cubicBezTo>
                    <a:pt x="3823" y="6632"/>
                    <a:pt x="3835" y="6620"/>
                    <a:pt x="3858" y="6620"/>
                  </a:cubicBezTo>
                  <a:cubicBezTo>
                    <a:pt x="3894" y="6597"/>
                    <a:pt x="3954" y="6585"/>
                    <a:pt x="4001" y="6573"/>
                  </a:cubicBezTo>
                  <a:cubicBezTo>
                    <a:pt x="4037" y="6561"/>
                    <a:pt x="4073" y="6537"/>
                    <a:pt x="4120" y="6525"/>
                  </a:cubicBezTo>
                  <a:cubicBezTo>
                    <a:pt x="4132" y="6525"/>
                    <a:pt x="4132" y="6513"/>
                    <a:pt x="4156" y="6513"/>
                  </a:cubicBezTo>
                  <a:cubicBezTo>
                    <a:pt x="4216" y="6501"/>
                    <a:pt x="4275" y="6478"/>
                    <a:pt x="4335" y="6454"/>
                  </a:cubicBezTo>
                  <a:lnTo>
                    <a:pt x="4359" y="6454"/>
                  </a:lnTo>
                  <a:cubicBezTo>
                    <a:pt x="4418" y="6418"/>
                    <a:pt x="4478" y="6406"/>
                    <a:pt x="4537" y="6382"/>
                  </a:cubicBezTo>
                  <a:cubicBezTo>
                    <a:pt x="4537" y="6359"/>
                    <a:pt x="4549" y="6359"/>
                    <a:pt x="4549" y="6359"/>
                  </a:cubicBezTo>
                  <a:cubicBezTo>
                    <a:pt x="4573" y="6359"/>
                    <a:pt x="4573" y="6347"/>
                    <a:pt x="4585" y="6347"/>
                  </a:cubicBezTo>
                  <a:cubicBezTo>
                    <a:pt x="4632" y="6335"/>
                    <a:pt x="4692" y="6299"/>
                    <a:pt x="4728" y="6287"/>
                  </a:cubicBezTo>
                  <a:cubicBezTo>
                    <a:pt x="4751" y="6287"/>
                    <a:pt x="4751" y="6275"/>
                    <a:pt x="4763" y="6275"/>
                  </a:cubicBezTo>
                  <a:cubicBezTo>
                    <a:pt x="4811" y="6239"/>
                    <a:pt x="4847" y="6228"/>
                    <a:pt x="4882" y="6216"/>
                  </a:cubicBezTo>
                  <a:lnTo>
                    <a:pt x="4966" y="6168"/>
                  </a:lnTo>
                  <a:cubicBezTo>
                    <a:pt x="5013" y="6144"/>
                    <a:pt x="5073" y="6120"/>
                    <a:pt x="5121" y="6097"/>
                  </a:cubicBezTo>
                  <a:lnTo>
                    <a:pt x="5132" y="6097"/>
                  </a:lnTo>
                  <a:cubicBezTo>
                    <a:pt x="5144" y="6097"/>
                    <a:pt x="5144" y="6085"/>
                    <a:pt x="5168" y="6085"/>
                  </a:cubicBezTo>
                  <a:cubicBezTo>
                    <a:pt x="5263" y="6025"/>
                    <a:pt x="5382" y="5966"/>
                    <a:pt x="5502" y="5882"/>
                  </a:cubicBezTo>
                  <a:cubicBezTo>
                    <a:pt x="5525" y="5882"/>
                    <a:pt x="5537" y="5870"/>
                    <a:pt x="5537" y="5870"/>
                  </a:cubicBezTo>
                  <a:cubicBezTo>
                    <a:pt x="5549" y="5858"/>
                    <a:pt x="5585" y="5847"/>
                    <a:pt x="5597" y="5823"/>
                  </a:cubicBezTo>
                  <a:cubicBezTo>
                    <a:pt x="5609" y="5823"/>
                    <a:pt x="5609" y="5811"/>
                    <a:pt x="5621" y="5811"/>
                  </a:cubicBezTo>
                  <a:cubicBezTo>
                    <a:pt x="5680" y="5787"/>
                    <a:pt x="5728" y="5739"/>
                    <a:pt x="5787" y="5704"/>
                  </a:cubicBezTo>
                  <a:cubicBezTo>
                    <a:pt x="5823" y="5680"/>
                    <a:pt x="5859" y="5644"/>
                    <a:pt x="5906" y="5620"/>
                  </a:cubicBezTo>
                  <a:cubicBezTo>
                    <a:pt x="5978" y="5561"/>
                    <a:pt x="6061" y="5513"/>
                    <a:pt x="6133" y="5454"/>
                  </a:cubicBezTo>
                  <a:cubicBezTo>
                    <a:pt x="6144" y="5454"/>
                    <a:pt x="6144" y="5442"/>
                    <a:pt x="6156" y="5442"/>
                  </a:cubicBezTo>
                  <a:cubicBezTo>
                    <a:pt x="6180" y="5430"/>
                    <a:pt x="6192" y="5430"/>
                    <a:pt x="6204" y="5406"/>
                  </a:cubicBezTo>
                  <a:cubicBezTo>
                    <a:pt x="6252" y="5370"/>
                    <a:pt x="6311" y="5335"/>
                    <a:pt x="6359" y="5287"/>
                  </a:cubicBezTo>
                  <a:cubicBezTo>
                    <a:pt x="6394" y="5251"/>
                    <a:pt x="6442" y="5216"/>
                    <a:pt x="6490" y="5168"/>
                  </a:cubicBezTo>
                  <a:cubicBezTo>
                    <a:pt x="6490" y="5156"/>
                    <a:pt x="6502" y="5156"/>
                    <a:pt x="6502" y="5156"/>
                  </a:cubicBezTo>
                  <a:lnTo>
                    <a:pt x="6514" y="5144"/>
                  </a:lnTo>
                  <a:cubicBezTo>
                    <a:pt x="6537" y="5144"/>
                    <a:pt x="6537" y="5144"/>
                    <a:pt x="6549" y="5132"/>
                  </a:cubicBezTo>
                  <a:cubicBezTo>
                    <a:pt x="6668" y="5025"/>
                    <a:pt x="6775" y="4918"/>
                    <a:pt x="6895" y="4799"/>
                  </a:cubicBezTo>
                  <a:lnTo>
                    <a:pt x="6906" y="4787"/>
                  </a:lnTo>
                  <a:cubicBezTo>
                    <a:pt x="6906" y="4787"/>
                    <a:pt x="6918" y="4787"/>
                    <a:pt x="6918" y="4775"/>
                  </a:cubicBezTo>
                  <a:cubicBezTo>
                    <a:pt x="6954" y="4727"/>
                    <a:pt x="6978" y="4692"/>
                    <a:pt x="7014" y="4668"/>
                  </a:cubicBezTo>
                  <a:cubicBezTo>
                    <a:pt x="7049" y="4620"/>
                    <a:pt x="7097" y="4573"/>
                    <a:pt x="7145" y="4513"/>
                  </a:cubicBezTo>
                  <a:lnTo>
                    <a:pt x="7156" y="4501"/>
                  </a:lnTo>
                  <a:cubicBezTo>
                    <a:pt x="7168" y="4477"/>
                    <a:pt x="7204" y="4454"/>
                    <a:pt x="7216" y="4430"/>
                  </a:cubicBezTo>
                  <a:cubicBezTo>
                    <a:pt x="7276" y="4370"/>
                    <a:pt x="7335" y="4311"/>
                    <a:pt x="7383" y="4239"/>
                  </a:cubicBezTo>
                  <a:cubicBezTo>
                    <a:pt x="7407" y="4203"/>
                    <a:pt x="7442" y="4156"/>
                    <a:pt x="7466" y="4120"/>
                  </a:cubicBezTo>
                  <a:cubicBezTo>
                    <a:pt x="7502" y="4073"/>
                    <a:pt x="7526" y="4037"/>
                    <a:pt x="7561" y="4001"/>
                  </a:cubicBezTo>
                  <a:lnTo>
                    <a:pt x="7645" y="3858"/>
                  </a:lnTo>
                  <a:lnTo>
                    <a:pt x="7645" y="3846"/>
                  </a:lnTo>
                  <a:cubicBezTo>
                    <a:pt x="7645" y="3834"/>
                    <a:pt x="7668" y="3834"/>
                    <a:pt x="7668" y="3822"/>
                  </a:cubicBezTo>
                  <a:cubicBezTo>
                    <a:pt x="7680" y="3787"/>
                    <a:pt x="7692" y="3775"/>
                    <a:pt x="7704" y="3739"/>
                  </a:cubicBezTo>
                  <a:lnTo>
                    <a:pt x="7799" y="3608"/>
                  </a:lnTo>
                  <a:cubicBezTo>
                    <a:pt x="7823" y="3584"/>
                    <a:pt x="7847" y="3537"/>
                    <a:pt x="7871" y="3489"/>
                  </a:cubicBezTo>
                  <a:cubicBezTo>
                    <a:pt x="7895" y="3477"/>
                    <a:pt x="7895" y="3477"/>
                    <a:pt x="7895" y="3465"/>
                  </a:cubicBezTo>
                  <a:cubicBezTo>
                    <a:pt x="7942" y="3382"/>
                    <a:pt x="7990" y="3299"/>
                    <a:pt x="8038" y="3203"/>
                  </a:cubicBezTo>
                  <a:cubicBezTo>
                    <a:pt x="8049" y="3180"/>
                    <a:pt x="8085" y="3132"/>
                    <a:pt x="8097" y="3084"/>
                  </a:cubicBezTo>
                  <a:cubicBezTo>
                    <a:pt x="8133" y="3049"/>
                    <a:pt x="8145" y="2989"/>
                    <a:pt x="8169" y="2941"/>
                  </a:cubicBezTo>
                  <a:cubicBezTo>
                    <a:pt x="8192" y="2930"/>
                    <a:pt x="8192" y="2930"/>
                    <a:pt x="8192" y="2906"/>
                  </a:cubicBezTo>
                  <a:cubicBezTo>
                    <a:pt x="8371" y="2549"/>
                    <a:pt x="8514" y="2168"/>
                    <a:pt x="8645" y="1751"/>
                  </a:cubicBezTo>
                  <a:cubicBezTo>
                    <a:pt x="8669" y="1751"/>
                    <a:pt x="8669" y="1739"/>
                    <a:pt x="8669" y="1715"/>
                  </a:cubicBezTo>
                  <a:cubicBezTo>
                    <a:pt x="8692" y="1644"/>
                    <a:pt x="8728" y="1572"/>
                    <a:pt x="8740" y="1477"/>
                  </a:cubicBezTo>
                  <a:cubicBezTo>
                    <a:pt x="8752" y="1406"/>
                    <a:pt x="8788" y="1334"/>
                    <a:pt x="8800" y="1239"/>
                  </a:cubicBezTo>
                  <a:cubicBezTo>
                    <a:pt x="8883" y="882"/>
                    <a:pt x="8966" y="501"/>
                    <a:pt x="9026" y="96"/>
                  </a:cubicBezTo>
                  <a:lnTo>
                    <a:pt x="8419" y="1"/>
                  </a:ln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062;p54"/>
            <p:cNvSpPr/>
            <p:nvPr/>
          </p:nvSpPr>
          <p:spPr>
            <a:xfrm>
              <a:off x="1958275" y="4481325"/>
              <a:ext cx="1800" cy="23550"/>
            </a:xfrm>
            <a:custGeom>
              <a:avLst/>
              <a:gdLst/>
              <a:ahLst/>
              <a:cxnLst/>
              <a:rect l="l" t="t" r="r" b="b"/>
              <a:pathLst>
                <a:path w="72" h="942" extrusionOk="0">
                  <a:moveTo>
                    <a:pt x="0" y="1"/>
                  </a:moveTo>
                  <a:cubicBezTo>
                    <a:pt x="0" y="84"/>
                    <a:pt x="12" y="168"/>
                    <a:pt x="12" y="263"/>
                  </a:cubicBezTo>
                  <a:cubicBezTo>
                    <a:pt x="24" y="465"/>
                    <a:pt x="48" y="691"/>
                    <a:pt x="48" y="894"/>
                  </a:cubicBezTo>
                  <a:lnTo>
                    <a:pt x="48" y="942"/>
                  </a:lnTo>
                  <a:lnTo>
                    <a:pt x="72" y="942"/>
                  </a:lnTo>
                  <a:lnTo>
                    <a:pt x="72" y="894"/>
                  </a:lnTo>
                  <a:cubicBezTo>
                    <a:pt x="72" y="691"/>
                    <a:pt x="60" y="465"/>
                    <a:pt x="48" y="263"/>
                  </a:cubicBezTo>
                  <a:cubicBezTo>
                    <a:pt x="48" y="180"/>
                    <a:pt x="24" y="96"/>
                    <a:pt x="24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063;p54"/>
            <p:cNvSpPr/>
            <p:nvPr/>
          </p:nvSpPr>
          <p:spPr>
            <a:xfrm>
              <a:off x="1966900" y="4479850"/>
              <a:ext cx="3000" cy="24725"/>
            </a:xfrm>
            <a:custGeom>
              <a:avLst/>
              <a:gdLst/>
              <a:ahLst/>
              <a:cxnLst/>
              <a:rect l="l" t="t" r="r" b="b"/>
              <a:pathLst>
                <a:path w="120" h="989" extrusionOk="0">
                  <a:moveTo>
                    <a:pt x="84" y="0"/>
                  </a:moveTo>
                  <a:cubicBezTo>
                    <a:pt x="60" y="143"/>
                    <a:pt x="36" y="274"/>
                    <a:pt x="24" y="405"/>
                  </a:cubicBezTo>
                  <a:cubicBezTo>
                    <a:pt x="1" y="596"/>
                    <a:pt x="1" y="774"/>
                    <a:pt x="12" y="941"/>
                  </a:cubicBezTo>
                  <a:lnTo>
                    <a:pt x="12" y="989"/>
                  </a:lnTo>
                  <a:lnTo>
                    <a:pt x="36" y="989"/>
                  </a:lnTo>
                  <a:lnTo>
                    <a:pt x="36" y="953"/>
                  </a:lnTo>
                  <a:cubicBezTo>
                    <a:pt x="36" y="810"/>
                    <a:pt x="36" y="631"/>
                    <a:pt x="60" y="441"/>
                  </a:cubicBezTo>
                  <a:cubicBezTo>
                    <a:pt x="60" y="298"/>
                    <a:pt x="84" y="155"/>
                    <a:pt x="120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064;p54"/>
            <p:cNvSpPr/>
            <p:nvPr/>
          </p:nvSpPr>
          <p:spPr>
            <a:xfrm>
              <a:off x="1974350" y="4479850"/>
              <a:ext cx="8950" cy="24425"/>
            </a:xfrm>
            <a:custGeom>
              <a:avLst/>
              <a:gdLst/>
              <a:ahLst/>
              <a:cxnLst/>
              <a:rect l="l" t="t" r="r" b="b"/>
              <a:pathLst>
                <a:path w="358" h="977" extrusionOk="0">
                  <a:moveTo>
                    <a:pt x="0" y="0"/>
                  </a:moveTo>
                  <a:cubicBezTo>
                    <a:pt x="12" y="119"/>
                    <a:pt x="36" y="227"/>
                    <a:pt x="72" y="334"/>
                  </a:cubicBezTo>
                  <a:lnTo>
                    <a:pt x="250" y="774"/>
                  </a:lnTo>
                  <a:cubicBezTo>
                    <a:pt x="262" y="834"/>
                    <a:pt x="298" y="881"/>
                    <a:pt x="310" y="941"/>
                  </a:cubicBezTo>
                  <a:cubicBezTo>
                    <a:pt x="310" y="953"/>
                    <a:pt x="322" y="953"/>
                    <a:pt x="322" y="977"/>
                  </a:cubicBezTo>
                  <a:lnTo>
                    <a:pt x="357" y="977"/>
                  </a:lnTo>
                  <a:cubicBezTo>
                    <a:pt x="334" y="953"/>
                    <a:pt x="334" y="941"/>
                    <a:pt x="334" y="941"/>
                  </a:cubicBezTo>
                  <a:cubicBezTo>
                    <a:pt x="310" y="881"/>
                    <a:pt x="298" y="822"/>
                    <a:pt x="262" y="762"/>
                  </a:cubicBezTo>
                  <a:cubicBezTo>
                    <a:pt x="203" y="608"/>
                    <a:pt x="143" y="465"/>
                    <a:pt x="95" y="310"/>
                  </a:cubicBezTo>
                  <a:cubicBezTo>
                    <a:pt x="72" y="215"/>
                    <a:pt x="36" y="108"/>
                    <a:pt x="24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065;p54"/>
            <p:cNvSpPr/>
            <p:nvPr/>
          </p:nvSpPr>
          <p:spPr>
            <a:xfrm>
              <a:off x="1985050" y="4477475"/>
              <a:ext cx="7775" cy="25625"/>
            </a:xfrm>
            <a:custGeom>
              <a:avLst/>
              <a:gdLst/>
              <a:ahLst/>
              <a:cxnLst/>
              <a:rect l="l" t="t" r="r" b="b"/>
              <a:pathLst>
                <a:path w="311" h="1025" extrusionOk="0">
                  <a:moveTo>
                    <a:pt x="84" y="0"/>
                  </a:moveTo>
                  <a:cubicBezTo>
                    <a:pt x="25" y="179"/>
                    <a:pt x="1" y="357"/>
                    <a:pt x="25" y="548"/>
                  </a:cubicBezTo>
                  <a:cubicBezTo>
                    <a:pt x="60" y="715"/>
                    <a:pt x="132" y="857"/>
                    <a:pt x="239" y="988"/>
                  </a:cubicBezTo>
                  <a:lnTo>
                    <a:pt x="263" y="1024"/>
                  </a:lnTo>
                  <a:lnTo>
                    <a:pt x="310" y="1024"/>
                  </a:lnTo>
                  <a:lnTo>
                    <a:pt x="287" y="988"/>
                  </a:lnTo>
                  <a:cubicBezTo>
                    <a:pt x="179" y="857"/>
                    <a:pt x="108" y="715"/>
                    <a:pt x="72" y="548"/>
                  </a:cubicBezTo>
                  <a:cubicBezTo>
                    <a:pt x="48" y="357"/>
                    <a:pt x="72" y="179"/>
                    <a:pt x="132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066;p54"/>
            <p:cNvSpPr/>
            <p:nvPr/>
          </p:nvSpPr>
          <p:spPr>
            <a:xfrm>
              <a:off x="2030300" y="4464375"/>
              <a:ext cx="17300" cy="25925"/>
            </a:xfrm>
            <a:custGeom>
              <a:avLst/>
              <a:gdLst/>
              <a:ahLst/>
              <a:cxnLst/>
              <a:rect l="l" t="t" r="r" b="b"/>
              <a:pathLst>
                <a:path w="692" h="1037" extrusionOk="0">
                  <a:moveTo>
                    <a:pt x="36" y="0"/>
                  </a:moveTo>
                  <a:cubicBezTo>
                    <a:pt x="24" y="0"/>
                    <a:pt x="24" y="12"/>
                    <a:pt x="1" y="12"/>
                  </a:cubicBezTo>
                  <a:cubicBezTo>
                    <a:pt x="48" y="72"/>
                    <a:pt x="108" y="143"/>
                    <a:pt x="155" y="203"/>
                  </a:cubicBezTo>
                  <a:cubicBezTo>
                    <a:pt x="322" y="441"/>
                    <a:pt x="513" y="703"/>
                    <a:pt x="632" y="965"/>
                  </a:cubicBezTo>
                  <a:cubicBezTo>
                    <a:pt x="643" y="1000"/>
                    <a:pt x="643" y="1012"/>
                    <a:pt x="655" y="1036"/>
                  </a:cubicBezTo>
                  <a:cubicBezTo>
                    <a:pt x="679" y="1036"/>
                    <a:pt x="679" y="1024"/>
                    <a:pt x="691" y="1024"/>
                  </a:cubicBezTo>
                  <a:cubicBezTo>
                    <a:pt x="679" y="1000"/>
                    <a:pt x="655" y="965"/>
                    <a:pt x="643" y="953"/>
                  </a:cubicBezTo>
                  <a:cubicBezTo>
                    <a:pt x="524" y="679"/>
                    <a:pt x="346" y="429"/>
                    <a:pt x="167" y="191"/>
                  </a:cubicBezTo>
                  <a:cubicBezTo>
                    <a:pt x="120" y="131"/>
                    <a:pt x="84" y="60"/>
                    <a:pt x="36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3067;p54"/>
            <p:cNvSpPr/>
            <p:nvPr/>
          </p:nvSpPr>
          <p:spPr>
            <a:xfrm>
              <a:off x="2052925" y="4452175"/>
              <a:ext cx="5375" cy="33650"/>
            </a:xfrm>
            <a:custGeom>
              <a:avLst/>
              <a:gdLst/>
              <a:ahLst/>
              <a:cxnLst/>
              <a:rect l="l" t="t" r="r" b="b"/>
              <a:pathLst>
                <a:path w="215" h="1346" extrusionOk="0">
                  <a:moveTo>
                    <a:pt x="36" y="0"/>
                  </a:moveTo>
                  <a:cubicBezTo>
                    <a:pt x="24" y="0"/>
                    <a:pt x="24" y="12"/>
                    <a:pt x="0" y="12"/>
                  </a:cubicBezTo>
                  <a:lnTo>
                    <a:pt x="0" y="24"/>
                  </a:lnTo>
                  <a:lnTo>
                    <a:pt x="96" y="786"/>
                  </a:lnTo>
                  <a:cubicBezTo>
                    <a:pt x="131" y="976"/>
                    <a:pt x="143" y="1167"/>
                    <a:pt x="191" y="1346"/>
                  </a:cubicBezTo>
                  <a:cubicBezTo>
                    <a:pt x="203" y="1346"/>
                    <a:pt x="203" y="1334"/>
                    <a:pt x="215" y="1334"/>
                  </a:cubicBezTo>
                  <a:cubicBezTo>
                    <a:pt x="191" y="1155"/>
                    <a:pt x="155" y="965"/>
                    <a:pt x="131" y="786"/>
                  </a:cubicBezTo>
                  <a:lnTo>
                    <a:pt x="36" y="12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3068;p54"/>
            <p:cNvSpPr/>
            <p:nvPr/>
          </p:nvSpPr>
          <p:spPr>
            <a:xfrm>
              <a:off x="2061550" y="4448000"/>
              <a:ext cx="11350" cy="31275"/>
            </a:xfrm>
            <a:custGeom>
              <a:avLst/>
              <a:gdLst/>
              <a:ahLst/>
              <a:cxnLst/>
              <a:rect l="l" t="t" r="r" b="b"/>
              <a:pathLst>
                <a:path w="454" h="1251" extrusionOk="0">
                  <a:moveTo>
                    <a:pt x="36" y="0"/>
                  </a:moveTo>
                  <a:cubicBezTo>
                    <a:pt x="25" y="0"/>
                    <a:pt x="25" y="12"/>
                    <a:pt x="1" y="12"/>
                  </a:cubicBezTo>
                  <a:cubicBezTo>
                    <a:pt x="60" y="381"/>
                    <a:pt x="120" y="786"/>
                    <a:pt x="334" y="1120"/>
                  </a:cubicBezTo>
                  <a:lnTo>
                    <a:pt x="417" y="1251"/>
                  </a:lnTo>
                  <a:cubicBezTo>
                    <a:pt x="441" y="1251"/>
                    <a:pt x="441" y="1239"/>
                    <a:pt x="453" y="1239"/>
                  </a:cubicBezTo>
                  <a:cubicBezTo>
                    <a:pt x="406" y="1191"/>
                    <a:pt x="382" y="1143"/>
                    <a:pt x="346" y="1096"/>
                  </a:cubicBezTo>
                  <a:cubicBezTo>
                    <a:pt x="155" y="762"/>
                    <a:pt x="84" y="358"/>
                    <a:pt x="36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3069;p54"/>
            <p:cNvSpPr/>
            <p:nvPr/>
          </p:nvSpPr>
          <p:spPr>
            <a:xfrm>
              <a:off x="2075850" y="4439675"/>
              <a:ext cx="8650" cy="32750"/>
            </a:xfrm>
            <a:custGeom>
              <a:avLst/>
              <a:gdLst/>
              <a:ahLst/>
              <a:cxnLst/>
              <a:rect l="l" t="t" r="r" b="b"/>
              <a:pathLst>
                <a:path w="346" h="1310" extrusionOk="0">
                  <a:moveTo>
                    <a:pt x="24" y="0"/>
                  </a:moveTo>
                  <a:cubicBezTo>
                    <a:pt x="24" y="0"/>
                    <a:pt x="12" y="24"/>
                    <a:pt x="0" y="24"/>
                  </a:cubicBezTo>
                  <a:cubicBezTo>
                    <a:pt x="24" y="333"/>
                    <a:pt x="60" y="679"/>
                    <a:pt x="167" y="976"/>
                  </a:cubicBezTo>
                  <a:cubicBezTo>
                    <a:pt x="191" y="1095"/>
                    <a:pt x="250" y="1214"/>
                    <a:pt x="310" y="1310"/>
                  </a:cubicBezTo>
                  <a:cubicBezTo>
                    <a:pt x="322" y="1310"/>
                    <a:pt x="322" y="1310"/>
                    <a:pt x="345" y="1298"/>
                  </a:cubicBezTo>
                  <a:cubicBezTo>
                    <a:pt x="286" y="1179"/>
                    <a:pt x="226" y="1072"/>
                    <a:pt x="179" y="976"/>
                  </a:cubicBezTo>
                  <a:cubicBezTo>
                    <a:pt x="72" y="679"/>
                    <a:pt x="60" y="333"/>
                    <a:pt x="24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3070;p54"/>
            <p:cNvSpPr/>
            <p:nvPr/>
          </p:nvSpPr>
          <p:spPr>
            <a:xfrm>
              <a:off x="2091925" y="4428950"/>
              <a:ext cx="14300" cy="27700"/>
            </a:xfrm>
            <a:custGeom>
              <a:avLst/>
              <a:gdLst/>
              <a:ahLst/>
              <a:cxnLst/>
              <a:rect l="l" t="t" r="r" b="b"/>
              <a:pathLst>
                <a:path w="572" h="1108" extrusionOk="0">
                  <a:moveTo>
                    <a:pt x="24" y="0"/>
                  </a:moveTo>
                  <a:cubicBezTo>
                    <a:pt x="12" y="0"/>
                    <a:pt x="12" y="12"/>
                    <a:pt x="0" y="12"/>
                  </a:cubicBezTo>
                  <a:cubicBezTo>
                    <a:pt x="72" y="119"/>
                    <a:pt x="131" y="227"/>
                    <a:pt x="191" y="346"/>
                  </a:cubicBezTo>
                  <a:cubicBezTo>
                    <a:pt x="322" y="596"/>
                    <a:pt x="441" y="846"/>
                    <a:pt x="548" y="1108"/>
                  </a:cubicBezTo>
                  <a:cubicBezTo>
                    <a:pt x="560" y="1084"/>
                    <a:pt x="560" y="1072"/>
                    <a:pt x="572" y="1072"/>
                  </a:cubicBezTo>
                  <a:cubicBezTo>
                    <a:pt x="476" y="810"/>
                    <a:pt x="357" y="548"/>
                    <a:pt x="214" y="346"/>
                  </a:cubicBezTo>
                  <a:cubicBezTo>
                    <a:pt x="155" y="227"/>
                    <a:pt x="83" y="108"/>
                    <a:pt x="24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3071;p54"/>
            <p:cNvSpPr/>
            <p:nvPr/>
          </p:nvSpPr>
          <p:spPr>
            <a:xfrm>
              <a:off x="2096675" y="4419725"/>
              <a:ext cx="19675" cy="26800"/>
            </a:xfrm>
            <a:custGeom>
              <a:avLst/>
              <a:gdLst/>
              <a:ahLst/>
              <a:cxnLst/>
              <a:rect l="l" t="t" r="r" b="b"/>
              <a:pathLst>
                <a:path w="787" h="1072" extrusionOk="0">
                  <a:moveTo>
                    <a:pt x="13" y="0"/>
                  </a:moveTo>
                  <a:lnTo>
                    <a:pt x="1" y="12"/>
                  </a:lnTo>
                  <a:cubicBezTo>
                    <a:pt x="215" y="381"/>
                    <a:pt x="489" y="727"/>
                    <a:pt x="763" y="1060"/>
                  </a:cubicBezTo>
                  <a:lnTo>
                    <a:pt x="775" y="1072"/>
                  </a:lnTo>
                  <a:cubicBezTo>
                    <a:pt x="775" y="1072"/>
                    <a:pt x="786" y="1072"/>
                    <a:pt x="786" y="1060"/>
                  </a:cubicBezTo>
                  <a:cubicBezTo>
                    <a:pt x="786" y="1036"/>
                    <a:pt x="786" y="1036"/>
                    <a:pt x="775" y="1036"/>
                  </a:cubicBezTo>
                  <a:cubicBezTo>
                    <a:pt x="501" y="715"/>
                    <a:pt x="215" y="369"/>
                    <a:pt x="13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3072;p54"/>
            <p:cNvSpPr/>
            <p:nvPr/>
          </p:nvSpPr>
          <p:spPr>
            <a:xfrm>
              <a:off x="2107400" y="4407225"/>
              <a:ext cx="15200" cy="32175"/>
            </a:xfrm>
            <a:custGeom>
              <a:avLst/>
              <a:gdLst/>
              <a:ahLst/>
              <a:cxnLst/>
              <a:rect l="l" t="t" r="r" b="b"/>
              <a:pathLst>
                <a:path w="608" h="1287" extrusionOk="0">
                  <a:moveTo>
                    <a:pt x="12" y="0"/>
                  </a:moveTo>
                  <a:cubicBezTo>
                    <a:pt x="12" y="24"/>
                    <a:pt x="0" y="36"/>
                    <a:pt x="0" y="36"/>
                  </a:cubicBezTo>
                  <a:cubicBezTo>
                    <a:pt x="12" y="72"/>
                    <a:pt x="48" y="107"/>
                    <a:pt x="60" y="143"/>
                  </a:cubicBezTo>
                  <a:cubicBezTo>
                    <a:pt x="167" y="322"/>
                    <a:pt x="238" y="512"/>
                    <a:pt x="310" y="691"/>
                  </a:cubicBezTo>
                  <a:cubicBezTo>
                    <a:pt x="369" y="846"/>
                    <a:pt x="429" y="988"/>
                    <a:pt x="500" y="1143"/>
                  </a:cubicBezTo>
                  <a:cubicBezTo>
                    <a:pt x="536" y="1179"/>
                    <a:pt x="572" y="1227"/>
                    <a:pt x="596" y="1286"/>
                  </a:cubicBezTo>
                  <a:lnTo>
                    <a:pt x="607" y="1274"/>
                  </a:lnTo>
                  <a:cubicBezTo>
                    <a:pt x="584" y="1227"/>
                    <a:pt x="548" y="1179"/>
                    <a:pt x="536" y="1143"/>
                  </a:cubicBezTo>
                  <a:cubicBezTo>
                    <a:pt x="465" y="988"/>
                    <a:pt x="405" y="846"/>
                    <a:pt x="346" y="667"/>
                  </a:cubicBezTo>
                  <a:cubicBezTo>
                    <a:pt x="274" y="488"/>
                    <a:pt x="191" y="286"/>
                    <a:pt x="96" y="107"/>
                  </a:cubicBezTo>
                  <a:cubicBezTo>
                    <a:pt x="60" y="84"/>
                    <a:pt x="48" y="36"/>
                    <a:pt x="12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3073;p54"/>
            <p:cNvSpPr/>
            <p:nvPr/>
          </p:nvSpPr>
          <p:spPr>
            <a:xfrm>
              <a:off x="2113350" y="4401850"/>
              <a:ext cx="22350" cy="21175"/>
            </a:xfrm>
            <a:custGeom>
              <a:avLst/>
              <a:gdLst/>
              <a:ahLst/>
              <a:cxnLst/>
              <a:rect l="l" t="t" r="r" b="b"/>
              <a:pathLst>
                <a:path w="894" h="847" extrusionOk="0">
                  <a:moveTo>
                    <a:pt x="12" y="1"/>
                  </a:moveTo>
                  <a:lnTo>
                    <a:pt x="0" y="13"/>
                  </a:lnTo>
                  <a:cubicBezTo>
                    <a:pt x="36" y="49"/>
                    <a:pt x="60" y="60"/>
                    <a:pt x="96" y="84"/>
                  </a:cubicBezTo>
                  <a:cubicBezTo>
                    <a:pt x="119" y="108"/>
                    <a:pt x="131" y="132"/>
                    <a:pt x="167" y="144"/>
                  </a:cubicBezTo>
                  <a:cubicBezTo>
                    <a:pt x="417" y="358"/>
                    <a:pt x="655" y="596"/>
                    <a:pt x="881" y="846"/>
                  </a:cubicBezTo>
                  <a:cubicBezTo>
                    <a:pt x="881" y="834"/>
                    <a:pt x="893" y="834"/>
                    <a:pt x="893" y="822"/>
                  </a:cubicBezTo>
                  <a:cubicBezTo>
                    <a:pt x="667" y="561"/>
                    <a:pt x="429" y="346"/>
                    <a:pt x="179" y="132"/>
                  </a:cubicBezTo>
                  <a:cubicBezTo>
                    <a:pt x="155" y="120"/>
                    <a:pt x="131" y="84"/>
                    <a:pt x="108" y="72"/>
                  </a:cubicBezTo>
                  <a:cubicBezTo>
                    <a:pt x="72" y="60"/>
                    <a:pt x="48" y="25"/>
                    <a:pt x="12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3074;p54"/>
            <p:cNvSpPr/>
            <p:nvPr/>
          </p:nvSpPr>
          <p:spPr>
            <a:xfrm>
              <a:off x="2127925" y="4380125"/>
              <a:ext cx="13125" cy="34250"/>
            </a:xfrm>
            <a:custGeom>
              <a:avLst/>
              <a:gdLst/>
              <a:ahLst/>
              <a:cxnLst/>
              <a:rect l="l" t="t" r="r" b="b"/>
              <a:pathLst>
                <a:path w="525" h="1370" extrusionOk="0">
                  <a:moveTo>
                    <a:pt x="13" y="1"/>
                  </a:moveTo>
                  <a:cubicBezTo>
                    <a:pt x="13" y="25"/>
                    <a:pt x="1" y="25"/>
                    <a:pt x="1" y="37"/>
                  </a:cubicBezTo>
                  <a:cubicBezTo>
                    <a:pt x="72" y="203"/>
                    <a:pt x="108" y="358"/>
                    <a:pt x="132" y="537"/>
                  </a:cubicBezTo>
                  <a:lnTo>
                    <a:pt x="179" y="810"/>
                  </a:lnTo>
                  <a:cubicBezTo>
                    <a:pt x="239" y="1060"/>
                    <a:pt x="358" y="1251"/>
                    <a:pt x="501" y="1370"/>
                  </a:cubicBezTo>
                  <a:cubicBezTo>
                    <a:pt x="501" y="1358"/>
                    <a:pt x="525" y="1358"/>
                    <a:pt x="525" y="1346"/>
                  </a:cubicBezTo>
                  <a:cubicBezTo>
                    <a:pt x="382" y="1227"/>
                    <a:pt x="263" y="1037"/>
                    <a:pt x="191" y="810"/>
                  </a:cubicBezTo>
                  <a:lnTo>
                    <a:pt x="144" y="537"/>
                  </a:lnTo>
                  <a:cubicBezTo>
                    <a:pt x="120" y="358"/>
                    <a:pt x="84" y="167"/>
                    <a:pt x="13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3075;p54"/>
            <p:cNvSpPr/>
            <p:nvPr/>
          </p:nvSpPr>
          <p:spPr>
            <a:xfrm>
              <a:off x="2138350" y="4362275"/>
              <a:ext cx="10150" cy="38425"/>
            </a:xfrm>
            <a:custGeom>
              <a:avLst/>
              <a:gdLst/>
              <a:ahLst/>
              <a:cxnLst/>
              <a:rect l="l" t="t" r="r" b="b"/>
              <a:pathLst>
                <a:path w="406" h="1537" extrusionOk="0">
                  <a:moveTo>
                    <a:pt x="12" y="0"/>
                  </a:moveTo>
                  <a:cubicBezTo>
                    <a:pt x="12" y="0"/>
                    <a:pt x="1" y="24"/>
                    <a:pt x="1" y="36"/>
                  </a:cubicBezTo>
                  <a:cubicBezTo>
                    <a:pt x="12" y="48"/>
                    <a:pt x="24" y="84"/>
                    <a:pt x="24" y="108"/>
                  </a:cubicBezTo>
                  <a:cubicBezTo>
                    <a:pt x="72" y="274"/>
                    <a:pt x="72" y="453"/>
                    <a:pt x="72" y="620"/>
                  </a:cubicBezTo>
                  <a:cubicBezTo>
                    <a:pt x="72" y="917"/>
                    <a:pt x="72" y="1227"/>
                    <a:pt x="274" y="1453"/>
                  </a:cubicBezTo>
                  <a:cubicBezTo>
                    <a:pt x="310" y="1477"/>
                    <a:pt x="346" y="1513"/>
                    <a:pt x="382" y="1536"/>
                  </a:cubicBezTo>
                  <a:cubicBezTo>
                    <a:pt x="382" y="1524"/>
                    <a:pt x="405" y="1524"/>
                    <a:pt x="405" y="1513"/>
                  </a:cubicBezTo>
                  <a:cubicBezTo>
                    <a:pt x="370" y="1477"/>
                    <a:pt x="322" y="1453"/>
                    <a:pt x="298" y="1453"/>
                  </a:cubicBezTo>
                  <a:cubicBezTo>
                    <a:pt x="108" y="1227"/>
                    <a:pt x="84" y="941"/>
                    <a:pt x="84" y="631"/>
                  </a:cubicBezTo>
                  <a:cubicBezTo>
                    <a:pt x="84" y="453"/>
                    <a:pt x="84" y="274"/>
                    <a:pt x="36" y="108"/>
                  </a:cubicBezTo>
                  <a:cubicBezTo>
                    <a:pt x="36" y="84"/>
                    <a:pt x="24" y="36"/>
                    <a:pt x="12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3076;p54"/>
            <p:cNvSpPr/>
            <p:nvPr/>
          </p:nvSpPr>
          <p:spPr>
            <a:xfrm>
              <a:off x="2145500" y="4345600"/>
              <a:ext cx="14300" cy="25325"/>
            </a:xfrm>
            <a:custGeom>
              <a:avLst/>
              <a:gdLst/>
              <a:ahLst/>
              <a:cxnLst/>
              <a:rect l="l" t="t" r="r" b="b"/>
              <a:pathLst>
                <a:path w="572" h="1013" extrusionOk="0">
                  <a:moveTo>
                    <a:pt x="12" y="1"/>
                  </a:moveTo>
                  <a:cubicBezTo>
                    <a:pt x="12" y="13"/>
                    <a:pt x="0" y="13"/>
                    <a:pt x="0" y="36"/>
                  </a:cubicBezTo>
                  <a:cubicBezTo>
                    <a:pt x="119" y="179"/>
                    <a:pt x="203" y="358"/>
                    <a:pt x="298" y="536"/>
                  </a:cubicBezTo>
                  <a:cubicBezTo>
                    <a:pt x="357" y="656"/>
                    <a:pt x="417" y="775"/>
                    <a:pt x="488" y="894"/>
                  </a:cubicBezTo>
                  <a:cubicBezTo>
                    <a:pt x="500" y="941"/>
                    <a:pt x="524" y="965"/>
                    <a:pt x="560" y="1013"/>
                  </a:cubicBezTo>
                  <a:cubicBezTo>
                    <a:pt x="572" y="1013"/>
                    <a:pt x="572" y="1001"/>
                    <a:pt x="572" y="989"/>
                  </a:cubicBezTo>
                  <a:cubicBezTo>
                    <a:pt x="560" y="953"/>
                    <a:pt x="536" y="906"/>
                    <a:pt x="512" y="894"/>
                  </a:cubicBezTo>
                  <a:cubicBezTo>
                    <a:pt x="441" y="775"/>
                    <a:pt x="381" y="656"/>
                    <a:pt x="322" y="536"/>
                  </a:cubicBezTo>
                  <a:cubicBezTo>
                    <a:pt x="238" y="346"/>
                    <a:pt x="143" y="167"/>
                    <a:pt x="12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3077;p54"/>
            <p:cNvSpPr/>
            <p:nvPr/>
          </p:nvSpPr>
          <p:spPr>
            <a:xfrm>
              <a:off x="1979400" y="4307250"/>
              <a:ext cx="13125" cy="13650"/>
            </a:xfrm>
            <a:custGeom>
              <a:avLst/>
              <a:gdLst/>
              <a:ahLst/>
              <a:cxnLst/>
              <a:rect l="l" t="t" r="r" b="b"/>
              <a:pathLst>
                <a:path w="525" h="546" extrusionOk="0">
                  <a:moveTo>
                    <a:pt x="365" y="0"/>
                  </a:moveTo>
                  <a:cubicBezTo>
                    <a:pt x="326" y="0"/>
                    <a:pt x="288" y="15"/>
                    <a:pt x="263" y="46"/>
                  </a:cubicBezTo>
                  <a:lnTo>
                    <a:pt x="48" y="320"/>
                  </a:lnTo>
                  <a:cubicBezTo>
                    <a:pt x="1" y="380"/>
                    <a:pt x="1" y="463"/>
                    <a:pt x="60" y="511"/>
                  </a:cubicBezTo>
                  <a:cubicBezTo>
                    <a:pt x="88" y="533"/>
                    <a:pt x="124" y="545"/>
                    <a:pt x="158" y="545"/>
                  </a:cubicBezTo>
                  <a:cubicBezTo>
                    <a:pt x="196" y="545"/>
                    <a:pt x="232" y="530"/>
                    <a:pt x="251" y="499"/>
                  </a:cubicBezTo>
                  <a:lnTo>
                    <a:pt x="477" y="225"/>
                  </a:lnTo>
                  <a:cubicBezTo>
                    <a:pt x="524" y="165"/>
                    <a:pt x="524" y="82"/>
                    <a:pt x="465" y="34"/>
                  </a:cubicBezTo>
                  <a:cubicBezTo>
                    <a:pt x="437" y="12"/>
                    <a:pt x="401" y="0"/>
                    <a:pt x="365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3078;p54"/>
            <p:cNvSpPr/>
            <p:nvPr/>
          </p:nvSpPr>
          <p:spPr>
            <a:xfrm>
              <a:off x="1997550" y="4354300"/>
              <a:ext cx="16100" cy="10600"/>
            </a:xfrm>
            <a:custGeom>
              <a:avLst/>
              <a:gdLst/>
              <a:ahLst/>
              <a:cxnLst/>
              <a:rect l="l" t="t" r="r" b="b"/>
              <a:pathLst>
                <a:path w="644" h="424" extrusionOk="0">
                  <a:moveTo>
                    <a:pt x="494" y="1"/>
                  </a:moveTo>
                  <a:cubicBezTo>
                    <a:pt x="477" y="1"/>
                    <a:pt x="459" y="4"/>
                    <a:pt x="441" y="10"/>
                  </a:cubicBezTo>
                  <a:lnTo>
                    <a:pt x="108" y="165"/>
                  </a:lnTo>
                  <a:cubicBezTo>
                    <a:pt x="37" y="188"/>
                    <a:pt x="1" y="260"/>
                    <a:pt x="37" y="343"/>
                  </a:cubicBezTo>
                  <a:cubicBezTo>
                    <a:pt x="54" y="397"/>
                    <a:pt x="106" y="424"/>
                    <a:pt x="160" y="424"/>
                  </a:cubicBezTo>
                  <a:cubicBezTo>
                    <a:pt x="179" y="424"/>
                    <a:pt x="197" y="421"/>
                    <a:pt x="215" y="415"/>
                  </a:cubicBezTo>
                  <a:lnTo>
                    <a:pt x="537" y="260"/>
                  </a:lnTo>
                  <a:cubicBezTo>
                    <a:pt x="620" y="236"/>
                    <a:pt x="644" y="165"/>
                    <a:pt x="620" y="81"/>
                  </a:cubicBezTo>
                  <a:cubicBezTo>
                    <a:pt x="593" y="28"/>
                    <a:pt x="546" y="1"/>
                    <a:pt x="494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3079;p54"/>
            <p:cNvSpPr/>
            <p:nvPr/>
          </p:nvSpPr>
          <p:spPr>
            <a:xfrm>
              <a:off x="2033275" y="4370675"/>
              <a:ext cx="14325" cy="13275"/>
            </a:xfrm>
            <a:custGeom>
              <a:avLst/>
              <a:gdLst/>
              <a:ahLst/>
              <a:cxnLst/>
              <a:rect l="l" t="t" r="r" b="b"/>
              <a:pathLst>
                <a:path w="573" h="531" extrusionOk="0">
                  <a:moveTo>
                    <a:pt x="157" y="1"/>
                  </a:moveTo>
                  <a:cubicBezTo>
                    <a:pt x="123" y="1"/>
                    <a:pt x="90" y="16"/>
                    <a:pt x="60" y="45"/>
                  </a:cubicBezTo>
                  <a:cubicBezTo>
                    <a:pt x="1" y="105"/>
                    <a:pt x="1" y="176"/>
                    <a:pt x="60" y="236"/>
                  </a:cubicBezTo>
                  <a:lnTo>
                    <a:pt x="322" y="486"/>
                  </a:lnTo>
                  <a:cubicBezTo>
                    <a:pt x="352" y="516"/>
                    <a:pt x="385" y="531"/>
                    <a:pt x="417" y="531"/>
                  </a:cubicBezTo>
                  <a:cubicBezTo>
                    <a:pt x="450" y="531"/>
                    <a:pt x="483" y="516"/>
                    <a:pt x="513" y="486"/>
                  </a:cubicBezTo>
                  <a:cubicBezTo>
                    <a:pt x="572" y="426"/>
                    <a:pt x="572" y="343"/>
                    <a:pt x="513" y="295"/>
                  </a:cubicBezTo>
                  <a:lnTo>
                    <a:pt x="263" y="45"/>
                  </a:lnTo>
                  <a:cubicBezTo>
                    <a:pt x="227" y="16"/>
                    <a:pt x="191" y="1"/>
                    <a:pt x="157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3080;p54"/>
            <p:cNvSpPr/>
            <p:nvPr/>
          </p:nvSpPr>
          <p:spPr>
            <a:xfrm>
              <a:off x="2072875" y="4365025"/>
              <a:ext cx="13700" cy="13275"/>
            </a:xfrm>
            <a:custGeom>
              <a:avLst/>
              <a:gdLst/>
              <a:ahLst/>
              <a:cxnLst/>
              <a:rect l="l" t="t" r="r" b="b"/>
              <a:pathLst>
                <a:path w="548" h="531" extrusionOk="0">
                  <a:moveTo>
                    <a:pt x="155" y="1"/>
                  </a:moveTo>
                  <a:cubicBezTo>
                    <a:pt x="122" y="1"/>
                    <a:pt x="89" y="15"/>
                    <a:pt x="60" y="45"/>
                  </a:cubicBezTo>
                  <a:cubicBezTo>
                    <a:pt x="0" y="105"/>
                    <a:pt x="0" y="176"/>
                    <a:pt x="60" y="236"/>
                  </a:cubicBezTo>
                  <a:lnTo>
                    <a:pt x="310" y="486"/>
                  </a:lnTo>
                  <a:cubicBezTo>
                    <a:pt x="339" y="516"/>
                    <a:pt x="372" y="530"/>
                    <a:pt x="405" y="530"/>
                  </a:cubicBezTo>
                  <a:cubicBezTo>
                    <a:pt x="438" y="530"/>
                    <a:pt x="470" y="516"/>
                    <a:pt x="500" y="486"/>
                  </a:cubicBezTo>
                  <a:cubicBezTo>
                    <a:pt x="548" y="450"/>
                    <a:pt x="548" y="355"/>
                    <a:pt x="500" y="295"/>
                  </a:cubicBezTo>
                  <a:lnTo>
                    <a:pt x="250" y="45"/>
                  </a:lnTo>
                  <a:cubicBezTo>
                    <a:pt x="220" y="15"/>
                    <a:pt x="188" y="1"/>
                    <a:pt x="155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3081;p54"/>
            <p:cNvSpPr/>
            <p:nvPr/>
          </p:nvSpPr>
          <p:spPr>
            <a:xfrm>
              <a:off x="2016025" y="4320975"/>
              <a:ext cx="13700" cy="13575"/>
            </a:xfrm>
            <a:custGeom>
              <a:avLst/>
              <a:gdLst/>
              <a:ahLst/>
              <a:cxnLst/>
              <a:rect l="l" t="t" r="r" b="b"/>
              <a:pathLst>
                <a:path w="548" h="543" extrusionOk="0">
                  <a:moveTo>
                    <a:pt x="155" y="0"/>
                  </a:moveTo>
                  <a:cubicBezTo>
                    <a:pt x="122" y="0"/>
                    <a:pt x="89" y="15"/>
                    <a:pt x="60" y="45"/>
                  </a:cubicBezTo>
                  <a:cubicBezTo>
                    <a:pt x="0" y="105"/>
                    <a:pt x="0" y="188"/>
                    <a:pt x="60" y="247"/>
                  </a:cubicBezTo>
                  <a:lnTo>
                    <a:pt x="310" y="498"/>
                  </a:lnTo>
                  <a:cubicBezTo>
                    <a:pt x="339" y="527"/>
                    <a:pt x="372" y="542"/>
                    <a:pt x="405" y="542"/>
                  </a:cubicBezTo>
                  <a:cubicBezTo>
                    <a:pt x="438" y="542"/>
                    <a:pt x="470" y="527"/>
                    <a:pt x="500" y="498"/>
                  </a:cubicBezTo>
                  <a:cubicBezTo>
                    <a:pt x="548" y="438"/>
                    <a:pt x="548" y="343"/>
                    <a:pt x="500" y="307"/>
                  </a:cubicBezTo>
                  <a:lnTo>
                    <a:pt x="250" y="45"/>
                  </a:lnTo>
                  <a:cubicBezTo>
                    <a:pt x="220" y="15"/>
                    <a:pt x="188" y="0"/>
                    <a:pt x="155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3082;p54"/>
            <p:cNvSpPr/>
            <p:nvPr/>
          </p:nvSpPr>
          <p:spPr>
            <a:xfrm>
              <a:off x="2007375" y="4409975"/>
              <a:ext cx="13725" cy="13575"/>
            </a:xfrm>
            <a:custGeom>
              <a:avLst/>
              <a:gdLst/>
              <a:ahLst/>
              <a:cxnLst/>
              <a:rect l="l" t="t" r="r" b="b"/>
              <a:pathLst>
                <a:path w="549" h="543" extrusionOk="0">
                  <a:moveTo>
                    <a:pt x="156" y="0"/>
                  </a:moveTo>
                  <a:cubicBezTo>
                    <a:pt x="123" y="0"/>
                    <a:pt x="90" y="15"/>
                    <a:pt x="60" y="45"/>
                  </a:cubicBezTo>
                  <a:cubicBezTo>
                    <a:pt x="1" y="105"/>
                    <a:pt x="1" y="176"/>
                    <a:pt x="60" y="236"/>
                  </a:cubicBezTo>
                  <a:lnTo>
                    <a:pt x="310" y="497"/>
                  </a:lnTo>
                  <a:cubicBezTo>
                    <a:pt x="340" y="527"/>
                    <a:pt x="373" y="542"/>
                    <a:pt x="406" y="542"/>
                  </a:cubicBezTo>
                  <a:cubicBezTo>
                    <a:pt x="438" y="542"/>
                    <a:pt x="471" y="527"/>
                    <a:pt x="501" y="497"/>
                  </a:cubicBezTo>
                  <a:cubicBezTo>
                    <a:pt x="548" y="438"/>
                    <a:pt x="548" y="343"/>
                    <a:pt x="501" y="295"/>
                  </a:cubicBezTo>
                  <a:lnTo>
                    <a:pt x="251" y="45"/>
                  </a:lnTo>
                  <a:cubicBezTo>
                    <a:pt x="221" y="15"/>
                    <a:pt x="188" y="0"/>
                    <a:pt x="156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3083;p54"/>
            <p:cNvSpPr/>
            <p:nvPr/>
          </p:nvSpPr>
          <p:spPr>
            <a:xfrm>
              <a:off x="2108575" y="4334825"/>
              <a:ext cx="16400" cy="9925"/>
            </a:xfrm>
            <a:custGeom>
              <a:avLst/>
              <a:gdLst/>
              <a:ahLst/>
              <a:cxnLst/>
              <a:rect l="l" t="t" r="r" b="b"/>
              <a:pathLst>
                <a:path w="656" h="397" extrusionOk="0">
                  <a:moveTo>
                    <a:pt x="473" y="1"/>
                  </a:moveTo>
                  <a:cubicBezTo>
                    <a:pt x="463" y="1"/>
                    <a:pt x="452" y="2"/>
                    <a:pt x="441" y="3"/>
                  </a:cubicBezTo>
                  <a:lnTo>
                    <a:pt x="120" y="122"/>
                  </a:lnTo>
                  <a:cubicBezTo>
                    <a:pt x="49" y="146"/>
                    <a:pt x="1" y="229"/>
                    <a:pt x="25" y="301"/>
                  </a:cubicBezTo>
                  <a:cubicBezTo>
                    <a:pt x="52" y="355"/>
                    <a:pt x="100" y="396"/>
                    <a:pt x="154" y="396"/>
                  </a:cubicBezTo>
                  <a:cubicBezTo>
                    <a:pt x="170" y="396"/>
                    <a:pt x="187" y="392"/>
                    <a:pt x="203" y="384"/>
                  </a:cubicBezTo>
                  <a:lnTo>
                    <a:pt x="537" y="265"/>
                  </a:lnTo>
                  <a:cubicBezTo>
                    <a:pt x="608" y="241"/>
                    <a:pt x="656" y="170"/>
                    <a:pt x="620" y="86"/>
                  </a:cubicBezTo>
                  <a:cubicBezTo>
                    <a:pt x="599" y="35"/>
                    <a:pt x="542" y="1"/>
                    <a:pt x="473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3084;p54"/>
            <p:cNvSpPr/>
            <p:nvPr/>
          </p:nvSpPr>
          <p:spPr>
            <a:xfrm>
              <a:off x="1971075" y="4378625"/>
              <a:ext cx="11625" cy="14600"/>
            </a:xfrm>
            <a:custGeom>
              <a:avLst/>
              <a:gdLst/>
              <a:ahLst/>
              <a:cxnLst/>
              <a:rect l="l" t="t" r="r" b="b"/>
              <a:pathLst>
                <a:path w="465" h="584" extrusionOk="0">
                  <a:moveTo>
                    <a:pt x="304" y="1"/>
                  </a:moveTo>
                  <a:cubicBezTo>
                    <a:pt x="254" y="1"/>
                    <a:pt x="210" y="30"/>
                    <a:pt x="203" y="85"/>
                  </a:cubicBezTo>
                  <a:lnTo>
                    <a:pt x="36" y="394"/>
                  </a:lnTo>
                  <a:cubicBezTo>
                    <a:pt x="0" y="454"/>
                    <a:pt x="24" y="537"/>
                    <a:pt x="95" y="573"/>
                  </a:cubicBezTo>
                  <a:cubicBezTo>
                    <a:pt x="113" y="580"/>
                    <a:pt x="135" y="584"/>
                    <a:pt x="156" y="584"/>
                  </a:cubicBezTo>
                  <a:cubicBezTo>
                    <a:pt x="206" y="584"/>
                    <a:pt x="257" y="563"/>
                    <a:pt x="274" y="513"/>
                  </a:cubicBezTo>
                  <a:lnTo>
                    <a:pt x="441" y="204"/>
                  </a:lnTo>
                  <a:cubicBezTo>
                    <a:pt x="465" y="144"/>
                    <a:pt x="453" y="49"/>
                    <a:pt x="381" y="25"/>
                  </a:cubicBezTo>
                  <a:cubicBezTo>
                    <a:pt x="357" y="9"/>
                    <a:pt x="329" y="1"/>
                    <a:pt x="304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3085;p54"/>
            <p:cNvSpPr/>
            <p:nvPr/>
          </p:nvSpPr>
          <p:spPr>
            <a:xfrm>
              <a:off x="2064225" y="4321150"/>
              <a:ext cx="11650" cy="14475"/>
            </a:xfrm>
            <a:custGeom>
              <a:avLst/>
              <a:gdLst/>
              <a:ahLst/>
              <a:cxnLst/>
              <a:rect l="l" t="t" r="r" b="b"/>
              <a:pathLst>
                <a:path w="466" h="579" extrusionOk="0">
                  <a:moveTo>
                    <a:pt x="317" y="0"/>
                  </a:moveTo>
                  <a:cubicBezTo>
                    <a:pt x="268" y="0"/>
                    <a:pt x="217" y="31"/>
                    <a:pt x="191" y="74"/>
                  </a:cubicBezTo>
                  <a:lnTo>
                    <a:pt x="37" y="383"/>
                  </a:lnTo>
                  <a:cubicBezTo>
                    <a:pt x="1" y="443"/>
                    <a:pt x="13" y="538"/>
                    <a:pt x="96" y="562"/>
                  </a:cubicBezTo>
                  <a:cubicBezTo>
                    <a:pt x="111" y="573"/>
                    <a:pt x="130" y="578"/>
                    <a:pt x="151" y="578"/>
                  </a:cubicBezTo>
                  <a:cubicBezTo>
                    <a:pt x="197" y="578"/>
                    <a:pt x="250" y="552"/>
                    <a:pt x="275" y="502"/>
                  </a:cubicBezTo>
                  <a:lnTo>
                    <a:pt x="429" y="193"/>
                  </a:lnTo>
                  <a:cubicBezTo>
                    <a:pt x="465" y="133"/>
                    <a:pt x="453" y="38"/>
                    <a:pt x="370" y="14"/>
                  </a:cubicBezTo>
                  <a:cubicBezTo>
                    <a:pt x="354" y="4"/>
                    <a:pt x="335" y="0"/>
                    <a:pt x="317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3086;p54"/>
            <p:cNvSpPr/>
            <p:nvPr/>
          </p:nvSpPr>
          <p:spPr>
            <a:xfrm>
              <a:off x="2057400" y="4405150"/>
              <a:ext cx="11625" cy="14575"/>
            </a:xfrm>
            <a:custGeom>
              <a:avLst/>
              <a:gdLst/>
              <a:ahLst/>
              <a:cxnLst/>
              <a:rect l="l" t="t" r="r" b="b"/>
              <a:pathLst>
                <a:path w="465" h="583" extrusionOk="0">
                  <a:moveTo>
                    <a:pt x="315" y="1"/>
                  </a:moveTo>
                  <a:cubicBezTo>
                    <a:pt x="265" y="1"/>
                    <a:pt x="219" y="22"/>
                    <a:pt x="202" y="71"/>
                  </a:cubicBezTo>
                  <a:lnTo>
                    <a:pt x="36" y="393"/>
                  </a:lnTo>
                  <a:cubicBezTo>
                    <a:pt x="0" y="452"/>
                    <a:pt x="24" y="536"/>
                    <a:pt x="95" y="571"/>
                  </a:cubicBezTo>
                  <a:cubicBezTo>
                    <a:pt x="113" y="579"/>
                    <a:pt x="135" y="583"/>
                    <a:pt x="156" y="583"/>
                  </a:cubicBezTo>
                  <a:cubicBezTo>
                    <a:pt x="206" y="583"/>
                    <a:pt x="257" y="562"/>
                    <a:pt x="274" y="512"/>
                  </a:cubicBezTo>
                  <a:lnTo>
                    <a:pt x="441" y="190"/>
                  </a:lnTo>
                  <a:cubicBezTo>
                    <a:pt x="464" y="131"/>
                    <a:pt x="452" y="48"/>
                    <a:pt x="381" y="12"/>
                  </a:cubicBezTo>
                  <a:cubicBezTo>
                    <a:pt x="359" y="5"/>
                    <a:pt x="337" y="1"/>
                    <a:pt x="315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3087;p54"/>
            <p:cNvSpPr/>
            <p:nvPr/>
          </p:nvSpPr>
          <p:spPr>
            <a:xfrm>
              <a:off x="1976425" y="4440025"/>
              <a:ext cx="11625" cy="14650"/>
            </a:xfrm>
            <a:custGeom>
              <a:avLst/>
              <a:gdLst/>
              <a:ahLst/>
              <a:cxnLst/>
              <a:rect l="l" t="t" r="r" b="b"/>
              <a:pathLst>
                <a:path w="465" h="586" extrusionOk="0">
                  <a:moveTo>
                    <a:pt x="309" y="0"/>
                  </a:moveTo>
                  <a:cubicBezTo>
                    <a:pt x="262" y="0"/>
                    <a:pt x="216" y="32"/>
                    <a:pt x="191" y="81"/>
                  </a:cubicBezTo>
                  <a:lnTo>
                    <a:pt x="36" y="391"/>
                  </a:lnTo>
                  <a:cubicBezTo>
                    <a:pt x="1" y="450"/>
                    <a:pt x="12" y="546"/>
                    <a:pt x="84" y="569"/>
                  </a:cubicBezTo>
                  <a:cubicBezTo>
                    <a:pt x="102" y="581"/>
                    <a:pt x="124" y="586"/>
                    <a:pt x="146" y="586"/>
                  </a:cubicBezTo>
                  <a:cubicBezTo>
                    <a:pt x="196" y="586"/>
                    <a:pt x="246" y="559"/>
                    <a:pt x="262" y="510"/>
                  </a:cubicBezTo>
                  <a:lnTo>
                    <a:pt x="429" y="200"/>
                  </a:lnTo>
                  <a:cubicBezTo>
                    <a:pt x="465" y="141"/>
                    <a:pt x="453" y="46"/>
                    <a:pt x="370" y="22"/>
                  </a:cubicBezTo>
                  <a:cubicBezTo>
                    <a:pt x="351" y="7"/>
                    <a:pt x="330" y="0"/>
                    <a:pt x="309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3088;p54"/>
            <p:cNvSpPr/>
            <p:nvPr/>
          </p:nvSpPr>
          <p:spPr>
            <a:xfrm>
              <a:off x="1961850" y="4034900"/>
              <a:ext cx="139625" cy="163075"/>
            </a:xfrm>
            <a:custGeom>
              <a:avLst/>
              <a:gdLst/>
              <a:ahLst/>
              <a:cxnLst/>
              <a:rect l="l" t="t" r="r" b="b"/>
              <a:pathLst>
                <a:path w="5585" h="6523" extrusionOk="0">
                  <a:moveTo>
                    <a:pt x="3603" y="0"/>
                  </a:moveTo>
                  <a:cubicBezTo>
                    <a:pt x="3229" y="0"/>
                    <a:pt x="2859" y="128"/>
                    <a:pt x="2560" y="368"/>
                  </a:cubicBezTo>
                  <a:cubicBezTo>
                    <a:pt x="2429" y="499"/>
                    <a:pt x="2310" y="630"/>
                    <a:pt x="2203" y="772"/>
                  </a:cubicBezTo>
                  <a:lnTo>
                    <a:pt x="286" y="3856"/>
                  </a:lnTo>
                  <a:cubicBezTo>
                    <a:pt x="238" y="3916"/>
                    <a:pt x="214" y="3975"/>
                    <a:pt x="179" y="4035"/>
                  </a:cubicBezTo>
                  <a:cubicBezTo>
                    <a:pt x="143" y="4106"/>
                    <a:pt x="107" y="4190"/>
                    <a:pt x="95" y="4261"/>
                  </a:cubicBezTo>
                  <a:cubicBezTo>
                    <a:pt x="24" y="4511"/>
                    <a:pt x="0" y="4761"/>
                    <a:pt x="48" y="5023"/>
                  </a:cubicBezTo>
                  <a:cubicBezTo>
                    <a:pt x="143" y="5464"/>
                    <a:pt x="393" y="5868"/>
                    <a:pt x="798" y="6118"/>
                  </a:cubicBezTo>
                  <a:lnTo>
                    <a:pt x="1036" y="6273"/>
                  </a:lnTo>
                  <a:cubicBezTo>
                    <a:pt x="1299" y="6441"/>
                    <a:pt x="1600" y="6523"/>
                    <a:pt x="1903" y="6523"/>
                  </a:cubicBezTo>
                  <a:cubicBezTo>
                    <a:pt x="2051" y="6523"/>
                    <a:pt x="2200" y="6503"/>
                    <a:pt x="2346" y="6464"/>
                  </a:cubicBezTo>
                  <a:cubicBezTo>
                    <a:pt x="2596" y="6392"/>
                    <a:pt x="2822" y="6273"/>
                    <a:pt x="3012" y="6095"/>
                  </a:cubicBezTo>
                  <a:cubicBezTo>
                    <a:pt x="3120" y="5987"/>
                    <a:pt x="3215" y="5880"/>
                    <a:pt x="3298" y="5749"/>
                  </a:cubicBezTo>
                  <a:lnTo>
                    <a:pt x="5215" y="2666"/>
                  </a:lnTo>
                  <a:cubicBezTo>
                    <a:pt x="5298" y="2523"/>
                    <a:pt x="5382" y="2356"/>
                    <a:pt x="5441" y="2177"/>
                  </a:cubicBezTo>
                  <a:cubicBezTo>
                    <a:pt x="5584" y="1499"/>
                    <a:pt x="5322" y="796"/>
                    <a:pt x="4703" y="403"/>
                  </a:cubicBezTo>
                  <a:lnTo>
                    <a:pt x="4465" y="249"/>
                  </a:lnTo>
                  <a:cubicBezTo>
                    <a:pt x="4197" y="80"/>
                    <a:pt x="3898" y="0"/>
                    <a:pt x="36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3089;p54"/>
            <p:cNvSpPr/>
            <p:nvPr/>
          </p:nvSpPr>
          <p:spPr>
            <a:xfrm>
              <a:off x="2001725" y="4053150"/>
              <a:ext cx="78600" cy="70425"/>
            </a:xfrm>
            <a:custGeom>
              <a:avLst/>
              <a:gdLst/>
              <a:ahLst/>
              <a:cxnLst/>
              <a:rect l="l" t="t" r="r" b="b"/>
              <a:pathLst>
                <a:path w="3144" h="2817" extrusionOk="0">
                  <a:moveTo>
                    <a:pt x="2699" y="1"/>
                  </a:moveTo>
                  <a:cubicBezTo>
                    <a:pt x="2685" y="1"/>
                    <a:pt x="2673" y="7"/>
                    <a:pt x="2668" y="19"/>
                  </a:cubicBezTo>
                  <a:cubicBezTo>
                    <a:pt x="2489" y="138"/>
                    <a:pt x="2298" y="233"/>
                    <a:pt x="2096" y="340"/>
                  </a:cubicBezTo>
                  <a:cubicBezTo>
                    <a:pt x="1858" y="459"/>
                    <a:pt x="1608" y="566"/>
                    <a:pt x="1358" y="638"/>
                  </a:cubicBezTo>
                  <a:cubicBezTo>
                    <a:pt x="1060" y="745"/>
                    <a:pt x="751" y="804"/>
                    <a:pt x="429" y="852"/>
                  </a:cubicBezTo>
                  <a:cubicBezTo>
                    <a:pt x="310" y="864"/>
                    <a:pt x="215" y="876"/>
                    <a:pt x="96" y="876"/>
                  </a:cubicBezTo>
                  <a:lnTo>
                    <a:pt x="1" y="1007"/>
                  </a:lnTo>
                  <a:cubicBezTo>
                    <a:pt x="215" y="1007"/>
                    <a:pt x="405" y="983"/>
                    <a:pt x="608" y="947"/>
                  </a:cubicBezTo>
                  <a:cubicBezTo>
                    <a:pt x="905" y="912"/>
                    <a:pt x="1227" y="828"/>
                    <a:pt x="1501" y="733"/>
                  </a:cubicBezTo>
                  <a:cubicBezTo>
                    <a:pt x="1763" y="638"/>
                    <a:pt x="2001" y="531"/>
                    <a:pt x="2239" y="412"/>
                  </a:cubicBezTo>
                  <a:cubicBezTo>
                    <a:pt x="2370" y="340"/>
                    <a:pt x="2501" y="269"/>
                    <a:pt x="2620" y="197"/>
                  </a:cubicBezTo>
                  <a:lnTo>
                    <a:pt x="2620" y="197"/>
                  </a:lnTo>
                  <a:cubicBezTo>
                    <a:pt x="2608" y="352"/>
                    <a:pt x="2596" y="471"/>
                    <a:pt x="2596" y="638"/>
                  </a:cubicBezTo>
                  <a:lnTo>
                    <a:pt x="2596" y="674"/>
                  </a:lnTo>
                  <a:lnTo>
                    <a:pt x="2596" y="816"/>
                  </a:lnTo>
                  <a:cubicBezTo>
                    <a:pt x="2596" y="1031"/>
                    <a:pt x="2596" y="1221"/>
                    <a:pt x="2608" y="1424"/>
                  </a:cubicBezTo>
                  <a:cubicBezTo>
                    <a:pt x="2608" y="1578"/>
                    <a:pt x="2632" y="1721"/>
                    <a:pt x="2668" y="1876"/>
                  </a:cubicBezTo>
                  <a:cubicBezTo>
                    <a:pt x="2715" y="2055"/>
                    <a:pt x="2751" y="2198"/>
                    <a:pt x="2810" y="2352"/>
                  </a:cubicBezTo>
                  <a:cubicBezTo>
                    <a:pt x="2894" y="2531"/>
                    <a:pt x="2965" y="2686"/>
                    <a:pt x="3072" y="2817"/>
                  </a:cubicBezTo>
                  <a:lnTo>
                    <a:pt x="3144" y="2698"/>
                  </a:lnTo>
                  <a:cubicBezTo>
                    <a:pt x="3096" y="2638"/>
                    <a:pt x="3049" y="2579"/>
                    <a:pt x="3037" y="2471"/>
                  </a:cubicBezTo>
                  <a:cubicBezTo>
                    <a:pt x="2929" y="2281"/>
                    <a:pt x="2858" y="2067"/>
                    <a:pt x="2799" y="1828"/>
                  </a:cubicBezTo>
                  <a:cubicBezTo>
                    <a:pt x="2787" y="1709"/>
                    <a:pt x="2775" y="1602"/>
                    <a:pt x="2751" y="1507"/>
                  </a:cubicBezTo>
                  <a:cubicBezTo>
                    <a:pt x="2727" y="1269"/>
                    <a:pt x="2727" y="1043"/>
                    <a:pt x="2727" y="804"/>
                  </a:cubicBezTo>
                  <a:lnTo>
                    <a:pt x="2727" y="709"/>
                  </a:lnTo>
                  <a:lnTo>
                    <a:pt x="2727" y="650"/>
                  </a:lnTo>
                  <a:cubicBezTo>
                    <a:pt x="2727" y="495"/>
                    <a:pt x="2739" y="376"/>
                    <a:pt x="2751" y="209"/>
                  </a:cubicBezTo>
                  <a:lnTo>
                    <a:pt x="2775" y="78"/>
                  </a:lnTo>
                  <a:cubicBezTo>
                    <a:pt x="2775" y="54"/>
                    <a:pt x="2775" y="31"/>
                    <a:pt x="2739" y="19"/>
                  </a:cubicBezTo>
                  <a:cubicBezTo>
                    <a:pt x="2727" y="7"/>
                    <a:pt x="2712" y="1"/>
                    <a:pt x="26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3090;p54"/>
            <p:cNvSpPr/>
            <p:nvPr/>
          </p:nvSpPr>
          <p:spPr>
            <a:xfrm>
              <a:off x="2014825" y="4044075"/>
              <a:ext cx="82475" cy="60150"/>
            </a:xfrm>
            <a:custGeom>
              <a:avLst/>
              <a:gdLst/>
              <a:ahLst/>
              <a:cxnLst/>
              <a:rect l="l" t="t" r="r" b="b"/>
              <a:pathLst>
                <a:path w="3299" h="2406" extrusionOk="0">
                  <a:moveTo>
                    <a:pt x="429" y="1"/>
                  </a:moveTo>
                  <a:cubicBezTo>
                    <a:pt x="298" y="132"/>
                    <a:pt x="179" y="263"/>
                    <a:pt x="72" y="405"/>
                  </a:cubicBezTo>
                  <a:lnTo>
                    <a:pt x="0" y="513"/>
                  </a:lnTo>
                  <a:lnTo>
                    <a:pt x="3025" y="2406"/>
                  </a:lnTo>
                  <a:lnTo>
                    <a:pt x="3096" y="2299"/>
                  </a:lnTo>
                  <a:cubicBezTo>
                    <a:pt x="3179" y="2156"/>
                    <a:pt x="3263" y="1989"/>
                    <a:pt x="3298" y="1810"/>
                  </a:cubicBezTo>
                  <a:lnTo>
                    <a:pt x="4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3091;p54"/>
            <p:cNvSpPr/>
            <p:nvPr/>
          </p:nvSpPr>
          <p:spPr>
            <a:xfrm>
              <a:off x="1997850" y="4071175"/>
              <a:ext cx="83975" cy="61025"/>
            </a:xfrm>
            <a:custGeom>
              <a:avLst/>
              <a:gdLst/>
              <a:ahLst/>
              <a:cxnLst/>
              <a:rect l="l" t="t" r="r" b="b"/>
              <a:pathLst>
                <a:path w="3359" h="2441" extrusionOk="0">
                  <a:moveTo>
                    <a:pt x="346" y="0"/>
                  </a:moveTo>
                  <a:lnTo>
                    <a:pt x="1" y="548"/>
                  </a:lnTo>
                  <a:lnTo>
                    <a:pt x="3013" y="2441"/>
                  </a:lnTo>
                  <a:lnTo>
                    <a:pt x="3358" y="1881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3092;p54"/>
            <p:cNvSpPr/>
            <p:nvPr/>
          </p:nvSpPr>
          <p:spPr>
            <a:xfrm>
              <a:off x="1980300" y="4099150"/>
              <a:ext cx="84250" cy="61050"/>
            </a:xfrm>
            <a:custGeom>
              <a:avLst/>
              <a:gdLst/>
              <a:ahLst/>
              <a:cxnLst/>
              <a:rect l="l" t="t" r="r" b="b"/>
              <a:pathLst>
                <a:path w="3370" h="2442" extrusionOk="0">
                  <a:moveTo>
                    <a:pt x="357" y="0"/>
                  </a:moveTo>
                  <a:lnTo>
                    <a:pt x="0" y="548"/>
                  </a:lnTo>
                  <a:lnTo>
                    <a:pt x="3013" y="2441"/>
                  </a:lnTo>
                  <a:lnTo>
                    <a:pt x="3370" y="1882"/>
                  </a:lnTo>
                  <a:lnTo>
                    <a:pt x="3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3093;p54"/>
            <p:cNvSpPr/>
            <p:nvPr/>
          </p:nvSpPr>
          <p:spPr>
            <a:xfrm>
              <a:off x="1963925" y="4126825"/>
              <a:ext cx="82775" cy="60450"/>
            </a:xfrm>
            <a:custGeom>
              <a:avLst/>
              <a:gdLst/>
              <a:ahLst/>
              <a:cxnLst/>
              <a:rect l="l" t="t" r="r" b="b"/>
              <a:pathLst>
                <a:path w="3311" h="2418" extrusionOk="0">
                  <a:moveTo>
                    <a:pt x="310" y="1"/>
                  </a:moveTo>
                  <a:lnTo>
                    <a:pt x="191" y="179"/>
                  </a:lnTo>
                  <a:cubicBezTo>
                    <a:pt x="143" y="239"/>
                    <a:pt x="120" y="298"/>
                    <a:pt x="84" y="358"/>
                  </a:cubicBezTo>
                  <a:cubicBezTo>
                    <a:pt x="36" y="429"/>
                    <a:pt x="12" y="513"/>
                    <a:pt x="0" y="584"/>
                  </a:cubicBezTo>
                  <a:lnTo>
                    <a:pt x="2917" y="2418"/>
                  </a:lnTo>
                  <a:cubicBezTo>
                    <a:pt x="3013" y="2310"/>
                    <a:pt x="3120" y="2203"/>
                    <a:pt x="3191" y="2072"/>
                  </a:cubicBezTo>
                  <a:lnTo>
                    <a:pt x="3310" y="1894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3094;p54"/>
            <p:cNvSpPr/>
            <p:nvPr/>
          </p:nvSpPr>
          <p:spPr>
            <a:xfrm>
              <a:off x="1962725" y="4159875"/>
              <a:ext cx="57175" cy="37800"/>
            </a:xfrm>
            <a:custGeom>
              <a:avLst/>
              <a:gdLst/>
              <a:ahLst/>
              <a:cxnLst/>
              <a:rect l="l" t="t" r="r" b="b"/>
              <a:pathLst>
                <a:path w="2287" h="1512" extrusionOk="0">
                  <a:moveTo>
                    <a:pt x="1" y="0"/>
                  </a:moveTo>
                  <a:lnTo>
                    <a:pt x="1" y="0"/>
                  </a:lnTo>
                  <a:cubicBezTo>
                    <a:pt x="84" y="453"/>
                    <a:pt x="334" y="857"/>
                    <a:pt x="739" y="1107"/>
                  </a:cubicBezTo>
                  <a:lnTo>
                    <a:pt x="977" y="1250"/>
                  </a:lnTo>
                  <a:cubicBezTo>
                    <a:pt x="1250" y="1427"/>
                    <a:pt x="1555" y="1511"/>
                    <a:pt x="1856" y="1511"/>
                  </a:cubicBezTo>
                  <a:cubicBezTo>
                    <a:pt x="2002" y="1511"/>
                    <a:pt x="2147" y="1492"/>
                    <a:pt x="2287" y="145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3095;p54"/>
            <p:cNvSpPr/>
            <p:nvPr/>
          </p:nvSpPr>
          <p:spPr>
            <a:xfrm>
              <a:off x="1998750" y="4169900"/>
              <a:ext cx="175950" cy="114125"/>
            </a:xfrm>
            <a:custGeom>
              <a:avLst/>
              <a:gdLst/>
              <a:ahLst/>
              <a:cxnLst/>
              <a:rect l="l" t="t" r="r" b="b"/>
              <a:pathLst>
                <a:path w="7038" h="4565" extrusionOk="0">
                  <a:moveTo>
                    <a:pt x="5188" y="1"/>
                  </a:moveTo>
                  <a:cubicBezTo>
                    <a:pt x="5047" y="1"/>
                    <a:pt x="4899" y="24"/>
                    <a:pt x="4751" y="64"/>
                  </a:cubicBezTo>
                  <a:lnTo>
                    <a:pt x="1263" y="1076"/>
                  </a:lnTo>
                  <a:cubicBezTo>
                    <a:pt x="1191" y="1111"/>
                    <a:pt x="1132" y="1123"/>
                    <a:pt x="1072" y="1147"/>
                  </a:cubicBezTo>
                  <a:cubicBezTo>
                    <a:pt x="989" y="1195"/>
                    <a:pt x="929" y="1230"/>
                    <a:pt x="846" y="1266"/>
                  </a:cubicBezTo>
                  <a:cubicBezTo>
                    <a:pt x="632" y="1409"/>
                    <a:pt x="453" y="1588"/>
                    <a:pt x="310" y="1802"/>
                  </a:cubicBezTo>
                  <a:cubicBezTo>
                    <a:pt x="72" y="2195"/>
                    <a:pt x="0" y="2659"/>
                    <a:pt x="131" y="3112"/>
                  </a:cubicBezTo>
                  <a:lnTo>
                    <a:pt x="215" y="3385"/>
                  </a:lnTo>
                  <a:cubicBezTo>
                    <a:pt x="346" y="3838"/>
                    <a:pt x="655" y="4207"/>
                    <a:pt x="1060" y="4397"/>
                  </a:cubicBezTo>
                  <a:cubicBezTo>
                    <a:pt x="1298" y="4505"/>
                    <a:pt x="1548" y="4564"/>
                    <a:pt x="1798" y="4564"/>
                  </a:cubicBezTo>
                  <a:cubicBezTo>
                    <a:pt x="1953" y="4564"/>
                    <a:pt x="2096" y="4540"/>
                    <a:pt x="2251" y="4505"/>
                  </a:cubicBezTo>
                  <a:lnTo>
                    <a:pt x="5727" y="3493"/>
                  </a:lnTo>
                  <a:cubicBezTo>
                    <a:pt x="5906" y="3433"/>
                    <a:pt x="6073" y="3350"/>
                    <a:pt x="6204" y="3254"/>
                  </a:cubicBezTo>
                  <a:cubicBezTo>
                    <a:pt x="6775" y="2861"/>
                    <a:pt x="7037" y="2135"/>
                    <a:pt x="6847" y="1445"/>
                  </a:cubicBezTo>
                  <a:lnTo>
                    <a:pt x="6775" y="1183"/>
                  </a:lnTo>
                  <a:cubicBezTo>
                    <a:pt x="6585" y="492"/>
                    <a:pt x="5954" y="40"/>
                    <a:pt x="5275" y="4"/>
                  </a:cubicBezTo>
                  <a:cubicBezTo>
                    <a:pt x="5246" y="2"/>
                    <a:pt x="5217" y="1"/>
                    <a:pt x="51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3096;p54"/>
            <p:cNvSpPr/>
            <p:nvPr/>
          </p:nvSpPr>
          <p:spPr>
            <a:xfrm>
              <a:off x="2089225" y="4178925"/>
              <a:ext cx="68500" cy="85150"/>
            </a:xfrm>
            <a:custGeom>
              <a:avLst/>
              <a:gdLst/>
              <a:ahLst/>
              <a:cxnLst/>
              <a:rect l="l" t="t" r="r" b="b"/>
              <a:pathLst>
                <a:path w="2740" h="3406" extrusionOk="0">
                  <a:moveTo>
                    <a:pt x="168" y="0"/>
                  </a:moveTo>
                  <a:lnTo>
                    <a:pt x="1" y="48"/>
                  </a:lnTo>
                  <a:cubicBezTo>
                    <a:pt x="144" y="179"/>
                    <a:pt x="311" y="298"/>
                    <a:pt x="489" y="405"/>
                  </a:cubicBezTo>
                  <a:cubicBezTo>
                    <a:pt x="763" y="572"/>
                    <a:pt x="1025" y="715"/>
                    <a:pt x="1311" y="834"/>
                  </a:cubicBezTo>
                  <a:cubicBezTo>
                    <a:pt x="1561" y="941"/>
                    <a:pt x="1811" y="1024"/>
                    <a:pt x="2073" y="1084"/>
                  </a:cubicBezTo>
                  <a:cubicBezTo>
                    <a:pt x="2204" y="1119"/>
                    <a:pt x="2347" y="1143"/>
                    <a:pt x="2501" y="1179"/>
                  </a:cubicBezTo>
                  <a:cubicBezTo>
                    <a:pt x="2382" y="1286"/>
                    <a:pt x="2287" y="1369"/>
                    <a:pt x="2192" y="1488"/>
                  </a:cubicBezTo>
                  <a:lnTo>
                    <a:pt x="2168" y="1500"/>
                  </a:lnTo>
                  <a:lnTo>
                    <a:pt x="2073" y="1619"/>
                  </a:lnTo>
                  <a:cubicBezTo>
                    <a:pt x="1930" y="1774"/>
                    <a:pt x="1799" y="1917"/>
                    <a:pt x="1680" y="2084"/>
                  </a:cubicBezTo>
                  <a:cubicBezTo>
                    <a:pt x="1596" y="2203"/>
                    <a:pt x="1501" y="2322"/>
                    <a:pt x="1430" y="2453"/>
                  </a:cubicBezTo>
                  <a:cubicBezTo>
                    <a:pt x="1334" y="2608"/>
                    <a:pt x="1275" y="2751"/>
                    <a:pt x="1215" y="2905"/>
                  </a:cubicBezTo>
                  <a:cubicBezTo>
                    <a:pt x="1156" y="3072"/>
                    <a:pt x="1120" y="3251"/>
                    <a:pt x="1096" y="3405"/>
                  </a:cubicBezTo>
                  <a:lnTo>
                    <a:pt x="1251" y="3370"/>
                  </a:lnTo>
                  <a:cubicBezTo>
                    <a:pt x="1263" y="3286"/>
                    <a:pt x="1275" y="3215"/>
                    <a:pt x="1275" y="3143"/>
                  </a:cubicBezTo>
                  <a:cubicBezTo>
                    <a:pt x="1323" y="2929"/>
                    <a:pt x="1418" y="2727"/>
                    <a:pt x="1537" y="2512"/>
                  </a:cubicBezTo>
                  <a:cubicBezTo>
                    <a:pt x="1596" y="2417"/>
                    <a:pt x="1656" y="2322"/>
                    <a:pt x="1715" y="2239"/>
                  </a:cubicBezTo>
                  <a:cubicBezTo>
                    <a:pt x="1846" y="2060"/>
                    <a:pt x="1989" y="1881"/>
                    <a:pt x="2156" y="1703"/>
                  </a:cubicBezTo>
                  <a:lnTo>
                    <a:pt x="2227" y="1631"/>
                  </a:lnTo>
                  <a:lnTo>
                    <a:pt x="2275" y="1596"/>
                  </a:lnTo>
                  <a:cubicBezTo>
                    <a:pt x="2382" y="1477"/>
                    <a:pt x="2489" y="1381"/>
                    <a:pt x="2608" y="1286"/>
                  </a:cubicBezTo>
                  <a:lnTo>
                    <a:pt x="2704" y="1191"/>
                  </a:lnTo>
                  <a:cubicBezTo>
                    <a:pt x="2728" y="1179"/>
                    <a:pt x="2739" y="1143"/>
                    <a:pt x="2728" y="1119"/>
                  </a:cubicBezTo>
                  <a:cubicBezTo>
                    <a:pt x="2704" y="1107"/>
                    <a:pt x="2692" y="1072"/>
                    <a:pt x="2668" y="1072"/>
                  </a:cubicBezTo>
                  <a:cubicBezTo>
                    <a:pt x="2454" y="1048"/>
                    <a:pt x="2227" y="1000"/>
                    <a:pt x="2025" y="941"/>
                  </a:cubicBezTo>
                  <a:cubicBezTo>
                    <a:pt x="1775" y="881"/>
                    <a:pt x="1513" y="786"/>
                    <a:pt x="1263" y="667"/>
                  </a:cubicBezTo>
                  <a:cubicBezTo>
                    <a:pt x="977" y="536"/>
                    <a:pt x="703" y="393"/>
                    <a:pt x="442" y="215"/>
                  </a:cubicBezTo>
                  <a:cubicBezTo>
                    <a:pt x="346" y="131"/>
                    <a:pt x="251" y="72"/>
                    <a:pt x="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3097;p54"/>
            <p:cNvSpPr/>
            <p:nvPr/>
          </p:nvSpPr>
          <p:spPr>
            <a:xfrm>
              <a:off x="2114250" y="4169900"/>
              <a:ext cx="39300" cy="87925"/>
            </a:xfrm>
            <a:custGeom>
              <a:avLst/>
              <a:gdLst/>
              <a:ahLst/>
              <a:cxnLst/>
              <a:rect l="l" t="t" r="r" b="b"/>
              <a:pathLst>
                <a:path w="1572" h="3517" extrusionOk="0">
                  <a:moveTo>
                    <a:pt x="549" y="1"/>
                  </a:moveTo>
                  <a:cubicBezTo>
                    <a:pt x="415" y="1"/>
                    <a:pt x="267" y="24"/>
                    <a:pt x="119" y="64"/>
                  </a:cubicBezTo>
                  <a:lnTo>
                    <a:pt x="0" y="99"/>
                  </a:lnTo>
                  <a:lnTo>
                    <a:pt x="988" y="3516"/>
                  </a:lnTo>
                  <a:lnTo>
                    <a:pt x="1107" y="3493"/>
                  </a:lnTo>
                  <a:cubicBezTo>
                    <a:pt x="1286" y="3433"/>
                    <a:pt x="1453" y="3350"/>
                    <a:pt x="1572" y="3254"/>
                  </a:cubicBezTo>
                  <a:lnTo>
                    <a:pt x="631" y="4"/>
                  </a:lnTo>
                  <a:cubicBezTo>
                    <a:pt x="605" y="2"/>
                    <a:pt x="577" y="1"/>
                    <a:pt x="5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3098;p54"/>
            <p:cNvSpPr/>
            <p:nvPr/>
          </p:nvSpPr>
          <p:spPr>
            <a:xfrm>
              <a:off x="2082400" y="4176825"/>
              <a:ext cx="40800" cy="89925"/>
            </a:xfrm>
            <a:custGeom>
              <a:avLst/>
              <a:gdLst/>
              <a:ahLst/>
              <a:cxnLst/>
              <a:rect l="l" t="t" r="r" b="b"/>
              <a:pathLst>
                <a:path w="1632" h="3597" extrusionOk="0">
                  <a:moveTo>
                    <a:pt x="631" y="1"/>
                  </a:moveTo>
                  <a:lnTo>
                    <a:pt x="0" y="179"/>
                  </a:lnTo>
                  <a:lnTo>
                    <a:pt x="1000" y="3597"/>
                  </a:lnTo>
                  <a:lnTo>
                    <a:pt x="1631" y="3418"/>
                  </a:lnTo>
                  <a:lnTo>
                    <a:pt x="63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3099;p54"/>
            <p:cNvSpPr/>
            <p:nvPr/>
          </p:nvSpPr>
          <p:spPr>
            <a:xfrm>
              <a:off x="2050850" y="4186050"/>
              <a:ext cx="40500" cy="89925"/>
            </a:xfrm>
            <a:custGeom>
              <a:avLst/>
              <a:gdLst/>
              <a:ahLst/>
              <a:cxnLst/>
              <a:rect l="l" t="t" r="r" b="b"/>
              <a:pathLst>
                <a:path w="1620" h="3597" extrusionOk="0">
                  <a:moveTo>
                    <a:pt x="631" y="1"/>
                  </a:moveTo>
                  <a:lnTo>
                    <a:pt x="0" y="180"/>
                  </a:lnTo>
                  <a:lnTo>
                    <a:pt x="1000" y="3597"/>
                  </a:lnTo>
                  <a:lnTo>
                    <a:pt x="1619" y="3418"/>
                  </a:lnTo>
                  <a:lnTo>
                    <a:pt x="63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3100;p54"/>
            <p:cNvSpPr/>
            <p:nvPr/>
          </p:nvSpPr>
          <p:spPr>
            <a:xfrm>
              <a:off x="2019575" y="4195000"/>
              <a:ext cx="40225" cy="89025"/>
            </a:xfrm>
            <a:custGeom>
              <a:avLst/>
              <a:gdLst/>
              <a:ahLst/>
              <a:cxnLst/>
              <a:rect l="l" t="t" r="r" b="b"/>
              <a:pathLst>
                <a:path w="1609" h="3561" extrusionOk="0">
                  <a:moveTo>
                    <a:pt x="632" y="0"/>
                  </a:moveTo>
                  <a:lnTo>
                    <a:pt x="418" y="60"/>
                  </a:lnTo>
                  <a:cubicBezTo>
                    <a:pt x="346" y="83"/>
                    <a:pt x="287" y="95"/>
                    <a:pt x="227" y="131"/>
                  </a:cubicBezTo>
                  <a:cubicBezTo>
                    <a:pt x="132" y="179"/>
                    <a:pt x="72" y="203"/>
                    <a:pt x="1" y="250"/>
                  </a:cubicBezTo>
                  <a:lnTo>
                    <a:pt x="953" y="3560"/>
                  </a:lnTo>
                  <a:cubicBezTo>
                    <a:pt x="1108" y="3560"/>
                    <a:pt x="1251" y="3536"/>
                    <a:pt x="1406" y="3501"/>
                  </a:cubicBezTo>
                  <a:lnTo>
                    <a:pt x="1608" y="3441"/>
                  </a:lnTo>
                  <a:lnTo>
                    <a:pt x="6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3101;p54"/>
            <p:cNvSpPr/>
            <p:nvPr/>
          </p:nvSpPr>
          <p:spPr>
            <a:xfrm>
              <a:off x="1999050" y="4214625"/>
              <a:ext cx="26525" cy="64925"/>
            </a:xfrm>
            <a:custGeom>
              <a:avLst/>
              <a:gdLst/>
              <a:ahLst/>
              <a:cxnLst/>
              <a:rect l="l" t="t" r="r" b="b"/>
              <a:pathLst>
                <a:path w="1061" h="2597" extrusionOk="0">
                  <a:moveTo>
                    <a:pt x="322" y="1"/>
                  </a:moveTo>
                  <a:cubicBezTo>
                    <a:pt x="84" y="394"/>
                    <a:pt x="0" y="846"/>
                    <a:pt x="143" y="1311"/>
                  </a:cubicBezTo>
                  <a:lnTo>
                    <a:pt x="215" y="1584"/>
                  </a:lnTo>
                  <a:cubicBezTo>
                    <a:pt x="346" y="2037"/>
                    <a:pt x="655" y="2394"/>
                    <a:pt x="1060" y="2596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3102;p54"/>
            <p:cNvSpPr/>
            <p:nvPr/>
          </p:nvSpPr>
          <p:spPr>
            <a:xfrm>
              <a:off x="1371600" y="4141700"/>
              <a:ext cx="313450" cy="318500"/>
            </a:xfrm>
            <a:custGeom>
              <a:avLst/>
              <a:gdLst/>
              <a:ahLst/>
              <a:cxnLst/>
              <a:rect l="l" t="t" r="r" b="b"/>
              <a:pathLst>
                <a:path w="12538" h="12740" extrusionOk="0">
                  <a:moveTo>
                    <a:pt x="381" y="1"/>
                  </a:moveTo>
                  <a:lnTo>
                    <a:pt x="381" y="13"/>
                  </a:lnTo>
                  <a:cubicBezTo>
                    <a:pt x="24" y="1489"/>
                    <a:pt x="0" y="3037"/>
                    <a:pt x="12" y="4561"/>
                  </a:cubicBezTo>
                  <a:lnTo>
                    <a:pt x="12" y="4990"/>
                  </a:lnTo>
                  <a:cubicBezTo>
                    <a:pt x="381" y="4882"/>
                    <a:pt x="750" y="4823"/>
                    <a:pt x="953" y="4823"/>
                  </a:cubicBezTo>
                  <a:cubicBezTo>
                    <a:pt x="1107" y="4823"/>
                    <a:pt x="1310" y="4859"/>
                    <a:pt x="1393" y="4990"/>
                  </a:cubicBezTo>
                  <a:cubicBezTo>
                    <a:pt x="1464" y="5097"/>
                    <a:pt x="1464" y="5228"/>
                    <a:pt x="1429" y="5347"/>
                  </a:cubicBezTo>
                  <a:cubicBezTo>
                    <a:pt x="1381" y="5454"/>
                    <a:pt x="1286" y="5549"/>
                    <a:pt x="1203" y="5633"/>
                  </a:cubicBezTo>
                  <a:cubicBezTo>
                    <a:pt x="1036" y="5775"/>
                    <a:pt x="536" y="6014"/>
                    <a:pt x="60" y="6085"/>
                  </a:cubicBezTo>
                  <a:cubicBezTo>
                    <a:pt x="131" y="7776"/>
                    <a:pt x="369" y="9454"/>
                    <a:pt x="1155" y="10931"/>
                  </a:cubicBezTo>
                  <a:cubicBezTo>
                    <a:pt x="1405" y="11383"/>
                    <a:pt x="1703" y="11836"/>
                    <a:pt x="2107" y="12157"/>
                  </a:cubicBezTo>
                  <a:cubicBezTo>
                    <a:pt x="2143" y="12074"/>
                    <a:pt x="2167" y="12002"/>
                    <a:pt x="2215" y="11943"/>
                  </a:cubicBezTo>
                  <a:cubicBezTo>
                    <a:pt x="2321" y="11742"/>
                    <a:pt x="2521" y="11578"/>
                    <a:pt x="2740" y="11578"/>
                  </a:cubicBezTo>
                  <a:cubicBezTo>
                    <a:pt x="2767" y="11578"/>
                    <a:pt x="2794" y="11580"/>
                    <a:pt x="2822" y="11586"/>
                  </a:cubicBezTo>
                  <a:cubicBezTo>
                    <a:pt x="3036" y="11621"/>
                    <a:pt x="3179" y="11824"/>
                    <a:pt x="3274" y="12026"/>
                  </a:cubicBezTo>
                  <a:cubicBezTo>
                    <a:pt x="3334" y="12181"/>
                    <a:pt x="3369" y="12336"/>
                    <a:pt x="3369" y="12502"/>
                  </a:cubicBezTo>
                  <a:cubicBezTo>
                    <a:pt x="3369" y="12574"/>
                    <a:pt x="3358" y="12633"/>
                    <a:pt x="3346" y="12717"/>
                  </a:cubicBezTo>
                  <a:cubicBezTo>
                    <a:pt x="3469" y="12732"/>
                    <a:pt x="3593" y="12740"/>
                    <a:pt x="3717" y="12740"/>
                  </a:cubicBezTo>
                  <a:cubicBezTo>
                    <a:pt x="4361" y="12740"/>
                    <a:pt x="5007" y="12535"/>
                    <a:pt x="5536" y="12145"/>
                  </a:cubicBezTo>
                  <a:cubicBezTo>
                    <a:pt x="6394" y="11526"/>
                    <a:pt x="6918" y="10490"/>
                    <a:pt x="7084" y="9443"/>
                  </a:cubicBezTo>
                  <a:cubicBezTo>
                    <a:pt x="7119" y="9444"/>
                    <a:pt x="7153" y="9445"/>
                    <a:pt x="7187" y="9445"/>
                  </a:cubicBezTo>
                  <a:cubicBezTo>
                    <a:pt x="7752" y="9445"/>
                    <a:pt x="8259" y="9263"/>
                    <a:pt x="8787" y="9050"/>
                  </a:cubicBezTo>
                  <a:cubicBezTo>
                    <a:pt x="9382" y="8812"/>
                    <a:pt x="9942" y="8454"/>
                    <a:pt x="10454" y="8050"/>
                  </a:cubicBezTo>
                  <a:cubicBezTo>
                    <a:pt x="11394" y="7335"/>
                    <a:pt x="12299" y="6418"/>
                    <a:pt x="12442" y="5240"/>
                  </a:cubicBezTo>
                  <a:cubicBezTo>
                    <a:pt x="12537" y="4228"/>
                    <a:pt x="12037" y="3251"/>
                    <a:pt x="11335" y="2513"/>
                  </a:cubicBezTo>
                  <a:cubicBezTo>
                    <a:pt x="11080" y="2811"/>
                    <a:pt x="10701" y="2985"/>
                    <a:pt x="10309" y="2985"/>
                  </a:cubicBezTo>
                  <a:cubicBezTo>
                    <a:pt x="10262" y="2985"/>
                    <a:pt x="10215" y="2983"/>
                    <a:pt x="10168" y="2977"/>
                  </a:cubicBezTo>
                  <a:cubicBezTo>
                    <a:pt x="10073" y="2966"/>
                    <a:pt x="9966" y="2942"/>
                    <a:pt x="9870" y="2870"/>
                  </a:cubicBezTo>
                  <a:cubicBezTo>
                    <a:pt x="9727" y="2775"/>
                    <a:pt x="9680" y="2549"/>
                    <a:pt x="9739" y="2370"/>
                  </a:cubicBezTo>
                  <a:cubicBezTo>
                    <a:pt x="9799" y="2192"/>
                    <a:pt x="9942" y="2037"/>
                    <a:pt x="10085" y="1918"/>
                  </a:cubicBezTo>
                  <a:cubicBezTo>
                    <a:pt x="10156" y="1846"/>
                    <a:pt x="10263" y="1775"/>
                    <a:pt x="10382" y="1715"/>
                  </a:cubicBezTo>
                  <a:cubicBezTo>
                    <a:pt x="9073" y="846"/>
                    <a:pt x="7477" y="430"/>
                    <a:pt x="5917" y="251"/>
                  </a:cubicBezTo>
                  <a:cubicBezTo>
                    <a:pt x="5620" y="227"/>
                    <a:pt x="5310" y="191"/>
                    <a:pt x="5001" y="180"/>
                  </a:cubicBezTo>
                  <a:cubicBezTo>
                    <a:pt x="4917" y="834"/>
                    <a:pt x="4774" y="1489"/>
                    <a:pt x="4524" y="2120"/>
                  </a:cubicBezTo>
                  <a:cubicBezTo>
                    <a:pt x="4434" y="2301"/>
                    <a:pt x="4311" y="2515"/>
                    <a:pt x="4115" y="2515"/>
                  </a:cubicBezTo>
                  <a:cubicBezTo>
                    <a:pt x="4105" y="2515"/>
                    <a:pt x="4094" y="2514"/>
                    <a:pt x="4084" y="2513"/>
                  </a:cubicBezTo>
                  <a:cubicBezTo>
                    <a:pt x="3870" y="2513"/>
                    <a:pt x="3750" y="2239"/>
                    <a:pt x="3727" y="2001"/>
                  </a:cubicBezTo>
                  <a:cubicBezTo>
                    <a:pt x="3703" y="1668"/>
                    <a:pt x="3750" y="1323"/>
                    <a:pt x="3810" y="1001"/>
                  </a:cubicBezTo>
                  <a:cubicBezTo>
                    <a:pt x="3834" y="775"/>
                    <a:pt x="3846" y="430"/>
                    <a:pt x="3905" y="120"/>
                  </a:cubicBezTo>
                  <a:cubicBezTo>
                    <a:pt x="2738" y="96"/>
                    <a:pt x="1548" y="96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3103;p54"/>
            <p:cNvSpPr/>
            <p:nvPr/>
          </p:nvSpPr>
          <p:spPr>
            <a:xfrm>
              <a:off x="1379625" y="4140825"/>
              <a:ext cx="171175" cy="236350"/>
            </a:xfrm>
            <a:custGeom>
              <a:avLst/>
              <a:gdLst/>
              <a:ahLst/>
              <a:cxnLst/>
              <a:rect l="l" t="t" r="r" b="b"/>
              <a:pathLst>
                <a:path w="6847" h="9454" extrusionOk="0">
                  <a:moveTo>
                    <a:pt x="12" y="0"/>
                  </a:moveTo>
                  <a:cubicBezTo>
                    <a:pt x="0" y="0"/>
                    <a:pt x="0" y="24"/>
                    <a:pt x="0" y="36"/>
                  </a:cubicBezTo>
                  <a:cubicBezTo>
                    <a:pt x="1786" y="3489"/>
                    <a:pt x="4084" y="6656"/>
                    <a:pt x="6799" y="9442"/>
                  </a:cubicBezTo>
                  <a:cubicBezTo>
                    <a:pt x="6799" y="9454"/>
                    <a:pt x="6823" y="9454"/>
                    <a:pt x="6823" y="9454"/>
                  </a:cubicBezTo>
                  <a:lnTo>
                    <a:pt x="6835" y="9454"/>
                  </a:lnTo>
                  <a:cubicBezTo>
                    <a:pt x="6847" y="9442"/>
                    <a:pt x="6847" y="9430"/>
                    <a:pt x="6835" y="9406"/>
                  </a:cubicBezTo>
                  <a:cubicBezTo>
                    <a:pt x="4108" y="6644"/>
                    <a:pt x="1822" y="3477"/>
                    <a:pt x="48" y="24"/>
                  </a:cubicBezTo>
                  <a:cubicBezTo>
                    <a:pt x="48" y="0"/>
                    <a:pt x="36" y="0"/>
                    <a:pt x="12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3104;p54"/>
            <p:cNvSpPr/>
            <p:nvPr/>
          </p:nvSpPr>
          <p:spPr>
            <a:xfrm>
              <a:off x="1426950" y="4306875"/>
              <a:ext cx="45875" cy="72400"/>
            </a:xfrm>
            <a:custGeom>
              <a:avLst/>
              <a:gdLst/>
              <a:ahLst/>
              <a:cxnLst/>
              <a:rect l="l" t="t" r="r" b="b"/>
              <a:pathLst>
                <a:path w="1835" h="2896" extrusionOk="0">
                  <a:moveTo>
                    <a:pt x="1263" y="61"/>
                  </a:moveTo>
                  <a:cubicBezTo>
                    <a:pt x="1382" y="61"/>
                    <a:pt x="1489" y="133"/>
                    <a:pt x="1572" y="288"/>
                  </a:cubicBezTo>
                  <a:cubicBezTo>
                    <a:pt x="1775" y="585"/>
                    <a:pt x="1608" y="1192"/>
                    <a:pt x="1536" y="1454"/>
                  </a:cubicBezTo>
                  <a:cubicBezTo>
                    <a:pt x="1429" y="1859"/>
                    <a:pt x="1215" y="2264"/>
                    <a:pt x="965" y="2586"/>
                  </a:cubicBezTo>
                  <a:cubicBezTo>
                    <a:pt x="894" y="2681"/>
                    <a:pt x="798" y="2788"/>
                    <a:pt x="703" y="2812"/>
                  </a:cubicBezTo>
                  <a:cubicBezTo>
                    <a:pt x="666" y="2824"/>
                    <a:pt x="628" y="2830"/>
                    <a:pt x="591" y="2830"/>
                  </a:cubicBezTo>
                  <a:cubicBezTo>
                    <a:pt x="483" y="2830"/>
                    <a:pt x="375" y="2781"/>
                    <a:pt x="286" y="2693"/>
                  </a:cubicBezTo>
                  <a:cubicBezTo>
                    <a:pt x="179" y="2597"/>
                    <a:pt x="120" y="2455"/>
                    <a:pt x="84" y="2276"/>
                  </a:cubicBezTo>
                  <a:cubicBezTo>
                    <a:pt x="60" y="2038"/>
                    <a:pt x="84" y="1740"/>
                    <a:pt x="191" y="1419"/>
                  </a:cubicBezTo>
                  <a:cubicBezTo>
                    <a:pt x="298" y="1121"/>
                    <a:pt x="798" y="121"/>
                    <a:pt x="1239" y="61"/>
                  </a:cubicBezTo>
                  <a:close/>
                  <a:moveTo>
                    <a:pt x="1269" y="1"/>
                  </a:moveTo>
                  <a:cubicBezTo>
                    <a:pt x="1259" y="1"/>
                    <a:pt x="1249" y="1"/>
                    <a:pt x="1239" y="2"/>
                  </a:cubicBezTo>
                  <a:cubicBezTo>
                    <a:pt x="739" y="61"/>
                    <a:pt x="239" y="1133"/>
                    <a:pt x="143" y="1407"/>
                  </a:cubicBezTo>
                  <a:cubicBezTo>
                    <a:pt x="24" y="1740"/>
                    <a:pt x="1" y="2038"/>
                    <a:pt x="48" y="2300"/>
                  </a:cubicBezTo>
                  <a:cubicBezTo>
                    <a:pt x="72" y="2490"/>
                    <a:pt x="143" y="2633"/>
                    <a:pt x="251" y="2740"/>
                  </a:cubicBezTo>
                  <a:cubicBezTo>
                    <a:pt x="346" y="2836"/>
                    <a:pt x="477" y="2895"/>
                    <a:pt x="596" y="2895"/>
                  </a:cubicBezTo>
                  <a:cubicBezTo>
                    <a:pt x="644" y="2895"/>
                    <a:pt x="667" y="2895"/>
                    <a:pt x="727" y="2871"/>
                  </a:cubicBezTo>
                  <a:cubicBezTo>
                    <a:pt x="846" y="2847"/>
                    <a:pt x="953" y="2740"/>
                    <a:pt x="1025" y="2633"/>
                  </a:cubicBezTo>
                  <a:cubicBezTo>
                    <a:pt x="1298" y="2300"/>
                    <a:pt x="1489" y="1895"/>
                    <a:pt x="1608" y="1478"/>
                  </a:cubicBezTo>
                  <a:cubicBezTo>
                    <a:pt x="1727" y="1062"/>
                    <a:pt x="1834" y="538"/>
                    <a:pt x="1656" y="252"/>
                  </a:cubicBezTo>
                  <a:cubicBezTo>
                    <a:pt x="1545" y="75"/>
                    <a:pt x="1403" y="1"/>
                    <a:pt x="1269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3105;p54"/>
            <p:cNvSpPr/>
            <p:nvPr/>
          </p:nvSpPr>
          <p:spPr>
            <a:xfrm>
              <a:off x="1534400" y="4258775"/>
              <a:ext cx="88725" cy="76150"/>
            </a:xfrm>
            <a:custGeom>
              <a:avLst/>
              <a:gdLst/>
              <a:ahLst/>
              <a:cxnLst/>
              <a:rect l="l" t="t" r="r" b="b"/>
              <a:pathLst>
                <a:path w="3549" h="3046" extrusionOk="0">
                  <a:moveTo>
                    <a:pt x="1822" y="68"/>
                  </a:moveTo>
                  <a:cubicBezTo>
                    <a:pt x="2120" y="68"/>
                    <a:pt x="2430" y="152"/>
                    <a:pt x="2763" y="366"/>
                  </a:cubicBezTo>
                  <a:cubicBezTo>
                    <a:pt x="3144" y="569"/>
                    <a:pt x="3382" y="902"/>
                    <a:pt x="3442" y="1223"/>
                  </a:cubicBezTo>
                  <a:cubicBezTo>
                    <a:pt x="3477" y="1509"/>
                    <a:pt x="3406" y="1819"/>
                    <a:pt x="3227" y="2116"/>
                  </a:cubicBezTo>
                  <a:cubicBezTo>
                    <a:pt x="2942" y="2581"/>
                    <a:pt x="2453" y="2890"/>
                    <a:pt x="1918" y="2974"/>
                  </a:cubicBezTo>
                  <a:cubicBezTo>
                    <a:pt x="1850" y="2981"/>
                    <a:pt x="1782" y="2985"/>
                    <a:pt x="1714" y="2985"/>
                  </a:cubicBezTo>
                  <a:cubicBezTo>
                    <a:pt x="1243" y="2985"/>
                    <a:pt x="773" y="2806"/>
                    <a:pt x="429" y="2474"/>
                  </a:cubicBezTo>
                  <a:cubicBezTo>
                    <a:pt x="286" y="2331"/>
                    <a:pt x="179" y="2200"/>
                    <a:pt x="132" y="2045"/>
                  </a:cubicBezTo>
                  <a:cubicBezTo>
                    <a:pt x="48" y="1795"/>
                    <a:pt x="96" y="1521"/>
                    <a:pt x="156" y="1342"/>
                  </a:cubicBezTo>
                  <a:cubicBezTo>
                    <a:pt x="298" y="830"/>
                    <a:pt x="727" y="378"/>
                    <a:pt x="1287" y="176"/>
                  </a:cubicBezTo>
                  <a:cubicBezTo>
                    <a:pt x="1465" y="92"/>
                    <a:pt x="1644" y="68"/>
                    <a:pt x="1822" y="68"/>
                  </a:cubicBezTo>
                  <a:close/>
                  <a:moveTo>
                    <a:pt x="1837" y="0"/>
                  </a:moveTo>
                  <a:cubicBezTo>
                    <a:pt x="1647" y="0"/>
                    <a:pt x="1457" y="39"/>
                    <a:pt x="1263" y="116"/>
                  </a:cubicBezTo>
                  <a:cubicBezTo>
                    <a:pt x="691" y="330"/>
                    <a:pt x="251" y="783"/>
                    <a:pt x="96" y="1331"/>
                  </a:cubicBezTo>
                  <a:cubicBezTo>
                    <a:pt x="1" y="1616"/>
                    <a:pt x="1" y="1866"/>
                    <a:pt x="72" y="2081"/>
                  </a:cubicBezTo>
                  <a:cubicBezTo>
                    <a:pt x="132" y="2224"/>
                    <a:pt x="239" y="2378"/>
                    <a:pt x="394" y="2521"/>
                  </a:cubicBezTo>
                  <a:cubicBezTo>
                    <a:pt x="727" y="2866"/>
                    <a:pt x="1203" y="3045"/>
                    <a:pt x="1680" y="3045"/>
                  </a:cubicBezTo>
                  <a:cubicBezTo>
                    <a:pt x="1763" y="3045"/>
                    <a:pt x="1834" y="3033"/>
                    <a:pt x="1918" y="3021"/>
                  </a:cubicBezTo>
                  <a:cubicBezTo>
                    <a:pt x="2477" y="2962"/>
                    <a:pt x="2977" y="2640"/>
                    <a:pt x="3275" y="2164"/>
                  </a:cubicBezTo>
                  <a:cubicBezTo>
                    <a:pt x="3454" y="1854"/>
                    <a:pt x="3549" y="1521"/>
                    <a:pt x="3489" y="1223"/>
                  </a:cubicBezTo>
                  <a:cubicBezTo>
                    <a:pt x="3430" y="866"/>
                    <a:pt x="3168" y="545"/>
                    <a:pt x="2799" y="319"/>
                  </a:cubicBezTo>
                  <a:cubicBezTo>
                    <a:pt x="2459" y="104"/>
                    <a:pt x="2147" y="0"/>
                    <a:pt x="1837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3106;p54"/>
            <p:cNvSpPr/>
            <p:nvPr/>
          </p:nvSpPr>
          <p:spPr>
            <a:xfrm>
              <a:off x="1536775" y="4363550"/>
              <a:ext cx="194400" cy="102025"/>
            </a:xfrm>
            <a:custGeom>
              <a:avLst/>
              <a:gdLst/>
              <a:ahLst/>
              <a:cxnLst/>
              <a:rect l="l" t="t" r="r" b="b"/>
              <a:pathLst>
                <a:path w="7776" h="4081" extrusionOk="0">
                  <a:moveTo>
                    <a:pt x="32" y="0"/>
                  </a:moveTo>
                  <a:cubicBezTo>
                    <a:pt x="25" y="0"/>
                    <a:pt x="19" y="3"/>
                    <a:pt x="13" y="9"/>
                  </a:cubicBezTo>
                  <a:cubicBezTo>
                    <a:pt x="1" y="33"/>
                    <a:pt x="1" y="45"/>
                    <a:pt x="13" y="57"/>
                  </a:cubicBezTo>
                  <a:cubicBezTo>
                    <a:pt x="906" y="902"/>
                    <a:pt x="2096" y="1997"/>
                    <a:pt x="3513" y="2795"/>
                  </a:cubicBezTo>
                  <a:cubicBezTo>
                    <a:pt x="4906" y="3581"/>
                    <a:pt x="6383" y="4033"/>
                    <a:pt x="7752" y="4081"/>
                  </a:cubicBezTo>
                  <a:cubicBezTo>
                    <a:pt x="7764" y="4081"/>
                    <a:pt x="7776" y="4057"/>
                    <a:pt x="7776" y="4045"/>
                  </a:cubicBezTo>
                  <a:cubicBezTo>
                    <a:pt x="7776" y="4033"/>
                    <a:pt x="7764" y="4021"/>
                    <a:pt x="7752" y="4021"/>
                  </a:cubicBezTo>
                  <a:cubicBezTo>
                    <a:pt x="6383" y="3974"/>
                    <a:pt x="4918" y="3545"/>
                    <a:pt x="3537" y="2747"/>
                  </a:cubicBezTo>
                  <a:cubicBezTo>
                    <a:pt x="2120" y="1950"/>
                    <a:pt x="930" y="866"/>
                    <a:pt x="61" y="9"/>
                  </a:cubicBezTo>
                  <a:cubicBezTo>
                    <a:pt x="49" y="3"/>
                    <a:pt x="40" y="0"/>
                    <a:pt x="32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3107;p54"/>
            <p:cNvSpPr/>
            <p:nvPr/>
          </p:nvSpPr>
          <p:spPr>
            <a:xfrm>
              <a:off x="1868075" y="4437175"/>
              <a:ext cx="19075" cy="17100"/>
            </a:xfrm>
            <a:custGeom>
              <a:avLst/>
              <a:gdLst/>
              <a:ahLst/>
              <a:cxnLst/>
              <a:rect l="l" t="t" r="r" b="b"/>
              <a:pathLst>
                <a:path w="763" h="684" extrusionOk="0">
                  <a:moveTo>
                    <a:pt x="388" y="1"/>
                  </a:moveTo>
                  <a:cubicBezTo>
                    <a:pt x="288" y="1"/>
                    <a:pt x="188" y="47"/>
                    <a:pt x="120" y="136"/>
                  </a:cubicBezTo>
                  <a:cubicBezTo>
                    <a:pt x="1" y="279"/>
                    <a:pt x="36" y="493"/>
                    <a:pt x="179" y="612"/>
                  </a:cubicBezTo>
                  <a:cubicBezTo>
                    <a:pt x="243" y="661"/>
                    <a:pt x="314" y="684"/>
                    <a:pt x="385" y="684"/>
                  </a:cubicBezTo>
                  <a:cubicBezTo>
                    <a:pt x="486" y="684"/>
                    <a:pt x="585" y="637"/>
                    <a:pt x="655" y="552"/>
                  </a:cubicBezTo>
                  <a:cubicBezTo>
                    <a:pt x="763" y="398"/>
                    <a:pt x="739" y="183"/>
                    <a:pt x="596" y="76"/>
                  </a:cubicBezTo>
                  <a:cubicBezTo>
                    <a:pt x="535" y="26"/>
                    <a:pt x="462" y="1"/>
                    <a:pt x="3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3108;p54"/>
            <p:cNvSpPr/>
            <p:nvPr/>
          </p:nvSpPr>
          <p:spPr>
            <a:xfrm>
              <a:off x="1833250" y="4461750"/>
              <a:ext cx="13125" cy="11200"/>
            </a:xfrm>
            <a:custGeom>
              <a:avLst/>
              <a:gdLst/>
              <a:ahLst/>
              <a:cxnLst/>
              <a:rect l="l" t="t" r="r" b="b"/>
              <a:pathLst>
                <a:path w="525" h="448" extrusionOk="0">
                  <a:moveTo>
                    <a:pt x="252" y="1"/>
                  </a:moveTo>
                  <a:cubicBezTo>
                    <a:pt x="184" y="1"/>
                    <a:pt x="114" y="31"/>
                    <a:pt x="72" y="93"/>
                  </a:cubicBezTo>
                  <a:cubicBezTo>
                    <a:pt x="1" y="177"/>
                    <a:pt x="13" y="331"/>
                    <a:pt x="120" y="403"/>
                  </a:cubicBezTo>
                  <a:cubicBezTo>
                    <a:pt x="154" y="433"/>
                    <a:pt x="201" y="448"/>
                    <a:pt x="250" y="448"/>
                  </a:cubicBezTo>
                  <a:cubicBezTo>
                    <a:pt x="317" y="448"/>
                    <a:pt x="388" y="418"/>
                    <a:pt x="429" y="355"/>
                  </a:cubicBezTo>
                  <a:cubicBezTo>
                    <a:pt x="524" y="272"/>
                    <a:pt x="489" y="117"/>
                    <a:pt x="382" y="46"/>
                  </a:cubicBezTo>
                  <a:cubicBezTo>
                    <a:pt x="347" y="16"/>
                    <a:pt x="300" y="1"/>
                    <a:pt x="2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3109;p54"/>
            <p:cNvSpPr/>
            <p:nvPr/>
          </p:nvSpPr>
          <p:spPr>
            <a:xfrm>
              <a:off x="1862125" y="4469500"/>
              <a:ext cx="13125" cy="11200"/>
            </a:xfrm>
            <a:custGeom>
              <a:avLst/>
              <a:gdLst/>
              <a:ahLst/>
              <a:cxnLst/>
              <a:rect l="l" t="t" r="r" b="b"/>
              <a:pathLst>
                <a:path w="525" h="448" extrusionOk="0">
                  <a:moveTo>
                    <a:pt x="257" y="0"/>
                  </a:moveTo>
                  <a:cubicBezTo>
                    <a:pt x="190" y="0"/>
                    <a:pt x="121" y="30"/>
                    <a:pt x="72" y="93"/>
                  </a:cubicBezTo>
                  <a:cubicBezTo>
                    <a:pt x="1" y="176"/>
                    <a:pt x="24" y="331"/>
                    <a:pt x="120" y="402"/>
                  </a:cubicBezTo>
                  <a:cubicBezTo>
                    <a:pt x="159" y="432"/>
                    <a:pt x="207" y="448"/>
                    <a:pt x="256" y="448"/>
                  </a:cubicBezTo>
                  <a:cubicBezTo>
                    <a:pt x="323" y="448"/>
                    <a:pt x="392" y="417"/>
                    <a:pt x="441" y="355"/>
                  </a:cubicBezTo>
                  <a:cubicBezTo>
                    <a:pt x="524" y="260"/>
                    <a:pt x="501" y="105"/>
                    <a:pt x="393" y="45"/>
                  </a:cubicBezTo>
                  <a:cubicBezTo>
                    <a:pt x="354" y="16"/>
                    <a:pt x="306" y="0"/>
                    <a:pt x="2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3110;p54"/>
            <p:cNvSpPr/>
            <p:nvPr/>
          </p:nvSpPr>
          <p:spPr>
            <a:xfrm>
              <a:off x="1546600" y="4110425"/>
              <a:ext cx="17900" cy="15300"/>
            </a:xfrm>
            <a:custGeom>
              <a:avLst/>
              <a:gdLst/>
              <a:ahLst/>
              <a:cxnLst/>
              <a:rect l="l" t="t" r="r" b="b"/>
              <a:pathLst>
                <a:path w="716" h="612" extrusionOk="0">
                  <a:moveTo>
                    <a:pt x="381" y="1"/>
                  </a:moveTo>
                  <a:cubicBezTo>
                    <a:pt x="212" y="1"/>
                    <a:pt x="59" y="117"/>
                    <a:pt x="37" y="276"/>
                  </a:cubicBezTo>
                  <a:cubicBezTo>
                    <a:pt x="1" y="430"/>
                    <a:pt x="144" y="585"/>
                    <a:pt x="310" y="609"/>
                  </a:cubicBezTo>
                  <a:cubicBezTo>
                    <a:pt x="326" y="611"/>
                    <a:pt x="341" y="612"/>
                    <a:pt x="356" y="612"/>
                  </a:cubicBezTo>
                  <a:cubicBezTo>
                    <a:pt x="517" y="612"/>
                    <a:pt x="659" y="499"/>
                    <a:pt x="691" y="347"/>
                  </a:cubicBezTo>
                  <a:cubicBezTo>
                    <a:pt x="715" y="180"/>
                    <a:pt x="584" y="37"/>
                    <a:pt x="406" y="2"/>
                  </a:cubicBezTo>
                  <a:cubicBezTo>
                    <a:pt x="397" y="1"/>
                    <a:pt x="389" y="1"/>
                    <a:pt x="3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3111;p54"/>
            <p:cNvSpPr/>
            <p:nvPr/>
          </p:nvSpPr>
          <p:spPr>
            <a:xfrm>
              <a:off x="1570425" y="4079475"/>
              <a:ext cx="11625" cy="10200"/>
            </a:xfrm>
            <a:custGeom>
              <a:avLst/>
              <a:gdLst/>
              <a:ahLst/>
              <a:cxnLst/>
              <a:rect l="l" t="t" r="r" b="b"/>
              <a:pathLst>
                <a:path w="465" h="408" extrusionOk="0">
                  <a:moveTo>
                    <a:pt x="242" y="1"/>
                  </a:moveTo>
                  <a:cubicBezTo>
                    <a:pt x="131" y="1"/>
                    <a:pt x="35" y="90"/>
                    <a:pt x="24" y="180"/>
                  </a:cubicBezTo>
                  <a:cubicBezTo>
                    <a:pt x="0" y="287"/>
                    <a:pt x="96" y="394"/>
                    <a:pt x="215" y="406"/>
                  </a:cubicBezTo>
                  <a:cubicBezTo>
                    <a:pt x="222" y="407"/>
                    <a:pt x="230" y="407"/>
                    <a:pt x="237" y="407"/>
                  </a:cubicBezTo>
                  <a:cubicBezTo>
                    <a:pt x="347" y="407"/>
                    <a:pt x="442" y="328"/>
                    <a:pt x="453" y="228"/>
                  </a:cubicBezTo>
                  <a:cubicBezTo>
                    <a:pt x="465" y="121"/>
                    <a:pt x="381" y="25"/>
                    <a:pt x="262" y="2"/>
                  </a:cubicBezTo>
                  <a:cubicBezTo>
                    <a:pt x="256" y="1"/>
                    <a:pt x="249" y="1"/>
                    <a:pt x="2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3112;p54"/>
            <p:cNvSpPr/>
            <p:nvPr/>
          </p:nvSpPr>
          <p:spPr>
            <a:xfrm>
              <a:off x="1543050" y="4086325"/>
              <a:ext cx="11625" cy="10200"/>
            </a:xfrm>
            <a:custGeom>
              <a:avLst/>
              <a:gdLst/>
              <a:ahLst/>
              <a:cxnLst/>
              <a:rect l="l" t="t" r="r" b="b"/>
              <a:pathLst>
                <a:path w="465" h="408" extrusionOk="0">
                  <a:moveTo>
                    <a:pt x="227" y="0"/>
                  </a:moveTo>
                  <a:cubicBezTo>
                    <a:pt x="118" y="0"/>
                    <a:pt x="23" y="80"/>
                    <a:pt x="12" y="180"/>
                  </a:cubicBezTo>
                  <a:cubicBezTo>
                    <a:pt x="0" y="287"/>
                    <a:pt x="83" y="382"/>
                    <a:pt x="202" y="406"/>
                  </a:cubicBezTo>
                  <a:cubicBezTo>
                    <a:pt x="209" y="407"/>
                    <a:pt x="216" y="407"/>
                    <a:pt x="223" y="407"/>
                  </a:cubicBezTo>
                  <a:cubicBezTo>
                    <a:pt x="333" y="407"/>
                    <a:pt x="429" y="317"/>
                    <a:pt x="441" y="228"/>
                  </a:cubicBezTo>
                  <a:cubicBezTo>
                    <a:pt x="464" y="120"/>
                    <a:pt x="369" y="13"/>
                    <a:pt x="250" y="1"/>
                  </a:cubicBezTo>
                  <a:cubicBezTo>
                    <a:pt x="242" y="1"/>
                    <a:pt x="235" y="0"/>
                    <a:pt x="2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3113;p54"/>
            <p:cNvSpPr/>
            <p:nvPr/>
          </p:nvSpPr>
          <p:spPr>
            <a:xfrm>
              <a:off x="1554950" y="4458375"/>
              <a:ext cx="115800" cy="51925"/>
            </a:xfrm>
            <a:custGeom>
              <a:avLst/>
              <a:gdLst/>
              <a:ahLst/>
              <a:cxnLst/>
              <a:rect l="l" t="t" r="r" b="b"/>
              <a:pathLst>
                <a:path w="4632" h="2077" extrusionOk="0">
                  <a:moveTo>
                    <a:pt x="3130" y="1"/>
                  </a:moveTo>
                  <a:cubicBezTo>
                    <a:pt x="2775" y="1"/>
                    <a:pt x="2419" y="59"/>
                    <a:pt x="2084" y="169"/>
                  </a:cubicBezTo>
                  <a:cubicBezTo>
                    <a:pt x="1250" y="431"/>
                    <a:pt x="536" y="1014"/>
                    <a:pt x="0" y="1717"/>
                  </a:cubicBezTo>
                  <a:cubicBezTo>
                    <a:pt x="417" y="1871"/>
                    <a:pt x="798" y="1955"/>
                    <a:pt x="1239" y="2026"/>
                  </a:cubicBezTo>
                  <a:cubicBezTo>
                    <a:pt x="1415" y="2051"/>
                    <a:pt x="1598" y="2077"/>
                    <a:pt x="1783" y="2077"/>
                  </a:cubicBezTo>
                  <a:cubicBezTo>
                    <a:pt x="1859" y="2077"/>
                    <a:pt x="1936" y="2072"/>
                    <a:pt x="2012" y="2062"/>
                  </a:cubicBezTo>
                  <a:cubicBezTo>
                    <a:pt x="2501" y="2014"/>
                    <a:pt x="2941" y="1729"/>
                    <a:pt x="3358" y="1443"/>
                  </a:cubicBezTo>
                  <a:cubicBezTo>
                    <a:pt x="3810" y="1133"/>
                    <a:pt x="4215" y="764"/>
                    <a:pt x="4632" y="407"/>
                  </a:cubicBezTo>
                  <a:cubicBezTo>
                    <a:pt x="4183" y="129"/>
                    <a:pt x="3658" y="1"/>
                    <a:pt x="31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3114;p54"/>
            <p:cNvSpPr/>
            <p:nvPr/>
          </p:nvSpPr>
          <p:spPr>
            <a:xfrm>
              <a:off x="1662700" y="4468825"/>
              <a:ext cx="51225" cy="119100"/>
            </a:xfrm>
            <a:custGeom>
              <a:avLst/>
              <a:gdLst/>
              <a:ahLst/>
              <a:cxnLst/>
              <a:rect l="l" t="t" r="r" b="b"/>
              <a:pathLst>
                <a:path w="2049" h="4764" extrusionOk="0">
                  <a:moveTo>
                    <a:pt x="655" y="1"/>
                  </a:moveTo>
                  <a:cubicBezTo>
                    <a:pt x="429" y="382"/>
                    <a:pt x="298" y="763"/>
                    <a:pt x="167" y="1180"/>
                  </a:cubicBezTo>
                  <a:cubicBezTo>
                    <a:pt x="96" y="1430"/>
                    <a:pt x="12" y="1680"/>
                    <a:pt x="12" y="1953"/>
                  </a:cubicBezTo>
                  <a:cubicBezTo>
                    <a:pt x="0" y="2454"/>
                    <a:pt x="227" y="2930"/>
                    <a:pt x="453" y="3382"/>
                  </a:cubicBezTo>
                  <a:cubicBezTo>
                    <a:pt x="703" y="3858"/>
                    <a:pt x="1012" y="4299"/>
                    <a:pt x="1310" y="4763"/>
                  </a:cubicBezTo>
                  <a:cubicBezTo>
                    <a:pt x="1870" y="4073"/>
                    <a:pt x="2048" y="3144"/>
                    <a:pt x="1893" y="2275"/>
                  </a:cubicBezTo>
                  <a:cubicBezTo>
                    <a:pt x="1727" y="1418"/>
                    <a:pt x="1274" y="620"/>
                    <a:pt x="6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28915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606"/>
    </mc:Choice>
    <mc:Fallback xmlns="">
      <p:transition spd="slow" advTm="1166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/>
      <p:bldP spid="9" grpId="0"/>
      <p:bldP spid="11" grpId="0"/>
      <p:bldP spid="12" grpId="0"/>
      <p:bldP spid="14" grpId="0"/>
      <p:bldP spid="14" grpId="1"/>
      <p:bldP spid="16" grpId="0"/>
      <p:bldP spid="16" grpId="1"/>
      <p:bldP spid="18" grpId="0"/>
      <p:bldP spid="18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7" descr="77513ed9ff787a283e4c98592f44933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36800" y="342901"/>
            <a:ext cx="10140951" cy="6002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7" descr="图层 1-01 (12)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0387" y="-246616"/>
            <a:ext cx="3162255" cy="2876551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7"/>
          <p:cNvSpPr/>
          <p:nvPr/>
        </p:nvSpPr>
        <p:spPr>
          <a:xfrm>
            <a:off x="3749675" y="2801260"/>
            <a:ext cx="7315200" cy="1954019"/>
          </a:xfrm>
          <a:prstGeom prst="rect">
            <a:avLst/>
          </a:prstGeom>
        </p:spPr>
        <p:txBody>
          <a:bodyPr lIns="91436" tIns="45718" rIns="91436" bIns="45718">
            <a:prstTxWarp prst="textPlain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500" kern="0" dirty="0" err="1">
                <a:solidFill>
                  <a:srgbClr val="B3000D"/>
                </a:solidFill>
                <a:latin typeface="Times New Roman"/>
                <a:cs typeface="Arial"/>
                <a:sym typeface="Arial"/>
              </a:rPr>
              <a:t>Khởi</a:t>
            </a:r>
            <a:r>
              <a:rPr lang="en-US" sz="1500" kern="0" dirty="0">
                <a:solidFill>
                  <a:srgbClr val="B3000D"/>
                </a:solidFill>
                <a:latin typeface="Times New Roman"/>
                <a:cs typeface="Arial"/>
                <a:sym typeface="Arial"/>
              </a:rPr>
              <a:t> </a:t>
            </a:r>
            <a:r>
              <a:rPr lang="en-US" sz="1500" kern="0" dirty="0" err="1">
                <a:solidFill>
                  <a:srgbClr val="B3000D"/>
                </a:solidFill>
                <a:latin typeface="Times New Roman"/>
                <a:cs typeface="Arial"/>
                <a:sym typeface="Arial"/>
              </a:rPr>
              <a:t>động</a:t>
            </a:r>
            <a:endParaRPr sz="1500" kern="0" dirty="0">
              <a:solidFill>
                <a:srgbClr val="B3000D"/>
              </a:solidFill>
              <a:latin typeface="Times New Roman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1990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285;p44">
            <a:extLst>
              <a:ext uri="{FF2B5EF4-FFF2-40B4-BE49-F238E27FC236}">
                <a16:creationId xmlns="" xmlns:a16="http://schemas.microsoft.com/office/drawing/2014/main" id="{D3C26968-2C17-4E2B-A032-492A9B72331E}"/>
              </a:ext>
            </a:extLst>
          </p:cNvPr>
          <p:cNvSpPr/>
          <p:nvPr/>
        </p:nvSpPr>
        <p:spPr>
          <a:xfrm>
            <a:off x="2091785" y="3814441"/>
            <a:ext cx="9745899" cy="11431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914400">
              <a:defRPr/>
            </a:pP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hiện phép cộng như cộng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tự nhiên.</a:t>
            </a:r>
            <a:endParaRPr lang="en-US" sz="3600" dirty="0">
              <a:solidFill>
                <a:srgbClr val="FF0000"/>
              </a:solidFill>
              <a:latin typeface="VL BoosterNextFYBlack" panose="02000A03000000020004" pitchFamily="50" charset="0"/>
            </a:endParaRPr>
          </a:p>
        </p:txBody>
      </p:sp>
      <p:sp>
        <p:nvSpPr>
          <p:cNvPr id="5" name="Google Shape;2284;p44">
            <a:extLst>
              <a:ext uri="{FF2B5EF4-FFF2-40B4-BE49-F238E27FC236}">
                <a16:creationId xmlns="" xmlns:a16="http://schemas.microsoft.com/office/drawing/2014/main" id="{CAA67536-3D1F-4096-8544-F91F016FB786}"/>
              </a:ext>
            </a:extLst>
          </p:cNvPr>
          <p:cNvSpPr/>
          <p:nvPr/>
        </p:nvSpPr>
        <p:spPr>
          <a:xfrm>
            <a:off x="2112665" y="2386015"/>
            <a:ext cx="9704139" cy="121066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625519">
              <a:defRPr/>
            </a:pP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số hạng này dưới số hạng kia sao cho các chữ số ở cùng một hàng thẳng cột với nhau.</a:t>
            </a:r>
          </a:p>
        </p:txBody>
      </p:sp>
      <p:sp>
        <p:nvSpPr>
          <p:cNvPr id="6" name="Google Shape;2286;p44">
            <a:extLst>
              <a:ext uri="{FF2B5EF4-FFF2-40B4-BE49-F238E27FC236}">
                <a16:creationId xmlns="" xmlns:a16="http://schemas.microsoft.com/office/drawing/2014/main" id="{5909DD08-238A-4DBB-896C-326DD261E008}"/>
              </a:ext>
            </a:extLst>
          </p:cNvPr>
          <p:cNvSpPr/>
          <p:nvPr/>
        </p:nvSpPr>
        <p:spPr>
          <a:xfrm>
            <a:off x="2091785" y="5123458"/>
            <a:ext cx="9683823" cy="144031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625519">
              <a:defRPr/>
            </a:pP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dấu phẩy ở tổng thẳng cột với các dấu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phẩy</a:t>
            </a: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các số hạng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860358" y="60179"/>
            <a:ext cx="5540875" cy="1983916"/>
          </a:xfrm>
          <a:prstGeom prst="cloudCallout">
            <a:avLst>
              <a:gd name="adj1" fmla="val 70317"/>
              <a:gd name="adj2" fmla="val 24741"/>
            </a:avLst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3600" dirty="0" err="1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600" dirty="0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600" dirty="0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dirty="0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sz="3600" dirty="0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600" dirty="0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dirty="0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600" dirty="0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Oval 7"/>
          <p:cNvSpPr/>
          <p:nvPr/>
        </p:nvSpPr>
        <p:spPr>
          <a:xfrm>
            <a:off x="8285028" y="581067"/>
            <a:ext cx="1608479" cy="1463028"/>
          </a:xfrm>
          <a:prstGeom prst="ellips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9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2" y="5096914"/>
            <a:ext cx="1810283" cy="18310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2A1F50D-DF3E-4C53-9138-BCC312E642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79" b="98514" l="799" r="97764">
                        <a14:foregroundMark x1="37061" y1="37367" x2="37061" y2="37367"/>
                        <a14:foregroundMark x1="23323" y1="40764" x2="23323" y2="40764"/>
                        <a14:foregroundMark x1="16294" y1="62845" x2="16294" y2="62845"/>
                        <a14:foregroundMark x1="84185" y1="64119" x2="84185" y2="64119"/>
                        <a14:foregroundMark x1="58626" y1="71975" x2="58626" y2="71975"/>
                        <a14:foregroundMark x1="43450" y1="45648" x2="43450" y2="45648"/>
                        <a14:foregroundMark x1="40415" y1="71762" x2="40415" y2="71762"/>
                        <a14:foregroundMark x1="6070" y1="72187" x2="6070" y2="72187"/>
                        <a14:foregroundMark x1="12620" y1="71762" x2="12620" y2="71762"/>
                        <a14:foregroundMark x1="37061" y1="71762" x2="37061" y2="71762"/>
                        <a14:foregroundMark x1="41693" y1="72187" x2="41693" y2="72187"/>
                        <a14:foregroundMark x1="44089" y1="46709" x2="44089" y2="46709"/>
                        <a14:foregroundMark x1="94888" y1="71762" x2="94888" y2="71762"/>
                        <a14:foregroundMark x1="92173" y1="71762" x2="92173" y2="71762"/>
                        <a14:foregroundMark x1="96326" y1="71762" x2="96326" y2="71762"/>
                        <a14:foregroundMark x1="33227" y1="67516" x2="33227" y2="67516"/>
                        <a14:foregroundMark x1="37380" y1="27813" x2="37380" y2="27813"/>
                        <a14:foregroundMark x1="33227" y1="28238" x2="33227" y2="28238"/>
                        <a14:foregroundMark x1="31150" y1="29512" x2="31150" y2="29512"/>
                        <a14:foregroundMark x1="57348" y1="30573" x2="57348" y2="30573"/>
                        <a14:foregroundMark x1="43291" y1="39066" x2="43291" y2="39066"/>
                        <a14:foregroundMark x1="51118" y1="53291" x2="51118" y2="53291"/>
                        <a14:foregroundMark x1="31789" y1="81953" x2="31789" y2="81953"/>
                        <a14:foregroundMark x1="42971" y1="32696" x2="42971" y2="32696"/>
                        <a14:foregroundMark x1="54473" y1="33546" x2="54473" y2="33546"/>
                        <a14:foregroundMark x1="53035" y1="50318" x2="53035" y2="50318"/>
                        <a14:foregroundMark x1="47764" y1="98514" x2="47764" y2="985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635" y="2014408"/>
            <a:ext cx="2283300" cy="1717947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57284" y="3906493"/>
            <a:ext cx="1406582" cy="1016283"/>
          </a:xfrm>
          <a:prstGeom prst="round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>
              <a:solidFill>
                <a:srgbClr val="FFFFFF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089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oogle Shape;264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4387" y="1003637"/>
            <a:ext cx="8352356" cy="5533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8" descr="8795a400b30657058d3280f44b1f2d0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71509" y="4311018"/>
            <a:ext cx="5258435" cy="2546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8" descr="e6a655ed09bc757151afabca7ab85c5c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426081">
            <a:off x="10377519" y="588145"/>
            <a:ext cx="1145712" cy="1495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8" descr="d1ca708a87c9b39e9bdf39142e09b55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198502" y="-476140"/>
            <a:ext cx="2428875" cy="24288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矩形 16">
            <a:extLst>
              <a:ext uri="{FF2B5EF4-FFF2-40B4-BE49-F238E27FC236}">
                <a16:creationId xmlns:a16="http://schemas.microsoft.com/office/drawing/2014/main" xmlns="" id="{C94F1800-A367-43A3-AB3F-A820EDFB0E8C}"/>
              </a:ext>
            </a:extLst>
          </p:cNvPr>
          <p:cNvSpPr/>
          <p:nvPr/>
        </p:nvSpPr>
        <p:spPr>
          <a:xfrm>
            <a:off x="3476725" y="3069430"/>
            <a:ext cx="7178243" cy="673689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ts val="4500"/>
              </a:lnSpc>
            </a:pPr>
            <a:r>
              <a:rPr lang="en-US" altLang="zh-CN" sz="8800" b="1" dirty="0" err="1">
                <a:solidFill>
                  <a:srgbClr val="C00000"/>
                </a:solidFill>
                <a:latin typeface="UTM Showcard" pitchFamily="18" charset="0"/>
                <a:ea typeface="微软雅黑" panose="020B0503020204020204" pitchFamily="34" charset="-122"/>
              </a:rPr>
              <a:t>Luyện</a:t>
            </a:r>
            <a:r>
              <a:rPr lang="en-US" altLang="zh-CN" sz="8800" b="1" dirty="0">
                <a:solidFill>
                  <a:srgbClr val="C00000"/>
                </a:solidFill>
                <a:latin typeface="UTM Showcard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8800" b="1" dirty="0" err="1">
                <a:solidFill>
                  <a:srgbClr val="C00000"/>
                </a:solidFill>
                <a:latin typeface="UTM Showcard" pitchFamily="18" charset="0"/>
                <a:ea typeface="微软雅黑" panose="020B0503020204020204" pitchFamily="34" charset="-122"/>
              </a:rPr>
              <a:t>tập</a:t>
            </a:r>
            <a:endParaRPr lang="zh-CN" altLang="en-US" sz="8800" b="1" dirty="0">
              <a:solidFill>
                <a:srgbClr val="C00000"/>
              </a:solidFill>
              <a:latin typeface="UTM Showcard" pitchFamily="18" charset="0"/>
              <a:ea typeface="微软雅黑" panose="020B0503020204020204" pitchFamily="34" charset="-122"/>
            </a:endParaRPr>
          </a:p>
        </p:txBody>
      </p:sp>
      <p:pic>
        <p:nvPicPr>
          <p:cNvPr id="8" name="图形 17">
            <a:extLst>
              <a:ext uri="{FF2B5EF4-FFF2-40B4-BE49-F238E27FC236}">
                <a16:creationId xmlns:a16="http://schemas.microsoft.com/office/drawing/2014/main" xmlns="" id="{B8A22908-C5FC-4833-B53D-65EE6D261A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188253" y="-159888"/>
            <a:ext cx="3190875" cy="2762251"/>
          </a:xfrm>
          <a:prstGeom prst="rect">
            <a:avLst/>
          </a:prstGeom>
        </p:spPr>
      </p:pic>
      <p:sp>
        <p:nvSpPr>
          <p:cNvPr id="9" name="矩形 18">
            <a:extLst>
              <a:ext uri="{FF2B5EF4-FFF2-40B4-BE49-F238E27FC236}">
                <a16:creationId xmlns:a16="http://schemas.microsoft.com/office/drawing/2014/main" xmlns="" id="{B5E86D35-CFD7-4337-9725-4D92E6446726}"/>
              </a:ext>
            </a:extLst>
          </p:cNvPr>
          <p:cNvSpPr/>
          <p:nvPr/>
        </p:nvSpPr>
        <p:spPr>
          <a:xfrm>
            <a:off x="2864020" y="1003641"/>
            <a:ext cx="1839339" cy="673689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ctr">
              <a:lnSpc>
                <a:spcPts val="4500"/>
              </a:lnSpc>
              <a:defRPr/>
            </a:pPr>
            <a:r>
              <a:rPr lang="en-US" altLang="zh-CN" sz="7200" b="1" kern="0" dirty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72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6174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F8C6859D-5AE7-4E90-B283-952F281FDF3C}"/>
              </a:ext>
            </a:extLst>
          </p:cNvPr>
          <p:cNvGrpSpPr/>
          <p:nvPr/>
        </p:nvGrpSpPr>
        <p:grpSpPr>
          <a:xfrm>
            <a:off x="-1" y="-3"/>
            <a:ext cx="12280901" cy="6858003"/>
            <a:chOff x="-1" y="-2"/>
            <a:chExt cx="12280901" cy="6858002"/>
          </a:xfrm>
        </p:grpSpPr>
        <p:pic>
          <p:nvPicPr>
            <p:cNvPr id="5" name="图形 4">
              <a:extLst>
                <a:ext uri="{FF2B5EF4-FFF2-40B4-BE49-F238E27FC236}">
                  <a16:creationId xmlns:a16="http://schemas.microsoft.com/office/drawing/2014/main" xmlns="" id="{D76234C6-9280-416D-AA61-564536DB4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2667000" y="-2667000"/>
              <a:ext cx="6858000" cy="12192000"/>
            </a:xfrm>
            <a:prstGeom prst="rect">
              <a:avLst/>
            </a:prstGeom>
          </p:spPr>
        </p:pic>
        <p:pic>
          <p:nvPicPr>
            <p:cNvPr id="6" name="图形 5">
              <a:extLst>
                <a:ext uri="{FF2B5EF4-FFF2-40B4-BE49-F238E27FC236}">
                  <a16:creationId xmlns:a16="http://schemas.microsoft.com/office/drawing/2014/main" xmlns="" id="{591F61D9-DDE4-479A-9F04-9DE4CE865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1" y="-2"/>
              <a:ext cx="6858000" cy="6858000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xmlns="" id="{872806FE-A925-4CC4-8505-792C40E6E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422900" y="0"/>
              <a:ext cx="6858000" cy="6858000"/>
            </a:xfrm>
            <a:prstGeom prst="rect">
              <a:avLst/>
            </a:prstGeom>
          </p:spPr>
        </p:pic>
      </p:grpSp>
      <p:pic>
        <p:nvPicPr>
          <p:cNvPr id="12" name="图形 11">
            <a:extLst>
              <a:ext uri="{FF2B5EF4-FFF2-40B4-BE49-F238E27FC236}">
                <a16:creationId xmlns:a16="http://schemas.microsoft.com/office/drawing/2014/main" xmlns="" id="{AF446DEA-FDB6-4C86-A04F-D8E5D2EEA6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2231" y="268219"/>
            <a:ext cx="11595127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xmlns="" id="{FD37B3FD-991D-4B46-9B73-AA22F02CF9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" y="5850221"/>
            <a:ext cx="12192000" cy="1007779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xmlns="" id="{71A32361-7883-4F2C-AACF-71C7586261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64645" y="283950"/>
            <a:ext cx="440987" cy="463220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C4419B71-7C26-4977-BA84-99BE14C8707A}"/>
              </a:ext>
            </a:extLst>
          </p:cNvPr>
          <p:cNvSpPr/>
          <p:nvPr/>
        </p:nvSpPr>
        <p:spPr>
          <a:xfrm>
            <a:off x="974303" y="406448"/>
            <a:ext cx="8339031" cy="673689"/>
          </a:xfrm>
          <a:prstGeom prst="rect">
            <a:avLst/>
          </a:prstGeom>
        </p:spPr>
        <p:txBody>
          <a:bodyPr vert="horz" wrap="square" lIns="91436" tIns="45718" rIns="91436" bIns="45718">
            <a:spAutoFit/>
          </a:bodyPr>
          <a:lstStyle/>
          <a:p>
            <a:pPr>
              <a:lnSpc>
                <a:spcPts val="4500"/>
              </a:lnSpc>
            </a:pPr>
            <a:r>
              <a:rPr lang="en-US" altLang="zh-CN" sz="3600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en-US" altLang="zh-CN" sz="3600" b="1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Tính</a:t>
            </a:r>
            <a:r>
              <a:rPr lang="en-US" altLang="zh-CN" sz="3600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endParaRPr lang="zh-CN" altLang="en-US" sz="3600" b="1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TextBox 4"/>
          <p:cNvSpPr txBox="1">
            <a:spLocks noChangeArrowheads="1"/>
          </p:cNvSpPr>
          <p:nvPr/>
        </p:nvSpPr>
        <p:spPr bwMode="auto">
          <a:xfrm>
            <a:off x="1977513" y="1760599"/>
            <a:ext cx="812800" cy="738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2" tIns="60956" rIns="121912" bIns="60956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latin typeface="UTM Neo Sans Intel" pitchFamily="18" charset="0"/>
              </a:rPr>
              <a:t>a)</a:t>
            </a:r>
          </a:p>
        </p:txBody>
      </p:sp>
      <p:sp>
        <p:nvSpPr>
          <p:cNvPr id="20" name="TextBox 9"/>
          <p:cNvSpPr txBox="1">
            <a:spLocks noChangeArrowheads="1"/>
          </p:cNvSpPr>
          <p:nvPr/>
        </p:nvSpPr>
        <p:spPr bwMode="auto">
          <a:xfrm>
            <a:off x="6346313" y="1760599"/>
            <a:ext cx="914400" cy="738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2" tIns="60956" rIns="121912" bIns="60956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latin typeface="UTM Neo Sans Intel" pitchFamily="18" charset="0"/>
              </a:rPr>
              <a:t>b)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3186134" y="1821980"/>
            <a:ext cx="1143897" cy="738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2" tIns="60956" rIns="121912" bIns="60956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latin typeface="UTM Neo Sans Intel" pitchFamily="18" charset="0"/>
                <a:cs typeface="Times New Roman" pitchFamily="18" charset="0"/>
              </a:rPr>
              <a:t>58,2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3200950" y="2486615"/>
            <a:ext cx="1143897" cy="738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2" tIns="60956" rIns="121912" bIns="60956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latin typeface="UTM Neo Sans Intel" pitchFamily="18" charset="0"/>
                <a:cs typeface="Times New Roman" pitchFamily="18" charset="0"/>
              </a:rPr>
              <a:t>24,3</a:t>
            </a:r>
          </a:p>
        </p:txBody>
      </p:sp>
      <p:cxnSp>
        <p:nvCxnSpPr>
          <p:cNvPr id="23" name="Straight Connector 22"/>
          <p:cNvCxnSpPr/>
          <p:nvPr/>
        </p:nvCxnSpPr>
        <p:spPr>
          <a:xfrm>
            <a:off x="3200947" y="3284596"/>
            <a:ext cx="120438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2688715" y="2181815"/>
            <a:ext cx="557199" cy="738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2" tIns="60956" rIns="121912" bIns="60956">
            <a:spAutoFit/>
          </a:bodyPr>
          <a:lstStyle/>
          <a:p>
            <a:pPr eaLnBrk="1" hangingPunct="1"/>
            <a:r>
              <a:rPr lang="en-US" altLang="en-US" sz="4000" b="1" dirty="0">
                <a:latin typeface="UTM Neo Sans Intel" pitchFamily="18" charset="0"/>
                <a:cs typeface="Times New Roman" pitchFamily="18" charset="0"/>
              </a:rPr>
              <a:t>+</a:t>
            </a:r>
            <a:endParaRPr lang="en-US" altLang="en-US" sz="4000" dirty="0">
              <a:latin typeface="UTM Neo Sans Intel" pitchFamily="18" charset="0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7749666" y="1785999"/>
            <a:ext cx="1400377" cy="738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2" tIns="60956" rIns="121912" bIns="60956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4000" b="1">
                <a:latin typeface="UTM Neo Sans Intel" pitchFamily="18" charset="0"/>
                <a:cs typeface="Times New Roman" pitchFamily="18" charset="0"/>
              </a:rPr>
              <a:t>19,36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7609965" y="2450632"/>
            <a:ext cx="1528619" cy="738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2" tIns="60956" rIns="121912" bIns="60956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latin typeface="UTM Neo Sans Intel" pitchFamily="18" charset="0"/>
                <a:cs typeface="Times New Roman" pitchFamily="18" charset="0"/>
              </a:rPr>
              <a:t>   4,08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7768717" y="3182996"/>
            <a:ext cx="161501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7375015" y="2217799"/>
            <a:ext cx="557199" cy="738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2" tIns="60956" rIns="121912" bIns="60956">
            <a:spAutoFit/>
          </a:bodyPr>
          <a:lstStyle/>
          <a:p>
            <a:pPr eaLnBrk="1" hangingPunct="1"/>
            <a:r>
              <a:rPr lang="en-US" altLang="en-US" sz="4000" b="1">
                <a:latin typeface="UTM Neo Sans Intel" pitchFamily="18" charset="0"/>
                <a:cs typeface="Times New Roman" pitchFamily="18" charset="0"/>
              </a:rPr>
              <a:t>+</a:t>
            </a:r>
            <a:endParaRPr lang="en-US" altLang="en-US" sz="4000"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08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5987BEA9-8605-4CA8-B8EC-0F737B0F4C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048" y="3517893"/>
            <a:ext cx="356077" cy="333976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F2F4CCD3-90FD-40BD-9EE1-F3B4C9278D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283" y="3403600"/>
            <a:ext cx="368300" cy="34544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="" xmlns:a16="http://schemas.microsoft.com/office/drawing/2014/main" id="{AD4BB4CF-F8A2-44BC-9235-55243A937E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853" y="4694267"/>
            <a:ext cx="233400" cy="218913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15FA170F-2335-42D7-A9B3-594DAC8D67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009" y="1821755"/>
            <a:ext cx="1042371" cy="72386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84701" y="3530603"/>
            <a:ext cx="448735" cy="75776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483" y="3020409"/>
            <a:ext cx="460071" cy="77691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500" y="3181279"/>
            <a:ext cx="3310565" cy="24829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4" y="1491577"/>
            <a:ext cx="1939609" cy="292608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02875" y="5793401"/>
            <a:ext cx="1563744" cy="9753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6401" y="755213"/>
            <a:ext cx="5722939" cy="707887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vi-VN" sz="4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CÂU CÁ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="" xmlns:a16="http://schemas.microsoft.com/office/drawing/2014/main" id="{E17C6954-6503-488C-A8E6-1D7D1802687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6985" y="3425362"/>
            <a:ext cx="1563744" cy="975361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="" xmlns:a16="http://schemas.microsoft.com/office/drawing/2014/main" id="{B215FB51-700D-412C-896C-8DEB74DD47E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89847" y="4180842"/>
            <a:ext cx="1563744" cy="975361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AFE27EEE-BB8A-44DE-B860-6F6B339BB17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6985" y="5829137"/>
            <a:ext cx="1563744" cy="975361"/>
          </a:xfrm>
          <a:prstGeom prst="rect">
            <a:avLst/>
          </a:prstGeom>
        </p:spPr>
      </p:pic>
      <p:sp>
        <p:nvSpPr>
          <p:cNvPr id="2" name="Arrow: Pentagon 1">
            <a:extLst>
              <a:ext uri="{FF2B5EF4-FFF2-40B4-BE49-F238E27FC236}">
                <a16:creationId xmlns="" xmlns:a16="http://schemas.microsoft.com/office/drawing/2014/main" id="{D1155387-879E-40B6-9945-AA291C540A15}"/>
              </a:ext>
            </a:extLst>
          </p:cNvPr>
          <p:cNvSpPr/>
          <p:nvPr/>
        </p:nvSpPr>
        <p:spPr>
          <a:xfrm>
            <a:off x="3860803" y="4180839"/>
            <a:ext cx="4854663" cy="1644232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vi-VN" sz="5500" b="1" dirty="0">
                <a:solidFill>
                  <a:srgbClr val="FF0000"/>
                </a:solidFill>
              </a:rPr>
              <a:t>BẮT ĐẦU</a:t>
            </a:r>
            <a:endParaRPr lang="en-US" sz="5500" b="1" dirty="0">
              <a:solidFill>
                <a:srgbClr val="FF0000"/>
              </a:solidFill>
            </a:endParaRPr>
          </a:p>
        </p:txBody>
      </p:sp>
      <p:pic>
        <p:nvPicPr>
          <p:cNvPr id="3" name="introcauca">
            <a:hlinkClick r:id="" action="ppaction://media"/>
            <a:extLst>
              <a:ext uri="{FF2B5EF4-FFF2-40B4-BE49-F238E27FC236}">
                <a16:creationId xmlns="" xmlns:a16="http://schemas.microsoft.com/office/drawing/2014/main" id="{50FA3404-47C9-4CF6-B5C2-67B66A9339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902664" y="-9809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839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284E-6 L 0.01024 -1.7284E-6 L 0.01024 0.33025 L 2.77778E-6 0.33025 L 2.77778E-6 -1.7284E-6 Z " pathEditMode="relative" rAng="0" ptsTypes="AAAAA">
                                      <p:cBhvr>
                                        <p:cTn id="15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8642E-6 L 0.53923 -3.08642E-6 L 0.53923 0.0179 L 4.72222E-6 0.0179 L 4.72222E-6 -3.08642E-6 Z " pathEditMode="relative" rAng="0" ptsTypes="AAAAA">
                                      <p:cBhvr>
                                        <p:cTn id="17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19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4.69136E-6 L 3.33333E-6 -0.07223 " pathEditMode="relative" rAng="0" ptsTypes="AA">
                                      <p:cBhvr>
                                        <p:cTn id="2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9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9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7" grpId="1"/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5987BEA9-8605-4CA8-B8EC-0F737B0F4C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048" y="3517893"/>
            <a:ext cx="356077" cy="333976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F2F4CCD3-90FD-40BD-9EE1-F3B4C9278D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283" y="3403600"/>
            <a:ext cx="368300" cy="34544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="" xmlns:a16="http://schemas.microsoft.com/office/drawing/2014/main" id="{AD4BB4CF-F8A2-44BC-9235-55243A937E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853" y="4694267"/>
            <a:ext cx="233400" cy="218913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15FA170F-2335-42D7-A9B3-594DAC8D67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009" y="1821755"/>
            <a:ext cx="1042371" cy="72386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84701" y="3530603"/>
            <a:ext cx="448735" cy="75776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483" y="3020409"/>
            <a:ext cx="460071" cy="77691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500" y="3181279"/>
            <a:ext cx="3310565" cy="24829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4" y="1491577"/>
            <a:ext cx="1939609" cy="292608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39C23D9B-84DE-4B7A-911F-1878CD20446D}"/>
              </a:ext>
            </a:extLst>
          </p:cNvPr>
          <p:cNvGrpSpPr/>
          <p:nvPr/>
        </p:nvGrpSpPr>
        <p:grpSpPr>
          <a:xfrm>
            <a:off x="-2844800" y="5156203"/>
            <a:ext cx="2844800" cy="1510959"/>
            <a:chOff x="-2312095" y="2265304"/>
            <a:chExt cx="2133600" cy="1133219"/>
          </a:xfrm>
        </p:grpSpPr>
        <p:sp>
          <p:nvSpPr>
            <p:cNvPr id="3" name="Speech Bubble: Rectangle with Corners Rounded 2">
              <a:extLst>
                <a:ext uri="{FF2B5EF4-FFF2-40B4-BE49-F238E27FC236}">
                  <a16:creationId xmlns="" xmlns:a16="http://schemas.microsoft.com/office/drawing/2014/main" id="{C80D90BE-243B-4CC2-9897-DC2567470CDA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6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</a:t>
              </a:r>
              <a:r>
                <a:rPr lang="vi-VN" sz="6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6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82,5</a:t>
              </a:r>
              <a:endParaRPr lang="vi-VN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005" y="1214967"/>
            <a:ext cx="3588591" cy="1828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6400" y="381000"/>
            <a:ext cx="5181600" cy="1426096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defTabSz="1219110">
              <a:defRPr/>
            </a:pPr>
            <a:r>
              <a:rPr lang="en-US" sz="43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3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vi-VN" sz="43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vi-VN" altLang="vi-VN" sz="4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="" xmlns:a16="http://schemas.microsoft.com/office/drawing/2014/main" id="{EA94EE4C-DC84-4124-A9D4-9D6529BF4EDC}"/>
              </a:ext>
            </a:extLst>
          </p:cNvPr>
          <p:cNvGrpSpPr/>
          <p:nvPr/>
        </p:nvGrpSpPr>
        <p:grpSpPr>
          <a:xfrm flipH="1">
            <a:off x="7274560" y="419099"/>
            <a:ext cx="2072640" cy="1035052"/>
            <a:chOff x="-1732975" y="2265304"/>
            <a:chExt cx="1554480" cy="776289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="" xmlns:a16="http://schemas.microsoft.com/office/drawing/2014/main" id="{8464420B-B920-4317-BE91-1D08964D7B72}"/>
                </a:ext>
              </a:extLst>
            </p:cNvPr>
            <p:cNvSpPr/>
            <p:nvPr/>
          </p:nvSpPr>
          <p:spPr>
            <a:xfrm>
              <a:off x="-1732975" y="2265304"/>
              <a:ext cx="1554480" cy="274320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10">
                <a:defRPr/>
              </a:pPr>
              <a:r>
                <a:rPr lang="en-US" sz="4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</a:t>
              </a:r>
              <a:r>
                <a:rPr lang="vi-VN" sz="4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82,5</a:t>
              </a:r>
              <a:endPara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8" name="Picture 37">
              <a:extLst>
                <a:ext uri="{FF2B5EF4-FFF2-40B4-BE49-F238E27FC236}">
                  <a16:creationId xmlns="" xmlns:a16="http://schemas.microsoft.com/office/drawing/2014/main" id="{43CE51CF-BBF3-4E8C-8C2F-C00E7D8E85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69095" y="2584393"/>
              <a:ext cx="733003" cy="45720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="" xmlns:a16="http://schemas.microsoft.com/office/drawing/2014/main" id="{98418B5F-CE4A-4DBA-A4BC-305D0001CD6E}"/>
              </a:ext>
            </a:extLst>
          </p:cNvPr>
          <p:cNvGrpSpPr/>
          <p:nvPr/>
        </p:nvGrpSpPr>
        <p:grpSpPr>
          <a:xfrm>
            <a:off x="-2844800" y="2889765"/>
            <a:ext cx="2844800" cy="1510959"/>
            <a:chOff x="-2312095" y="2265304"/>
            <a:chExt cx="2133600" cy="1133219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="" xmlns:a16="http://schemas.microsoft.com/office/drawing/2014/main" id="{2461C522-FF0F-436E-8533-BD3D2DC10B53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9110">
                <a:defRPr/>
              </a:pPr>
              <a:r>
                <a:rPr lang="en-US" sz="55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A.</a:t>
              </a:r>
              <a:r>
                <a:rPr lang="vi-VN" sz="55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55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825</a:t>
              </a:r>
              <a:endParaRPr lang="vi-VN" sz="5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3" name="Picture 42">
              <a:extLst>
                <a:ext uri="{FF2B5EF4-FFF2-40B4-BE49-F238E27FC236}">
                  <a16:creationId xmlns="" xmlns:a16="http://schemas.microsoft.com/office/drawing/2014/main" id="{E17C6954-6503-488C-A8E6-1D7D18026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="" xmlns:a16="http://schemas.microsoft.com/office/drawing/2014/main" id="{C8AC982F-5F1C-4DBD-AD2A-FFDC19ED0C2B}"/>
              </a:ext>
            </a:extLst>
          </p:cNvPr>
          <p:cNvGrpSpPr/>
          <p:nvPr/>
        </p:nvGrpSpPr>
        <p:grpSpPr>
          <a:xfrm flipH="1">
            <a:off x="12206515" y="3645245"/>
            <a:ext cx="2844800" cy="1510959"/>
            <a:chOff x="-2312095" y="2265304"/>
            <a:chExt cx="2133600" cy="1133219"/>
          </a:xfrm>
        </p:grpSpPr>
        <p:sp>
          <p:nvSpPr>
            <p:cNvPr id="45" name="Speech Bubble: Rectangle with Corners Rounded 44">
              <a:extLst>
                <a:ext uri="{FF2B5EF4-FFF2-40B4-BE49-F238E27FC236}">
                  <a16:creationId xmlns="" xmlns:a16="http://schemas.microsoft.com/office/drawing/2014/main" id="{FA301BAE-EABF-4823-A77C-08256DF60184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10">
                <a:defRPr/>
              </a:pPr>
              <a:r>
                <a:rPr lang="en-US" sz="4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</a:t>
              </a:r>
              <a:r>
                <a:rPr lang="vi-VN" sz="4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72,5</a:t>
              </a:r>
              <a:r>
                <a:rPr lang="vi-VN" sz="4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46" name="Picture 45">
              <a:extLst>
                <a:ext uri="{FF2B5EF4-FFF2-40B4-BE49-F238E27FC236}">
                  <a16:creationId xmlns="" xmlns:a16="http://schemas.microsoft.com/office/drawing/2014/main" id="{B215FB51-700D-412C-896C-8DEB74DD4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7055A351-8018-43CC-AF85-72E9B10CD70C}"/>
              </a:ext>
            </a:extLst>
          </p:cNvPr>
          <p:cNvGrpSpPr/>
          <p:nvPr/>
        </p:nvGrpSpPr>
        <p:grpSpPr>
          <a:xfrm flipH="1">
            <a:off x="12206515" y="5169245"/>
            <a:ext cx="2844800" cy="1510959"/>
            <a:chOff x="-2312095" y="2265304"/>
            <a:chExt cx="2133600" cy="1133219"/>
          </a:xfrm>
        </p:grpSpPr>
        <p:sp>
          <p:nvSpPr>
            <p:cNvPr id="48" name="Speech Bubble: Rectangle with Corners Rounded 47">
              <a:extLst>
                <a:ext uri="{FF2B5EF4-FFF2-40B4-BE49-F238E27FC236}">
                  <a16:creationId xmlns="" xmlns:a16="http://schemas.microsoft.com/office/drawing/2014/main" id="{8759F8F5-EA73-4ECF-8396-C55219BE69C7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10">
                <a:defRPr/>
              </a:pPr>
              <a:r>
                <a:rPr lang="en-US" sz="4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B.</a:t>
              </a:r>
              <a:r>
                <a:rPr lang="vi-VN" sz="4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8,25</a:t>
              </a:r>
              <a:endParaRPr lang="vi-VN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9" name="Picture 48">
              <a:extLst>
                <a:ext uri="{FF2B5EF4-FFF2-40B4-BE49-F238E27FC236}">
                  <a16:creationId xmlns="" xmlns:a16="http://schemas.microsoft.com/office/drawing/2014/main" id="{AFE27EEE-BB8A-44DE-B860-6F6B339BB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2209554" y="490233"/>
            <a:ext cx="1323433" cy="861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2" tIns="60956" rIns="121912" bIns="60956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4800" b="1" dirty="0">
                <a:latin typeface="UTM Neo Sans Intel" pitchFamily="18" charset="0"/>
                <a:cs typeface="Times New Roman" pitchFamily="18" charset="0"/>
              </a:rPr>
              <a:t>58,2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2224370" y="1154865"/>
            <a:ext cx="1323433" cy="861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2" tIns="60956" rIns="121912" bIns="60956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4800" b="1" dirty="0">
                <a:latin typeface="UTM Neo Sans Intel" pitchFamily="18" charset="0"/>
                <a:cs typeface="Times New Roman" pitchFamily="18" charset="0"/>
              </a:rPr>
              <a:t>24,3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2224367" y="1952848"/>
            <a:ext cx="1204384" cy="0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1790986" y="715491"/>
            <a:ext cx="557199" cy="738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2" tIns="60956" rIns="121912" bIns="60956">
            <a:spAutoFit/>
          </a:bodyPr>
          <a:lstStyle/>
          <a:p>
            <a:pPr eaLnBrk="1" hangingPunct="1"/>
            <a:r>
              <a:rPr lang="en-US" altLang="en-US" sz="4000" b="1" dirty="0">
                <a:latin typeface="UTM Neo Sans Intel" pitchFamily="18" charset="0"/>
                <a:cs typeface="Times New Roman" pitchFamily="18" charset="0"/>
              </a:rPr>
              <a:t>+</a:t>
            </a:r>
            <a:endParaRPr lang="en-US" altLang="en-US" sz="4000" dirty="0"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917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284E-6 L 0.01024 -1.7284E-6 L 0.01024 0.33025 L 2.77778E-6 0.33025 L 2.77778E-6 -1.7284E-6 Z " pathEditMode="relative" rAng="0" ptsTypes="AAAAA">
                                      <p:cBhvr>
                                        <p:cTn id="13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8642E-6 L 0.53923 -3.08642E-6 L 0.53923 0.0179 L 4.72222E-6 0.0179 L 4.72222E-6 -3.08642E-6 Z " pathEditMode="relative" rAng="0" ptsTypes="AAAAA">
                                      <p:cBhvr>
                                        <p:cTn id="15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17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5987BEA9-8605-4CA8-B8EC-0F737B0F4C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048" y="3517893"/>
            <a:ext cx="356077" cy="333976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F2F4CCD3-90FD-40BD-9EE1-F3B4C9278D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283" y="3403600"/>
            <a:ext cx="368300" cy="34544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="" xmlns:a16="http://schemas.microsoft.com/office/drawing/2014/main" id="{AD4BB4CF-F8A2-44BC-9235-55243A937E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853" y="4694267"/>
            <a:ext cx="233400" cy="218913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15FA170F-2335-42D7-A9B3-594DAC8D67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009" y="1821755"/>
            <a:ext cx="1042371" cy="72386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84701" y="3530603"/>
            <a:ext cx="448735" cy="75776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483" y="3020409"/>
            <a:ext cx="460071" cy="77691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500" y="3181279"/>
            <a:ext cx="3310565" cy="24829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4" y="1491577"/>
            <a:ext cx="1939609" cy="292608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39C23D9B-84DE-4B7A-911F-1878CD20446D}"/>
              </a:ext>
            </a:extLst>
          </p:cNvPr>
          <p:cNvGrpSpPr/>
          <p:nvPr/>
        </p:nvGrpSpPr>
        <p:grpSpPr>
          <a:xfrm>
            <a:off x="-2844800" y="5156203"/>
            <a:ext cx="3702051" cy="1510959"/>
            <a:chOff x="-2312095" y="2265304"/>
            <a:chExt cx="2776538" cy="1133219"/>
          </a:xfrm>
        </p:grpSpPr>
        <p:sp>
          <p:nvSpPr>
            <p:cNvPr id="3" name="Speech Bubble: Rectangle with Corners Rounded 2">
              <a:extLst>
                <a:ext uri="{FF2B5EF4-FFF2-40B4-BE49-F238E27FC236}">
                  <a16:creationId xmlns="" xmlns:a16="http://schemas.microsoft.com/office/drawing/2014/main" id="{C80D90BE-243B-4CC2-9897-DC2567470CDA}"/>
                </a:ext>
              </a:extLst>
            </p:cNvPr>
            <p:cNvSpPr/>
            <p:nvPr/>
          </p:nvSpPr>
          <p:spPr>
            <a:xfrm>
              <a:off x="-2312095" y="2265304"/>
              <a:ext cx="2776538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7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B.</a:t>
              </a:r>
              <a:r>
                <a:rPr lang="vi-VN" sz="7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7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23,44</a:t>
              </a:r>
              <a:r>
                <a:rPr lang="vi-VN" sz="7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005" y="1214967"/>
            <a:ext cx="3588591" cy="182880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="" xmlns:a16="http://schemas.microsoft.com/office/drawing/2014/main" id="{EA94EE4C-DC84-4124-A9D4-9D6529BF4EDC}"/>
              </a:ext>
            </a:extLst>
          </p:cNvPr>
          <p:cNvGrpSpPr/>
          <p:nvPr/>
        </p:nvGrpSpPr>
        <p:grpSpPr>
          <a:xfrm flipH="1">
            <a:off x="7274560" y="419099"/>
            <a:ext cx="3272565" cy="1035052"/>
            <a:chOff x="-1732975" y="2265304"/>
            <a:chExt cx="1554480" cy="776289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="" xmlns:a16="http://schemas.microsoft.com/office/drawing/2014/main" id="{8464420B-B920-4317-BE91-1D08964D7B72}"/>
                </a:ext>
              </a:extLst>
            </p:cNvPr>
            <p:cNvSpPr/>
            <p:nvPr/>
          </p:nvSpPr>
          <p:spPr>
            <a:xfrm>
              <a:off x="-1732975" y="2265304"/>
              <a:ext cx="1554480" cy="274320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10">
                <a:defRPr/>
              </a:pPr>
              <a:r>
                <a:rPr lang="en-US" sz="6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B.</a:t>
              </a:r>
              <a:r>
                <a:rPr lang="vi-VN" sz="6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6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23,44</a:t>
              </a:r>
              <a:endParaRPr lang="vi-VN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8" name="Picture 37">
              <a:extLst>
                <a:ext uri="{FF2B5EF4-FFF2-40B4-BE49-F238E27FC236}">
                  <a16:creationId xmlns="" xmlns:a16="http://schemas.microsoft.com/office/drawing/2014/main" id="{43CE51CF-BBF3-4E8C-8C2F-C00E7D8E85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69095" y="2584393"/>
              <a:ext cx="733003" cy="45720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="" xmlns:a16="http://schemas.microsoft.com/office/drawing/2014/main" id="{98418B5F-CE4A-4DBA-A4BC-305D0001CD6E}"/>
              </a:ext>
            </a:extLst>
          </p:cNvPr>
          <p:cNvGrpSpPr/>
          <p:nvPr/>
        </p:nvGrpSpPr>
        <p:grpSpPr>
          <a:xfrm>
            <a:off x="-2844798" y="2889765"/>
            <a:ext cx="3416300" cy="1510959"/>
            <a:chOff x="-2312095" y="2265304"/>
            <a:chExt cx="2562225" cy="1133219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="" xmlns:a16="http://schemas.microsoft.com/office/drawing/2014/main" id="{2461C522-FF0F-436E-8533-BD3D2DC10B53}"/>
                </a:ext>
              </a:extLst>
            </p:cNvPr>
            <p:cNvSpPr/>
            <p:nvPr/>
          </p:nvSpPr>
          <p:spPr>
            <a:xfrm>
              <a:off x="-2312095" y="2265304"/>
              <a:ext cx="2562225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9110">
                <a:defRPr/>
              </a:pPr>
              <a:r>
                <a:rPr lang="en-US" sz="6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A.</a:t>
              </a:r>
              <a:r>
                <a:rPr lang="vi-VN" sz="6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6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23,34</a:t>
              </a:r>
              <a:endParaRPr lang="vi-VN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3" name="Picture 42">
              <a:extLst>
                <a:ext uri="{FF2B5EF4-FFF2-40B4-BE49-F238E27FC236}">
                  <a16:creationId xmlns="" xmlns:a16="http://schemas.microsoft.com/office/drawing/2014/main" id="{E17C6954-6503-488C-A8E6-1D7D18026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="" xmlns:a16="http://schemas.microsoft.com/office/drawing/2014/main" id="{C8AC982F-5F1C-4DBD-AD2A-FFDC19ED0C2B}"/>
              </a:ext>
            </a:extLst>
          </p:cNvPr>
          <p:cNvGrpSpPr/>
          <p:nvPr/>
        </p:nvGrpSpPr>
        <p:grpSpPr>
          <a:xfrm flipH="1">
            <a:off x="11734801" y="3645245"/>
            <a:ext cx="3316515" cy="1510959"/>
            <a:chOff x="-2312095" y="2265304"/>
            <a:chExt cx="2487386" cy="1133219"/>
          </a:xfrm>
        </p:grpSpPr>
        <p:sp>
          <p:nvSpPr>
            <p:cNvPr id="45" name="Speech Bubble: Rectangle with Corners Rounded 44">
              <a:extLst>
                <a:ext uri="{FF2B5EF4-FFF2-40B4-BE49-F238E27FC236}">
                  <a16:creationId xmlns="" xmlns:a16="http://schemas.microsoft.com/office/drawing/2014/main" id="{FA301BAE-EABF-4823-A77C-08256DF60184}"/>
                </a:ext>
              </a:extLst>
            </p:cNvPr>
            <p:cNvSpPr/>
            <p:nvPr/>
          </p:nvSpPr>
          <p:spPr>
            <a:xfrm>
              <a:off x="-2312095" y="2265304"/>
              <a:ext cx="2487386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10">
                <a:defRPr/>
              </a:pPr>
              <a:r>
                <a:rPr lang="en-US" sz="6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</a:t>
              </a:r>
              <a:r>
                <a:rPr lang="vi-VN" sz="6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6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13,44</a:t>
              </a:r>
              <a:endParaRPr lang="vi-VN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6" name="Picture 45">
              <a:extLst>
                <a:ext uri="{FF2B5EF4-FFF2-40B4-BE49-F238E27FC236}">
                  <a16:creationId xmlns="" xmlns:a16="http://schemas.microsoft.com/office/drawing/2014/main" id="{B215FB51-700D-412C-896C-8DEB74DD4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7055A351-8018-43CC-AF85-72E9B10CD70C}"/>
              </a:ext>
            </a:extLst>
          </p:cNvPr>
          <p:cNvGrpSpPr/>
          <p:nvPr/>
        </p:nvGrpSpPr>
        <p:grpSpPr>
          <a:xfrm flipH="1">
            <a:off x="11734801" y="5169245"/>
            <a:ext cx="3316515" cy="1510959"/>
            <a:chOff x="-2312095" y="2265304"/>
            <a:chExt cx="2487386" cy="1133219"/>
          </a:xfrm>
        </p:grpSpPr>
        <p:sp>
          <p:nvSpPr>
            <p:cNvPr id="48" name="Speech Bubble: Rectangle with Corners Rounded 47">
              <a:extLst>
                <a:ext uri="{FF2B5EF4-FFF2-40B4-BE49-F238E27FC236}">
                  <a16:creationId xmlns="" xmlns:a16="http://schemas.microsoft.com/office/drawing/2014/main" id="{8759F8F5-EA73-4ECF-8396-C55219BE69C7}"/>
                </a:ext>
              </a:extLst>
            </p:cNvPr>
            <p:cNvSpPr/>
            <p:nvPr/>
          </p:nvSpPr>
          <p:spPr>
            <a:xfrm>
              <a:off x="-2312095" y="2265304"/>
              <a:ext cx="2487386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10">
                <a:defRPr/>
              </a:pPr>
              <a:r>
                <a:rPr lang="en-US" sz="67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</a:t>
              </a:r>
              <a:r>
                <a:rPr lang="vi-VN" sz="67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67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22,44</a:t>
              </a:r>
              <a:r>
                <a:rPr lang="vi-VN" sz="67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49" name="Picture 48">
              <a:extLst>
                <a:ext uri="{FF2B5EF4-FFF2-40B4-BE49-F238E27FC236}">
                  <a16:creationId xmlns="" xmlns:a16="http://schemas.microsoft.com/office/drawing/2014/main" id="{AFE27EEE-BB8A-44DE-B860-6F6B339BB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2452053" y="392655"/>
            <a:ext cx="1823571" cy="964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2" tIns="60956" rIns="121912" bIns="60956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5500" b="1" dirty="0">
                <a:latin typeface="UTM Neo Sans Intel" pitchFamily="18" charset="0"/>
                <a:cs typeface="Times New Roman" pitchFamily="18" charset="0"/>
              </a:rPr>
              <a:t>19,36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2312353" y="1057287"/>
            <a:ext cx="1998832" cy="964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2" tIns="60956" rIns="121912" bIns="60956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5500" b="1" dirty="0">
                <a:latin typeface="UTM Neo Sans Intel" pitchFamily="18" charset="0"/>
                <a:cs typeface="Times New Roman" pitchFamily="18" charset="0"/>
              </a:rPr>
              <a:t>   4,08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2509206" y="1923003"/>
            <a:ext cx="1615017" cy="0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2077405" y="824455"/>
            <a:ext cx="568419" cy="800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2" tIns="60956" rIns="121912" bIns="60956">
            <a:spAutoFit/>
          </a:bodyPr>
          <a:lstStyle/>
          <a:p>
            <a:pPr eaLnBrk="1" hangingPunct="1"/>
            <a:r>
              <a:rPr lang="en-US" altLang="en-US" sz="4400" b="1">
                <a:latin typeface="UTM Neo Sans Intel" pitchFamily="18" charset="0"/>
                <a:cs typeface="Times New Roman" pitchFamily="18" charset="0"/>
              </a:rPr>
              <a:t>+</a:t>
            </a:r>
            <a:endParaRPr lang="en-US" altLang="en-US" sz="4400"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03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284E-6 L 0.01024 -1.7284E-6 L 0.01024 0.33025 L 2.77778E-6 0.33025 L 2.77778E-6 -1.7284E-6 Z " pathEditMode="relative" rAng="0" ptsTypes="AAAAA">
                                      <p:cBhvr>
                                        <p:cTn id="6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8642E-6 L 0.53923 -3.08642E-6 L 0.53923 0.0179 L 4.72222E-6 0.0179 L 4.72222E-6 -3.08642E-6 Z " pathEditMode="relative" rAng="0" ptsTypes="AAAAA">
                                      <p:cBhvr>
                                        <p:cTn id="8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10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F8C6859D-5AE7-4E90-B283-952F281FDF3C}"/>
              </a:ext>
            </a:extLst>
          </p:cNvPr>
          <p:cNvGrpSpPr/>
          <p:nvPr/>
        </p:nvGrpSpPr>
        <p:grpSpPr>
          <a:xfrm>
            <a:off x="-1" y="-3"/>
            <a:ext cx="12280901" cy="6858003"/>
            <a:chOff x="-1" y="-2"/>
            <a:chExt cx="12280901" cy="6858002"/>
          </a:xfrm>
        </p:grpSpPr>
        <p:pic>
          <p:nvPicPr>
            <p:cNvPr id="5" name="图形 4">
              <a:extLst>
                <a:ext uri="{FF2B5EF4-FFF2-40B4-BE49-F238E27FC236}">
                  <a16:creationId xmlns:a16="http://schemas.microsoft.com/office/drawing/2014/main" xmlns="" id="{D76234C6-9280-416D-AA61-564536DB4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2667000" y="-2667000"/>
              <a:ext cx="6858000" cy="12192000"/>
            </a:xfrm>
            <a:prstGeom prst="rect">
              <a:avLst/>
            </a:prstGeom>
          </p:spPr>
        </p:pic>
        <p:pic>
          <p:nvPicPr>
            <p:cNvPr id="6" name="图形 5">
              <a:extLst>
                <a:ext uri="{FF2B5EF4-FFF2-40B4-BE49-F238E27FC236}">
                  <a16:creationId xmlns:a16="http://schemas.microsoft.com/office/drawing/2014/main" xmlns="" id="{591F61D9-DDE4-479A-9F04-9DE4CE865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1" y="-2"/>
              <a:ext cx="6858000" cy="6858000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xmlns="" id="{872806FE-A925-4CC4-8505-792C40E6E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422900" y="0"/>
              <a:ext cx="6858000" cy="6858000"/>
            </a:xfrm>
            <a:prstGeom prst="rect">
              <a:avLst/>
            </a:prstGeom>
          </p:spPr>
        </p:pic>
      </p:grpSp>
      <p:pic>
        <p:nvPicPr>
          <p:cNvPr id="12" name="图形 11">
            <a:extLst>
              <a:ext uri="{FF2B5EF4-FFF2-40B4-BE49-F238E27FC236}">
                <a16:creationId xmlns:a16="http://schemas.microsoft.com/office/drawing/2014/main" xmlns="" id="{AF446DEA-FDB6-4C86-A04F-D8E5D2EEA6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2231" y="268219"/>
            <a:ext cx="11595127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xmlns="" id="{FD37B3FD-991D-4B46-9B73-AA22F02CF9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" y="5850221"/>
            <a:ext cx="12192000" cy="1007779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xmlns="" id="{71A32361-7883-4F2C-AACF-71C7586261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64645" y="283950"/>
            <a:ext cx="440987" cy="463220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C4419B71-7C26-4977-BA84-99BE14C8707A}"/>
              </a:ext>
            </a:extLst>
          </p:cNvPr>
          <p:cNvSpPr/>
          <p:nvPr/>
        </p:nvSpPr>
        <p:spPr>
          <a:xfrm>
            <a:off x="974303" y="406447"/>
            <a:ext cx="8339031" cy="669415"/>
          </a:xfrm>
          <a:prstGeom prst="rect">
            <a:avLst/>
          </a:prstGeom>
        </p:spPr>
        <p:txBody>
          <a:bodyPr vert="horz" wrap="square" lIns="91436" tIns="45718" rIns="91436" bIns="45718">
            <a:spAutoFit/>
          </a:bodyPr>
          <a:lstStyle/>
          <a:p>
            <a:pPr>
              <a:lnSpc>
                <a:spcPts val="4500"/>
              </a:lnSpc>
            </a:pPr>
            <a:r>
              <a:rPr lang="en-US" altLang="zh-CN" sz="4800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en-US" altLang="zh-CN" sz="4800" b="1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Đặt</a:t>
            </a:r>
            <a:r>
              <a:rPr lang="en-US" altLang="zh-CN" sz="4800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4800" b="1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tính</a:t>
            </a:r>
            <a:r>
              <a:rPr lang="en-US" altLang="zh-CN" sz="4800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4800" b="1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rồi</a:t>
            </a:r>
            <a:r>
              <a:rPr lang="en-US" altLang="zh-CN" sz="4800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4800" b="1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tính</a:t>
            </a:r>
            <a:r>
              <a:rPr lang="en-US" altLang="zh-CN" sz="4800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endParaRPr lang="zh-CN" altLang="en-US" sz="4800" b="1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TextBox 4"/>
          <p:cNvSpPr txBox="1">
            <a:spLocks noChangeArrowheads="1"/>
          </p:cNvSpPr>
          <p:nvPr/>
        </p:nvSpPr>
        <p:spPr bwMode="auto">
          <a:xfrm>
            <a:off x="1359775" y="1691110"/>
            <a:ext cx="812800" cy="718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2" tIns="60956" rIns="121912" bIns="60956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3900" b="1" dirty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a)</a:t>
            </a:r>
          </a:p>
        </p:txBody>
      </p:sp>
      <p:sp>
        <p:nvSpPr>
          <p:cNvPr id="28" name="TextBox 9"/>
          <p:cNvSpPr txBox="1">
            <a:spLocks noChangeArrowheads="1"/>
          </p:cNvSpPr>
          <p:nvPr/>
        </p:nvSpPr>
        <p:spPr bwMode="auto">
          <a:xfrm>
            <a:off x="6413619" y="1608111"/>
            <a:ext cx="914400" cy="718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2" tIns="60956" rIns="121912" bIns="60956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3900" b="1" dirty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b)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2257241" y="1414314"/>
            <a:ext cx="2993763" cy="1046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2" tIns="60956" rIns="121912" bIns="60956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6000" b="1" dirty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  <a:cs typeface="Times New Roman" pitchFamily="18" charset="0"/>
              </a:rPr>
              <a:t>7,8 + 9,6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7194671" y="1391031"/>
            <a:ext cx="4147924" cy="1046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2" tIns="60956" rIns="121912" bIns="60956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6000" b="1" dirty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  <a:cs typeface="Times New Roman" pitchFamily="18" charset="0"/>
              </a:rPr>
              <a:t>34,82 + 9,75</a:t>
            </a:r>
          </a:p>
        </p:txBody>
      </p:sp>
    </p:spTree>
    <p:extLst>
      <p:ext uri="{BB962C8B-B14F-4D97-AF65-F5344CB8AC3E}">
        <p14:creationId xmlns:p14="http://schemas.microsoft.com/office/powerpoint/2010/main" val="2943510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F8C6859D-5AE7-4E90-B283-952F281FDF3C}"/>
              </a:ext>
            </a:extLst>
          </p:cNvPr>
          <p:cNvGrpSpPr/>
          <p:nvPr/>
        </p:nvGrpSpPr>
        <p:grpSpPr>
          <a:xfrm>
            <a:off x="-1" y="-3"/>
            <a:ext cx="12280901" cy="6858003"/>
            <a:chOff x="-1" y="-2"/>
            <a:chExt cx="12280901" cy="6858002"/>
          </a:xfrm>
        </p:grpSpPr>
        <p:pic>
          <p:nvPicPr>
            <p:cNvPr id="5" name="图形 4">
              <a:extLst>
                <a:ext uri="{FF2B5EF4-FFF2-40B4-BE49-F238E27FC236}">
                  <a16:creationId xmlns:a16="http://schemas.microsoft.com/office/drawing/2014/main" xmlns="" id="{D76234C6-9280-416D-AA61-564536DB4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2667000" y="-2667000"/>
              <a:ext cx="6858000" cy="12192000"/>
            </a:xfrm>
            <a:prstGeom prst="rect">
              <a:avLst/>
            </a:prstGeom>
          </p:spPr>
        </p:pic>
        <p:pic>
          <p:nvPicPr>
            <p:cNvPr id="6" name="图形 5">
              <a:extLst>
                <a:ext uri="{FF2B5EF4-FFF2-40B4-BE49-F238E27FC236}">
                  <a16:creationId xmlns:a16="http://schemas.microsoft.com/office/drawing/2014/main" xmlns="" id="{591F61D9-DDE4-479A-9F04-9DE4CE865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1" y="-2"/>
              <a:ext cx="6858000" cy="6858000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xmlns="" id="{872806FE-A925-4CC4-8505-792C40E6E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422900" y="0"/>
              <a:ext cx="6858000" cy="6858000"/>
            </a:xfrm>
            <a:prstGeom prst="rect">
              <a:avLst/>
            </a:prstGeom>
          </p:spPr>
        </p:pic>
      </p:grpSp>
      <p:pic>
        <p:nvPicPr>
          <p:cNvPr id="12" name="图形 11">
            <a:extLst>
              <a:ext uri="{FF2B5EF4-FFF2-40B4-BE49-F238E27FC236}">
                <a16:creationId xmlns:a16="http://schemas.microsoft.com/office/drawing/2014/main" xmlns="" id="{AF446DEA-FDB6-4C86-A04F-D8E5D2EEA6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2231" y="268219"/>
            <a:ext cx="11595127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xmlns="" id="{FD37B3FD-991D-4B46-9B73-AA22F02CF9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0635" y="5850221"/>
            <a:ext cx="12192000" cy="1007779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xmlns="" id="{71A32361-7883-4F2C-AACF-71C7586261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64645" y="283950"/>
            <a:ext cx="440987" cy="463220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C4419B71-7C26-4977-BA84-99BE14C8707A}"/>
              </a:ext>
            </a:extLst>
          </p:cNvPr>
          <p:cNvSpPr/>
          <p:nvPr/>
        </p:nvSpPr>
        <p:spPr>
          <a:xfrm>
            <a:off x="974301" y="480878"/>
            <a:ext cx="10317475" cy="1255044"/>
          </a:xfrm>
          <a:prstGeom prst="rect">
            <a:avLst/>
          </a:prstGeom>
        </p:spPr>
        <p:txBody>
          <a:bodyPr vert="horz" wrap="square" lIns="91436" tIns="45718" rIns="91436" bIns="45718">
            <a:spAutoFit/>
          </a:bodyPr>
          <a:lstStyle/>
          <a:p>
            <a:pPr>
              <a:lnSpc>
                <a:spcPts val="4500"/>
              </a:lnSpc>
            </a:pPr>
            <a:r>
              <a:rPr lang="en-US" altLang="zh-CN" sz="36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3. 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Nam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cân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nặng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32,6 kg.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Tiến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cân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nặng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hơn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Nam 4,8 kg.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Hỏi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Tiến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cân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nặng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bao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nhiêu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ki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-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lô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-gam?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511023" y="1072897"/>
            <a:ext cx="976999" cy="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4432473" y="1072897"/>
            <a:ext cx="1377777" cy="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7867650" y="1072897"/>
            <a:ext cx="1847850" cy="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1155421" y="1695824"/>
            <a:ext cx="1162477" cy="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3429001" y="1695824"/>
            <a:ext cx="6496049" cy="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1335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0" name="Google Shape;530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11070" y="128339"/>
            <a:ext cx="7671921" cy="6276255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Google Shape;531;p26"/>
          <p:cNvSpPr txBox="1"/>
          <p:nvPr/>
        </p:nvSpPr>
        <p:spPr>
          <a:xfrm>
            <a:off x="4748466" y="2513171"/>
            <a:ext cx="3641559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7200" b="1" kern="0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VẬN DỤNG</a:t>
            </a:r>
            <a:endParaRPr sz="7200" b="1" kern="0" dirty="0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32" name="Google Shape;532;p26" descr="e6a655ed09bc757151afabca7ab85c5c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426081">
            <a:off x="10377519" y="588145"/>
            <a:ext cx="1145712" cy="1495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p26" descr="d1ca708a87c9b39e9bdf39142e09b55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6544" y="-113283"/>
            <a:ext cx="2428875" cy="2428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0240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Giai cuu dai duong 2\Picture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2000" y1="12801" x2="30000" y2="36549"/>
                        <a14:foregroundMark x1="3714" y1="26902" x2="8286" y2="40631"/>
                        <a14:foregroundMark x1="17921" y1="15625" x2="31900" y2="17857"/>
                        <a14:foregroundMark x1="17921" y1="12054" x2="20789" y2="25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1" y="4726618"/>
            <a:ext cx="1546503" cy="124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Giai cuu dai duong 2\700_FO63651544_20d8d8a83358c7cd2f7a9ac1d485230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29714" y1="9076" x2="26714" y2="21656"/>
                        <a14:foregroundMark x1="19000" y1="9873" x2="34143" y2="168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23641" flipH="1">
            <a:off x="3613490" y="4059376"/>
            <a:ext cx="2808919" cy="2393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76200"/>
            <a:ext cx="8578850" cy="21367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3238691" y="267431"/>
            <a:ext cx="65274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4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5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5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5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5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5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5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5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03200" y="2949725"/>
            <a:ext cx="2641600" cy="1545481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lphaUcPeriod"/>
              <a:defRPr/>
            </a:pPr>
            <a:r>
              <a:rPr lang="en-US" sz="4000" dirty="0">
                <a:solidFill>
                  <a:srgbClr val="0033CC"/>
                </a:solidFill>
              </a:rPr>
              <a:t>24,56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dirty="0">
                <a:solidFill>
                  <a:srgbClr val="0033CC"/>
                </a:solidFill>
              </a:rPr>
              <a:t>          1,2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121050" y="2949726"/>
            <a:ext cx="2873351" cy="154548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dirty="0">
                <a:solidFill>
                  <a:srgbClr val="0033CC"/>
                </a:solidFill>
              </a:rPr>
              <a:t>B.     24,56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dirty="0">
                <a:solidFill>
                  <a:srgbClr val="0033CC"/>
                </a:solidFill>
              </a:rPr>
              <a:t>        1,2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76698" y="2965450"/>
            <a:ext cx="2765703" cy="1529756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dirty="0">
                <a:solidFill>
                  <a:srgbClr val="0033CC"/>
                </a:solidFill>
              </a:rPr>
              <a:t>C.     24,56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dirty="0">
                <a:solidFill>
                  <a:srgbClr val="0033CC"/>
                </a:solidFill>
              </a:rPr>
              <a:t>         1  ,   2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347200" y="2949725"/>
            <a:ext cx="2641600" cy="1478279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dirty="0">
                <a:solidFill>
                  <a:srgbClr val="0033CC"/>
                </a:solidFill>
              </a:rPr>
              <a:t>D.  24,56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dirty="0">
                <a:solidFill>
                  <a:srgbClr val="0033CC"/>
                </a:solidFill>
              </a:rPr>
              <a:t>        1,2</a:t>
            </a:r>
          </a:p>
        </p:txBody>
      </p:sp>
      <p:pic>
        <p:nvPicPr>
          <p:cNvPr id="2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6658" y="5054601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j0214098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=""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5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5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5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5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5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=""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5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=""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6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=""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7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7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7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7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7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76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180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0B66CA7C-F74C-45DB-A851-EEC49E509C79}"/>
              </a:ext>
            </a:extLst>
          </p:cNvPr>
          <p:cNvGrpSpPr/>
          <p:nvPr/>
        </p:nvGrpSpPr>
        <p:grpSpPr>
          <a:xfrm>
            <a:off x="409874" y="3609864"/>
            <a:ext cx="1579442" cy="657336"/>
            <a:chOff x="409874" y="3609864"/>
            <a:chExt cx="1579442" cy="657336"/>
          </a:xfrm>
        </p:grpSpPr>
        <p:cxnSp>
          <p:nvCxnSpPr>
            <p:cNvPr id="6" name="Straight Connector 5">
              <a:extLst>
                <a:ext uri="{FF2B5EF4-FFF2-40B4-BE49-F238E27FC236}">
                  <a16:creationId xmlns="" xmlns:a16="http://schemas.microsoft.com/office/drawing/2014/main" id="{B467D57F-DF89-48FA-93CF-9AE58E8347AC}"/>
                </a:ext>
              </a:extLst>
            </p:cNvPr>
            <p:cNvCxnSpPr/>
            <p:nvPr/>
          </p:nvCxnSpPr>
          <p:spPr>
            <a:xfrm>
              <a:off x="934767" y="4267200"/>
              <a:ext cx="1054549" cy="0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B1E02B2C-3E6D-40E7-826E-D143F1B4992B}"/>
                </a:ext>
              </a:extLst>
            </p:cNvPr>
            <p:cNvSpPr/>
            <p:nvPr/>
          </p:nvSpPr>
          <p:spPr>
            <a:xfrm>
              <a:off x="409874" y="3609864"/>
              <a:ext cx="740683" cy="45206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600" dirty="0">
                  <a:solidFill>
                    <a:srgbClr val="FF0000"/>
                  </a:solidFill>
                </a:rPr>
                <a:t>+</a:t>
              </a:r>
              <a:endParaRPr lang="en-US" sz="1800" dirty="0">
                <a:solidFill>
                  <a:srgbClr val="FF0000"/>
                </a:solidFill>
              </a:endParaRPr>
            </a:p>
          </p:txBody>
        </p:sp>
      </p:grpSp>
      <p:cxnSp>
        <p:nvCxnSpPr>
          <p:cNvPr id="83" name="Straight Connector 82">
            <a:extLst>
              <a:ext uri="{FF2B5EF4-FFF2-40B4-BE49-F238E27FC236}">
                <a16:creationId xmlns="" xmlns:a16="http://schemas.microsoft.com/office/drawing/2014/main" id="{2A602115-E6A4-4782-9278-B6773E56684C}"/>
              </a:ext>
            </a:extLst>
          </p:cNvPr>
          <p:cNvCxnSpPr/>
          <p:nvPr/>
        </p:nvCxnSpPr>
        <p:spPr>
          <a:xfrm>
            <a:off x="4020751" y="4297680"/>
            <a:ext cx="1054549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="" xmlns:a16="http://schemas.microsoft.com/office/drawing/2014/main" id="{83F3D274-F268-4318-B804-854D06E2151C}"/>
              </a:ext>
            </a:extLst>
          </p:cNvPr>
          <p:cNvSpPr/>
          <p:nvPr/>
        </p:nvSpPr>
        <p:spPr>
          <a:xfrm>
            <a:off x="3454294" y="3640344"/>
            <a:ext cx="740683" cy="452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>
                <a:solidFill>
                  <a:srgbClr val="FF0000"/>
                </a:solidFill>
              </a:rPr>
              <a:t>+</a:t>
            </a:r>
            <a:endParaRPr lang="en-US" sz="1800" dirty="0">
              <a:solidFill>
                <a:srgbClr val="FF0000"/>
              </a:solidFill>
            </a:endParaRPr>
          </a:p>
        </p:txBody>
      </p:sp>
      <p:cxnSp>
        <p:nvCxnSpPr>
          <p:cNvPr id="85" name="Straight Connector 84">
            <a:extLst>
              <a:ext uri="{FF2B5EF4-FFF2-40B4-BE49-F238E27FC236}">
                <a16:creationId xmlns="" xmlns:a16="http://schemas.microsoft.com/office/drawing/2014/main" id="{2C5DAFC1-51E0-4E63-B6B2-0B16D54ECCCA}"/>
              </a:ext>
            </a:extLst>
          </p:cNvPr>
          <p:cNvCxnSpPr/>
          <p:nvPr/>
        </p:nvCxnSpPr>
        <p:spPr>
          <a:xfrm>
            <a:off x="7529174" y="4349794"/>
            <a:ext cx="1054549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6" name="Rectangle 85">
            <a:extLst>
              <a:ext uri="{FF2B5EF4-FFF2-40B4-BE49-F238E27FC236}">
                <a16:creationId xmlns="" xmlns:a16="http://schemas.microsoft.com/office/drawing/2014/main" id="{8C67C34F-C42E-4ED2-973E-D8C56D8E0820}"/>
              </a:ext>
            </a:extLst>
          </p:cNvPr>
          <p:cNvSpPr/>
          <p:nvPr/>
        </p:nvSpPr>
        <p:spPr>
          <a:xfrm>
            <a:off x="6756631" y="3597208"/>
            <a:ext cx="740683" cy="452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>
                <a:solidFill>
                  <a:srgbClr val="FF0000"/>
                </a:solidFill>
              </a:rPr>
              <a:t>+</a:t>
            </a:r>
            <a:endParaRPr lang="en-US" sz="1800" dirty="0">
              <a:solidFill>
                <a:srgbClr val="FF0000"/>
              </a:solidFill>
            </a:endParaRPr>
          </a:p>
        </p:txBody>
      </p:sp>
      <p:cxnSp>
        <p:nvCxnSpPr>
          <p:cNvPr id="87" name="Straight Connector 86">
            <a:extLst>
              <a:ext uri="{FF2B5EF4-FFF2-40B4-BE49-F238E27FC236}">
                <a16:creationId xmlns="" xmlns:a16="http://schemas.microsoft.com/office/drawing/2014/main" id="{F25966C2-FAEF-49A2-99BA-B5D96D7BE9E7}"/>
              </a:ext>
            </a:extLst>
          </p:cNvPr>
          <p:cNvCxnSpPr/>
          <p:nvPr/>
        </p:nvCxnSpPr>
        <p:spPr>
          <a:xfrm>
            <a:off x="10248900" y="4272696"/>
            <a:ext cx="1054549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8" name="Rectangle 87">
            <a:extLst>
              <a:ext uri="{FF2B5EF4-FFF2-40B4-BE49-F238E27FC236}">
                <a16:creationId xmlns="" xmlns:a16="http://schemas.microsoft.com/office/drawing/2014/main" id="{AF62E8E1-0B9C-4101-AFA6-0464ED14A750}"/>
              </a:ext>
            </a:extLst>
          </p:cNvPr>
          <p:cNvSpPr/>
          <p:nvPr/>
        </p:nvSpPr>
        <p:spPr>
          <a:xfrm>
            <a:off x="9591612" y="3561444"/>
            <a:ext cx="740683" cy="452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dirty="0">
                <a:solidFill>
                  <a:srgbClr val="FF0000"/>
                </a:solidFill>
              </a:rPr>
              <a:t>+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544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474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9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93827E-7 L -0.13403 0.02438 " pathEditMode="relative" rAng="0" ptsTypes="AA">
                                      <p:cBhvr>
                                        <p:cTn id="95" dur="3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1" y="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4" grpId="0"/>
      <p:bldP spid="5" grpId="0" animBg="1"/>
      <p:bldP spid="5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84" grpId="0"/>
      <p:bldP spid="86" grpId="0"/>
      <p:bldP spid="88" grpId="0"/>
    </p:bldLst>
  </p:timing>
  <p:extLst mod="1">
    <p:ext uri="{E180D4A7-C9FB-4DFB-919C-405C955672EB}">
      <p14:showEvtLst xmlns:p14="http://schemas.microsoft.com/office/powerpoint/2010/main">
        <p14:triggerEvt type="onClick" time="17297" objId="48"/>
        <p14:playEvt time="34646" objId="13"/>
        <p14:triggerEvt type="onClick" time="34683" objId="17"/>
        <p14:stopEvt time="39390" objId="13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ài hát">
            <a:hlinkClick r:id="" action="ppaction://media"/>
            <a:extLst>
              <a:ext uri="{FF2B5EF4-FFF2-40B4-BE49-F238E27FC236}">
                <a16:creationId xmlns="" xmlns:a16="http://schemas.microsoft.com/office/drawing/2014/main" id="{04332AFA-D1BC-40A3-AA59-3976FEC6F8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5273" y="361950"/>
            <a:ext cx="10153171" cy="5805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3367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5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Giai cuu dai duong 2\476576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29" y="19050"/>
            <a:ext cx="12198729" cy="683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9858" y="5219701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Giai cuu dai duong 2\2a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432" b="98651" l="571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3886" flipH="1">
            <a:off x="28381" y="2462856"/>
            <a:ext cx="7069012" cy="460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Giai cuu dai duong 2\2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033" y="3797302"/>
            <a:ext cx="3310467" cy="230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76200"/>
            <a:ext cx="8026400" cy="18385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203200" y="2549676"/>
            <a:ext cx="26416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400" dirty="0">
                <a:solidFill>
                  <a:srgbClr val="0033CC"/>
                </a:solidFill>
              </a:rPr>
              <a:t>A. </a:t>
            </a:r>
            <a:r>
              <a:rPr lang="en-US" sz="5400" dirty="0" smtClean="0">
                <a:solidFill>
                  <a:srgbClr val="0033CC"/>
                </a:solidFill>
              </a:rPr>
              <a:t>2,37 </a:t>
            </a:r>
            <a:endParaRPr lang="en-US" sz="5400" dirty="0">
              <a:solidFill>
                <a:srgbClr val="0033CC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9245601" y="2549676"/>
            <a:ext cx="2873351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400" dirty="0">
                <a:solidFill>
                  <a:srgbClr val="0033CC"/>
                </a:solidFill>
              </a:rPr>
              <a:t>D. </a:t>
            </a:r>
            <a:r>
              <a:rPr lang="en-US" sz="5400" dirty="0" smtClean="0">
                <a:solidFill>
                  <a:srgbClr val="0033CC"/>
                </a:solidFill>
              </a:rPr>
              <a:t>46,2</a:t>
            </a:r>
            <a:endParaRPr lang="en-US" sz="5400" dirty="0">
              <a:solidFill>
                <a:srgbClr val="0033CC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197601" y="2565400"/>
            <a:ext cx="2765703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400" dirty="0">
                <a:solidFill>
                  <a:srgbClr val="0033CC"/>
                </a:solidFill>
              </a:rPr>
              <a:t>C. </a:t>
            </a:r>
            <a:r>
              <a:rPr lang="en-US" sz="5400" dirty="0" smtClean="0">
                <a:solidFill>
                  <a:srgbClr val="0033CC"/>
                </a:solidFill>
              </a:rPr>
              <a:t>23,7</a:t>
            </a:r>
            <a:endParaRPr lang="en-US" sz="5400" dirty="0">
              <a:solidFill>
                <a:srgbClr val="0033CC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3149600" y="2549676"/>
            <a:ext cx="27432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400" dirty="0" smtClean="0">
                <a:solidFill>
                  <a:srgbClr val="0033CC"/>
                </a:solidFill>
              </a:rPr>
              <a:t>B. 4,62</a:t>
            </a:r>
            <a:endParaRPr lang="en-US" sz="4400" dirty="0">
              <a:solidFill>
                <a:srgbClr val="0033CC"/>
              </a:solidFill>
            </a:endParaRPr>
          </a:p>
        </p:txBody>
      </p:sp>
      <p:pic>
        <p:nvPicPr>
          <p:cNvPr id="13" name="j0214098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28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9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0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2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=""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34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5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6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8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=""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40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1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2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3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4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=""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46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7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8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9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50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51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180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39B0959A-0F0F-4227-BA5B-798055422167}"/>
              </a:ext>
            </a:extLst>
          </p:cNvPr>
          <p:cNvSpPr txBox="1"/>
          <p:nvPr/>
        </p:nvSpPr>
        <p:spPr>
          <a:xfrm>
            <a:off x="3238691" y="991457"/>
            <a:ext cx="65274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54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B7CE3AB6-58D3-4851-B0C9-403A3CD7C65B}"/>
              </a:ext>
            </a:extLst>
          </p:cNvPr>
          <p:cNvSpPr txBox="1"/>
          <p:nvPr/>
        </p:nvSpPr>
        <p:spPr>
          <a:xfrm>
            <a:off x="3238691" y="401238"/>
            <a:ext cx="65274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2,5 + 2,12 = ?</a:t>
            </a:r>
            <a:endParaRPr lang="en-US" sz="80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="" xmlns:a16="http://schemas.microsoft.com/office/drawing/2014/main" id="{414D8C99-84B2-47DC-A52F-731CA0A298DB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20162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474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58025E-6 L -0.19028 0.07439 " pathEditMode="relative" rAng="0" ptsTypes="AA">
                                      <p:cBhvr>
                                        <p:cTn id="69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14" y="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 isNarration="1">
              <p:cMediaNode vol="80000" mute="1" showWhenStopped="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53" grpId="0"/>
      <p:bldP spid="54" grpId="0"/>
    </p:bldLst>
  </p:timing>
  <p:extLst mod="1">
    <p:ext uri="{E180D4A7-C9FB-4DFB-919C-405C955672EB}">
      <p14:showEvtLst xmlns:p14="http://schemas.microsoft.com/office/powerpoint/2010/main">
        <p14:triggerEvt type="onClick" time="38907" objId="16"/>
        <p14:playEvt time="102582" objId="13"/>
        <p14:triggerEvt type="onClick" time="102582" objId="24"/>
        <p14:stopEvt time="107324" objId="13"/>
      </p14:showEvtLst>
    </p:ext>
  </p:extLs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7832543" y="4330454"/>
            <a:ext cx="1553775" cy="1683775"/>
            <a:chOff x="7974265" y="3937882"/>
            <a:chExt cx="1674275" cy="193676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974265" y="3937882"/>
              <a:ext cx="1674275" cy="1936767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48677" y="4717478"/>
              <a:ext cx="700765" cy="628186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7550" y="4403385"/>
              <a:ext cx="700765" cy="62818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5403" y="4589878"/>
              <a:ext cx="700765" cy="62818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1077" y="4869878"/>
              <a:ext cx="700765" cy="628186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3552847" y="4308591"/>
            <a:ext cx="1112783" cy="1205887"/>
            <a:chOff x="3407044" y="3961843"/>
            <a:chExt cx="1199082" cy="138707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22721">
              <a:off x="3407044" y="3961843"/>
              <a:ext cx="1199082" cy="1387074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87029" y="4608301"/>
              <a:ext cx="350382" cy="31409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697915" y="4479585"/>
              <a:ext cx="530757" cy="475786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559604" y="4343864"/>
              <a:ext cx="530757" cy="475786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32161" y="4725817"/>
              <a:ext cx="379355" cy="340065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961" y="2332323"/>
            <a:ext cx="4531467" cy="472027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68CCCB1E-5D6D-4B1D-94ED-906BCD4A2D0C}"/>
              </a:ext>
            </a:extLst>
          </p:cNvPr>
          <p:cNvSpPr/>
          <p:nvPr/>
        </p:nvSpPr>
        <p:spPr>
          <a:xfrm>
            <a:off x="1044593" y="873336"/>
            <a:ext cx="10780825" cy="1620571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36" tIns="45718" rIns="91436" bIns="45718" rtlCol="0" anchor="ctr">
            <a:prstTxWarp prst="textPlain">
              <a:avLst/>
            </a:prstTxWarp>
          </a:bodyPr>
          <a:lstStyle/>
          <a:p>
            <a:pPr algn="ctr">
              <a:defRPr/>
            </a:pPr>
            <a:r>
              <a:rPr lang="en-US" sz="9600" b="1" kern="0" spc="51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ĐẦY GIỎ RỒI!!!</a:t>
            </a:r>
          </a:p>
          <a:p>
            <a:pPr algn="ctr">
              <a:defRPr/>
            </a:pPr>
            <a:r>
              <a:rPr lang="en-US" sz="9600" b="1" kern="0" spc="51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CảM ơn các bạn!</a:t>
            </a:r>
            <a:endParaRPr lang="en-US" sz="9600" b="1" kern="0" spc="51" dirty="0">
              <a:ln w="28575" cmpd="sng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iCiel Cadena" panose="0200050300000002000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" name="581c6ee138d9f">
            <a:hlinkClick r:id="" action="ppaction://media"/>
            <a:extLst>
              <a:ext uri="{FF2B5EF4-FFF2-40B4-BE49-F238E27FC236}">
                <a16:creationId xmlns:a16="http://schemas.microsoft.com/office/drawing/2014/main" xmlns="" id="{1D6055FF-8C49-406E-A62C-230215AF6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553495" y="3235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18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650"/>
                            </p:stCondLst>
                            <p:childTnLst>
                              <p:par>
                                <p:cTn id="26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27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4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5" dur="12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0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1" dur="12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650"/>
                            </p:stCondLst>
                            <p:childTnLst>
                              <p:par>
                                <p:cTn id="57" presetID="3" presetClass="mediacall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cmd type="call" cmd="stop">
                                      <p:cBhvr>
                                        <p:cTn id="58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3" grpId="0"/>
      <p:bldP spid="23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4" name="Google Shape;3044;p54"/>
          <p:cNvSpPr/>
          <p:nvPr/>
        </p:nvSpPr>
        <p:spPr>
          <a:xfrm>
            <a:off x="407717" y="1581759"/>
            <a:ext cx="10938941" cy="3650000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dist="85725" dir="288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45" name="Google Shape;3045;p54"/>
          <p:cNvSpPr txBox="1">
            <a:spLocks noGrp="1"/>
          </p:cNvSpPr>
          <p:nvPr>
            <p:ph type="title"/>
          </p:nvPr>
        </p:nvSpPr>
        <p:spPr>
          <a:xfrm>
            <a:off x="233938" y="1927103"/>
            <a:ext cx="11309201" cy="2673881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US" sz="4400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CÁC EM CHĂM NGOAN HỌC TỐT </a:t>
            </a:r>
            <a:r>
              <a:rPr lang="en-US" sz="44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sz="4400" b="1" i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047" name="Google Shape;3047;p54"/>
          <p:cNvGrpSpPr/>
          <p:nvPr/>
        </p:nvGrpSpPr>
        <p:grpSpPr>
          <a:xfrm>
            <a:off x="9398035" y="240153"/>
            <a:ext cx="2201067" cy="2050211"/>
            <a:chOff x="1348375" y="3827675"/>
            <a:chExt cx="838225" cy="780775"/>
          </a:xfrm>
        </p:grpSpPr>
        <p:sp>
          <p:nvSpPr>
            <p:cNvPr id="3048" name="Google Shape;3048;p54"/>
            <p:cNvSpPr/>
            <p:nvPr/>
          </p:nvSpPr>
          <p:spPr>
            <a:xfrm>
              <a:off x="1348375" y="3827675"/>
              <a:ext cx="838225" cy="780775"/>
            </a:xfrm>
            <a:custGeom>
              <a:avLst/>
              <a:gdLst/>
              <a:ahLst/>
              <a:cxnLst/>
              <a:rect l="l" t="t" r="r" b="b"/>
              <a:pathLst>
                <a:path w="33529" h="31231" extrusionOk="0">
                  <a:moveTo>
                    <a:pt x="20467" y="1"/>
                  </a:moveTo>
                  <a:cubicBezTo>
                    <a:pt x="20217" y="1"/>
                    <a:pt x="19991" y="108"/>
                    <a:pt x="19836" y="275"/>
                  </a:cubicBezTo>
                  <a:cubicBezTo>
                    <a:pt x="19205" y="596"/>
                    <a:pt x="18550" y="906"/>
                    <a:pt x="17907" y="1227"/>
                  </a:cubicBezTo>
                  <a:cubicBezTo>
                    <a:pt x="17574" y="1370"/>
                    <a:pt x="17264" y="1525"/>
                    <a:pt x="16943" y="1680"/>
                  </a:cubicBezTo>
                  <a:cubicBezTo>
                    <a:pt x="16764" y="1775"/>
                    <a:pt x="16610" y="1918"/>
                    <a:pt x="16538" y="2120"/>
                  </a:cubicBezTo>
                  <a:cubicBezTo>
                    <a:pt x="16467" y="2096"/>
                    <a:pt x="16407" y="2084"/>
                    <a:pt x="16324" y="2084"/>
                  </a:cubicBezTo>
                  <a:cubicBezTo>
                    <a:pt x="16193" y="2084"/>
                    <a:pt x="16062" y="2120"/>
                    <a:pt x="15943" y="2180"/>
                  </a:cubicBezTo>
                  <a:cubicBezTo>
                    <a:pt x="15645" y="2334"/>
                    <a:pt x="15359" y="2489"/>
                    <a:pt x="15097" y="2656"/>
                  </a:cubicBezTo>
                  <a:cubicBezTo>
                    <a:pt x="13407" y="3668"/>
                    <a:pt x="12145" y="4823"/>
                    <a:pt x="11359" y="6109"/>
                  </a:cubicBezTo>
                  <a:cubicBezTo>
                    <a:pt x="11287" y="6240"/>
                    <a:pt x="11240" y="6406"/>
                    <a:pt x="11240" y="6549"/>
                  </a:cubicBezTo>
                  <a:cubicBezTo>
                    <a:pt x="9763" y="7037"/>
                    <a:pt x="8501" y="7895"/>
                    <a:pt x="7323" y="9109"/>
                  </a:cubicBezTo>
                  <a:cubicBezTo>
                    <a:pt x="6525" y="9954"/>
                    <a:pt x="5811" y="10943"/>
                    <a:pt x="5191" y="12026"/>
                  </a:cubicBezTo>
                  <a:cubicBezTo>
                    <a:pt x="5072" y="11955"/>
                    <a:pt x="4930" y="11895"/>
                    <a:pt x="4763" y="11895"/>
                  </a:cubicBezTo>
                  <a:cubicBezTo>
                    <a:pt x="4394" y="11883"/>
                    <a:pt x="4037" y="11859"/>
                    <a:pt x="3679" y="11859"/>
                  </a:cubicBezTo>
                  <a:cubicBezTo>
                    <a:pt x="2977" y="11848"/>
                    <a:pt x="2251" y="11836"/>
                    <a:pt x="1536" y="11788"/>
                  </a:cubicBezTo>
                  <a:cubicBezTo>
                    <a:pt x="1429" y="11740"/>
                    <a:pt x="1322" y="11717"/>
                    <a:pt x="1203" y="11717"/>
                  </a:cubicBezTo>
                  <a:cubicBezTo>
                    <a:pt x="1072" y="11717"/>
                    <a:pt x="941" y="11740"/>
                    <a:pt x="822" y="11800"/>
                  </a:cubicBezTo>
                  <a:cubicBezTo>
                    <a:pt x="488" y="11967"/>
                    <a:pt x="310" y="12324"/>
                    <a:pt x="358" y="12669"/>
                  </a:cubicBezTo>
                  <a:cubicBezTo>
                    <a:pt x="36" y="14169"/>
                    <a:pt x="0" y="15693"/>
                    <a:pt x="12" y="17134"/>
                  </a:cubicBezTo>
                  <a:lnTo>
                    <a:pt x="12" y="17563"/>
                  </a:lnTo>
                  <a:cubicBezTo>
                    <a:pt x="12" y="17777"/>
                    <a:pt x="107" y="17967"/>
                    <a:pt x="238" y="18110"/>
                  </a:cubicBezTo>
                  <a:cubicBezTo>
                    <a:pt x="107" y="18265"/>
                    <a:pt x="36" y="18467"/>
                    <a:pt x="48" y="18682"/>
                  </a:cubicBezTo>
                  <a:cubicBezTo>
                    <a:pt x="119" y="20182"/>
                    <a:pt x="310" y="22123"/>
                    <a:pt x="1250" y="23873"/>
                  </a:cubicBezTo>
                  <a:cubicBezTo>
                    <a:pt x="1596" y="24516"/>
                    <a:pt x="1965" y="24992"/>
                    <a:pt x="2393" y="25361"/>
                  </a:cubicBezTo>
                  <a:cubicBezTo>
                    <a:pt x="2548" y="25492"/>
                    <a:pt x="2727" y="25552"/>
                    <a:pt x="2917" y="25552"/>
                  </a:cubicBezTo>
                  <a:cubicBezTo>
                    <a:pt x="2989" y="25552"/>
                    <a:pt x="3048" y="25540"/>
                    <a:pt x="3132" y="25528"/>
                  </a:cubicBezTo>
                  <a:cubicBezTo>
                    <a:pt x="3215" y="25492"/>
                    <a:pt x="3286" y="25468"/>
                    <a:pt x="3370" y="25421"/>
                  </a:cubicBezTo>
                  <a:cubicBezTo>
                    <a:pt x="3382" y="25540"/>
                    <a:pt x="3429" y="25647"/>
                    <a:pt x="3489" y="25754"/>
                  </a:cubicBezTo>
                  <a:cubicBezTo>
                    <a:pt x="3620" y="25945"/>
                    <a:pt x="3810" y="26075"/>
                    <a:pt x="4048" y="26111"/>
                  </a:cubicBezTo>
                  <a:cubicBezTo>
                    <a:pt x="4215" y="26123"/>
                    <a:pt x="4394" y="26135"/>
                    <a:pt x="4560" y="26135"/>
                  </a:cubicBezTo>
                  <a:cubicBezTo>
                    <a:pt x="5239" y="26135"/>
                    <a:pt x="5930" y="25945"/>
                    <a:pt x="6525" y="25587"/>
                  </a:cubicBezTo>
                  <a:cubicBezTo>
                    <a:pt x="6835" y="25849"/>
                    <a:pt x="7180" y="26135"/>
                    <a:pt x="7549" y="26385"/>
                  </a:cubicBezTo>
                  <a:cubicBezTo>
                    <a:pt x="7537" y="26397"/>
                    <a:pt x="7537" y="26421"/>
                    <a:pt x="7513" y="26433"/>
                  </a:cubicBezTo>
                  <a:cubicBezTo>
                    <a:pt x="7358" y="26623"/>
                    <a:pt x="7299" y="26897"/>
                    <a:pt x="7370" y="27147"/>
                  </a:cubicBezTo>
                  <a:cubicBezTo>
                    <a:pt x="7442" y="27397"/>
                    <a:pt x="7620" y="27611"/>
                    <a:pt x="7858" y="27695"/>
                  </a:cubicBezTo>
                  <a:cubicBezTo>
                    <a:pt x="8323" y="27873"/>
                    <a:pt x="8751" y="27969"/>
                    <a:pt x="9263" y="28052"/>
                  </a:cubicBezTo>
                  <a:cubicBezTo>
                    <a:pt x="9442" y="28088"/>
                    <a:pt x="9692" y="28135"/>
                    <a:pt x="9954" y="28135"/>
                  </a:cubicBezTo>
                  <a:cubicBezTo>
                    <a:pt x="10073" y="28135"/>
                    <a:pt x="10180" y="28135"/>
                    <a:pt x="10287" y="28111"/>
                  </a:cubicBezTo>
                  <a:cubicBezTo>
                    <a:pt x="10406" y="28100"/>
                    <a:pt x="10525" y="28076"/>
                    <a:pt x="10645" y="28040"/>
                  </a:cubicBezTo>
                  <a:cubicBezTo>
                    <a:pt x="11061" y="28207"/>
                    <a:pt x="11442" y="28350"/>
                    <a:pt x="11835" y="28481"/>
                  </a:cubicBezTo>
                  <a:cubicBezTo>
                    <a:pt x="11942" y="28802"/>
                    <a:pt x="12073" y="29100"/>
                    <a:pt x="12216" y="29374"/>
                  </a:cubicBezTo>
                  <a:cubicBezTo>
                    <a:pt x="12430" y="29766"/>
                    <a:pt x="12657" y="30112"/>
                    <a:pt x="12871" y="30457"/>
                  </a:cubicBezTo>
                  <a:cubicBezTo>
                    <a:pt x="12966" y="30588"/>
                    <a:pt x="13050" y="30707"/>
                    <a:pt x="13133" y="30838"/>
                  </a:cubicBezTo>
                  <a:cubicBezTo>
                    <a:pt x="13264" y="31064"/>
                    <a:pt x="13502" y="31207"/>
                    <a:pt x="13764" y="31231"/>
                  </a:cubicBezTo>
                  <a:lnTo>
                    <a:pt x="13812" y="31231"/>
                  </a:lnTo>
                  <a:cubicBezTo>
                    <a:pt x="14050" y="31231"/>
                    <a:pt x="14288" y="31124"/>
                    <a:pt x="14419" y="30969"/>
                  </a:cubicBezTo>
                  <a:cubicBezTo>
                    <a:pt x="14824" y="30481"/>
                    <a:pt x="15086" y="29838"/>
                    <a:pt x="15193" y="29171"/>
                  </a:cubicBezTo>
                  <a:lnTo>
                    <a:pt x="15383" y="29171"/>
                  </a:lnTo>
                  <a:cubicBezTo>
                    <a:pt x="15967" y="29171"/>
                    <a:pt x="16514" y="29112"/>
                    <a:pt x="17050" y="29004"/>
                  </a:cubicBezTo>
                  <a:cubicBezTo>
                    <a:pt x="18300" y="28742"/>
                    <a:pt x="19455" y="28195"/>
                    <a:pt x="20551" y="27635"/>
                  </a:cubicBezTo>
                  <a:cubicBezTo>
                    <a:pt x="21360" y="27254"/>
                    <a:pt x="22134" y="26861"/>
                    <a:pt x="22908" y="26611"/>
                  </a:cubicBezTo>
                  <a:lnTo>
                    <a:pt x="22908" y="26611"/>
                  </a:lnTo>
                  <a:lnTo>
                    <a:pt x="22872" y="26968"/>
                  </a:lnTo>
                  <a:cubicBezTo>
                    <a:pt x="22860" y="27207"/>
                    <a:pt x="22932" y="27433"/>
                    <a:pt x="23087" y="27611"/>
                  </a:cubicBezTo>
                  <a:cubicBezTo>
                    <a:pt x="23206" y="27754"/>
                    <a:pt x="23384" y="27850"/>
                    <a:pt x="23563" y="27873"/>
                  </a:cubicBezTo>
                  <a:lnTo>
                    <a:pt x="23694" y="27873"/>
                  </a:lnTo>
                  <a:cubicBezTo>
                    <a:pt x="23718" y="27873"/>
                    <a:pt x="23825" y="27897"/>
                    <a:pt x="23825" y="27897"/>
                  </a:cubicBezTo>
                  <a:lnTo>
                    <a:pt x="24063" y="27897"/>
                  </a:lnTo>
                  <a:cubicBezTo>
                    <a:pt x="24146" y="27921"/>
                    <a:pt x="24230" y="27933"/>
                    <a:pt x="24313" y="27933"/>
                  </a:cubicBezTo>
                  <a:lnTo>
                    <a:pt x="24372" y="27933"/>
                  </a:lnTo>
                  <a:cubicBezTo>
                    <a:pt x="24420" y="27933"/>
                    <a:pt x="24480" y="27933"/>
                    <a:pt x="24527" y="27921"/>
                  </a:cubicBezTo>
                  <a:cubicBezTo>
                    <a:pt x="24575" y="27933"/>
                    <a:pt x="24611" y="27933"/>
                    <a:pt x="24658" y="27933"/>
                  </a:cubicBezTo>
                  <a:lnTo>
                    <a:pt x="24718" y="27933"/>
                  </a:lnTo>
                  <a:cubicBezTo>
                    <a:pt x="24813" y="27933"/>
                    <a:pt x="24884" y="27921"/>
                    <a:pt x="24956" y="27897"/>
                  </a:cubicBezTo>
                  <a:lnTo>
                    <a:pt x="25075" y="27897"/>
                  </a:lnTo>
                  <a:cubicBezTo>
                    <a:pt x="25134" y="27909"/>
                    <a:pt x="25194" y="27909"/>
                    <a:pt x="25253" y="27909"/>
                  </a:cubicBezTo>
                  <a:cubicBezTo>
                    <a:pt x="25301" y="27909"/>
                    <a:pt x="25349" y="27897"/>
                    <a:pt x="25384" y="27897"/>
                  </a:cubicBezTo>
                  <a:cubicBezTo>
                    <a:pt x="25444" y="27897"/>
                    <a:pt x="25492" y="27873"/>
                    <a:pt x="25539" y="27861"/>
                  </a:cubicBezTo>
                  <a:lnTo>
                    <a:pt x="25718" y="27861"/>
                  </a:lnTo>
                  <a:cubicBezTo>
                    <a:pt x="25730" y="27861"/>
                    <a:pt x="25789" y="27861"/>
                    <a:pt x="25849" y="27850"/>
                  </a:cubicBezTo>
                  <a:cubicBezTo>
                    <a:pt x="25908" y="27850"/>
                    <a:pt x="25968" y="27838"/>
                    <a:pt x="26015" y="27802"/>
                  </a:cubicBezTo>
                  <a:cubicBezTo>
                    <a:pt x="26087" y="27802"/>
                    <a:pt x="26158" y="27790"/>
                    <a:pt x="26242" y="27778"/>
                  </a:cubicBezTo>
                  <a:lnTo>
                    <a:pt x="26277" y="27778"/>
                  </a:lnTo>
                  <a:cubicBezTo>
                    <a:pt x="26420" y="27754"/>
                    <a:pt x="26563" y="27730"/>
                    <a:pt x="26694" y="27695"/>
                  </a:cubicBezTo>
                  <a:cubicBezTo>
                    <a:pt x="26813" y="27683"/>
                    <a:pt x="26932" y="27659"/>
                    <a:pt x="27051" y="27623"/>
                  </a:cubicBezTo>
                  <a:cubicBezTo>
                    <a:pt x="27147" y="27611"/>
                    <a:pt x="27230" y="27599"/>
                    <a:pt x="27325" y="27564"/>
                  </a:cubicBezTo>
                  <a:cubicBezTo>
                    <a:pt x="27337" y="27552"/>
                    <a:pt x="27337" y="27552"/>
                    <a:pt x="27349" y="27552"/>
                  </a:cubicBezTo>
                  <a:lnTo>
                    <a:pt x="27528" y="27504"/>
                  </a:lnTo>
                  <a:cubicBezTo>
                    <a:pt x="27563" y="27492"/>
                    <a:pt x="27587" y="27492"/>
                    <a:pt x="27635" y="27480"/>
                  </a:cubicBezTo>
                  <a:cubicBezTo>
                    <a:pt x="27682" y="27457"/>
                    <a:pt x="27706" y="27457"/>
                    <a:pt x="27742" y="27445"/>
                  </a:cubicBezTo>
                  <a:lnTo>
                    <a:pt x="27754" y="27445"/>
                  </a:lnTo>
                  <a:cubicBezTo>
                    <a:pt x="27790" y="27433"/>
                    <a:pt x="27801" y="27433"/>
                    <a:pt x="27825" y="27421"/>
                  </a:cubicBezTo>
                  <a:lnTo>
                    <a:pt x="27861" y="27397"/>
                  </a:lnTo>
                  <a:cubicBezTo>
                    <a:pt x="27909" y="27385"/>
                    <a:pt x="27932" y="27373"/>
                    <a:pt x="27980" y="27361"/>
                  </a:cubicBezTo>
                  <a:cubicBezTo>
                    <a:pt x="28004" y="27361"/>
                    <a:pt x="28087" y="27326"/>
                    <a:pt x="28087" y="27326"/>
                  </a:cubicBezTo>
                  <a:cubicBezTo>
                    <a:pt x="28111" y="27314"/>
                    <a:pt x="28123" y="27314"/>
                    <a:pt x="28159" y="27302"/>
                  </a:cubicBezTo>
                  <a:cubicBezTo>
                    <a:pt x="28171" y="27278"/>
                    <a:pt x="28171" y="27278"/>
                    <a:pt x="28182" y="27278"/>
                  </a:cubicBezTo>
                  <a:cubicBezTo>
                    <a:pt x="28242" y="27266"/>
                    <a:pt x="28290" y="27242"/>
                    <a:pt x="28349" y="27218"/>
                  </a:cubicBezTo>
                  <a:lnTo>
                    <a:pt x="28409" y="27195"/>
                  </a:lnTo>
                  <a:cubicBezTo>
                    <a:pt x="28456" y="27183"/>
                    <a:pt x="28504" y="27159"/>
                    <a:pt x="28563" y="27135"/>
                  </a:cubicBezTo>
                  <a:cubicBezTo>
                    <a:pt x="28575" y="27135"/>
                    <a:pt x="28623" y="27099"/>
                    <a:pt x="28635" y="27099"/>
                  </a:cubicBezTo>
                  <a:cubicBezTo>
                    <a:pt x="28682" y="27088"/>
                    <a:pt x="28742" y="27064"/>
                    <a:pt x="28778" y="27040"/>
                  </a:cubicBezTo>
                  <a:lnTo>
                    <a:pt x="28861" y="27016"/>
                  </a:lnTo>
                  <a:lnTo>
                    <a:pt x="28944" y="26968"/>
                  </a:lnTo>
                  <a:lnTo>
                    <a:pt x="29040" y="26921"/>
                  </a:lnTo>
                  <a:cubicBezTo>
                    <a:pt x="29075" y="26909"/>
                    <a:pt x="29135" y="26885"/>
                    <a:pt x="29183" y="26849"/>
                  </a:cubicBezTo>
                  <a:cubicBezTo>
                    <a:pt x="29194" y="26849"/>
                    <a:pt x="29230" y="26837"/>
                    <a:pt x="29242" y="26826"/>
                  </a:cubicBezTo>
                  <a:cubicBezTo>
                    <a:pt x="29361" y="26766"/>
                    <a:pt x="29480" y="26707"/>
                    <a:pt x="29599" y="26623"/>
                  </a:cubicBezTo>
                  <a:cubicBezTo>
                    <a:pt x="29611" y="26611"/>
                    <a:pt x="29647" y="26599"/>
                    <a:pt x="29671" y="26587"/>
                  </a:cubicBezTo>
                  <a:cubicBezTo>
                    <a:pt x="29695" y="26587"/>
                    <a:pt x="29695" y="26564"/>
                    <a:pt x="29706" y="26564"/>
                  </a:cubicBezTo>
                  <a:cubicBezTo>
                    <a:pt x="29718" y="26552"/>
                    <a:pt x="29754" y="26540"/>
                    <a:pt x="29766" y="26528"/>
                  </a:cubicBezTo>
                  <a:cubicBezTo>
                    <a:pt x="29825" y="26492"/>
                    <a:pt x="29873" y="26445"/>
                    <a:pt x="29933" y="26421"/>
                  </a:cubicBezTo>
                  <a:cubicBezTo>
                    <a:pt x="29945" y="26409"/>
                    <a:pt x="30076" y="26314"/>
                    <a:pt x="30076" y="26314"/>
                  </a:cubicBezTo>
                  <a:cubicBezTo>
                    <a:pt x="30171" y="26254"/>
                    <a:pt x="30242" y="26195"/>
                    <a:pt x="30314" y="26135"/>
                  </a:cubicBezTo>
                  <a:cubicBezTo>
                    <a:pt x="30326" y="26123"/>
                    <a:pt x="30361" y="26111"/>
                    <a:pt x="30373" y="26087"/>
                  </a:cubicBezTo>
                  <a:lnTo>
                    <a:pt x="30409" y="26075"/>
                  </a:lnTo>
                  <a:cubicBezTo>
                    <a:pt x="30468" y="26028"/>
                    <a:pt x="30528" y="25992"/>
                    <a:pt x="30564" y="25945"/>
                  </a:cubicBezTo>
                  <a:cubicBezTo>
                    <a:pt x="30611" y="25897"/>
                    <a:pt x="30647" y="25873"/>
                    <a:pt x="30683" y="25837"/>
                  </a:cubicBezTo>
                  <a:lnTo>
                    <a:pt x="30730" y="25790"/>
                  </a:lnTo>
                  <a:lnTo>
                    <a:pt x="30778" y="25754"/>
                  </a:lnTo>
                  <a:lnTo>
                    <a:pt x="30790" y="25730"/>
                  </a:lnTo>
                  <a:cubicBezTo>
                    <a:pt x="30921" y="25611"/>
                    <a:pt x="31028" y="25516"/>
                    <a:pt x="31147" y="25397"/>
                  </a:cubicBezTo>
                  <a:lnTo>
                    <a:pt x="31183" y="25361"/>
                  </a:lnTo>
                  <a:lnTo>
                    <a:pt x="31219" y="25313"/>
                  </a:lnTo>
                  <a:lnTo>
                    <a:pt x="31314" y="25230"/>
                  </a:lnTo>
                  <a:cubicBezTo>
                    <a:pt x="31373" y="25171"/>
                    <a:pt x="31421" y="25123"/>
                    <a:pt x="31457" y="25063"/>
                  </a:cubicBezTo>
                  <a:lnTo>
                    <a:pt x="31480" y="25052"/>
                  </a:lnTo>
                  <a:cubicBezTo>
                    <a:pt x="31492" y="25052"/>
                    <a:pt x="31516" y="25004"/>
                    <a:pt x="31516" y="25004"/>
                  </a:cubicBezTo>
                  <a:cubicBezTo>
                    <a:pt x="31540" y="24992"/>
                    <a:pt x="31552" y="24956"/>
                    <a:pt x="31564" y="24944"/>
                  </a:cubicBezTo>
                  <a:cubicBezTo>
                    <a:pt x="31623" y="24873"/>
                    <a:pt x="31671" y="24813"/>
                    <a:pt x="31730" y="24742"/>
                  </a:cubicBezTo>
                  <a:cubicBezTo>
                    <a:pt x="31778" y="24694"/>
                    <a:pt x="31814" y="24635"/>
                    <a:pt x="31850" y="24587"/>
                  </a:cubicBezTo>
                  <a:cubicBezTo>
                    <a:pt x="31885" y="24540"/>
                    <a:pt x="31909" y="24516"/>
                    <a:pt x="31945" y="24468"/>
                  </a:cubicBezTo>
                  <a:lnTo>
                    <a:pt x="32028" y="24337"/>
                  </a:lnTo>
                  <a:lnTo>
                    <a:pt x="32040" y="24301"/>
                  </a:lnTo>
                  <a:cubicBezTo>
                    <a:pt x="32040" y="24290"/>
                    <a:pt x="32088" y="24218"/>
                    <a:pt x="32100" y="24206"/>
                  </a:cubicBezTo>
                  <a:cubicBezTo>
                    <a:pt x="32135" y="24159"/>
                    <a:pt x="32159" y="24099"/>
                    <a:pt x="32195" y="24051"/>
                  </a:cubicBezTo>
                  <a:lnTo>
                    <a:pt x="32254" y="23968"/>
                  </a:lnTo>
                  <a:lnTo>
                    <a:pt x="32302" y="23873"/>
                  </a:lnTo>
                  <a:cubicBezTo>
                    <a:pt x="32338" y="23789"/>
                    <a:pt x="32385" y="23694"/>
                    <a:pt x="32433" y="23623"/>
                  </a:cubicBezTo>
                  <a:cubicBezTo>
                    <a:pt x="32457" y="23575"/>
                    <a:pt x="32469" y="23528"/>
                    <a:pt x="32504" y="23492"/>
                  </a:cubicBezTo>
                  <a:cubicBezTo>
                    <a:pt x="32516" y="23444"/>
                    <a:pt x="32552" y="23408"/>
                    <a:pt x="32564" y="23373"/>
                  </a:cubicBezTo>
                  <a:lnTo>
                    <a:pt x="32576" y="23325"/>
                  </a:lnTo>
                  <a:cubicBezTo>
                    <a:pt x="32600" y="23313"/>
                    <a:pt x="32600" y="23278"/>
                    <a:pt x="32612" y="23266"/>
                  </a:cubicBezTo>
                  <a:cubicBezTo>
                    <a:pt x="32802" y="22897"/>
                    <a:pt x="32969" y="22480"/>
                    <a:pt x="33100" y="22039"/>
                  </a:cubicBezTo>
                  <a:lnTo>
                    <a:pt x="33112" y="22004"/>
                  </a:lnTo>
                  <a:cubicBezTo>
                    <a:pt x="33135" y="21908"/>
                    <a:pt x="33159" y="21825"/>
                    <a:pt x="33195" y="21730"/>
                  </a:cubicBezTo>
                  <a:cubicBezTo>
                    <a:pt x="33207" y="21658"/>
                    <a:pt x="33231" y="21587"/>
                    <a:pt x="33243" y="21503"/>
                  </a:cubicBezTo>
                  <a:cubicBezTo>
                    <a:pt x="33266" y="21492"/>
                    <a:pt x="33266" y="21492"/>
                    <a:pt x="33266" y="21480"/>
                  </a:cubicBezTo>
                  <a:cubicBezTo>
                    <a:pt x="33302" y="21325"/>
                    <a:pt x="33338" y="21170"/>
                    <a:pt x="33385" y="20992"/>
                  </a:cubicBezTo>
                  <a:cubicBezTo>
                    <a:pt x="33445" y="20730"/>
                    <a:pt x="33481" y="20480"/>
                    <a:pt x="33516" y="20241"/>
                  </a:cubicBezTo>
                  <a:cubicBezTo>
                    <a:pt x="33528" y="20194"/>
                    <a:pt x="33528" y="20170"/>
                    <a:pt x="33528" y="20122"/>
                  </a:cubicBezTo>
                  <a:cubicBezTo>
                    <a:pt x="33528" y="19753"/>
                    <a:pt x="33290" y="19444"/>
                    <a:pt x="32933" y="19337"/>
                  </a:cubicBezTo>
                  <a:cubicBezTo>
                    <a:pt x="33076" y="18551"/>
                    <a:pt x="33100" y="17741"/>
                    <a:pt x="33040" y="16943"/>
                  </a:cubicBezTo>
                  <a:lnTo>
                    <a:pt x="33040" y="16860"/>
                  </a:lnTo>
                  <a:cubicBezTo>
                    <a:pt x="33350" y="16348"/>
                    <a:pt x="33457" y="15717"/>
                    <a:pt x="33338" y="15122"/>
                  </a:cubicBezTo>
                  <a:lnTo>
                    <a:pt x="33278" y="14860"/>
                  </a:lnTo>
                  <a:cubicBezTo>
                    <a:pt x="33135" y="14122"/>
                    <a:pt x="32671" y="13514"/>
                    <a:pt x="32028" y="13169"/>
                  </a:cubicBezTo>
                  <a:cubicBezTo>
                    <a:pt x="31671" y="12419"/>
                    <a:pt x="31242" y="11705"/>
                    <a:pt x="30718" y="11014"/>
                  </a:cubicBezTo>
                  <a:cubicBezTo>
                    <a:pt x="30992" y="10133"/>
                    <a:pt x="30754" y="9181"/>
                    <a:pt x="30076" y="8550"/>
                  </a:cubicBezTo>
                  <a:lnTo>
                    <a:pt x="29885" y="8347"/>
                  </a:lnTo>
                  <a:cubicBezTo>
                    <a:pt x="29421" y="7907"/>
                    <a:pt x="28813" y="7657"/>
                    <a:pt x="28171" y="7657"/>
                  </a:cubicBezTo>
                  <a:cubicBezTo>
                    <a:pt x="27849" y="7657"/>
                    <a:pt x="27504" y="7716"/>
                    <a:pt x="27206" y="7847"/>
                  </a:cubicBezTo>
                  <a:cubicBezTo>
                    <a:pt x="26301" y="7299"/>
                    <a:pt x="25301" y="6835"/>
                    <a:pt x="24241" y="6478"/>
                  </a:cubicBezTo>
                  <a:cubicBezTo>
                    <a:pt x="24170" y="6311"/>
                    <a:pt x="24110" y="6133"/>
                    <a:pt x="24039" y="5954"/>
                  </a:cubicBezTo>
                  <a:cubicBezTo>
                    <a:pt x="23968" y="5763"/>
                    <a:pt x="23813" y="5609"/>
                    <a:pt x="23634" y="5525"/>
                  </a:cubicBezTo>
                  <a:cubicBezTo>
                    <a:pt x="23694" y="5335"/>
                    <a:pt x="23694" y="5121"/>
                    <a:pt x="23610" y="4930"/>
                  </a:cubicBezTo>
                  <a:lnTo>
                    <a:pt x="23432" y="4525"/>
                  </a:lnTo>
                  <a:cubicBezTo>
                    <a:pt x="22848" y="3227"/>
                    <a:pt x="22205" y="1846"/>
                    <a:pt x="21289" y="608"/>
                  </a:cubicBezTo>
                  <a:cubicBezTo>
                    <a:pt x="21253" y="489"/>
                    <a:pt x="21193" y="370"/>
                    <a:pt x="21110" y="287"/>
                  </a:cubicBezTo>
                  <a:cubicBezTo>
                    <a:pt x="20943" y="108"/>
                    <a:pt x="20729" y="13"/>
                    <a:pt x="205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420000" algn="bl" rotWithShape="0">
                <a:srgbClr val="000000">
                  <a:alpha val="1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9" name="Google Shape;3049;p54"/>
            <p:cNvSpPr/>
            <p:nvPr/>
          </p:nvSpPr>
          <p:spPr>
            <a:xfrm>
              <a:off x="1454325" y="3986325"/>
              <a:ext cx="707850" cy="548975"/>
            </a:xfrm>
            <a:custGeom>
              <a:avLst/>
              <a:gdLst/>
              <a:ahLst/>
              <a:cxnLst/>
              <a:rect l="l" t="t" r="r" b="b"/>
              <a:pathLst>
                <a:path w="28314" h="21959" extrusionOk="0">
                  <a:moveTo>
                    <a:pt x="14412" y="0"/>
                  </a:moveTo>
                  <a:cubicBezTo>
                    <a:pt x="12515" y="0"/>
                    <a:pt x="10637" y="258"/>
                    <a:pt x="8752" y="596"/>
                  </a:cubicBezTo>
                  <a:cubicBezTo>
                    <a:pt x="6776" y="953"/>
                    <a:pt x="5180" y="1811"/>
                    <a:pt x="3740" y="3311"/>
                  </a:cubicBezTo>
                  <a:cubicBezTo>
                    <a:pt x="2954" y="4168"/>
                    <a:pt x="2263" y="5132"/>
                    <a:pt x="1704" y="6168"/>
                  </a:cubicBezTo>
                  <a:cubicBezTo>
                    <a:pt x="811" y="7811"/>
                    <a:pt x="215" y="9621"/>
                    <a:pt x="108" y="11514"/>
                  </a:cubicBezTo>
                  <a:cubicBezTo>
                    <a:pt x="1" y="13395"/>
                    <a:pt x="418" y="15324"/>
                    <a:pt x="1418" y="16884"/>
                  </a:cubicBezTo>
                  <a:cubicBezTo>
                    <a:pt x="2597" y="18717"/>
                    <a:pt x="4490" y="19920"/>
                    <a:pt x="6407" y="20777"/>
                  </a:cubicBezTo>
                  <a:cubicBezTo>
                    <a:pt x="7932" y="21462"/>
                    <a:pt x="9584" y="21958"/>
                    <a:pt x="11233" y="21958"/>
                  </a:cubicBezTo>
                  <a:cubicBezTo>
                    <a:pt x="11733" y="21958"/>
                    <a:pt x="12233" y="21913"/>
                    <a:pt x="12729" y="21813"/>
                  </a:cubicBezTo>
                  <a:cubicBezTo>
                    <a:pt x="15289" y="21277"/>
                    <a:pt x="17479" y="19301"/>
                    <a:pt x="20087" y="19110"/>
                  </a:cubicBezTo>
                  <a:cubicBezTo>
                    <a:pt x="20264" y="19098"/>
                    <a:pt x="20444" y="19094"/>
                    <a:pt x="20624" y="19094"/>
                  </a:cubicBezTo>
                  <a:cubicBezTo>
                    <a:pt x="20995" y="19094"/>
                    <a:pt x="21370" y="19112"/>
                    <a:pt x="21741" y="19112"/>
                  </a:cubicBezTo>
                  <a:cubicBezTo>
                    <a:pt x="22059" y="19112"/>
                    <a:pt x="22374" y="19099"/>
                    <a:pt x="22682" y="19051"/>
                  </a:cubicBezTo>
                  <a:cubicBezTo>
                    <a:pt x="23421" y="18932"/>
                    <a:pt x="24111" y="18610"/>
                    <a:pt x="24742" y="18182"/>
                  </a:cubicBezTo>
                  <a:cubicBezTo>
                    <a:pt x="27076" y="16586"/>
                    <a:pt x="28314" y="13514"/>
                    <a:pt x="28076" y="10597"/>
                  </a:cubicBezTo>
                  <a:cubicBezTo>
                    <a:pt x="27838" y="7680"/>
                    <a:pt x="26242" y="4966"/>
                    <a:pt x="24052" y="3168"/>
                  </a:cubicBezTo>
                  <a:cubicBezTo>
                    <a:pt x="21873" y="1370"/>
                    <a:pt x="19110" y="394"/>
                    <a:pt x="16348" y="96"/>
                  </a:cubicBezTo>
                  <a:cubicBezTo>
                    <a:pt x="15700" y="30"/>
                    <a:pt x="15055" y="0"/>
                    <a:pt x="144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0" name="Google Shape;3050;p54"/>
            <p:cNvSpPr/>
            <p:nvPr/>
          </p:nvSpPr>
          <p:spPr>
            <a:xfrm>
              <a:off x="1628175" y="3848225"/>
              <a:ext cx="331300" cy="331275"/>
            </a:xfrm>
            <a:custGeom>
              <a:avLst/>
              <a:gdLst/>
              <a:ahLst/>
              <a:cxnLst/>
              <a:rect l="l" t="t" r="r" b="b"/>
              <a:pathLst>
                <a:path w="13252" h="13251" extrusionOk="0">
                  <a:moveTo>
                    <a:pt x="9335" y="0"/>
                  </a:moveTo>
                  <a:cubicBezTo>
                    <a:pt x="8311" y="560"/>
                    <a:pt x="7239" y="1036"/>
                    <a:pt x="6180" y="1560"/>
                  </a:cubicBezTo>
                  <a:cubicBezTo>
                    <a:pt x="6358" y="1822"/>
                    <a:pt x="6501" y="2120"/>
                    <a:pt x="6644" y="2322"/>
                  </a:cubicBezTo>
                  <a:cubicBezTo>
                    <a:pt x="6822" y="2596"/>
                    <a:pt x="7013" y="2882"/>
                    <a:pt x="7120" y="3191"/>
                  </a:cubicBezTo>
                  <a:cubicBezTo>
                    <a:pt x="7192" y="3417"/>
                    <a:pt x="7203" y="3715"/>
                    <a:pt x="7001" y="3822"/>
                  </a:cubicBezTo>
                  <a:cubicBezTo>
                    <a:pt x="6957" y="3840"/>
                    <a:pt x="6913" y="3848"/>
                    <a:pt x="6870" y="3848"/>
                  </a:cubicBezTo>
                  <a:cubicBezTo>
                    <a:pt x="6713" y="3848"/>
                    <a:pt x="6560" y="3744"/>
                    <a:pt x="6430" y="3632"/>
                  </a:cubicBezTo>
                  <a:cubicBezTo>
                    <a:pt x="5941" y="3167"/>
                    <a:pt x="5537" y="2632"/>
                    <a:pt x="5191" y="2048"/>
                  </a:cubicBezTo>
                  <a:cubicBezTo>
                    <a:pt x="4929" y="2203"/>
                    <a:pt x="4644" y="2346"/>
                    <a:pt x="4382" y="2513"/>
                  </a:cubicBezTo>
                  <a:cubicBezTo>
                    <a:pt x="3048" y="3322"/>
                    <a:pt x="1774" y="4358"/>
                    <a:pt x="953" y="5703"/>
                  </a:cubicBezTo>
                  <a:cubicBezTo>
                    <a:pt x="1084" y="5715"/>
                    <a:pt x="1203" y="5727"/>
                    <a:pt x="1310" y="5763"/>
                  </a:cubicBezTo>
                  <a:cubicBezTo>
                    <a:pt x="1488" y="5799"/>
                    <a:pt x="1667" y="5882"/>
                    <a:pt x="1798" y="6025"/>
                  </a:cubicBezTo>
                  <a:cubicBezTo>
                    <a:pt x="1917" y="6156"/>
                    <a:pt x="1977" y="6382"/>
                    <a:pt x="1893" y="6549"/>
                  </a:cubicBezTo>
                  <a:cubicBezTo>
                    <a:pt x="1846" y="6632"/>
                    <a:pt x="1762" y="6715"/>
                    <a:pt x="1655" y="6775"/>
                  </a:cubicBezTo>
                  <a:cubicBezTo>
                    <a:pt x="1454" y="6892"/>
                    <a:pt x="1215" y="6952"/>
                    <a:pt x="977" y="6952"/>
                  </a:cubicBezTo>
                  <a:cubicBezTo>
                    <a:pt x="777" y="6952"/>
                    <a:pt x="579" y="6910"/>
                    <a:pt x="405" y="6823"/>
                  </a:cubicBezTo>
                  <a:lnTo>
                    <a:pt x="405" y="6823"/>
                  </a:lnTo>
                  <a:cubicBezTo>
                    <a:pt x="60" y="7787"/>
                    <a:pt x="0" y="8882"/>
                    <a:pt x="524" y="9752"/>
                  </a:cubicBezTo>
                  <a:cubicBezTo>
                    <a:pt x="1131" y="10764"/>
                    <a:pt x="2334" y="11216"/>
                    <a:pt x="3489" y="11490"/>
                  </a:cubicBezTo>
                  <a:cubicBezTo>
                    <a:pt x="4060" y="11619"/>
                    <a:pt x="4652" y="11719"/>
                    <a:pt x="5236" y="11719"/>
                  </a:cubicBezTo>
                  <a:cubicBezTo>
                    <a:pt x="5296" y="11719"/>
                    <a:pt x="5357" y="11718"/>
                    <a:pt x="5418" y="11716"/>
                  </a:cubicBezTo>
                  <a:cubicBezTo>
                    <a:pt x="6025" y="11680"/>
                    <a:pt x="6596" y="11621"/>
                    <a:pt x="7144" y="11359"/>
                  </a:cubicBezTo>
                  <a:cubicBezTo>
                    <a:pt x="7739" y="12252"/>
                    <a:pt x="8632" y="12966"/>
                    <a:pt x="9680" y="13181"/>
                  </a:cubicBezTo>
                  <a:cubicBezTo>
                    <a:pt x="9891" y="13228"/>
                    <a:pt x="10108" y="13251"/>
                    <a:pt x="10325" y="13251"/>
                  </a:cubicBezTo>
                  <a:cubicBezTo>
                    <a:pt x="10879" y="13251"/>
                    <a:pt x="11433" y="13099"/>
                    <a:pt x="11895" y="12800"/>
                  </a:cubicBezTo>
                  <a:cubicBezTo>
                    <a:pt x="11847" y="12740"/>
                    <a:pt x="11799" y="12681"/>
                    <a:pt x="11775" y="12621"/>
                  </a:cubicBezTo>
                  <a:cubicBezTo>
                    <a:pt x="11704" y="12466"/>
                    <a:pt x="11680" y="12311"/>
                    <a:pt x="11668" y="12145"/>
                  </a:cubicBezTo>
                  <a:cubicBezTo>
                    <a:pt x="11668" y="11919"/>
                    <a:pt x="11716" y="11680"/>
                    <a:pt x="11895" y="11549"/>
                  </a:cubicBezTo>
                  <a:cubicBezTo>
                    <a:pt x="11971" y="11491"/>
                    <a:pt x="12062" y="11466"/>
                    <a:pt x="12156" y="11466"/>
                  </a:cubicBezTo>
                  <a:cubicBezTo>
                    <a:pt x="12310" y="11466"/>
                    <a:pt x="12476" y="11532"/>
                    <a:pt x="12609" y="11621"/>
                  </a:cubicBezTo>
                  <a:cubicBezTo>
                    <a:pt x="12668" y="11668"/>
                    <a:pt x="12728" y="11716"/>
                    <a:pt x="12788" y="11776"/>
                  </a:cubicBezTo>
                  <a:cubicBezTo>
                    <a:pt x="13014" y="11311"/>
                    <a:pt x="13097" y="10776"/>
                    <a:pt x="13145" y="10252"/>
                  </a:cubicBezTo>
                  <a:cubicBezTo>
                    <a:pt x="13252" y="8585"/>
                    <a:pt x="12776" y="6942"/>
                    <a:pt x="12145" y="5382"/>
                  </a:cubicBezTo>
                  <a:cubicBezTo>
                    <a:pt x="11868" y="5453"/>
                    <a:pt x="11558" y="5486"/>
                    <a:pt x="11308" y="5486"/>
                  </a:cubicBezTo>
                  <a:cubicBezTo>
                    <a:pt x="11137" y="5486"/>
                    <a:pt x="10993" y="5470"/>
                    <a:pt x="10906" y="5442"/>
                  </a:cubicBezTo>
                  <a:cubicBezTo>
                    <a:pt x="10787" y="5418"/>
                    <a:pt x="10668" y="5358"/>
                    <a:pt x="10585" y="5263"/>
                  </a:cubicBezTo>
                  <a:cubicBezTo>
                    <a:pt x="10490" y="5180"/>
                    <a:pt x="10430" y="5061"/>
                    <a:pt x="10466" y="4941"/>
                  </a:cubicBezTo>
                  <a:cubicBezTo>
                    <a:pt x="10490" y="4775"/>
                    <a:pt x="10656" y="4668"/>
                    <a:pt x="10811" y="4608"/>
                  </a:cubicBezTo>
                  <a:cubicBezTo>
                    <a:pt x="10990" y="4537"/>
                    <a:pt x="11347" y="4429"/>
                    <a:pt x="11728" y="4370"/>
                  </a:cubicBezTo>
                  <a:lnTo>
                    <a:pt x="11549" y="3965"/>
                  </a:lnTo>
                  <a:cubicBezTo>
                    <a:pt x="10930" y="2584"/>
                    <a:pt x="10275" y="1191"/>
                    <a:pt x="93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1" name="Google Shape;3051;p54"/>
            <p:cNvSpPr/>
            <p:nvPr/>
          </p:nvSpPr>
          <p:spPr>
            <a:xfrm>
              <a:off x="1804075" y="3847325"/>
              <a:ext cx="58975" cy="285475"/>
            </a:xfrm>
            <a:custGeom>
              <a:avLst/>
              <a:gdLst/>
              <a:ahLst/>
              <a:cxnLst/>
              <a:rect l="l" t="t" r="r" b="b"/>
              <a:pathLst>
                <a:path w="2359" h="11419" extrusionOk="0">
                  <a:moveTo>
                    <a:pt x="2323" y="1"/>
                  </a:moveTo>
                  <a:cubicBezTo>
                    <a:pt x="2311" y="1"/>
                    <a:pt x="2299" y="24"/>
                    <a:pt x="2299" y="36"/>
                  </a:cubicBezTo>
                  <a:cubicBezTo>
                    <a:pt x="2108" y="3918"/>
                    <a:pt x="1334" y="7728"/>
                    <a:pt x="1" y="11395"/>
                  </a:cubicBezTo>
                  <a:cubicBezTo>
                    <a:pt x="1" y="11395"/>
                    <a:pt x="1" y="11419"/>
                    <a:pt x="37" y="11419"/>
                  </a:cubicBezTo>
                  <a:cubicBezTo>
                    <a:pt x="37" y="11419"/>
                    <a:pt x="42" y="11413"/>
                    <a:pt x="49" y="11413"/>
                  </a:cubicBezTo>
                  <a:cubicBezTo>
                    <a:pt x="52" y="11413"/>
                    <a:pt x="56" y="11415"/>
                    <a:pt x="60" y="11419"/>
                  </a:cubicBezTo>
                  <a:cubicBezTo>
                    <a:pt x="1394" y="7764"/>
                    <a:pt x="2168" y="3918"/>
                    <a:pt x="2358" y="36"/>
                  </a:cubicBezTo>
                  <a:cubicBezTo>
                    <a:pt x="2358" y="24"/>
                    <a:pt x="2346" y="1"/>
                    <a:pt x="2323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2" name="Google Shape;3052;p54"/>
            <p:cNvSpPr/>
            <p:nvPr/>
          </p:nvSpPr>
          <p:spPr>
            <a:xfrm>
              <a:off x="1852900" y="4029575"/>
              <a:ext cx="59550" cy="60975"/>
            </a:xfrm>
            <a:custGeom>
              <a:avLst/>
              <a:gdLst/>
              <a:ahLst/>
              <a:cxnLst/>
              <a:rect l="l" t="t" r="r" b="b"/>
              <a:pathLst>
                <a:path w="2382" h="2439" extrusionOk="0">
                  <a:moveTo>
                    <a:pt x="429" y="69"/>
                  </a:moveTo>
                  <a:cubicBezTo>
                    <a:pt x="881" y="69"/>
                    <a:pt x="1620" y="676"/>
                    <a:pt x="1822" y="890"/>
                  </a:cubicBezTo>
                  <a:cubicBezTo>
                    <a:pt x="2060" y="1140"/>
                    <a:pt x="2203" y="1390"/>
                    <a:pt x="2263" y="1628"/>
                  </a:cubicBezTo>
                  <a:cubicBezTo>
                    <a:pt x="2310" y="1807"/>
                    <a:pt x="2310" y="1962"/>
                    <a:pt x="2263" y="2093"/>
                  </a:cubicBezTo>
                  <a:cubicBezTo>
                    <a:pt x="2203" y="2259"/>
                    <a:pt x="2072" y="2355"/>
                    <a:pt x="1941" y="2379"/>
                  </a:cubicBezTo>
                  <a:cubicBezTo>
                    <a:pt x="1929" y="2380"/>
                    <a:pt x="1916" y="2380"/>
                    <a:pt x="1904" y="2380"/>
                  </a:cubicBezTo>
                  <a:cubicBezTo>
                    <a:pt x="1797" y="2380"/>
                    <a:pt x="1692" y="2337"/>
                    <a:pt x="1596" y="2283"/>
                  </a:cubicBezTo>
                  <a:cubicBezTo>
                    <a:pt x="1227" y="2093"/>
                    <a:pt x="881" y="1807"/>
                    <a:pt x="608" y="1486"/>
                  </a:cubicBezTo>
                  <a:cubicBezTo>
                    <a:pt x="429" y="1271"/>
                    <a:pt x="24" y="795"/>
                    <a:pt x="72" y="438"/>
                  </a:cubicBezTo>
                  <a:cubicBezTo>
                    <a:pt x="108" y="247"/>
                    <a:pt x="179" y="128"/>
                    <a:pt x="310" y="81"/>
                  </a:cubicBezTo>
                  <a:cubicBezTo>
                    <a:pt x="358" y="69"/>
                    <a:pt x="393" y="69"/>
                    <a:pt x="429" y="69"/>
                  </a:cubicBezTo>
                  <a:close/>
                  <a:moveTo>
                    <a:pt x="450" y="0"/>
                  </a:moveTo>
                  <a:cubicBezTo>
                    <a:pt x="400" y="0"/>
                    <a:pt x="353" y="7"/>
                    <a:pt x="310" y="21"/>
                  </a:cubicBezTo>
                  <a:cubicBezTo>
                    <a:pt x="167" y="69"/>
                    <a:pt x="72" y="200"/>
                    <a:pt x="48" y="426"/>
                  </a:cubicBezTo>
                  <a:cubicBezTo>
                    <a:pt x="0" y="747"/>
                    <a:pt x="310" y="1176"/>
                    <a:pt x="584" y="1509"/>
                  </a:cubicBezTo>
                  <a:cubicBezTo>
                    <a:pt x="846" y="1855"/>
                    <a:pt x="1191" y="2140"/>
                    <a:pt x="1584" y="2331"/>
                  </a:cubicBezTo>
                  <a:cubicBezTo>
                    <a:pt x="1679" y="2390"/>
                    <a:pt x="1786" y="2438"/>
                    <a:pt x="1905" y="2438"/>
                  </a:cubicBezTo>
                  <a:cubicBezTo>
                    <a:pt x="1917" y="2438"/>
                    <a:pt x="1941" y="2438"/>
                    <a:pt x="1965" y="2414"/>
                  </a:cubicBezTo>
                  <a:cubicBezTo>
                    <a:pt x="2132" y="2402"/>
                    <a:pt x="2275" y="2271"/>
                    <a:pt x="2334" y="2105"/>
                  </a:cubicBezTo>
                  <a:cubicBezTo>
                    <a:pt x="2382" y="1974"/>
                    <a:pt x="2382" y="1795"/>
                    <a:pt x="2334" y="1617"/>
                  </a:cubicBezTo>
                  <a:cubicBezTo>
                    <a:pt x="2263" y="1355"/>
                    <a:pt x="2120" y="1105"/>
                    <a:pt x="1882" y="843"/>
                  </a:cubicBezTo>
                  <a:cubicBezTo>
                    <a:pt x="1698" y="648"/>
                    <a:pt x="943" y="0"/>
                    <a:pt x="450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3" name="Google Shape;3053;p54"/>
            <p:cNvSpPr/>
            <p:nvPr/>
          </p:nvSpPr>
          <p:spPr>
            <a:xfrm>
              <a:off x="1701400" y="4033800"/>
              <a:ext cx="88725" cy="74900"/>
            </a:xfrm>
            <a:custGeom>
              <a:avLst/>
              <a:gdLst/>
              <a:ahLst/>
              <a:cxnLst/>
              <a:rect l="l" t="t" r="r" b="b"/>
              <a:pathLst>
                <a:path w="3549" h="2996" extrusionOk="0">
                  <a:moveTo>
                    <a:pt x="1786" y="43"/>
                  </a:moveTo>
                  <a:cubicBezTo>
                    <a:pt x="2322" y="43"/>
                    <a:pt x="2846" y="269"/>
                    <a:pt x="3191" y="638"/>
                  </a:cubicBezTo>
                  <a:cubicBezTo>
                    <a:pt x="3310" y="793"/>
                    <a:pt x="3477" y="1019"/>
                    <a:pt x="3489" y="1281"/>
                  </a:cubicBezTo>
                  <a:cubicBezTo>
                    <a:pt x="3501" y="1436"/>
                    <a:pt x="3477" y="1602"/>
                    <a:pt x="3393" y="1781"/>
                  </a:cubicBezTo>
                  <a:cubicBezTo>
                    <a:pt x="3203" y="2293"/>
                    <a:pt x="2774" y="2674"/>
                    <a:pt x="2250" y="2841"/>
                  </a:cubicBezTo>
                  <a:cubicBezTo>
                    <a:pt x="2071" y="2897"/>
                    <a:pt x="1887" y="2925"/>
                    <a:pt x="1703" y="2925"/>
                  </a:cubicBezTo>
                  <a:cubicBezTo>
                    <a:pt x="1350" y="2925"/>
                    <a:pt x="1000" y="2822"/>
                    <a:pt x="703" y="2626"/>
                  </a:cubicBezTo>
                  <a:cubicBezTo>
                    <a:pt x="417" y="2424"/>
                    <a:pt x="226" y="2174"/>
                    <a:pt x="155" y="1888"/>
                  </a:cubicBezTo>
                  <a:cubicBezTo>
                    <a:pt x="83" y="1567"/>
                    <a:pt x="167" y="1174"/>
                    <a:pt x="405" y="840"/>
                  </a:cubicBezTo>
                  <a:cubicBezTo>
                    <a:pt x="762" y="316"/>
                    <a:pt x="1155" y="78"/>
                    <a:pt x="1667" y="43"/>
                  </a:cubicBezTo>
                  <a:close/>
                  <a:moveTo>
                    <a:pt x="1808" y="1"/>
                  </a:moveTo>
                  <a:cubicBezTo>
                    <a:pt x="1758" y="1"/>
                    <a:pt x="1706" y="3"/>
                    <a:pt x="1655" y="7"/>
                  </a:cubicBezTo>
                  <a:cubicBezTo>
                    <a:pt x="1119" y="31"/>
                    <a:pt x="715" y="281"/>
                    <a:pt x="345" y="816"/>
                  </a:cubicBezTo>
                  <a:cubicBezTo>
                    <a:pt x="95" y="1174"/>
                    <a:pt x="0" y="1578"/>
                    <a:pt x="95" y="1924"/>
                  </a:cubicBezTo>
                  <a:cubicBezTo>
                    <a:pt x="167" y="2210"/>
                    <a:pt x="381" y="2483"/>
                    <a:pt x="679" y="2686"/>
                  </a:cubicBezTo>
                  <a:cubicBezTo>
                    <a:pt x="988" y="2888"/>
                    <a:pt x="1346" y="2995"/>
                    <a:pt x="1715" y="2995"/>
                  </a:cubicBezTo>
                  <a:cubicBezTo>
                    <a:pt x="1893" y="2995"/>
                    <a:pt x="2084" y="2983"/>
                    <a:pt x="2262" y="2924"/>
                  </a:cubicBezTo>
                  <a:cubicBezTo>
                    <a:pt x="2786" y="2757"/>
                    <a:pt x="3239" y="2352"/>
                    <a:pt x="3441" y="1829"/>
                  </a:cubicBezTo>
                  <a:cubicBezTo>
                    <a:pt x="3512" y="1638"/>
                    <a:pt x="3548" y="1459"/>
                    <a:pt x="3536" y="1293"/>
                  </a:cubicBezTo>
                  <a:cubicBezTo>
                    <a:pt x="3512" y="1078"/>
                    <a:pt x="3417" y="840"/>
                    <a:pt x="3215" y="626"/>
                  </a:cubicBezTo>
                  <a:cubicBezTo>
                    <a:pt x="2877" y="234"/>
                    <a:pt x="2359" y="1"/>
                    <a:pt x="1808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4" name="Google Shape;3054;p54"/>
            <p:cNvSpPr/>
            <p:nvPr/>
          </p:nvSpPr>
          <p:spPr>
            <a:xfrm>
              <a:off x="1676100" y="4114925"/>
              <a:ext cx="135150" cy="172375"/>
            </a:xfrm>
            <a:custGeom>
              <a:avLst/>
              <a:gdLst/>
              <a:ahLst/>
              <a:cxnLst/>
              <a:rect l="l" t="t" r="r" b="b"/>
              <a:pathLst>
                <a:path w="5406" h="6895" extrusionOk="0">
                  <a:moveTo>
                    <a:pt x="5394" y="0"/>
                  </a:moveTo>
                  <a:cubicBezTo>
                    <a:pt x="5382" y="0"/>
                    <a:pt x="5358" y="0"/>
                    <a:pt x="5358" y="12"/>
                  </a:cubicBezTo>
                  <a:cubicBezTo>
                    <a:pt x="4917" y="1167"/>
                    <a:pt x="4274" y="2632"/>
                    <a:pt x="3322" y="3941"/>
                  </a:cubicBezTo>
                  <a:cubicBezTo>
                    <a:pt x="2381" y="5239"/>
                    <a:pt x="1238" y="6239"/>
                    <a:pt x="24" y="6846"/>
                  </a:cubicBezTo>
                  <a:cubicBezTo>
                    <a:pt x="0" y="6846"/>
                    <a:pt x="0" y="6858"/>
                    <a:pt x="0" y="6882"/>
                  </a:cubicBezTo>
                  <a:cubicBezTo>
                    <a:pt x="24" y="6894"/>
                    <a:pt x="24" y="6894"/>
                    <a:pt x="36" y="6894"/>
                  </a:cubicBezTo>
                  <a:cubicBezTo>
                    <a:pt x="1274" y="6287"/>
                    <a:pt x="2417" y="5275"/>
                    <a:pt x="3358" y="3977"/>
                  </a:cubicBezTo>
                  <a:cubicBezTo>
                    <a:pt x="4322" y="2667"/>
                    <a:pt x="4965" y="1179"/>
                    <a:pt x="5406" y="36"/>
                  </a:cubicBezTo>
                  <a:cubicBezTo>
                    <a:pt x="5406" y="12"/>
                    <a:pt x="5406" y="0"/>
                    <a:pt x="5394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5" name="Google Shape;3055;p54"/>
            <p:cNvSpPr/>
            <p:nvPr/>
          </p:nvSpPr>
          <p:spPr>
            <a:xfrm>
              <a:off x="1537375" y="4058375"/>
              <a:ext cx="407525" cy="407200"/>
            </a:xfrm>
            <a:custGeom>
              <a:avLst/>
              <a:gdLst/>
              <a:ahLst/>
              <a:cxnLst/>
              <a:rect l="l" t="t" r="r" b="b"/>
              <a:pathLst>
                <a:path w="16301" h="16288" extrusionOk="0">
                  <a:moveTo>
                    <a:pt x="8157" y="4120"/>
                  </a:moveTo>
                  <a:cubicBezTo>
                    <a:pt x="8395" y="4120"/>
                    <a:pt x="8621" y="4144"/>
                    <a:pt x="8823" y="4179"/>
                  </a:cubicBezTo>
                  <a:cubicBezTo>
                    <a:pt x="9740" y="4334"/>
                    <a:pt x="10538" y="4798"/>
                    <a:pt x="11121" y="5453"/>
                  </a:cubicBezTo>
                  <a:cubicBezTo>
                    <a:pt x="11752" y="6156"/>
                    <a:pt x="12145" y="7096"/>
                    <a:pt x="12145" y="8132"/>
                  </a:cubicBezTo>
                  <a:cubicBezTo>
                    <a:pt x="12145" y="8239"/>
                    <a:pt x="12145" y="8370"/>
                    <a:pt x="12133" y="8465"/>
                  </a:cubicBezTo>
                  <a:cubicBezTo>
                    <a:pt x="12026" y="9799"/>
                    <a:pt x="11264" y="10942"/>
                    <a:pt x="10169" y="11585"/>
                  </a:cubicBezTo>
                  <a:cubicBezTo>
                    <a:pt x="9573" y="11918"/>
                    <a:pt x="8883" y="12121"/>
                    <a:pt x="8157" y="12121"/>
                  </a:cubicBezTo>
                  <a:cubicBezTo>
                    <a:pt x="7859" y="12121"/>
                    <a:pt x="7573" y="12085"/>
                    <a:pt x="7311" y="12025"/>
                  </a:cubicBezTo>
                  <a:cubicBezTo>
                    <a:pt x="6192" y="11787"/>
                    <a:pt x="5251" y="11073"/>
                    <a:pt x="4692" y="10120"/>
                  </a:cubicBezTo>
                  <a:cubicBezTo>
                    <a:pt x="4347" y="9525"/>
                    <a:pt x="4156" y="8846"/>
                    <a:pt x="4156" y="8108"/>
                  </a:cubicBezTo>
                  <a:cubicBezTo>
                    <a:pt x="4156" y="7870"/>
                    <a:pt x="4168" y="7656"/>
                    <a:pt x="4216" y="7430"/>
                  </a:cubicBezTo>
                  <a:cubicBezTo>
                    <a:pt x="4406" y="6299"/>
                    <a:pt x="5085" y="5310"/>
                    <a:pt x="6025" y="4739"/>
                  </a:cubicBezTo>
                  <a:cubicBezTo>
                    <a:pt x="6633" y="4346"/>
                    <a:pt x="7383" y="4120"/>
                    <a:pt x="8157" y="4120"/>
                  </a:cubicBezTo>
                  <a:close/>
                  <a:moveTo>
                    <a:pt x="8157" y="0"/>
                  </a:moveTo>
                  <a:cubicBezTo>
                    <a:pt x="6442" y="0"/>
                    <a:pt x="4870" y="524"/>
                    <a:pt x="3561" y="1417"/>
                  </a:cubicBezTo>
                  <a:cubicBezTo>
                    <a:pt x="1656" y="2715"/>
                    <a:pt x="346" y="4810"/>
                    <a:pt x="60" y="7203"/>
                  </a:cubicBezTo>
                  <a:cubicBezTo>
                    <a:pt x="37" y="7513"/>
                    <a:pt x="1" y="7811"/>
                    <a:pt x="1" y="8132"/>
                  </a:cubicBezTo>
                  <a:cubicBezTo>
                    <a:pt x="1" y="10109"/>
                    <a:pt x="703" y="11906"/>
                    <a:pt x="1858" y="13323"/>
                  </a:cubicBezTo>
                  <a:cubicBezTo>
                    <a:pt x="3144" y="14871"/>
                    <a:pt x="4990" y="15931"/>
                    <a:pt x="7073" y="16205"/>
                  </a:cubicBezTo>
                  <a:cubicBezTo>
                    <a:pt x="7418" y="16252"/>
                    <a:pt x="7776" y="16288"/>
                    <a:pt x="8133" y="16288"/>
                  </a:cubicBezTo>
                  <a:cubicBezTo>
                    <a:pt x="10109" y="16288"/>
                    <a:pt x="11943" y="15574"/>
                    <a:pt x="13348" y="14395"/>
                  </a:cubicBezTo>
                  <a:cubicBezTo>
                    <a:pt x="14824" y="13157"/>
                    <a:pt x="15848" y="11418"/>
                    <a:pt x="16169" y="9418"/>
                  </a:cubicBezTo>
                  <a:cubicBezTo>
                    <a:pt x="16229" y="9001"/>
                    <a:pt x="16265" y="8573"/>
                    <a:pt x="16265" y="8144"/>
                  </a:cubicBezTo>
                  <a:cubicBezTo>
                    <a:pt x="16300" y="6084"/>
                    <a:pt x="15550" y="4227"/>
                    <a:pt x="14324" y="2810"/>
                  </a:cubicBezTo>
                  <a:cubicBezTo>
                    <a:pt x="13205" y="1524"/>
                    <a:pt x="11681" y="584"/>
                    <a:pt x="9954" y="191"/>
                  </a:cubicBezTo>
                  <a:cubicBezTo>
                    <a:pt x="9383" y="60"/>
                    <a:pt x="8788" y="0"/>
                    <a:pt x="81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6" name="Google Shape;3056;p54"/>
            <p:cNvSpPr/>
            <p:nvPr/>
          </p:nvSpPr>
          <p:spPr>
            <a:xfrm>
              <a:off x="1626975" y="4057475"/>
              <a:ext cx="159275" cy="118800"/>
            </a:xfrm>
            <a:custGeom>
              <a:avLst/>
              <a:gdLst/>
              <a:ahLst/>
              <a:cxnLst/>
              <a:rect l="l" t="t" r="r" b="b"/>
              <a:pathLst>
                <a:path w="6371" h="4752" extrusionOk="0">
                  <a:moveTo>
                    <a:pt x="4608" y="0"/>
                  </a:moveTo>
                  <a:cubicBezTo>
                    <a:pt x="2894" y="0"/>
                    <a:pt x="1310" y="524"/>
                    <a:pt x="1" y="1417"/>
                  </a:cubicBezTo>
                  <a:cubicBezTo>
                    <a:pt x="536" y="2120"/>
                    <a:pt x="1060" y="2822"/>
                    <a:pt x="1584" y="3537"/>
                  </a:cubicBezTo>
                  <a:cubicBezTo>
                    <a:pt x="1882" y="3941"/>
                    <a:pt x="2179" y="4334"/>
                    <a:pt x="2465" y="4751"/>
                  </a:cubicBezTo>
                  <a:cubicBezTo>
                    <a:pt x="3072" y="4370"/>
                    <a:pt x="3799" y="4144"/>
                    <a:pt x="4584" y="4144"/>
                  </a:cubicBezTo>
                  <a:cubicBezTo>
                    <a:pt x="4811" y="4144"/>
                    <a:pt x="5037" y="4156"/>
                    <a:pt x="5263" y="4203"/>
                  </a:cubicBezTo>
                  <a:cubicBezTo>
                    <a:pt x="5382" y="3715"/>
                    <a:pt x="5513" y="3227"/>
                    <a:pt x="5644" y="2751"/>
                  </a:cubicBezTo>
                  <a:cubicBezTo>
                    <a:pt x="5882" y="1894"/>
                    <a:pt x="6120" y="1060"/>
                    <a:pt x="6370" y="215"/>
                  </a:cubicBezTo>
                  <a:cubicBezTo>
                    <a:pt x="5799" y="84"/>
                    <a:pt x="5204" y="24"/>
                    <a:pt x="4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7" name="Google Shape;3057;p54"/>
            <p:cNvSpPr/>
            <p:nvPr/>
          </p:nvSpPr>
          <p:spPr>
            <a:xfrm>
              <a:off x="1815700" y="4128625"/>
              <a:ext cx="129200" cy="164925"/>
            </a:xfrm>
            <a:custGeom>
              <a:avLst/>
              <a:gdLst/>
              <a:ahLst/>
              <a:cxnLst/>
              <a:rect l="l" t="t" r="r" b="b"/>
              <a:pathLst>
                <a:path w="5168" h="6597" extrusionOk="0">
                  <a:moveTo>
                    <a:pt x="3191" y="0"/>
                  </a:moveTo>
                  <a:cubicBezTo>
                    <a:pt x="2536" y="583"/>
                    <a:pt x="1858" y="1155"/>
                    <a:pt x="1179" y="1703"/>
                  </a:cubicBezTo>
                  <a:cubicBezTo>
                    <a:pt x="786" y="2012"/>
                    <a:pt x="393" y="2322"/>
                    <a:pt x="0" y="2643"/>
                  </a:cubicBezTo>
                  <a:cubicBezTo>
                    <a:pt x="643" y="3346"/>
                    <a:pt x="1024" y="4286"/>
                    <a:pt x="1024" y="5322"/>
                  </a:cubicBezTo>
                  <a:cubicBezTo>
                    <a:pt x="1024" y="5429"/>
                    <a:pt x="1024" y="5536"/>
                    <a:pt x="1012" y="5655"/>
                  </a:cubicBezTo>
                  <a:cubicBezTo>
                    <a:pt x="1500" y="5763"/>
                    <a:pt x="2000" y="5870"/>
                    <a:pt x="2489" y="5989"/>
                  </a:cubicBezTo>
                  <a:cubicBezTo>
                    <a:pt x="3346" y="6179"/>
                    <a:pt x="4203" y="6394"/>
                    <a:pt x="5060" y="6596"/>
                  </a:cubicBezTo>
                  <a:cubicBezTo>
                    <a:pt x="5132" y="6179"/>
                    <a:pt x="5167" y="5751"/>
                    <a:pt x="5167" y="5322"/>
                  </a:cubicBezTo>
                  <a:cubicBezTo>
                    <a:pt x="5167" y="3274"/>
                    <a:pt x="4417" y="1417"/>
                    <a:pt x="3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8" name="Google Shape;3058;p54"/>
            <p:cNvSpPr/>
            <p:nvPr/>
          </p:nvSpPr>
          <p:spPr>
            <a:xfrm>
              <a:off x="1714775" y="4347975"/>
              <a:ext cx="157200" cy="116725"/>
            </a:xfrm>
            <a:custGeom>
              <a:avLst/>
              <a:gdLst/>
              <a:ahLst/>
              <a:cxnLst/>
              <a:rect l="l" t="t" r="r" b="b"/>
              <a:pathLst>
                <a:path w="6288" h="4669" extrusionOk="0">
                  <a:moveTo>
                    <a:pt x="3085" y="1"/>
                  </a:moveTo>
                  <a:cubicBezTo>
                    <a:pt x="2489" y="334"/>
                    <a:pt x="1799" y="537"/>
                    <a:pt x="1072" y="537"/>
                  </a:cubicBezTo>
                  <a:cubicBezTo>
                    <a:pt x="775" y="537"/>
                    <a:pt x="501" y="501"/>
                    <a:pt x="227" y="441"/>
                  </a:cubicBezTo>
                  <a:cubicBezTo>
                    <a:pt x="215" y="953"/>
                    <a:pt x="203" y="1453"/>
                    <a:pt x="168" y="1965"/>
                  </a:cubicBezTo>
                  <a:cubicBezTo>
                    <a:pt x="120" y="2835"/>
                    <a:pt x="60" y="3716"/>
                    <a:pt x="1" y="4597"/>
                  </a:cubicBezTo>
                  <a:cubicBezTo>
                    <a:pt x="346" y="4644"/>
                    <a:pt x="703" y="4668"/>
                    <a:pt x="1061" y="4668"/>
                  </a:cubicBezTo>
                  <a:cubicBezTo>
                    <a:pt x="3061" y="4668"/>
                    <a:pt x="4871" y="3954"/>
                    <a:pt x="6287" y="2775"/>
                  </a:cubicBezTo>
                  <a:cubicBezTo>
                    <a:pt x="5585" y="2215"/>
                    <a:pt x="4906" y="1632"/>
                    <a:pt x="4251" y="1037"/>
                  </a:cubicBezTo>
                  <a:cubicBezTo>
                    <a:pt x="3859" y="691"/>
                    <a:pt x="3478" y="334"/>
                    <a:pt x="30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9" name="Google Shape;3059;p54"/>
            <p:cNvSpPr/>
            <p:nvPr/>
          </p:nvSpPr>
          <p:spPr>
            <a:xfrm>
              <a:off x="1538275" y="4237850"/>
              <a:ext cx="116400" cy="152725"/>
            </a:xfrm>
            <a:custGeom>
              <a:avLst/>
              <a:gdLst/>
              <a:ahLst/>
              <a:cxnLst/>
              <a:rect l="l" t="t" r="r" b="b"/>
              <a:pathLst>
                <a:path w="4656" h="6109" extrusionOk="0">
                  <a:moveTo>
                    <a:pt x="48" y="1"/>
                  </a:moveTo>
                  <a:cubicBezTo>
                    <a:pt x="12" y="298"/>
                    <a:pt x="1" y="608"/>
                    <a:pt x="1" y="917"/>
                  </a:cubicBezTo>
                  <a:cubicBezTo>
                    <a:pt x="1" y="2894"/>
                    <a:pt x="691" y="4704"/>
                    <a:pt x="1858" y="6109"/>
                  </a:cubicBezTo>
                  <a:cubicBezTo>
                    <a:pt x="2417" y="5430"/>
                    <a:pt x="3013" y="4763"/>
                    <a:pt x="3608" y="4084"/>
                  </a:cubicBezTo>
                  <a:cubicBezTo>
                    <a:pt x="3953" y="3703"/>
                    <a:pt x="4299" y="3334"/>
                    <a:pt x="4656" y="2941"/>
                  </a:cubicBezTo>
                  <a:cubicBezTo>
                    <a:pt x="4311" y="2358"/>
                    <a:pt x="4120" y="1679"/>
                    <a:pt x="4132" y="917"/>
                  </a:cubicBezTo>
                  <a:cubicBezTo>
                    <a:pt x="4132" y="679"/>
                    <a:pt x="4144" y="453"/>
                    <a:pt x="4192" y="239"/>
                  </a:cubicBezTo>
                  <a:cubicBezTo>
                    <a:pt x="3703" y="215"/>
                    <a:pt x="3191" y="203"/>
                    <a:pt x="2691" y="179"/>
                  </a:cubicBezTo>
                  <a:cubicBezTo>
                    <a:pt x="1810" y="132"/>
                    <a:pt x="929" y="60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0" name="Google Shape;3060;p54"/>
            <p:cNvSpPr/>
            <p:nvPr/>
          </p:nvSpPr>
          <p:spPr>
            <a:xfrm>
              <a:off x="1943675" y="4279225"/>
              <a:ext cx="225650" cy="224150"/>
            </a:xfrm>
            <a:custGeom>
              <a:avLst/>
              <a:gdLst/>
              <a:ahLst/>
              <a:cxnLst/>
              <a:rect l="l" t="t" r="r" b="b"/>
              <a:pathLst>
                <a:path w="9026" h="8966" extrusionOk="0">
                  <a:moveTo>
                    <a:pt x="906" y="1"/>
                  </a:moveTo>
                  <a:lnTo>
                    <a:pt x="906" y="48"/>
                  </a:lnTo>
                  <a:lnTo>
                    <a:pt x="84" y="8121"/>
                  </a:lnTo>
                  <a:lnTo>
                    <a:pt x="60" y="8442"/>
                  </a:lnTo>
                  <a:lnTo>
                    <a:pt x="25" y="8668"/>
                  </a:lnTo>
                  <a:lnTo>
                    <a:pt x="1" y="8954"/>
                  </a:lnTo>
                  <a:lnTo>
                    <a:pt x="108" y="8954"/>
                  </a:lnTo>
                  <a:cubicBezTo>
                    <a:pt x="132" y="8966"/>
                    <a:pt x="168" y="8966"/>
                    <a:pt x="191" y="8966"/>
                  </a:cubicBezTo>
                  <a:lnTo>
                    <a:pt x="1394" y="8966"/>
                  </a:lnTo>
                  <a:cubicBezTo>
                    <a:pt x="1441" y="8954"/>
                    <a:pt x="1489" y="8954"/>
                    <a:pt x="1549" y="8954"/>
                  </a:cubicBezTo>
                  <a:lnTo>
                    <a:pt x="1572" y="8954"/>
                  </a:lnTo>
                  <a:cubicBezTo>
                    <a:pt x="1632" y="8954"/>
                    <a:pt x="1692" y="8930"/>
                    <a:pt x="1775" y="8930"/>
                  </a:cubicBezTo>
                  <a:cubicBezTo>
                    <a:pt x="1834" y="8930"/>
                    <a:pt x="1870" y="8918"/>
                    <a:pt x="1918" y="8918"/>
                  </a:cubicBezTo>
                  <a:lnTo>
                    <a:pt x="1989" y="8918"/>
                  </a:lnTo>
                  <a:cubicBezTo>
                    <a:pt x="2049" y="8918"/>
                    <a:pt x="2108" y="8918"/>
                    <a:pt x="2168" y="8906"/>
                  </a:cubicBezTo>
                  <a:lnTo>
                    <a:pt x="2442" y="8859"/>
                  </a:lnTo>
                  <a:cubicBezTo>
                    <a:pt x="2573" y="8835"/>
                    <a:pt x="2704" y="8823"/>
                    <a:pt x="2846" y="8787"/>
                  </a:cubicBezTo>
                  <a:cubicBezTo>
                    <a:pt x="2942" y="8752"/>
                    <a:pt x="3061" y="8740"/>
                    <a:pt x="3168" y="8716"/>
                  </a:cubicBezTo>
                  <a:cubicBezTo>
                    <a:pt x="3263" y="8692"/>
                    <a:pt x="3335" y="8668"/>
                    <a:pt x="3418" y="8656"/>
                  </a:cubicBezTo>
                  <a:cubicBezTo>
                    <a:pt x="3477" y="8633"/>
                    <a:pt x="3561" y="8609"/>
                    <a:pt x="3620" y="8597"/>
                  </a:cubicBezTo>
                  <a:cubicBezTo>
                    <a:pt x="3644" y="8585"/>
                    <a:pt x="3680" y="8585"/>
                    <a:pt x="3704" y="8561"/>
                  </a:cubicBezTo>
                  <a:cubicBezTo>
                    <a:pt x="3751" y="8549"/>
                    <a:pt x="3811" y="8537"/>
                    <a:pt x="3858" y="8525"/>
                  </a:cubicBezTo>
                  <a:cubicBezTo>
                    <a:pt x="3894" y="8502"/>
                    <a:pt x="3954" y="8490"/>
                    <a:pt x="4001" y="8478"/>
                  </a:cubicBezTo>
                  <a:cubicBezTo>
                    <a:pt x="4037" y="8466"/>
                    <a:pt x="4073" y="8442"/>
                    <a:pt x="4120" y="8430"/>
                  </a:cubicBezTo>
                  <a:cubicBezTo>
                    <a:pt x="4132" y="8430"/>
                    <a:pt x="4132" y="8418"/>
                    <a:pt x="4156" y="8418"/>
                  </a:cubicBezTo>
                  <a:cubicBezTo>
                    <a:pt x="4216" y="8406"/>
                    <a:pt x="4275" y="8383"/>
                    <a:pt x="4335" y="8359"/>
                  </a:cubicBezTo>
                  <a:lnTo>
                    <a:pt x="4347" y="8359"/>
                  </a:lnTo>
                  <a:cubicBezTo>
                    <a:pt x="4418" y="8323"/>
                    <a:pt x="4478" y="8311"/>
                    <a:pt x="4537" y="8287"/>
                  </a:cubicBezTo>
                  <a:cubicBezTo>
                    <a:pt x="4537" y="8264"/>
                    <a:pt x="4549" y="8264"/>
                    <a:pt x="4549" y="8264"/>
                  </a:cubicBezTo>
                  <a:cubicBezTo>
                    <a:pt x="4573" y="8264"/>
                    <a:pt x="4573" y="8252"/>
                    <a:pt x="4585" y="8252"/>
                  </a:cubicBezTo>
                  <a:cubicBezTo>
                    <a:pt x="4632" y="8240"/>
                    <a:pt x="4692" y="8204"/>
                    <a:pt x="4728" y="8192"/>
                  </a:cubicBezTo>
                  <a:cubicBezTo>
                    <a:pt x="4775" y="8180"/>
                    <a:pt x="4823" y="8144"/>
                    <a:pt x="4870" y="8133"/>
                  </a:cubicBezTo>
                  <a:lnTo>
                    <a:pt x="4954" y="8085"/>
                  </a:lnTo>
                  <a:cubicBezTo>
                    <a:pt x="5001" y="8061"/>
                    <a:pt x="5061" y="8049"/>
                    <a:pt x="5109" y="8013"/>
                  </a:cubicBezTo>
                  <a:lnTo>
                    <a:pt x="5121" y="8013"/>
                  </a:lnTo>
                  <a:cubicBezTo>
                    <a:pt x="5132" y="8013"/>
                    <a:pt x="5132" y="8002"/>
                    <a:pt x="5144" y="8002"/>
                  </a:cubicBezTo>
                  <a:cubicBezTo>
                    <a:pt x="5251" y="7942"/>
                    <a:pt x="5371" y="7883"/>
                    <a:pt x="5490" y="7811"/>
                  </a:cubicBezTo>
                  <a:cubicBezTo>
                    <a:pt x="5502" y="7811"/>
                    <a:pt x="5525" y="7787"/>
                    <a:pt x="5525" y="7787"/>
                  </a:cubicBezTo>
                  <a:cubicBezTo>
                    <a:pt x="5537" y="7775"/>
                    <a:pt x="5561" y="7763"/>
                    <a:pt x="5585" y="7752"/>
                  </a:cubicBezTo>
                  <a:cubicBezTo>
                    <a:pt x="5597" y="7752"/>
                    <a:pt x="5597" y="7728"/>
                    <a:pt x="5609" y="7728"/>
                  </a:cubicBezTo>
                  <a:cubicBezTo>
                    <a:pt x="5668" y="7704"/>
                    <a:pt x="5716" y="7656"/>
                    <a:pt x="5775" y="7632"/>
                  </a:cubicBezTo>
                  <a:cubicBezTo>
                    <a:pt x="5799" y="7597"/>
                    <a:pt x="5847" y="7573"/>
                    <a:pt x="5894" y="7537"/>
                  </a:cubicBezTo>
                  <a:cubicBezTo>
                    <a:pt x="5966" y="7478"/>
                    <a:pt x="6037" y="7430"/>
                    <a:pt x="6121" y="7371"/>
                  </a:cubicBezTo>
                  <a:cubicBezTo>
                    <a:pt x="6133" y="7371"/>
                    <a:pt x="6133" y="7359"/>
                    <a:pt x="6144" y="7359"/>
                  </a:cubicBezTo>
                  <a:cubicBezTo>
                    <a:pt x="6156" y="7347"/>
                    <a:pt x="6180" y="7347"/>
                    <a:pt x="6192" y="7335"/>
                  </a:cubicBezTo>
                  <a:cubicBezTo>
                    <a:pt x="6240" y="7287"/>
                    <a:pt x="6299" y="7251"/>
                    <a:pt x="6335" y="7216"/>
                  </a:cubicBezTo>
                  <a:cubicBezTo>
                    <a:pt x="6383" y="7168"/>
                    <a:pt x="6430" y="7132"/>
                    <a:pt x="6478" y="7097"/>
                  </a:cubicBezTo>
                  <a:cubicBezTo>
                    <a:pt x="6490" y="7073"/>
                    <a:pt x="6490" y="7061"/>
                    <a:pt x="6502" y="7061"/>
                  </a:cubicBezTo>
                  <a:lnTo>
                    <a:pt x="6537" y="7037"/>
                  </a:lnTo>
                  <a:cubicBezTo>
                    <a:pt x="6656" y="6930"/>
                    <a:pt x="6752" y="6823"/>
                    <a:pt x="6871" y="6704"/>
                  </a:cubicBezTo>
                  <a:lnTo>
                    <a:pt x="7014" y="6573"/>
                  </a:lnTo>
                  <a:cubicBezTo>
                    <a:pt x="7049" y="6525"/>
                    <a:pt x="7097" y="6478"/>
                    <a:pt x="7145" y="6418"/>
                  </a:cubicBezTo>
                  <a:cubicBezTo>
                    <a:pt x="7168" y="6394"/>
                    <a:pt x="7192" y="6359"/>
                    <a:pt x="7216" y="6335"/>
                  </a:cubicBezTo>
                  <a:cubicBezTo>
                    <a:pt x="7276" y="6275"/>
                    <a:pt x="7335" y="6216"/>
                    <a:pt x="7383" y="6144"/>
                  </a:cubicBezTo>
                  <a:cubicBezTo>
                    <a:pt x="7407" y="6108"/>
                    <a:pt x="7442" y="6061"/>
                    <a:pt x="7466" y="6025"/>
                  </a:cubicBezTo>
                  <a:cubicBezTo>
                    <a:pt x="7502" y="5978"/>
                    <a:pt x="7526" y="5942"/>
                    <a:pt x="7561" y="5906"/>
                  </a:cubicBezTo>
                  <a:lnTo>
                    <a:pt x="7645" y="5763"/>
                  </a:lnTo>
                  <a:lnTo>
                    <a:pt x="7645" y="5751"/>
                  </a:lnTo>
                  <a:cubicBezTo>
                    <a:pt x="7668" y="5727"/>
                    <a:pt x="7692" y="5692"/>
                    <a:pt x="7704" y="5668"/>
                  </a:cubicBezTo>
                  <a:lnTo>
                    <a:pt x="7799" y="5525"/>
                  </a:lnTo>
                  <a:cubicBezTo>
                    <a:pt x="7823" y="5501"/>
                    <a:pt x="7847" y="5454"/>
                    <a:pt x="7871" y="5406"/>
                  </a:cubicBezTo>
                  <a:cubicBezTo>
                    <a:pt x="7895" y="5394"/>
                    <a:pt x="7895" y="5394"/>
                    <a:pt x="7895" y="5382"/>
                  </a:cubicBezTo>
                  <a:cubicBezTo>
                    <a:pt x="7942" y="5311"/>
                    <a:pt x="7990" y="5216"/>
                    <a:pt x="8038" y="5132"/>
                  </a:cubicBezTo>
                  <a:cubicBezTo>
                    <a:pt x="8049" y="5096"/>
                    <a:pt x="8085" y="5049"/>
                    <a:pt x="8097" y="5013"/>
                  </a:cubicBezTo>
                  <a:cubicBezTo>
                    <a:pt x="8133" y="4965"/>
                    <a:pt x="8145" y="4906"/>
                    <a:pt x="8169" y="4858"/>
                  </a:cubicBezTo>
                  <a:cubicBezTo>
                    <a:pt x="8192" y="4846"/>
                    <a:pt x="8192" y="4846"/>
                    <a:pt x="8192" y="4835"/>
                  </a:cubicBezTo>
                  <a:cubicBezTo>
                    <a:pt x="8371" y="4477"/>
                    <a:pt x="8514" y="4084"/>
                    <a:pt x="8645" y="3668"/>
                  </a:cubicBezTo>
                  <a:cubicBezTo>
                    <a:pt x="8680" y="3561"/>
                    <a:pt x="8704" y="3477"/>
                    <a:pt x="8740" y="3382"/>
                  </a:cubicBezTo>
                  <a:cubicBezTo>
                    <a:pt x="8752" y="3311"/>
                    <a:pt x="8788" y="3239"/>
                    <a:pt x="8800" y="3144"/>
                  </a:cubicBezTo>
                  <a:cubicBezTo>
                    <a:pt x="8883" y="2787"/>
                    <a:pt x="8966" y="2406"/>
                    <a:pt x="9026" y="2001"/>
                  </a:cubicBezTo>
                  <a:lnTo>
                    <a:pt x="8419" y="1846"/>
                  </a:lnTo>
                  <a:lnTo>
                    <a:pt x="9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1" name="Google Shape;3061;p54"/>
            <p:cNvSpPr/>
            <p:nvPr/>
          </p:nvSpPr>
          <p:spPr>
            <a:xfrm>
              <a:off x="1943675" y="4326850"/>
              <a:ext cx="225650" cy="176825"/>
            </a:xfrm>
            <a:custGeom>
              <a:avLst/>
              <a:gdLst/>
              <a:ahLst/>
              <a:cxnLst/>
              <a:rect l="l" t="t" r="r" b="b"/>
              <a:pathLst>
                <a:path w="9026" h="7073" extrusionOk="0">
                  <a:moveTo>
                    <a:pt x="8419" y="1"/>
                  </a:moveTo>
                  <a:cubicBezTo>
                    <a:pt x="8335" y="286"/>
                    <a:pt x="8240" y="560"/>
                    <a:pt x="8145" y="822"/>
                  </a:cubicBezTo>
                  <a:cubicBezTo>
                    <a:pt x="8145" y="834"/>
                    <a:pt x="8121" y="834"/>
                    <a:pt x="8121" y="858"/>
                  </a:cubicBezTo>
                  <a:cubicBezTo>
                    <a:pt x="8109" y="917"/>
                    <a:pt x="8085" y="989"/>
                    <a:pt x="8049" y="1048"/>
                  </a:cubicBezTo>
                  <a:cubicBezTo>
                    <a:pt x="7990" y="1191"/>
                    <a:pt x="7930" y="1334"/>
                    <a:pt x="7859" y="1477"/>
                  </a:cubicBezTo>
                  <a:cubicBezTo>
                    <a:pt x="7859" y="1477"/>
                    <a:pt x="7847" y="1489"/>
                    <a:pt x="7847" y="1513"/>
                  </a:cubicBezTo>
                  <a:cubicBezTo>
                    <a:pt x="7728" y="1727"/>
                    <a:pt x="7585" y="1965"/>
                    <a:pt x="7454" y="2191"/>
                  </a:cubicBezTo>
                  <a:cubicBezTo>
                    <a:pt x="7454" y="2215"/>
                    <a:pt x="7442" y="2215"/>
                    <a:pt x="7442" y="2227"/>
                  </a:cubicBezTo>
                  <a:cubicBezTo>
                    <a:pt x="7264" y="2513"/>
                    <a:pt x="7073" y="2775"/>
                    <a:pt x="6859" y="3049"/>
                  </a:cubicBezTo>
                  <a:lnTo>
                    <a:pt x="6847" y="3060"/>
                  </a:lnTo>
                  <a:cubicBezTo>
                    <a:pt x="6775" y="3132"/>
                    <a:pt x="6716" y="3227"/>
                    <a:pt x="6633" y="3299"/>
                  </a:cubicBezTo>
                  <a:cubicBezTo>
                    <a:pt x="6633" y="3311"/>
                    <a:pt x="6621" y="3322"/>
                    <a:pt x="6621" y="3322"/>
                  </a:cubicBezTo>
                  <a:cubicBezTo>
                    <a:pt x="6502" y="3477"/>
                    <a:pt x="6359" y="3620"/>
                    <a:pt x="6216" y="3763"/>
                  </a:cubicBezTo>
                  <a:lnTo>
                    <a:pt x="6204" y="3775"/>
                  </a:lnTo>
                  <a:cubicBezTo>
                    <a:pt x="6097" y="3882"/>
                    <a:pt x="6013" y="3965"/>
                    <a:pt x="5906" y="4061"/>
                  </a:cubicBezTo>
                  <a:cubicBezTo>
                    <a:pt x="5894" y="4061"/>
                    <a:pt x="5894" y="4073"/>
                    <a:pt x="5883" y="4073"/>
                  </a:cubicBezTo>
                  <a:cubicBezTo>
                    <a:pt x="5704" y="4239"/>
                    <a:pt x="5525" y="4382"/>
                    <a:pt x="5323" y="4513"/>
                  </a:cubicBezTo>
                  <a:cubicBezTo>
                    <a:pt x="5240" y="4573"/>
                    <a:pt x="5168" y="4632"/>
                    <a:pt x="5073" y="4692"/>
                  </a:cubicBezTo>
                  <a:cubicBezTo>
                    <a:pt x="5061" y="4692"/>
                    <a:pt x="5061" y="4715"/>
                    <a:pt x="5049" y="4715"/>
                  </a:cubicBezTo>
                  <a:cubicBezTo>
                    <a:pt x="4870" y="4835"/>
                    <a:pt x="4692" y="4954"/>
                    <a:pt x="4513" y="5049"/>
                  </a:cubicBezTo>
                  <a:cubicBezTo>
                    <a:pt x="4489" y="5049"/>
                    <a:pt x="4489" y="5073"/>
                    <a:pt x="4478" y="5073"/>
                  </a:cubicBezTo>
                  <a:cubicBezTo>
                    <a:pt x="4466" y="5073"/>
                    <a:pt x="4466" y="5085"/>
                    <a:pt x="4454" y="5085"/>
                  </a:cubicBezTo>
                  <a:cubicBezTo>
                    <a:pt x="4299" y="5168"/>
                    <a:pt x="4168" y="5251"/>
                    <a:pt x="4013" y="5323"/>
                  </a:cubicBezTo>
                  <a:cubicBezTo>
                    <a:pt x="4001" y="5323"/>
                    <a:pt x="4001" y="5335"/>
                    <a:pt x="3989" y="5335"/>
                  </a:cubicBezTo>
                  <a:cubicBezTo>
                    <a:pt x="3894" y="5382"/>
                    <a:pt x="3823" y="5430"/>
                    <a:pt x="3739" y="5454"/>
                  </a:cubicBezTo>
                  <a:cubicBezTo>
                    <a:pt x="3716" y="5454"/>
                    <a:pt x="3716" y="5466"/>
                    <a:pt x="3704" y="5466"/>
                  </a:cubicBezTo>
                  <a:cubicBezTo>
                    <a:pt x="3644" y="5501"/>
                    <a:pt x="3597" y="5525"/>
                    <a:pt x="3537" y="5549"/>
                  </a:cubicBezTo>
                  <a:cubicBezTo>
                    <a:pt x="3525" y="5549"/>
                    <a:pt x="3525" y="5561"/>
                    <a:pt x="3513" y="5561"/>
                  </a:cubicBezTo>
                  <a:cubicBezTo>
                    <a:pt x="3299" y="5644"/>
                    <a:pt x="3108" y="5727"/>
                    <a:pt x="2906" y="5799"/>
                  </a:cubicBezTo>
                  <a:cubicBezTo>
                    <a:pt x="2882" y="5811"/>
                    <a:pt x="2882" y="5811"/>
                    <a:pt x="2870" y="5811"/>
                  </a:cubicBezTo>
                  <a:cubicBezTo>
                    <a:pt x="2525" y="5930"/>
                    <a:pt x="2168" y="6025"/>
                    <a:pt x="1834" y="6097"/>
                  </a:cubicBezTo>
                  <a:lnTo>
                    <a:pt x="1787" y="6097"/>
                  </a:lnTo>
                  <a:cubicBezTo>
                    <a:pt x="1680" y="6108"/>
                    <a:pt x="1596" y="6120"/>
                    <a:pt x="1501" y="6144"/>
                  </a:cubicBezTo>
                  <a:lnTo>
                    <a:pt x="1477" y="6144"/>
                  </a:lnTo>
                  <a:cubicBezTo>
                    <a:pt x="1418" y="6156"/>
                    <a:pt x="1334" y="6156"/>
                    <a:pt x="1275" y="6168"/>
                  </a:cubicBezTo>
                  <a:lnTo>
                    <a:pt x="1251" y="6168"/>
                  </a:lnTo>
                  <a:cubicBezTo>
                    <a:pt x="1191" y="6168"/>
                    <a:pt x="1132" y="6180"/>
                    <a:pt x="1072" y="6180"/>
                  </a:cubicBezTo>
                  <a:lnTo>
                    <a:pt x="977" y="6180"/>
                  </a:lnTo>
                  <a:cubicBezTo>
                    <a:pt x="953" y="6204"/>
                    <a:pt x="906" y="6204"/>
                    <a:pt x="858" y="6204"/>
                  </a:cubicBezTo>
                  <a:lnTo>
                    <a:pt x="834" y="6204"/>
                  </a:lnTo>
                  <a:cubicBezTo>
                    <a:pt x="775" y="6204"/>
                    <a:pt x="715" y="6216"/>
                    <a:pt x="656" y="6216"/>
                  </a:cubicBezTo>
                  <a:lnTo>
                    <a:pt x="620" y="6216"/>
                  </a:lnTo>
                  <a:cubicBezTo>
                    <a:pt x="584" y="6228"/>
                    <a:pt x="525" y="6228"/>
                    <a:pt x="477" y="6228"/>
                  </a:cubicBezTo>
                  <a:lnTo>
                    <a:pt x="84" y="6228"/>
                  </a:lnTo>
                  <a:lnTo>
                    <a:pt x="60" y="6561"/>
                  </a:lnTo>
                  <a:lnTo>
                    <a:pt x="25" y="6775"/>
                  </a:lnTo>
                  <a:lnTo>
                    <a:pt x="1" y="7061"/>
                  </a:lnTo>
                  <a:lnTo>
                    <a:pt x="108" y="7061"/>
                  </a:lnTo>
                  <a:cubicBezTo>
                    <a:pt x="132" y="7073"/>
                    <a:pt x="168" y="7073"/>
                    <a:pt x="191" y="7073"/>
                  </a:cubicBezTo>
                  <a:lnTo>
                    <a:pt x="1394" y="7073"/>
                  </a:lnTo>
                  <a:cubicBezTo>
                    <a:pt x="1441" y="7061"/>
                    <a:pt x="1489" y="7061"/>
                    <a:pt x="1549" y="7061"/>
                  </a:cubicBezTo>
                  <a:lnTo>
                    <a:pt x="1572" y="7061"/>
                  </a:lnTo>
                  <a:cubicBezTo>
                    <a:pt x="1632" y="7061"/>
                    <a:pt x="1692" y="7049"/>
                    <a:pt x="1775" y="7049"/>
                  </a:cubicBezTo>
                  <a:cubicBezTo>
                    <a:pt x="1834" y="7049"/>
                    <a:pt x="1870" y="7037"/>
                    <a:pt x="1918" y="7037"/>
                  </a:cubicBezTo>
                  <a:lnTo>
                    <a:pt x="1989" y="7037"/>
                  </a:lnTo>
                  <a:cubicBezTo>
                    <a:pt x="2049" y="7037"/>
                    <a:pt x="2108" y="7037"/>
                    <a:pt x="2168" y="7013"/>
                  </a:cubicBezTo>
                  <a:lnTo>
                    <a:pt x="2442" y="6978"/>
                  </a:lnTo>
                  <a:cubicBezTo>
                    <a:pt x="2573" y="6942"/>
                    <a:pt x="2704" y="6930"/>
                    <a:pt x="2846" y="6894"/>
                  </a:cubicBezTo>
                  <a:cubicBezTo>
                    <a:pt x="2942" y="6870"/>
                    <a:pt x="3061" y="6859"/>
                    <a:pt x="3168" y="6823"/>
                  </a:cubicBezTo>
                  <a:cubicBezTo>
                    <a:pt x="3263" y="6811"/>
                    <a:pt x="3335" y="6775"/>
                    <a:pt x="3418" y="6763"/>
                  </a:cubicBezTo>
                  <a:cubicBezTo>
                    <a:pt x="3442" y="6751"/>
                    <a:pt x="3442" y="6751"/>
                    <a:pt x="3454" y="6751"/>
                  </a:cubicBezTo>
                  <a:cubicBezTo>
                    <a:pt x="3501" y="6740"/>
                    <a:pt x="3561" y="6716"/>
                    <a:pt x="3620" y="6704"/>
                  </a:cubicBezTo>
                  <a:cubicBezTo>
                    <a:pt x="3644" y="6692"/>
                    <a:pt x="3680" y="6692"/>
                    <a:pt x="3704" y="6680"/>
                  </a:cubicBezTo>
                  <a:cubicBezTo>
                    <a:pt x="3716" y="6656"/>
                    <a:pt x="3751" y="6656"/>
                    <a:pt x="3775" y="6644"/>
                  </a:cubicBezTo>
                  <a:cubicBezTo>
                    <a:pt x="3799" y="6632"/>
                    <a:pt x="3799" y="6632"/>
                    <a:pt x="3811" y="6632"/>
                  </a:cubicBezTo>
                  <a:cubicBezTo>
                    <a:pt x="3823" y="6632"/>
                    <a:pt x="3835" y="6620"/>
                    <a:pt x="3858" y="6620"/>
                  </a:cubicBezTo>
                  <a:cubicBezTo>
                    <a:pt x="3894" y="6597"/>
                    <a:pt x="3954" y="6585"/>
                    <a:pt x="4001" y="6573"/>
                  </a:cubicBezTo>
                  <a:cubicBezTo>
                    <a:pt x="4037" y="6561"/>
                    <a:pt x="4073" y="6537"/>
                    <a:pt x="4120" y="6525"/>
                  </a:cubicBezTo>
                  <a:cubicBezTo>
                    <a:pt x="4132" y="6525"/>
                    <a:pt x="4132" y="6513"/>
                    <a:pt x="4156" y="6513"/>
                  </a:cubicBezTo>
                  <a:cubicBezTo>
                    <a:pt x="4216" y="6501"/>
                    <a:pt x="4275" y="6478"/>
                    <a:pt x="4335" y="6454"/>
                  </a:cubicBezTo>
                  <a:lnTo>
                    <a:pt x="4359" y="6454"/>
                  </a:lnTo>
                  <a:cubicBezTo>
                    <a:pt x="4418" y="6418"/>
                    <a:pt x="4478" y="6406"/>
                    <a:pt x="4537" y="6382"/>
                  </a:cubicBezTo>
                  <a:cubicBezTo>
                    <a:pt x="4537" y="6359"/>
                    <a:pt x="4549" y="6359"/>
                    <a:pt x="4549" y="6359"/>
                  </a:cubicBezTo>
                  <a:cubicBezTo>
                    <a:pt x="4573" y="6359"/>
                    <a:pt x="4573" y="6347"/>
                    <a:pt x="4585" y="6347"/>
                  </a:cubicBezTo>
                  <a:cubicBezTo>
                    <a:pt x="4632" y="6335"/>
                    <a:pt x="4692" y="6299"/>
                    <a:pt x="4728" y="6287"/>
                  </a:cubicBezTo>
                  <a:cubicBezTo>
                    <a:pt x="4751" y="6287"/>
                    <a:pt x="4751" y="6275"/>
                    <a:pt x="4763" y="6275"/>
                  </a:cubicBezTo>
                  <a:cubicBezTo>
                    <a:pt x="4811" y="6239"/>
                    <a:pt x="4847" y="6228"/>
                    <a:pt x="4882" y="6216"/>
                  </a:cubicBezTo>
                  <a:lnTo>
                    <a:pt x="4966" y="6168"/>
                  </a:lnTo>
                  <a:cubicBezTo>
                    <a:pt x="5013" y="6144"/>
                    <a:pt x="5073" y="6120"/>
                    <a:pt x="5121" y="6097"/>
                  </a:cubicBezTo>
                  <a:lnTo>
                    <a:pt x="5132" y="6097"/>
                  </a:lnTo>
                  <a:cubicBezTo>
                    <a:pt x="5144" y="6097"/>
                    <a:pt x="5144" y="6085"/>
                    <a:pt x="5168" y="6085"/>
                  </a:cubicBezTo>
                  <a:cubicBezTo>
                    <a:pt x="5263" y="6025"/>
                    <a:pt x="5382" y="5966"/>
                    <a:pt x="5502" y="5882"/>
                  </a:cubicBezTo>
                  <a:cubicBezTo>
                    <a:pt x="5525" y="5882"/>
                    <a:pt x="5537" y="5870"/>
                    <a:pt x="5537" y="5870"/>
                  </a:cubicBezTo>
                  <a:cubicBezTo>
                    <a:pt x="5549" y="5858"/>
                    <a:pt x="5585" y="5847"/>
                    <a:pt x="5597" y="5823"/>
                  </a:cubicBezTo>
                  <a:cubicBezTo>
                    <a:pt x="5609" y="5823"/>
                    <a:pt x="5609" y="5811"/>
                    <a:pt x="5621" y="5811"/>
                  </a:cubicBezTo>
                  <a:cubicBezTo>
                    <a:pt x="5680" y="5787"/>
                    <a:pt x="5728" y="5739"/>
                    <a:pt x="5787" y="5704"/>
                  </a:cubicBezTo>
                  <a:cubicBezTo>
                    <a:pt x="5823" y="5680"/>
                    <a:pt x="5859" y="5644"/>
                    <a:pt x="5906" y="5620"/>
                  </a:cubicBezTo>
                  <a:cubicBezTo>
                    <a:pt x="5978" y="5561"/>
                    <a:pt x="6061" y="5513"/>
                    <a:pt x="6133" y="5454"/>
                  </a:cubicBezTo>
                  <a:cubicBezTo>
                    <a:pt x="6144" y="5454"/>
                    <a:pt x="6144" y="5442"/>
                    <a:pt x="6156" y="5442"/>
                  </a:cubicBezTo>
                  <a:cubicBezTo>
                    <a:pt x="6180" y="5430"/>
                    <a:pt x="6192" y="5430"/>
                    <a:pt x="6204" y="5406"/>
                  </a:cubicBezTo>
                  <a:cubicBezTo>
                    <a:pt x="6252" y="5370"/>
                    <a:pt x="6311" y="5335"/>
                    <a:pt x="6359" y="5287"/>
                  </a:cubicBezTo>
                  <a:cubicBezTo>
                    <a:pt x="6394" y="5251"/>
                    <a:pt x="6442" y="5216"/>
                    <a:pt x="6490" y="5168"/>
                  </a:cubicBezTo>
                  <a:cubicBezTo>
                    <a:pt x="6490" y="5156"/>
                    <a:pt x="6502" y="5156"/>
                    <a:pt x="6502" y="5156"/>
                  </a:cubicBezTo>
                  <a:lnTo>
                    <a:pt x="6514" y="5144"/>
                  </a:lnTo>
                  <a:cubicBezTo>
                    <a:pt x="6537" y="5144"/>
                    <a:pt x="6537" y="5144"/>
                    <a:pt x="6549" y="5132"/>
                  </a:cubicBezTo>
                  <a:cubicBezTo>
                    <a:pt x="6668" y="5025"/>
                    <a:pt x="6775" y="4918"/>
                    <a:pt x="6895" y="4799"/>
                  </a:cubicBezTo>
                  <a:lnTo>
                    <a:pt x="6906" y="4787"/>
                  </a:lnTo>
                  <a:cubicBezTo>
                    <a:pt x="6906" y="4787"/>
                    <a:pt x="6918" y="4787"/>
                    <a:pt x="6918" y="4775"/>
                  </a:cubicBezTo>
                  <a:cubicBezTo>
                    <a:pt x="6954" y="4727"/>
                    <a:pt x="6978" y="4692"/>
                    <a:pt x="7014" y="4668"/>
                  </a:cubicBezTo>
                  <a:cubicBezTo>
                    <a:pt x="7049" y="4620"/>
                    <a:pt x="7097" y="4573"/>
                    <a:pt x="7145" y="4513"/>
                  </a:cubicBezTo>
                  <a:lnTo>
                    <a:pt x="7156" y="4501"/>
                  </a:lnTo>
                  <a:cubicBezTo>
                    <a:pt x="7168" y="4477"/>
                    <a:pt x="7204" y="4454"/>
                    <a:pt x="7216" y="4430"/>
                  </a:cubicBezTo>
                  <a:cubicBezTo>
                    <a:pt x="7276" y="4370"/>
                    <a:pt x="7335" y="4311"/>
                    <a:pt x="7383" y="4239"/>
                  </a:cubicBezTo>
                  <a:cubicBezTo>
                    <a:pt x="7407" y="4203"/>
                    <a:pt x="7442" y="4156"/>
                    <a:pt x="7466" y="4120"/>
                  </a:cubicBezTo>
                  <a:cubicBezTo>
                    <a:pt x="7502" y="4073"/>
                    <a:pt x="7526" y="4037"/>
                    <a:pt x="7561" y="4001"/>
                  </a:cubicBezTo>
                  <a:lnTo>
                    <a:pt x="7645" y="3858"/>
                  </a:lnTo>
                  <a:lnTo>
                    <a:pt x="7645" y="3846"/>
                  </a:lnTo>
                  <a:cubicBezTo>
                    <a:pt x="7645" y="3834"/>
                    <a:pt x="7668" y="3834"/>
                    <a:pt x="7668" y="3822"/>
                  </a:cubicBezTo>
                  <a:cubicBezTo>
                    <a:pt x="7680" y="3787"/>
                    <a:pt x="7692" y="3775"/>
                    <a:pt x="7704" y="3739"/>
                  </a:cubicBezTo>
                  <a:lnTo>
                    <a:pt x="7799" y="3608"/>
                  </a:lnTo>
                  <a:cubicBezTo>
                    <a:pt x="7823" y="3584"/>
                    <a:pt x="7847" y="3537"/>
                    <a:pt x="7871" y="3489"/>
                  </a:cubicBezTo>
                  <a:cubicBezTo>
                    <a:pt x="7895" y="3477"/>
                    <a:pt x="7895" y="3477"/>
                    <a:pt x="7895" y="3465"/>
                  </a:cubicBezTo>
                  <a:cubicBezTo>
                    <a:pt x="7942" y="3382"/>
                    <a:pt x="7990" y="3299"/>
                    <a:pt x="8038" y="3203"/>
                  </a:cubicBezTo>
                  <a:cubicBezTo>
                    <a:pt x="8049" y="3180"/>
                    <a:pt x="8085" y="3132"/>
                    <a:pt x="8097" y="3084"/>
                  </a:cubicBezTo>
                  <a:cubicBezTo>
                    <a:pt x="8133" y="3049"/>
                    <a:pt x="8145" y="2989"/>
                    <a:pt x="8169" y="2941"/>
                  </a:cubicBezTo>
                  <a:cubicBezTo>
                    <a:pt x="8192" y="2930"/>
                    <a:pt x="8192" y="2930"/>
                    <a:pt x="8192" y="2906"/>
                  </a:cubicBezTo>
                  <a:cubicBezTo>
                    <a:pt x="8371" y="2549"/>
                    <a:pt x="8514" y="2168"/>
                    <a:pt x="8645" y="1751"/>
                  </a:cubicBezTo>
                  <a:cubicBezTo>
                    <a:pt x="8669" y="1751"/>
                    <a:pt x="8669" y="1739"/>
                    <a:pt x="8669" y="1715"/>
                  </a:cubicBezTo>
                  <a:cubicBezTo>
                    <a:pt x="8692" y="1644"/>
                    <a:pt x="8728" y="1572"/>
                    <a:pt x="8740" y="1477"/>
                  </a:cubicBezTo>
                  <a:cubicBezTo>
                    <a:pt x="8752" y="1406"/>
                    <a:pt x="8788" y="1334"/>
                    <a:pt x="8800" y="1239"/>
                  </a:cubicBezTo>
                  <a:cubicBezTo>
                    <a:pt x="8883" y="882"/>
                    <a:pt x="8966" y="501"/>
                    <a:pt x="9026" y="96"/>
                  </a:cubicBezTo>
                  <a:lnTo>
                    <a:pt x="8419" y="1"/>
                  </a:ln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2" name="Google Shape;3062;p54"/>
            <p:cNvSpPr/>
            <p:nvPr/>
          </p:nvSpPr>
          <p:spPr>
            <a:xfrm>
              <a:off x="1958275" y="4481325"/>
              <a:ext cx="1800" cy="23550"/>
            </a:xfrm>
            <a:custGeom>
              <a:avLst/>
              <a:gdLst/>
              <a:ahLst/>
              <a:cxnLst/>
              <a:rect l="l" t="t" r="r" b="b"/>
              <a:pathLst>
                <a:path w="72" h="942" extrusionOk="0">
                  <a:moveTo>
                    <a:pt x="0" y="1"/>
                  </a:moveTo>
                  <a:cubicBezTo>
                    <a:pt x="0" y="84"/>
                    <a:pt x="12" y="168"/>
                    <a:pt x="12" y="263"/>
                  </a:cubicBezTo>
                  <a:cubicBezTo>
                    <a:pt x="24" y="465"/>
                    <a:pt x="48" y="691"/>
                    <a:pt x="48" y="894"/>
                  </a:cubicBezTo>
                  <a:lnTo>
                    <a:pt x="48" y="942"/>
                  </a:lnTo>
                  <a:lnTo>
                    <a:pt x="72" y="942"/>
                  </a:lnTo>
                  <a:lnTo>
                    <a:pt x="72" y="894"/>
                  </a:lnTo>
                  <a:cubicBezTo>
                    <a:pt x="72" y="691"/>
                    <a:pt x="60" y="465"/>
                    <a:pt x="48" y="263"/>
                  </a:cubicBezTo>
                  <a:cubicBezTo>
                    <a:pt x="48" y="180"/>
                    <a:pt x="24" y="96"/>
                    <a:pt x="24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3" name="Google Shape;3063;p54"/>
            <p:cNvSpPr/>
            <p:nvPr/>
          </p:nvSpPr>
          <p:spPr>
            <a:xfrm>
              <a:off x="1966900" y="4479850"/>
              <a:ext cx="3000" cy="24725"/>
            </a:xfrm>
            <a:custGeom>
              <a:avLst/>
              <a:gdLst/>
              <a:ahLst/>
              <a:cxnLst/>
              <a:rect l="l" t="t" r="r" b="b"/>
              <a:pathLst>
                <a:path w="120" h="989" extrusionOk="0">
                  <a:moveTo>
                    <a:pt x="84" y="0"/>
                  </a:moveTo>
                  <a:cubicBezTo>
                    <a:pt x="60" y="143"/>
                    <a:pt x="36" y="274"/>
                    <a:pt x="24" y="405"/>
                  </a:cubicBezTo>
                  <a:cubicBezTo>
                    <a:pt x="1" y="596"/>
                    <a:pt x="1" y="774"/>
                    <a:pt x="12" y="941"/>
                  </a:cubicBezTo>
                  <a:lnTo>
                    <a:pt x="12" y="989"/>
                  </a:lnTo>
                  <a:lnTo>
                    <a:pt x="36" y="989"/>
                  </a:lnTo>
                  <a:lnTo>
                    <a:pt x="36" y="953"/>
                  </a:lnTo>
                  <a:cubicBezTo>
                    <a:pt x="36" y="810"/>
                    <a:pt x="36" y="631"/>
                    <a:pt x="60" y="441"/>
                  </a:cubicBezTo>
                  <a:cubicBezTo>
                    <a:pt x="60" y="298"/>
                    <a:pt x="84" y="155"/>
                    <a:pt x="120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4" name="Google Shape;3064;p54"/>
            <p:cNvSpPr/>
            <p:nvPr/>
          </p:nvSpPr>
          <p:spPr>
            <a:xfrm>
              <a:off x="1974350" y="4479850"/>
              <a:ext cx="8950" cy="24425"/>
            </a:xfrm>
            <a:custGeom>
              <a:avLst/>
              <a:gdLst/>
              <a:ahLst/>
              <a:cxnLst/>
              <a:rect l="l" t="t" r="r" b="b"/>
              <a:pathLst>
                <a:path w="358" h="977" extrusionOk="0">
                  <a:moveTo>
                    <a:pt x="0" y="0"/>
                  </a:moveTo>
                  <a:cubicBezTo>
                    <a:pt x="12" y="119"/>
                    <a:pt x="36" y="227"/>
                    <a:pt x="72" y="334"/>
                  </a:cubicBezTo>
                  <a:lnTo>
                    <a:pt x="250" y="774"/>
                  </a:lnTo>
                  <a:cubicBezTo>
                    <a:pt x="262" y="834"/>
                    <a:pt x="298" y="881"/>
                    <a:pt x="310" y="941"/>
                  </a:cubicBezTo>
                  <a:cubicBezTo>
                    <a:pt x="310" y="953"/>
                    <a:pt x="322" y="953"/>
                    <a:pt x="322" y="977"/>
                  </a:cubicBezTo>
                  <a:lnTo>
                    <a:pt x="357" y="977"/>
                  </a:lnTo>
                  <a:cubicBezTo>
                    <a:pt x="334" y="953"/>
                    <a:pt x="334" y="941"/>
                    <a:pt x="334" y="941"/>
                  </a:cubicBezTo>
                  <a:cubicBezTo>
                    <a:pt x="310" y="881"/>
                    <a:pt x="298" y="822"/>
                    <a:pt x="262" y="762"/>
                  </a:cubicBezTo>
                  <a:cubicBezTo>
                    <a:pt x="203" y="608"/>
                    <a:pt x="143" y="465"/>
                    <a:pt x="95" y="310"/>
                  </a:cubicBezTo>
                  <a:cubicBezTo>
                    <a:pt x="72" y="215"/>
                    <a:pt x="36" y="108"/>
                    <a:pt x="24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5" name="Google Shape;3065;p54"/>
            <p:cNvSpPr/>
            <p:nvPr/>
          </p:nvSpPr>
          <p:spPr>
            <a:xfrm>
              <a:off x="1985050" y="4477475"/>
              <a:ext cx="7775" cy="25625"/>
            </a:xfrm>
            <a:custGeom>
              <a:avLst/>
              <a:gdLst/>
              <a:ahLst/>
              <a:cxnLst/>
              <a:rect l="l" t="t" r="r" b="b"/>
              <a:pathLst>
                <a:path w="311" h="1025" extrusionOk="0">
                  <a:moveTo>
                    <a:pt x="84" y="0"/>
                  </a:moveTo>
                  <a:cubicBezTo>
                    <a:pt x="25" y="179"/>
                    <a:pt x="1" y="357"/>
                    <a:pt x="25" y="548"/>
                  </a:cubicBezTo>
                  <a:cubicBezTo>
                    <a:pt x="60" y="715"/>
                    <a:pt x="132" y="857"/>
                    <a:pt x="239" y="988"/>
                  </a:cubicBezTo>
                  <a:lnTo>
                    <a:pt x="263" y="1024"/>
                  </a:lnTo>
                  <a:lnTo>
                    <a:pt x="310" y="1024"/>
                  </a:lnTo>
                  <a:lnTo>
                    <a:pt x="287" y="988"/>
                  </a:lnTo>
                  <a:cubicBezTo>
                    <a:pt x="179" y="857"/>
                    <a:pt x="108" y="715"/>
                    <a:pt x="72" y="548"/>
                  </a:cubicBezTo>
                  <a:cubicBezTo>
                    <a:pt x="48" y="357"/>
                    <a:pt x="72" y="179"/>
                    <a:pt x="132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6" name="Google Shape;3066;p54"/>
            <p:cNvSpPr/>
            <p:nvPr/>
          </p:nvSpPr>
          <p:spPr>
            <a:xfrm>
              <a:off x="2030300" y="4464375"/>
              <a:ext cx="17300" cy="25925"/>
            </a:xfrm>
            <a:custGeom>
              <a:avLst/>
              <a:gdLst/>
              <a:ahLst/>
              <a:cxnLst/>
              <a:rect l="l" t="t" r="r" b="b"/>
              <a:pathLst>
                <a:path w="692" h="1037" extrusionOk="0">
                  <a:moveTo>
                    <a:pt x="36" y="0"/>
                  </a:moveTo>
                  <a:cubicBezTo>
                    <a:pt x="24" y="0"/>
                    <a:pt x="24" y="12"/>
                    <a:pt x="1" y="12"/>
                  </a:cubicBezTo>
                  <a:cubicBezTo>
                    <a:pt x="48" y="72"/>
                    <a:pt x="108" y="143"/>
                    <a:pt x="155" y="203"/>
                  </a:cubicBezTo>
                  <a:cubicBezTo>
                    <a:pt x="322" y="441"/>
                    <a:pt x="513" y="703"/>
                    <a:pt x="632" y="965"/>
                  </a:cubicBezTo>
                  <a:cubicBezTo>
                    <a:pt x="643" y="1000"/>
                    <a:pt x="643" y="1012"/>
                    <a:pt x="655" y="1036"/>
                  </a:cubicBezTo>
                  <a:cubicBezTo>
                    <a:pt x="679" y="1036"/>
                    <a:pt x="679" y="1024"/>
                    <a:pt x="691" y="1024"/>
                  </a:cubicBezTo>
                  <a:cubicBezTo>
                    <a:pt x="679" y="1000"/>
                    <a:pt x="655" y="965"/>
                    <a:pt x="643" y="953"/>
                  </a:cubicBezTo>
                  <a:cubicBezTo>
                    <a:pt x="524" y="679"/>
                    <a:pt x="346" y="429"/>
                    <a:pt x="167" y="191"/>
                  </a:cubicBezTo>
                  <a:cubicBezTo>
                    <a:pt x="120" y="131"/>
                    <a:pt x="84" y="60"/>
                    <a:pt x="36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7" name="Google Shape;3067;p54"/>
            <p:cNvSpPr/>
            <p:nvPr/>
          </p:nvSpPr>
          <p:spPr>
            <a:xfrm>
              <a:off x="2052925" y="4452175"/>
              <a:ext cx="5375" cy="33650"/>
            </a:xfrm>
            <a:custGeom>
              <a:avLst/>
              <a:gdLst/>
              <a:ahLst/>
              <a:cxnLst/>
              <a:rect l="l" t="t" r="r" b="b"/>
              <a:pathLst>
                <a:path w="215" h="1346" extrusionOk="0">
                  <a:moveTo>
                    <a:pt x="36" y="0"/>
                  </a:moveTo>
                  <a:cubicBezTo>
                    <a:pt x="24" y="0"/>
                    <a:pt x="24" y="12"/>
                    <a:pt x="0" y="12"/>
                  </a:cubicBezTo>
                  <a:lnTo>
                    <a:pt x="0" y="24"/>
                  </a:lnTo>
                  <a:lnTo>
                    <a:pt x="96" y="786"/>
                  </a:lnTo>
                  <a:cubicBezTo>
                    <a:pt x="131" y="976"/>
                    <a:pt x="143" y="1167"/>
                    <a:pt x="191" y="1346"/>
                  </a:cubicBezTo>
                  <a:cubicBezTo>
                    <a:pt x="203" y="1346"/>
                    <a:pt x="203" y="1334"/>
                    <a:pt x="215" y="1334"/>
                  </a:cubicBezTo>
                  <a:cubicBezTo>
                    <a:pt x="191" y="1155"/>
                    <a:pt x="155" y="965"/>
                    <a:pt x="131" y="786"/>
                  </a:cubicBezTo>
                  <a:lnTo>
                    <a:pt x="36" y="12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8" name="Google Shape;3068;p54"/>
            <p:cNvSpPr/>
            <p:nvPr/>
          </p:nvSpPr>
          <p:spPr>
            <a:xfrm>
              <a:off x="2061550" y="4448000"/>
              <a:ext cx="11350" cy="31275"/>
            </a:xfrm>
            <a:custGeom>
              <a:avLst/>
              <a:gdLst/>
              <a:ahLst/>
              <a:cxnLst/>
              <a:rect l="l" t="t" r="r" b="b"/>
              <a:pathLst>
                <a:path w="454" h="1251" extrusionOk="0">
                  <a:moveTo>
                    <a:pt x="36" y="0"/>
                  </a:moveTo>
                  <a:cubicBezTo>
                    <a:pt x="25" y="0"/>
                    <a:pt x="25" y="12"/>
                    <a:pt x="1" y="12"/>
                  </a:cubicBezTo>
                  <a:cubicBezTo>
                    <a:pt x="60" y="381"/>
                    <a:pt x="120" y="786"/>
                    <a:pt x="334" y="1120"/>
                  </a:cubicBezTo>
                  <a:lnTo>
                    <a:pt x="417" y="1251"/>
                  </a:lnTo>
                  <a:cubicBezTo>
                    <a:pt x="441" y="1251"/>
                    <a:pt x="441" y="1239"/>
                    <a:pt x="453" y="1239"/>
                  </a:cubicBezTo>
                  <a:cubicBezTo>
                    <a:pt x="406" y="1191"/>
                    <a:pt x="382" y="1143"/>
                    <a:pt x="346" y="1096"/>
                  </a:cubicBezTo>
                  <a:cubicBezTo>
                    <a:pt x="155" y="762"/>
                    <a:pt x="84" y="358"/>
                    <a:pt x="36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9" name="Google Shape;3069;p54"/>
            <p:cNvSpPr/>
            <p:nvPr/>
          </p:nvSpPr>
          <p:spPr>
            <a:xfrm>
              <a:off x="2075850" y="4439675"/>
              <a:ext cx="8650" cy="32750"/>
            </a:xfrm>
            <a:custGeom>
              <a:avLst/>
              <a:gdLst/>
              <a:ahLst/>
              <a:cxnLst/>
              <a:rect l="l" t="t" r="r" b="b"/>
              <a:pathLst>
                <a:path w="346" h="1310" extrusionOk="0">
                  <a:moveTo>
                    <a:pt x="24" y="0"/>
                  </a:moveTo>
                  <a:cubicBezTo>
                    <a:pt x="24" y="0"/>
                    <a:pt x="12" y="24"/>
                    <a:pt x="0" y="24"/>
                  </a:cubicBezTo>
                  <a:cubicBezTo>
                    <a:pt x="24" y="333"/>
                    <a:pt x="60" y="679"/>
                    <a:pt x="167" y="976"/>
                  </a:cubicBezTo>
                  <a:cubicBezTo>
                    <a:pt x="191" y="1095"/>
                    <a:pt x="250" y="1214"/>
                    <a:pt x="310" y="1310"/>
                  </a:cubicBezTo>
                  <a:cubicBezTo>
                    <a:pt x="322" y="1310"/>
                    <a:pt x="322" y="1310"/>
                    <a:pt x="345" y="1298"/>
                  </a:cubicBezTo>
                  <a:cubicBezTo>
                    <a:pt x="286" y="1179"/>
                    <a:pt x="226" y="1072"/>
                    <a:pt x="179" y="976"/>
                  </a:cubicBezTo>
                  <a:cubicBezTo>
                    <a:pt x="72" y="679"/>
                    <a:pt x="60" y="333"/>
                    <a:pt x="24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0" name="Google Shape;3070;p54"/>
            <p:cNvSpPr/>
            <p:nvPr/>
          </p:nvSpPr>
          <p:spPr>
            <a:xfrm>
              <a:off x="2091925" y="4428950"/>
              <a:ext cx="14300" cy="27700"/>
            </a:xfrm>
            <a:custGeom>
              <a:avLst/>
              <a:gdLst/>
              <a:ahLst/>
              <a:cxnLst/>
              <a:rect l="l" t="t" r="r" b="b"/>
              <a:pathLst>
                <a:path w="572" h="1108" extrusionOk="0">
                  <a:moveTo>
                    <a:pt x="24" y="0"/>
                  </a:moveTo>
                  <a:cubicBezTo>
                    <a:pt x="12" y="0"/>
                    <a:pt x="12" y="12"/>
                    <a:pt x="0" y="12"/>
                  </a:cubicBezTo>
                  <a:cubicBezTo>
                    <a:pt x="72" y="119"/>
                    <a:pt x="131" y="227"/>
                    <a:pt x="191" y="346"/>
                  </a:cubicBezTo>
                  <a:cubicBezTo>
                    <a:pt x="322" y="596"/>
                    <a:pt x="441" y="846"/>
                    <a:pt x="548" y="1108"/>
                  </a:cubicBezTo>
                  <a:cubicBezTo>
                    <a:pt x="560" y="1084"/>
                    <a:pt x="560" y="1072"/>
                    <a:pt x="572" y="1072"/>
                  </a:cubicBezTo>
                  <a:cubicBezTo>
                    <a:pt x="476" y="810"/>
                    <a:pt x="357" y="548"/>
                    <a:pt x="214" y="346"/>
                  </a:cubicBezTo>
                  <a:cubicBezTo>
                    <a:pt x="155" y="227"/>
                    <a:pt x="83" y="108"/>
                    <a:pt x="24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1" name="Google Shape;3071;p54"/>
            <p:cNvSpPr/>
            <p:nvPr/>
          </p:nvSpPr>
          <p:spPr>
            <a:xfrm>
              <a:off x="2096675" y="4419725"/>
              <a:ext cx="19675" cy="26800"/>
            </a:xfrm>
            <a:custGeom>
              <a:avLst/>
              <a:gdLst/>
              <a:ahLst/>
              <a:cxnLst/>
              <a:rect l="l" t="t" r="r" b="b"/>
              <a:pathLst>
                <a:path w="787" h="1072" extrusionOk="0">
                  <a:moveTo>
                    <a:pt x="13" y="0"/>
                  </a:moveTo>
                  <a:lnTo>
                    <a:pt x="1" y="12"/>
                  </a:lnTo>
                  <a:cubicBezTo>
                    <a:pt x="215" y="381"/>
                    <a:pt x="489" y="727"/>
                    <a:pt x="763" y="1060"/>
                  </a:cubicBezTo>
                  <a:lnTo>
                    <a:pt x="775" y="1072"/>
                  </a:lnTo>
                  <a:cubicBezTo>
                    <a:pt x="775" y="1072"/>
                    <a:pt x="786" y="1072"/>
                    <a:pt x="786" y="1060"/>
                  </a:cubicBezTo>
                  <a:cubicBezTo>
                    <a:pt x="786" y="1036"/>
                    <a:pt x="786" y="1036"/>
                    <a:pt x="775" y="1036"/>
                  </a:cubicBezTo>
                  <a:cubicBezTo>
                    <a:pt x="501" y="715"/>
                    <a:pt x="215" y="369"/>
                    <a:pt x="13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2" name="Google Shape;3072;p54"/>
            <p:cNvSpPr/>
            <p:nvPr/>
          </p:nvSpPr>
          <p:spPr>
            <a:xfrm>
              <a:off x="2107400" y="4407225"/>
              <a:ext cx="15200" cy="32175"/>
            </a:xfrm>
            <a:custGeom>
              <a:avLst/>
              <a:gdLst/>
              <a:ahLst/>
              <a:cxnLst/>
              <a:rect l="l" t="t" r="r" b="b"/>
              <a:pathLst>
                <a:path w="608" h="1287" extrusionOk="0">
                  <a:moveTo>
                    <a:pt x="12" y="0"/>
                  </a:moveTo>
                  <a:cubicBezTo>
                    <a:pt x="12" y="24"/>
                    <a:pt x="0" y="36"/>
                    <a:pt x="0" y="36"/>
                  </a:cubicBezTo>
                  <a:cubicBezTo>
                    <a:pt x="12" y="72"/>
                    <a:pt x="48" y="107"/>
                    <a:pt x="60" y="143"/>
                  </a:cubicBezTo>
                  <a:cubicBezTo>
                    <a:pt x="167" y="322"/>
                    <a:pt x="238" y="512"/>
                    <a:pt x="310" y="691"/>
                  </a:cubicBezTo>
                  <a:cubicBezTo>
                    <a:pt x="369" y="846"/>
                    <a:pt x="429" y="988"/>
                    <a:pt x="500" y="1143"/>
                  </a:cubicBezTo>
                  <a:cubicBezTo>
                    <a:pt x="536" y="1179"/>
                    <a:pt x="572" y="1227"/>
                    <a:pt x="596" y="1286"/>
                  </a:cubicBezTo>
                  <a:lnTo>
                    <a:pt x="607" y="1274"/>
                  </a:lnTo>
                  <a:cubicBezTo>
                    <a:pt x="584" y="1227"/>
                    <a:pt x="548" y="1179"/>
                    <a:pt x="536" y="1143"/>
                  </a:cubicBezTo>
                  <a:cubicBezTo>
                    <a:pt x="465" y="988"/>
                    <a:pt x="405" y="846"/>
                    <a:pt x="346" y="667"/>
                  </a:cubicBezTo>
                  <a:cubicBezTo>
                    <a:pt x="274" y="488"/>
                    <a:pt x="191" y="286"/>
                    <a:pt x="96" y="107"/>
                  </a:cubicBezTo>
                  <a:cubicBezTo>
                    <a:pt x="60" y="84"/>
                    <a:pt x="48" y="36"/>
                    <a:pt x="12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3" name="Google Shape;3073;p54"/>
            <p:cNvSpPr/>
            <p:nvPr/>
          </p:nvSpPr>
          <p:spPr>
            <a:xfrm>
              <a:off x="2113350" y="4401850"/>
              <a:ext cx="22350" cy="21175"/>
            </a:xfrm>
            <a:custGeom>
              <a:avLst/>
              <a:gdLst/>
              <a:ahLst/>
              <a:cxnLst/>
              <a:rect l="l" t="t" r="r" b="b"/>
              <a:pathLst>
                <a:path w="894" h="847" extrusionOk="0">
                  <a:moveTo>
                    <a:pt x="12" y="1"/>
                  </a:moveTo>
                  <a:lnTo>
                    <a:pt x="0" y="13"/>
                  </a:lnTo>
                  <a:cubicBezTo>
                    <a:pt x="36" y="49"/>
                    <a:pt x="60" y="60"/>
                    <a:pt x="96" y="84"/>
                  </a:cubicBezTo>
                  <a:cubicBezTo>
                    <a:pt x="119" y="108"/>
                    <a:pt x="131" y="132"/>
                    <a:pt x="167" y="144"/>
                  </a:cubicBezTo>
                  <a:cubicBezTo>
                    <a:pt x="417" y="358"/>
                    <a:pt x="655" y="596"/>
                    <a:pt x="881" y="846"/>
                  </a:cubicBezTo>
                  <a:cubicBezTo>
                    <a:pt x="881" y="834"/>
                    <a:pt x="893" y="834"/>
                    <a:pt x="893" y="822"/>
                  </a:cubicBezTo>
                  <a:cubicBezTo>
                    <a:pt x="667" y="561"/>
                    <a:pt x="429" y="346"/>
                    <a:pt x="179" y="132"/>
                  </a:cubicBezTo>
                  <a:cubicBezTo>
                    <a:pt x="155" y="120"/>
                    <a:pt x="131" y="84"/>
                    <a:pt x="108" y="72"/>
                  </a:cubicBezTo>
                  <a:cubicBezTo>
                    <a:pt x="72" y="60"/>
                    <a:pt x="48" y="25"/>
                    <a:pt x="12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4" name="Google Shape;3074;p54"/>
            <p:cNvSpPr/>
            <p:nvPr/>
          </p:nvSpPr>
          <p:spPr>
            <a:xfrm>
              <a:off x="2127925" y="4380125"/>
              <a:ext cx="13125" cy="34250"/>
            </a:xfrm>
            <a:custGeom>
              <a:avLst/>
              <a:gdLst/>
              <a:ahLst/>
              <a:cxnLst/>
              <a:rect l="l" t="t" r="r" b="b"/>
              <a:pathLst>
                <a:path w="525" h="1370" extrusionOk="0">
                  <a:moveTo>
                    <a:pt x="13" y="1"/>
                  </a:moveTo>
                  <a:cubicBezTo>
                    <a:pt x="13" y="25"/>
                    <a:pt x="1" y="25"/>
                    <a:pt x="1" y="37"/>
                  </a:cubicBezTo>
                  <a:cubicBezTo>
                    <a:pt x="72" y="203"/>
                    <a:pt x="108" y="358"/>
                    <a:pt x="132" y="537"/>
                  </a:cubicBezTo>
                  <a:lnTo>
                    <a:pt x="179" y="810"/>
                  </a:lnTo>
                  <a:cubicBezTo>
                    <a:pt x="239" y="1060"/>
                    <a:pt x="358" y="1251"/>
                    <a:pt x="501" y="1370"/>
                  </a:cubicBezTo>
                  <a:cubicBezTo>
                    <a:pt x="501" y="1358"/>
                    <a:pt x="525" y="1358"/>
                    <a:pt x="525" y="1346"/>
                  </a:cubicBezTo>
                  <a:cubicBezTo>
                    <a:pt x="382" y="1227"/>
                    <a:pt x="263" y="1037"/>
                    <a:pt x="191" y="810"/>
                  </a:cubicBezTo>
                  <a:lnTo>
                    <a:pt x="144" y="537"/>
                  </a:lnTo>
                  <a:cubicBezTo>
                    <a:pt x="120" y="358"/>
                    <a:pt x="84" y="167"/>
                    <a:pt x="13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5" name="Google Shape;3075;p54"/>
            <p:cNvSpPr/>
            <p:nvPr/>
          </p:nvSpPr>
          <p:spPr>
            <a:xfrm>
              <a:off x="2138350" y="4362275"/>
              <a:ext cx="10150" cy="38425"/>
            </a:xfrm>
            <a:custGeom>
              <a:avLst/>
              <a:gdLst/>
              <a:ahLst/>
              <a:cxnLst/>
              <a:rect l="l" t="t" r="r" b="b"/>
              <a:pathLst>
                <a:path w="406" h="1537" extrusionOk="0">
                  <a:moveTo>
                    <a:pt x="12" y="0"/>
                  </a:moveTo>
                  <a:cubicBezTo>
                    <a:pt x="12" y="0"/>
                    <a:pt x="1" y="24"/>
                    <a:pt x="1" y="36"/>
                  </a:cubicBezTo>
                  <a:cubicBezTo>
                    <a:pt x="12" y="48"/>
                    <a:pt x="24" y="84"/>
                    <a:pt x="24" y="108"/>
                  </a:cubicBezTo>
                  <a:cubicBezTo>
                    <a:pt x="72" y="274"/>
                    <a:pt x="72" y="453"/>
                    <a:pt x="72" y="620"/>
                  </a:cubicBezTo>
                  <a:cubicBezTo>
                    <a:pt x="72" y="917"/>
                    <a:pt x="72" y="1227"/>
                    <a:pt x="274" y="1453"/>
                  </a:cubicBezTo>
                  <a:cubicBezTo>
                    <a:pt x="310" y="1477"/>
                    <a:pt x="346" y="1513"/>
                    <a:pt x="382" y="1536"/>
                  </a:cubicBezTo>
                  <a:cubicBezTo>
                    <a:pt x="382" y="1524"/>
                    <a:pt x="405" y="1524"/>
                    <a:pt x="405" y="1513"/>
                  </a:cubicBezTo>
                  <a:cubicBezTo>
                    <a:pt x="370" y="1477"/>
                    <a:pt x="322" y="1453"/>
                    <a:pt x="298" y="1453"/>
                  </a:cubicBezTo>
                  <a:cubicBezTo>
                    <a:pt x="108" y="1227"/>
                    <a:pt x="84" y="941"/>
                    <a:pt x="84" y="631"/>
                  </a:cubicBezTo>
                  <a:cubicBezTo>
                    <a:pt x="84" y="453"/>
                    <a:pt x="84" y="274"/>
                    <a:pt x="36" y="108"/>
                  </a:cubicBezTo>
                  <a:cubicBezTo>
                    <a:pt x="36" y="84"/>
                    <a:pt x="24" y="36"/>
                    <a:pt x="12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6" name="Google Shape;3076;p54"/>
            <p:cNvSpPr/>
            <p:nvPr/>
          </p:nvSpPr>
          <p:spPr>
            <a:xfrm>
              <a:off x="2145500" y="4345600"/>
              <a:ext cx="14300" cy="25325"/>
            </a:xfrm>
            <a:custGeom>
              <a:avLst/>
              <a:gdLst/>
              <a:ahLst/>
              <a:cxnLst/>
              <a:rect l="l" t="t" r="r" b="b"/>
              <a:pathLst>
                <a:path w="572" h="1013" extrusionOk="0">
                  <a:moveTo>
                    <a:pt x="12" y="1"/>
                  </a:moveTo>
                  <a:cubicBezTo>
                    <a:pt x="12" y="13"/>
                    <a:pt x="0" y="13"/>
                    <a:pt x="0" y="36"/>
                  </a:cubicBezTo>
                  <a:cubicBezTo>
                    <a:pt x="119" y="179"/>
                    <a:pt x="203" y="358"/>
                    <a:pt x="298" y="536"/>
                  </a:cubicBezTo>
                  <a:cubicBezTo>
                    <a:pt x="357" y="656"/>
                    <a:pt x="417" y="775"/>
                    <a:pt x="488" y="894"/>
                  </a:cubicBezTo>
                  <a:cubicBezTo>
                    <a:pt x="500" y="941"/>
                    <a:pt x="524" y="965"/>
                    <a:pt x="560" y="1013"/>
                  </a:cubicBezTo>
                  <a:cubicBezTo>
                    <a:pt x="572" y="1013"/>
                    <a:pt x="572" y="1001"/>
                    <a:pt x="572" y="989"/>
                  </a:cubicBezTo>
                  <a:cubicBezTo>
                    <a:pt x="560" y="953"/>
                    <a:pt x="536" y="906"/>
                    <a:pt x="512" y="894"/>
                  </a:cubicBezTo>
                  <a:cubicBezTo>
                    <a:pt x="441" y="775"/>
                    <a:pt x="381" y="656"/>
                    <a:pt x="322" y="536"/>
                  </a:cubicBezTo>
                  <a:cubicBezTo>
                    <a:pt x="238" y="346"/>
                    <a:pt x="143" y="167"/>
                    <a:pt x="12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7" name="Google Shape;3077;p54"/>
            <p:cNvSpPr/>
            <p:nvPr/>
          </p:nvSpPr>
          <p:spPr>
            <a:xfrm>
              <a:off x="1979400" y="4307250"/>
              <a:ext cx="13125" cy="13650"/>
            </a:xfrm>
            <a:custGeom>
              <a:avLst/>
              <a:gdLst/>
              <a:ahLst/>
              <a:cxnLst/>
              <a:rect l="l" t="t" r="r" b="b"/>
              <a:pathLst>
                <a:path w="525" h="546" extrusionOk="0">
                  <a:moveTo>
                    <a:pt x="365" y="0"/>
                  </a:moveTo>
                  <a:cubicBezTo>
                    <a:pt x="326" y="0"/>
                    <a:pt x="288" y="15"/>
                    <a:pt x="263" y="46"/>
                  </a:cubicBezTo>
                  <a:lnTo>
                    <a:pt x="48" y="320"/>
                  </a:lnTo>
                  <a:cubicBezTo>
                    <a:pt x="1" y="380"/>
                    <a:pt x="1" y="463"/>
                    <a:pt x="60" y="511"/>
                  </a:cubicBezTo>
                  <a:cubicBezTo>
                    <a:pt x="88" y="533"/>
                    <a:pt x="124" y="545"/>
                    <a:pt x="158" y="545"/>
                  </a:cubicBezTo>
                  <a:cubicBezTo>
                    <a:pt x="196" y="545"/>
                    <a:pt x="232" y="530"/>
                    <a:pt x="251" y="499"/>
                  </a:cubicBezTo>
                  <a:lnTo>
                    <a:pt x="477" y="225"/>
                  </a:lnTo>
                  <a:cubicBezTo>
                    <a:pt x="524" y="165"/>
                    <a:pt x="524" y="82"/>
                    <a:pt x="465" y="34"/>
                  </a:cubicBezTo>
                  <a:cubicBezTo>
                    <a:pt x="437" y="12"/>
                    <a:pt x="401" y="0"/>
                    <a:pt x="365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8" name="Google Shape;3078;p54"/>
            <p:cNvSpPr/>
            <p:nvPr/>
          </p:nvSpPr>
          <p:spPr>
            <a:xfrm>
              <a:off x="1997550" y="4354300"/>
              <a:ext cx="16100" cy="10600"/>
            </a:xfrm>
            <a:custGeom>
              <a:avLst/>
              <a:gdLst/>
              <a:ahLst/>
              <a:cxnLst/>
              <a:rect l="l" t="t" r="r" b="b"/>
              <a:pathLst>
                <a:path w="644" h="424" extrusionOk="0">
                  <a:moveTo>
                    <a:pt x="494" y="1"/>
                  </a:moveTo>
                  <a:cubicBezTo>
                    <a:pt x="477" y="1"/>
                    <a:pt x="459" y="4"/>
                    <a:pt x="441" y="10"/>
                  </a:cubicBezTo>
                  <a:lnTo>
                    <a:pt x="108" y="165"/>
                  </a:lnTo>
                  <a:cubicBezTo>
                    <a:pt x="37" y="188"/>
                    <a:pt x="1" y="260"/>
                    <a:pt x="37" y="343"/>
                  </a:cubicBezTo>
                  <a:cubicBezTo>
                    <a:pt x="54" y="397"/>
                    <a:pt x="106" y="424"/>
                    <a:pt x="160" y="424"/>
                  </a:cubicBezTo>
                  <a:cubicBezTo>
                    <a:pt x="179" y="424"/>
                    <a:pt x="197" y="421"/>
                    <a:pt x="215" y="415"/>
                  </a:cubicBezTo>
                  <a:lnTo>
                    <a:pt x="537" y="260"/>
                  </a:lnTo>
                  <a:cubicBezTo>
                    <a:pt x="620" y="236"/>
                    <a:pt x="644" y="165"/>
                    <a:pt x="620" y="81"/>
                  </a:cubicBezTo>
                  <a:cubicBezTo>
                    <a:pt x="593" y="28"/>
                    <a:pt x="546" y="1"/>
                    <a:pt x="494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9" name="Google Shape;3079;p54"/>
            <p:cNvSpPr/>
            <p:nvPr/>
          </p:nvSpPr>
          <p:spPr>
            <a:xfrm>
              <a:off x="2033275" y="4370675"/>
              <a:ext cx="14325" cy="13275"/>
            </a:xfrm>
            <a:custGeom>
              <a:avLst/>
              <a:gdLst/>
              <a:ahLst/>
              <a:cxnLst/>
              <a:rect l="l" t="t" r="r" b="b"/>
              <a:pathLst>
                <a:path w="573" h="531" extrusionOk="0">
                  <a:moveTo>
                    <a:pt x="157" y="1"/>
                  </a:moveTo>
                  <a:cubicBezTo>
                    <a:pt x="123" y="1"/>
                    <a:pt x="90" y="16"/>
                    <a:pt x="60" y="45"/>
                  </a:cubicBezTo>
                  <a:cubicBezTo>
                    <a:pt x="1" y="105"/>
                    <a:pt x="1" y="176"/>
                    <a:pt x="60" y="236"/>
                  </a:cubicBezTo>
                  <a:lnTo>
                    <a:pt x="322" y="486"/>
                  </a:lnTo>
                  <a:cubicBezTo>
                    <a:pt x="352" y="516"/>
                    <a:pt x="385" y="531"/>
                    <a:pt x="417" y="531"/>
                  </a:cubicBezTo>
                  <a:cubicBezTo>
                    <a:pt x="450" y="531"/>
                    <a:pt x="483" y="516"/>
                    <a:pt x="513" y="486"/>
                  </a:cubicBezTo>
                  <a:cubicBezTo>
                    <a:pt x="572" y="426"/>
                    <a:pt x="572" y="343"/>
                    <a:pt x="513" y="295"/>
                  </a:cubicBezTo>
                  <a:lnTo>
                    <a:pt x="263" y="45"/>
                  </a:lnTo>
                  <a:cubicBezTo>
                    <a:pt x="227" y="16"/>
                    <a:pt x="191" y="1"/>
                    <a:pt x="157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0" name="Google Shape;3080;p54"/>
            <p:cNvSpPr/>
            <p:nvPr/>
          </p:nvSpPr>
          <p:spPr>
            <a:xfrm>
              <a:off x="2072875" y="4365025"/>
              <a:ext cx="13700" cy="13275"/>
            </a:xfrm>
            <a:custGeom>
              <a:avLst/>
              <a:gdLst/>
              <a:ahLst/>
              <a:cxnLst/>
              <a:rect l="l" t="t" r="r" b="b"/>
              <a:pathLst>
                <a:path w="548" h="531" extrusionOk="0">
                  <a:moveTo>
                    <a:pt x="155" y="1"/>
                  </a:moveTo>
                  <a:cubicBezTo>
                    <a:pt x="122" y="1"/>
                    <a:pt x="89" y="15"/>
                    <a:pt x="60" y="45"/>
                  </a:cubicBezTo>
                  <a:cubicBezTo>
                    <a:pt x="0" y="105"/>
                    <a:pt x="0" y="176"/>
                    <a:pt x="60" y="236"/>
                  </a:cubicBezTo>
                  <a:lnTo>
                    <a:pt x="310" y="486"/>
                  </a:lnTo>
                  <a:cubicBezTo>
                    <a:pt x="339" y="516"/>
                    <a:pt x="372" y="530"/>
                    <a:pt x="405" y="530"/>
                  </a:cubicBezTo>
                  <a:cubicBezTo>
                    <a:pt x="438" y="530"/>
                    <a:pt x="470" y="516"/>
                    <a:pt x="500" y="486"/>
                  </a:cubicBezTo>
                  <a:cubicBezTo>
                    <a:pt x="548" y="450"/>
                    <a:pt x="548" y="355"/>
                    <a:pt x="500" y="295"/>
                  </a:cubicBezTo>
                  <a:lnTo>
                    <a:pt x="250" y="45"/>
                  </a:lnTo>
                  <a:cubicBezTo>
                    <a:pt x="220" y="15"/>
                    <a:pt x="188" y="1"/>
                    <a:pt x="155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1" name="Google Shape;3081;p54"/>
            <p:cNvSpPr/>
            <p:nvPr/>
          </p:nvSpPr>
          <p:spPr>
            <a:xfrm>
              <a:off x="2016025" y="4320975"/>
              <a:ext cx="13700" cy="13575"/>
            </a:xfrm>
            <a:custGeom>
              <a:avLst/>
              <a:gdLst/>
              <a:ahLst/>
              <a:cxnLst/>
              <a:rect l="l" t="t" r="r" b="b"/>
              <a:pathLst>
                <a:path w="548" h="543" extrusionOk="0">
                  <a:moveTo>
                    <a:pt x="155" y="0"/>
                  </a:moveTo>
                  <a:cubicBezTo>
                    <a:pt x="122" y="0"/>
                    <a:pt x="89" y="15"/>
                    <a:pt x="60" y="45"/>
                  </a:cubicBezTo>
                  <a:cubicBezTo>
                    <a:pt x="0" y="105"/>
                    <a:pt x="0" y="188"/>
                    <a:pt x="60" y="247"/>
                  </a:cubicBezTo>
                  <a:lnTo>
                    <a:pt x="310" y="498"/>
                  </a:lnTo>
                  <a:cubicBezTo>
                    <a:pt x="339" y="527"/>
                    <a:pt x="372" y="542"/>
                    <a:pt x="405" y="542"/>
                  </a:cubicBezTo>
                  <a:cubicBezTo>
                    <a:pt x="438" y="542"/>
                    <a:pt x="470" y="527"/>
                    <a:pt x="500" y="498"/>
                  </a:cubicBezTo>
                  <a:cubicBezTo>
                    <a:pt x="548" y="438"/>
                    <a:pt x="548" y="343"/>
                    <a:pt x="500" y="307"/>
                  </a:cubicBezTo>
                  <a:lnTo>
                    <a:pt x="250" y="45"/>
                  </a:lnTo>
                  <a:cubicBezTo>
                    <a:pt x="220" y="15"/>
                    <a:pt x="188" y="0"/>
                    <a:pt x="155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2" name="Google Shape;3082;p54"/>
            <p:cNvSpPr/>
            <p:nvPr/>
          </p:nvSpPr>
          <p:spPr>
            <a:xfrm>
              <a:off x="2007375" y="4409975"/>
              <a:ext cx="13725" cy="13575"/>
            </a:xfrm>
            <a:custGeom>
              <a:avLst/>
              <a:gdLst/>
              <a:ahLst/>
              <a:cxnLst/>
              <a:rect l="l" t="t" r="r" b="b"/>
              <a:pathLst>
                <a:path w="549" h="543" extrusionOk="0">
                  <a:moveTo>
                    <a:pt x="156" y="0"/>
                  </a:moveTo>
                  <a:cubicBezTo>
                    <a:pt x="123" y="0"/>
                    <a:pt x="90" y="15"/>
                    <a:pt x="60" y="45"/>
                  </a:cubicBezTo>
                  <a:cubicBezTo>
                    <a:pt x="1" y="105"/>
                    <a:pt x="1" y="176"/>
                    <a:pt x="60" y="236"/>
                  </a:cubicBezTo>
                  <a:lnTo>
                    <a:pt x="310" y="497"/>
                  </a:lnTo>
                  <a:cubicBezTo>
                    <a:pt x="340" y="527"/>
                    <a:pt x="373" y="542"/>
                    <a:pt x="406" y="542"/>
                  </a:cubicBezTo>
                  <a:cubicBezTo>
                    <a:pt x="438" y="542"/>
                    <a:pt x="471" y="527"/>
                    <a:pt x="501" y="497"/>
                  </a:cubicBezTo>
                  <a:cubicBezTo>
                    <a:pt x="548" y="438"/>
                    <a:pt x="548" y="343"/>
                    <a:pt x="501" y="295"/>
                  </a:cubicBezTo>
                  <a:lnTo>
                    <a:pt x="251" y="45"/>
                  </a:lnTo>
                  <a:cubicBezTo>
                    <a:pt x="221" y="15"/>
                    <a:pt x="188" y="0"/>
                    <a:pt x="156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3" name="Google Shape;3083;p54"/>
            <p:cNvSpPr/>
            <p:nvPr/>
          </p:nvSpPr>
          <p:spPr>
            <a:xfrm>
              <a:off x="2108575" y="4334825"/>
              <a:ext cx="16400" cy="9925"/>
            </a:xfrm>
            <a:custGeom>
              <a:avLst/>
              <a:gdLst/>
              <a:ahLst/>
              <a:cxnLst/>
              <a:rect l="l" t="t" r="r" b="b"/>
              <a:pathLst>
                <a:path w="656" h="397" extrusionOk="0">
                  <a:moveTo>
                    <a:pt x="473" y="1"/>
                  </a:moveTo>
                  <a:cubicBezTo>
                    <a:pt x="463" y="1"/>
                    <a:pt x="452" y="2"/>
                    <a:pt x="441" y="3"/>
                  </a:cubicBezTo>
                  <a:lnTo>
                    <a:pt x="120" y="122"/>
                  </a:lnTo>
                  <a:cubicBezTo>
                    <a:pt x="49" y="146"/>
                    <a:pt x="1" y="229"/>
                    <a:pt x="25" y="301"/>
                  </a:cubicBezTo>
                  <a:cubicBezTo>
                    <a:pt x="52" y="355"/>
                    <a:pt x="100" y="396"/>
                    <a:pt x="154" y="396"/>
                  </a:cubicBezTo>
                  <a:cubicBezTo>
                    <a:pt x="170" y="396"/>
                    <a:pt x="187" y="392"/>
                    <a:pt x="203" y="384"/>
                  </a:cubicBezTo>
                  <a:lnTo>
                    <a:pt x="537" y="265"/>
                  </a:lnTo>
                  <a:cubicBezTo>
                    <a:pt x="608" y="241"/>
                    <a:pt x="656" y="170"/>
                    <a:pt x="620" y="86"/>
                  </a:cubicBezTo>
                  <a:cubicBezTo>
                    <a:pt x="599" y="35"/>
                    <a:pt x="542" y="1"/>
                    <a:pt x="473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4" name="Google Shape;3084;p54"/>
            <p:cNvSpPr/>
            <p:nvPr/>
          </p:nvSpPr>
          <p:spPr>
            <a:xfrm>
              <a:off x="1971075" y="4378625"/>
              <a:ext cx="11625" cy="14600"/>
            </a:xfrm>
            <a:custGeom>
              <a:avLst/>
              <a:gdLst/>
              <a:ahLst/>
              <a:cxnLst/>
              <a:rect l="l" t="t" r="r" b="b"/>
              <a:pathLst>
                <a:path w="465" h="584" extrusionOk="0">
                  <a:moveTo>
                    <a:pt x="304" y="1"/>
                  </a:moveTo>
                  <a:cubicBezTo>
                    <a:pt x="254" y="1"/>
                    <a:pt x="210" y="30"/>
                    <a:pt x="203" y="85"/>
                  </a:cubicBezTo>
                  <a:lnTo>
                    <a:pt x="36" y="394"/>
                  </a:lnTo>
                  <a:cubicBezTo>
                    <a:pt x="0" y="454"/>
                    <a:pt x="24" y="537"/>
                    <a:pt x="95" y="573"/>
                  </a:cubicBezTo>
                  <a:cubicBezTo>
                    <a:pt x="113" y="580"/>
                    <a:pt x="135" y="584"/>
                    <a:pt x="156" y="584"/>
                  </a:cubicBezTo>
                  <a:cubicBezTo>
                    <a:pt x="206" y="584"/>
                    <a:pt x="257" y="563"/>
                    <a:pt x="274" y="513"/>
                  </a:cubicBezTo>
                  <a:lnTo>
                    <a:pt x="441" y="204"/>
                  </a:lnTo>
                  <a:cubicBezTo>
                    <a:pt x="465" y="144"/>
                    <a:pt x="453" y="49"/>
                    <a:pt x="381" y="25"/>
                  </a:cubicBezTo>
                  <a:cubicBezTo>
                    <a:pt x="357" y="9"/>
                    <a:pt x="329" y="1"/>
                    <a:pt x="304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5" name="Google Shape;3085;p54"/>
            <p:cNvSpPr/>
            <p:nvPr/>
          </p:nvSpPr>
          <p:spPr>
            <a:xfrm>
              <a:off x="2064225" y="4321150"/>
              <a:ext cx="11650" cy="14475"/>
            </a:xfrm>
            <a:custGeom>
              <a:avLst/>
              <a:gdLst/>
              <a:ahLst/>
              <a:cxnLst/>
              <a:rect l="l" t="t" r="r" b="b"/>
              <a:pathLst>
                <a:path w="466" h="579" extrusionOk="0">
                  <a:moveTo>
                    <a:pt x="317" y="0"/>
                  </a:moveTo>
                  <a:cubicBezTo>
                    <a:pt x="268" y="0"/>
                    <a:pt x="217" y="31"/>
                    <a:pt x="191" y="74"/>
                  </a:cubicBezTo>
                  <a:lnTo>
                    <a:pt x="37" y="383"/>
                  </a:lnTo>
                  <a:cubicBezTo>
                    <a:pt x="1" y="443"/>
                    <a:pt x="13" y="538"/>
                    <a:pt x="96" y="562"/>
                  </a:cubicBezTo>
                  <a:cubicBezTo>
                    <a:pt x="111" y="573"/>
                    <a:pt x="130" y="578"/>
                    <a:pt x="151" y="578"/>
                  </a:cubicBezTo>
                  <a:cubicBezTo>
                    <a:pt x="197" y="578"/>
                    <a:pt x="250" y="552"/>
                    <a:pt x="275" y="502"/>
                  </a:cubicBezTo>
                  <a:lnTo>
                    <a:pt x="429" y="193"/>
                  </a:lnTo>
                  <a:cubicBezTo>
                    <a:pt x="465" y="133"/>
                    <a:pt x="453" y="38"/>
                    <a:pt x="370" y="14"/>
                  </a:cubicBezTo>
                  <a:cubicBezTo>
                    <a:pt x="354" y="4"/>
                    <a:pt x="335" y="0"/>
                    <a:pt x="317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6" name="Google Shape;3086;p54"/>
            <p:cNvSpPr/>
            <p:nvPr/>
          </p:nvSpPr>
          <p:spPr>
            <a:xfrm>
              <a:off x="2057400" y="4405150"/>
              <a:ext cx="11625" cy="14575"/>
            </a:xfrm>
            <a:custGeom>
              <a:avLst/>
              <a:gdLst/>
              <a:ahLst/>
              <a:cxnLst/>
              <a:rect l="l" t="t" r="r" b="b"/>
              <a:pathLst>
                <a:path w="465" h="583" extrusionOk="0">
                  <a:moveTo>
                    <a:pt x="315" y="1"/>
                  </a:moveTo>
                  <a:cubicBezTo>
                    <a:pt x="265" y="1"/>
                    <a:pt x="219" y="22"/>
                    <a:pt x="202" y="71"/>
                  </a:cubicBezTo>
                  <a:lnTo>
                    <a:pt x="36" y="393"/>
                  </a:lnTo>
                  <a:cubicBezTo>
                    <a:pt x="0" y="452"/>
                    <a:pt x="24" y="536"/>
                    <a:pt x="95" y="571"/>
                  </a:cubicBezTo>
                  <a:cubicBezTo>
                    <a:pt x="113" y="579"/>
                    <a:pt x="135" y="583"/>
                    <a:pt x="156" y="583"/>
                  </a:cubicBezTo>
                  <a:cubicBezTo>
                    <a:pt x="206" y="583"/>
                    <a:pt x="257" y="562"/>
                    <a:pt x="274" y="512"/>
                  </a:cubicBezTo>
                  <a:lnTo>
                    <a:pt x="441" y="190"/>
                  </a:lnTo>
                  <a:cubicBezTo>
                    <a:pt x="464" y="131"/>
                    <a:pt x="452" y="48"/>
                    <a:pt x="381" y="12"/>
                  </a:cubicBezTo>
                  <a:cubicBezTo>
                    <a:pt x="359" y="5"/>
                    <a:pt x="337" y="1"/>
                    <a:pt x="315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7" name="Google Shape;3087;p54"/>
            <p:cNvSpPr/>
            <p:nvPr/>
          </p:nvSpPr>
          <p:spPr>
            <a:xfrm>
              <a:off x="1976425" y="4440025"/>
              <a:ext cx="11625" cy="14650"/>
            </a:xfrm>
            <a:custGeom>
              <a:avLst/>
              <a:gdLst/>
              <a:ahLst/>
              <a:cxnLst/>
              <a:rect l="l" t="t" r="r" b="b"/>
              <a:pathLst>
                <a:path w="465" h="586" extrusionOk="0">
                  <a:moveTo>
                    <a:pt x="309" y="0"/>
                  </a:moveTo>
                  <a:cubicBezTo>
                    <a:pt x="262" y="0"/>
                    <a:pt x="216" y="32"/>
                    <a:pt x="191" y="81"/>
                  </a:cubicBezTo>
                  <a:lnTo>
                    <a:pt x="36" y="391"/>
                  </a:lnTo>
                  <a:cubicBezTo>
                    <a:pt x="1" y="450"/>
                    <a:pt x="12" y="546"/>
                    <a:pt x="84" y="569"/>
                  </a:cubicBezTo>
                  <a:cubicBezTo>
                    <a:pt x="102" y="581"/>
                    <a:pt x="124" y="586"/>
                    <a:pt x="146" y="586"/>
                  </a:cubicBezTo>
                  <a:cubicBezTo>
                    <a:pt x="196" y="586"/>
                    <a:pt x="246" y="559"/>
                    <a:pt x="262" y="510"/>
                  </a:cubicBezTo>
                  <a:lnTo>
                    <a:pt x="429" y="200"/>
                  </a:lnTo>
                  <a:cubicBezTo>
                    <a:pt x="465" y="141"/>
                    <a:pt x="453" y="46"/>
                    <a:pt x="370" y="22"/>
                  </a:cubicBezTo>
                  <a:cubicBezTo>
                    <a:pt x="351" y="7"/>
                    <a:pt x="330" y="0"/>
                    <a:pt x="309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8" name="Google Shape;3088;p54"/>
            <p:cNvSpPr/>
            <p:nvPr/>
          </p:nvSpPr>
          <p:spPr>
            <a:xfrm>
              <a:off x="1961850" y="4034900"/>
              <a:ext cx="139625" cy="163075"/>
            </a:xfrm>
            <a:custGeom>
              <a:avLst/>
              <a:gdLst/>
              <a:ahLst/>
              <a:cxnLst/>
              <a:rect l="l" t="t" r="r" b="b"/>
              <a:pathLst>
                <a:path w="5585" h="6523" extrusionOk="0">
                  <a:moveTo>
                    <a:pt x="3603" y="0"/>
                  </a:moveTo>
                  <a:cubicBezTo>
                    <a:pt x="3229" y="0"/>
                    <a:pt x="2859" y="128"/>
                    <a:pt x="2560" y="368"/>
                  </a:cubicBezTo>
                  <a:cubicBezTo>
                    <a:pt x="2429" y="499"/>
                    <a:pt x="2310" y="630"/>
                    <a:pt x="2203" y="772"/>
                  </a:cubicBezTo>
                  <a:lnTo>
                    <a:pt x="286" y="3856"/>
                  </a:lnTo>
                  <a:cubicBezTo>
                    <a:pt x="238" y="3916"/>
                    <a:pt x="214" y="3975"/>
                    <a:pt x="179" y="4035"/>
                  </a:cubicBezTo>
                  <a:cubicBezTo>
                    <a:pt x="143" y="4106"/>
                    <a:pt x="107" y="4190"/>
                    <a:pt x="95" y="4261"/>
                  </a:cubicBezTo>
                  <a:cubicBezTo>
                    <a:pt x="24" y="4511"/>
                    <a:pt x="0" y="4761"/>
                    <a:pt x="48" y="5023"/>
                  </a:cubicBezTo>
                  <a:cubicBezTo>
                    <a:pt x="143" y="5464"/>
                    <a:pt x="393" y="5868"/>
                    <a:pt x="798" y="6118"/>
                  </a:cubicBezTo>
                  <a:lnTo>
                    <a:pt x="1036" y="6273"/>
                  </a:lnTo>
                  <a:cubicBezTo>
                    <a:pt x="1299" y="6441"/>
                    <a:pt x="1600" y="6523"/>
                    <a:pt x="1903" y="6523"/>
                  </a:cubicBezTo>
                  <a:cubicBezTo>
                    <a:pt x="2051" y="6523"/>
                    <a:pt x="2200" y="6503"/>
                    <a:pt x="2346" y="6464"/>
                  </a:cubicBezTo>
                  <a:cubicBezTo>
                    <a:pt x="2596" y="6392"/>
                    <a:pt x="2822" y="6273"/>
                    <a:pt x="3012" y="6095"/>
                  </a:cubicBezTo>
                  <a:cubicBezTo>
                    <a:pt x="3120" y="5987"/>
                    <a:pt x="3215" y="5880"/>
                    <a:pt x="3298" y="5749"/>
                  </a:cubicBezTo>
                  <a:lnTo>
                    <a:pt x="5215" y="2666"/>
                  </a:lnTo>
                  <a:cubicBezTo>
                    <a:pt x="5298" y="2523"/>
                    <a:pt x="5382" y="2356"/>
                    <a:pt x="5441" y="2177"/>
                  </a:cubicBezTo>
                  <a:cubicBezTo>
                    <a:pt x="5584" y="1499"/>
                    <a:pt x="5322" y="796"/>
                    <a:pt x="4703" y="403"/>
                  </a:cubicBezTo>
                  <a:lnTo>
                    <a:pt x="4465" y="249"/>
                  </a:lnTo>
                  <a:cubicBezTo>
                    <a:pt x="4197" y="80"/>
                    <a:pt x="3898" y="0"/>
                    <a:pt x="36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9" name="Google Shape;3089;p54"/>
            <p:cNvSpPr/>
            <p:nvPr/>
          </p:nvSpPr>
          <p:spPr>
            <a:xfrm>
              <a:off x="2001725" y="4053150"/>
              <a:ext cx="78600" cy="70425"/>
            </a:xfrm>
            <a:custGeom>
              <a:avLst/>
              <a:gdLst/>
              <a:ahLst/>
              <a:cxnLst/>
              <a:rect l="l" t="t" r="r" b="b"/>
              <a:pathLst>
                <a:path w="3144" h="2817" extrusionOk="0">
                  <a:moveTo>
                    <a:pt x="2699" y="1"/>
                  </a:moveTo>
                  <a:cubicBezTo>
                    <a:pt x="2685" y="1"/>
                    <a:pt x="2673" y="7"/>
                    <a:pt x="2668" y="19"/>
                  </a:cubicBezTo>
                  <a:cubicBezTo>
                    <a:pt x="2489" y="138"/>
                    <a:pt x="2298" y="233"/>
                    <a:pt x="2096" y="340"/>
                  </a:cubicBezTo>
                  <a:cubicBezTo>
                    <a:pt x="1858" y="459"/>
                    <a:pt x="1608" y="566"/>
                    <a:pt x="1358" y="638"/>
                  </a:cubicBezTo>
                  <a:cubicBezTo>
                    <a:pt x="1060" y="745"/>
                    <a:pt x="751" y="804"/>
                    <a:pt x="429" y="852"/>
                  </a:cubicBezTo>
                  <a:cubicBezTo>
                    <a:pt x="310" y="864"/>
                    <a:pt x="215" y="876"/>
                    <a:pt x="96" y="876"/>
                  </a:cubicBezTo>
                  <a:lnTo>
                    <a:pt x="1" y="1007"/>
                  </a:lnTo>
                  <a:cubicBezTo>
                    <a:pt x="215" y="1007"/>
                    <a:pt x="405" y="983"/>
                    <a:pt x="608" y="947"/>
                  </a:cubicBezTo>
                  <a:cubicBezTo>
                    <a:pt x="905" y="912"/>
                    <a:pt x="1227" y="828"/>
                    <a:pt x="1501" y="733"/>
                  </a:cubicBezTo>
                  <a:cubicBezTo>
                    <a:pt x="1763" y="638"/>
                    <a:pt x="2001" y="531"/>
                    <a:pt x="2239" y="412"/>
                  </a:cubicBezTo>
                  <a:cubicBezTo>
                    <a:pt x="2370" y="340"/>
                    <a:pt x="2501" y="269"/>
                    <a:pt x="2620" y="197"/>
                  </a:cubicBezTo>
                  <a:lnTo>
                    <a:pt x="2620" y="197"/>
                  </a:lnTo>
                  <a:cubicBezTo>
                    <a:pt x="2608" y="352"/>
                    <a:pt x="2596" y="471"/>
                    <a:pt x="2596" y="638"/>
                  </a:cubicBezTo>
                  <a:lnTo>
                    <a:pt x="2596" y="674"/>
                  </a:lnTo>
                  <a:lnTo>
                    <a:pt x="2596" y="816"/>
                  </a:lnTo>
                  <a:cubicBezTo>
                    <a:pt x="2596" y="1031"/>
                    <a:pt x="2596" y="1221"/>
                    <a:pt x="2608" y="1424"/>
                  </a:cubicBezTo>
                  <a:cubicBezTo>
                    <a:pt x="2608" y="1578"/>
                    <a:pt x="2632" y="1721"/>
                    <a:pt x="2668" y="1876"/>
                  </a:cubicBezTo>
                  <a:cubicBezTo>
                    <a:pt x="2715" y="2055"/>
                    <a:pt x="2751" y="2198"/>
                    <a:pt x="2810" y="2352"/>
                  </a:cubicBezTo>
                  <a:cubicBezTo>
                    <a:pt x="2894" y="2531"/>
                    <a:pt x="2965" y="2686"/>
                    <a:pt x="3072" y="2817"/>
                  </a:cubicBezTo>
                  <a:lnTo>
                    <a:pt x="3144" y="2698"/>
                  </a:lnTo>
                  <a:cubicBezTo>
                    <a:pt x="3096" y="2638"/>
                    <a:pt x="3049" y="2579"/>
                    <a:pt x="3037" y="2471"/>
                  </a:cubicBezTo>
                  <a:cubicBezTo>
                    <a:pt x="2929" y="2281"/>
                    <a:pt x="2858" y="2067"/>
                    <a:pt x="2799" y="1828"/>
                  </a:cubicBezTo>
                  <a:cubicBezTo>
                    <a:pt x="2787" y="1709"/>
                    <a:pt x="2775" y="1602"/>
                    <a:pt x="2751" y="1507"/>
                  </a:cubicBezTo>
                  <a:cubicBezTo>
                    <a:pt x="2727" y="1269"/>
                    <a:pt x="2727" y="1043"/>
                    <a:pt x="2727" y="804"/>
                  </a:cubicBezTo>
                  <a:lnTo>
                    <a:pt x="2727" y="709"/>
                  </a:lnTo>
                  <a:lnTo>
                    <a:pt x="2727" y="650"/>
                  </a:lnTo>
                  <a:cubicBezTo>
                    <a:pt x="2727" y="495"/>
                    <a:pt x="2739" y="376"/>
                    <a:pt x="2751" y="209"/>
                  </a:cubicBezTo>
                  <a:lnTo>
                    <a:pt x="2775" y="78"/>
                  </a:lnTo>
                  <a:cubicBezTo>
                    <a:pt x="2775" y="54"/>
                    <a:pt x="2775" y="31"/>
                    <a:pt x="2739" y="19"/>
                  </a:cubicBezTo>
                  <a:cubicBezTo>
                    <a:pt x="2727" y="7"/>
                    <a:pt x="2712" y="1"/>
                    <a:pt x="26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0" name="Google Shape;3090;p54"/>
            <p:cNvSpPr/>
            <p:nvPr/>
          </p:nvSpPr>
          <p:spPr>
            <a:xfrm>
              <a:off x="2014825" y="4044075"/>
              <a:ext cx="82475" cy="60150"/>
            </a:xfrm>
            <a:custGeom>
              <a:avLst/>
              <a:gdLst/>
              <a:ahLst/>
              <a:cxnLst/>
              <a:rect l="l" t="t" r="r" b="b"/>
              <a:pathLst>
                <a:path w="3299" h="2406" extrusionOk="0">
                  <a:moveTo>
                    <a:pt x="429" y="1"/>
                  </a:moveTo>
                  <a:cubicBezTo>
                    <a:pt x="298" y="132"/>
                    <a:pt x="179" y="263"/>
                    <a:pt x="72" y="405"/>
                  </a:cubicBezTo>
                  <a:lnTo>
                    <a:pt x="0" y="513"/>
                  </a:lnTo>
                  <a:lnTo>
                    <a:pt x="3025" y="2406"/>
                  </a:lnTo>
                  <a:lnTo>
                    <a:pt x="3096" y="2299"/>
                  </a:lnTo>
                  <a:cubicBezTo>
                    <a:pt x="3179" y="2156"/>
                    <a:pt x="3263" y="1989"/>
                    <a:pt x="3298" y="1810"/>
                  </a:cubicBezTo>
                  <a:lnTo>
                    <a:pt x="4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1" name="Google Shape;3091;p54"/>
            <p:cNvSpPr/>
            <p:nvPr/>
          </p:nvSpPr>
          <p:spPr>
            <a:xfrm>
              <a:off x="1997850" y="4071175"/>
              <a:ext cx="83975" cy="61025"/>
            </a:xfrm>
            <a:custGeom>
              <a:avLst/>
              <a:gdLst/>
              <a:ahLst/>
              <a:cxnLst/>
              <a:rect l="l" t="t" r="r" b="b"/>
              <a:pathLst>
                <a:path w="3359" h="2441" extrusionOk="0">
                  <a:moveTo>
                    <a:pt x="346" y="0"/>
                  </a:moveTo>
                  <a:lnTo>
                    <a:pt x="1" y="548"/>
                  </a:lnTo>
                  <a:lnTo>
                    <a:pt x="3013" y="2441"/>
                  </a:lnTo>
                  <a:lnTo>
                    <a:pt x="3358" y="1881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2" name="Google Shape;3092;p54"/>
            <p:cNvSpPr/>
            <p:nvPr/>
          </p:nvSpPr>
          <p:spPr>
            <a:xfrm>
              <a:off x="1980300" y="4099150"/>
              <a:ext cx="84250" cy="61050"/>
            </a:xfrm>
            <a:custGeom>
              <a:avLst/>
              <a:gdLst/>
              <a:ahLst/>
              <a:cxnLst/>
              <a:rect l="l" t="t" r="r" b="b"/>
              <a:pathLst>
                <a:path w="3370" h="2442" extrusionOk="0">
                  <a:moveTo>
                    <a:pt x="357" y="0"/>
                  </a:moveTo>
                  <a:lnTo>
                    <a:pt x="0" y="548"/>
                  </a:lnTo>
                  <a:lnTo>
                    <a:pt x="3013" y="2441"/>
                  </a:lnTo>
                  <a:lnTo>
                    <a:pt x="3370" y="1882"/>
                  </a:lnTo>
                  <a:lnTo>
                    <a:pt x="3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3" name="Google Shape;3093;p54"/>
            <p:cNvSpPr/>
            <p:nvPr/>
          </p:nvSpPr>
          <p:spPr>
            <a:xfrm>
              <a:off x="1963925" y="4126825"/>
              <a:ext cx="82775" cy="60450"/>
            </a:xfrm>
            <a:custGeom>
              <a:avLst/>
              <a:gdLst/>
              <a:ahLst/>
              <a:cxnLst/>
              <a:rect l="l" t="t" r="r" b="b"/>
              <a:pathLst>
                <a:path w="3311" h="2418" extrusionOk="0">
                  <a:moveTo>
                    <a:pt x="310" y="1"/>
                  </a:moveTo>
                  <a:lnTo>
                    <a:pt x="191" y="179"/>
                  </a:lnTo>
                  <a:cubicBezTo>
                    <a:pt x="143" y="239"/>
                    <a:pt x="120" y="298"/>
                    <a:pt x="84" y="358"/>
                  </a:cubicBezTo>
                  <a:cubicBezTo>
                    <a:pt x="36" y="429"/>
                    <a:pt x="12" y="513"/>
                    <a:pt x="0" y="584"/>
                  </a:cubicBezTo>
                  <a:lnTo>
                    <a:pt x="2917" y="2418"/>
                  </a:lnTo>
                  <a:cubicBezTo>
                    <a:pt x="3013" y="2310"/>
                    <a:pt x="3120" y="2203"/>
                    <a:pt x="3191" y="2072"/>
                  </a:cubicBezTo>
                  <a:lnTo>
                    <a:pt x="3310" y="1894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4" name="Google Shape;3094;p54"/>
            <p:cNvSpPr/>
            <p:nvPr/>
          </p:nvSpPr>
          <p:spPr>
            <a:xfrm>
              <a:off x="1962725" y="4159875"/>
              <a:ext cx="57175" cy="37800"/>
            </a:xfrm>
            <a:custGeom>
              <a:avLst/>
              <a:gdLst/>
              <a:ahLst/>
              <a:cxnLst/>
              <a:rect l="l" t="t" r="r" b="b"/>
              <a:pathLst>
                <a:path w="2287" h="1512" extrusionOk="0">
                  <a:moveTo>
                    <a:pt x="1" y="0"/>
                  </a:moveTo>
                  <a:lnTo>
                    <a:pt x="1" y="0"/>
                  </a:lnTo>
                  <a:cubicBezTo>
                    <a:pt x="84" y="453"/>
                    <a:pt x="334" y="857"/>
                    <a:pt x="739" y="1107"/>
                  </a:cubicBezTo>
                  <a:lnTo>
                    <a:pt x="977" y="1250"/>
                  </a:lnTo>
                  <a:cubicBezTo>
                    <a:pt x="1250" y="1427"/>
                    <a:pt x="1555" y="1511"/>
                    <a:pt x="1856" y="1511"/>
                  </a:cubicBezTo>
                  <a:cubicBezTo>
                    <a:pt x="2002" y="1511"/>
                    <a:pt x="2147" y="1492"/>
                    <a:pt x="2287" y="145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5" name="Google Shape;3095;p54"/>
            <p:cNvSpPr/>
            <p:nvPr/>
          </p:nvSpPr>
          <p:spPr>
            <a:xfrm>
              <a:off x="1998750" y="4169900"/>
              <a:ext cx="175950" cy="114125"/>
            </a:xfrm>
            <a:custGeom>
              <a:avLst/>
              <a:gdLst/>
              <a:ahLst/>
              <a:cxnLst/>
              <a:rect l="l" t="t" r="r" b="b"/>
              <a:pathLst>
                <a:path w="7038" h="4565" extrusionOk="0">
                  <a:moveTo>
                    <a:pt x="5188" y="1"/>
                  </a:moveTo>
                  <a:cubicBezTo>
                    <a:pt x="5047" y="1"/>
                    <a:pt x="4899" y="24"/>
                    <a:pt x="4751" y="64"/>
                  </a:cubicBezTo>
                  <a:lnTo>
                    <a:pt x="1263" y="1076"/>
                  </a:lnTo>
                  <a:cubicBezTo>
                    <a:pt x="1191" y="1111"/>
                    <a:pt x="1132" y="1123"/>
                    <a:pt x="1072" y="1147"/>
                  </a:cubicBezTo>
                  <a:cubicBezTo>
                    <a:pt x="989" y="1195"/>
                    <a:pt x="929" y="1230"/>
                    <a:pt x="846" y="1266"/>
                  </a:cubicBezTo>
                  <a:cubicBezTo>
                    <a:pt x="632" y="1409"/>
                    <a:pt x="453" y="1588"/>
                    <a:pt x="310" y="1802"/>
                  </a:cubicBezTo>
                  <a:cubicBezTo>
                    <a:pt x="72" y="2195"/>
                    <a:pt x="0" y="2659"/>
                    <a:pt x="131" y="3112"/>
                  </a:cubicBezTo>
                  <a:lnTo>
                    <a:pt x="215" y="3385"/>
                  </a:lnTo>
                  <a:cubicBezTo>
                    <a:pt x="346" y="3838"/>
                    <a:pt x="655" y="4207"/>
                    <a:pt x="1060" y="4397"/>
                  </a:cubicBezTo>
                  <a:cubicBezTo>
                    <a:pt x="1298" y="4505"/>
                    <a:pt x="1548" y="4564"/>
                    <a:pt x="1798" y="4564"/>
                  </a:cubicBezTo>
                  <a:cubicBezTo>
                    <a:pt x="1953" y="4564"/>
                    <a:pt x="2096" y="4540"/>
                    <a:pt x="2251" y="4505"/>
                  </a:cubicBezTo>
                  <a:lnTo>
                    <a:pt x="5727" y="3493"/>
                  </a:lnTo>
                  <a:cubicBezTo>
                    <a:pt x="5906" y="3433"/>
                    <a:pt x="6073" y="3350"/>
                    <a:pt x="6204" y="3254"/>
                  </a:cubicBezTo>
                  <a:cubicBezTo>
                    <a:pt x="6775" y="2861"/>
                    <a:pt x="7037" y="2135"/>
                    <a:pt x="6847" y="1445"/>
                  </a:cubicBezTo>
                  <a:lnTo>
                    <a:pt x="6775" y="1183"/>
                  </a:lnTo>
                  <a:cubicBezTo>
                    <a:pt x="6585" y="492"/>
                    <a:pt x="5954" y="40"/>
                    <a:pt x="5275" y="4"/>
                  </a:cubicBezTo>
                  <a:cubicBezTo>
                    <a:pt x="5246" y="2"/>
                    <a:pt x="5217" y="1"/>
                    <a:pt x="51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6" name="Google Shape;3096;p54"/>
            <p:cNvSpPr/>
            <p:nvPr/>
          </p:nvSpPr>
          <p:spPr>
            <a:xfrm>
              <a:off x="2089225" y="4178925"/>
              <a:ext cx="68500" cy="85150"/>
            </a:xfrm>
            <a:custGeom>
              <a:avLst/>
              <a:gdLst/>
              <a:ahLst/>
              <a:cxnLst/>
              <a:rect l="l" t="t" r="r" b="b"/>
              <a:pathLst>
                <a:path w="2740" h="3406" extrusionOk="0">
                  <a:moveTo>
                    <a:pt x="168" y="0"/>
                  </a:moveTo>
                  <a:lnTo>
                    <a:pt x="1" y="48"/>
                  </a:lnTo>
                  <a:cubicBezTo>
                    <a:pt x="144" y="179"/>
                    <a:pt x="311" y="298"/>
                    <a:pt x="489" y="405"/>
                  </a:cubicBezTo>
                  <a:cubicBezTo>
                    <a:pt x="763" y="572"/>
                    <a:pt x="1025" y="715"/>
                    <a:pt x="1311" y="834"/>
                  </a:cubicBezTo>
                  <a:cubicBezTo>
                    <a:pt x="1561" y="941"/>
                    <a:pt x="1811" y="1024"/>
                    <a:pt x="2073" y="1084"/>
                  </a:cubicBezTo>
                  <a:cubicBezTo>
                    <a:pt x="2204" y="1119"/>
                    <a:pt x="2347" y="1143"/>
                    <a:pt x="2501" y="1179"/>
                  </a:cubicBezTo>
                  <a:cubicBezTo>
                    <a:pt x="2382" y="1286"/>
                    <a:pt x="2287" y="1369"/>
                    <a:pt x="2192" y="1488"/>
                  </a:cubicBezTo>
                  <a:lnTo>
                    <a:pt x="2168" y="1500"/>
                  </a:lnTo>
                  <a:lnTo>
                    <a:pt x="2073" y="1619"/>
                  </a:lnTo>
                  <a:cubicBezTo>
                    <a:pt x="1930" y="1774"/>
                    <a:pt x="1799" y="1917"/>
                    <a:pt x="1680" y="2084"/>
                  </a:cubicBezTo>
                  <a:cubicBezTo>
                    <a:pt x="1596" y="2203"/>
                    <a:pt x="1501" y="2322"/>
                    <a:pt x="1430" y="2453"/>
                  </a:cubicBezTo>
                  <a:cubicBezTo>
                    <a:pt x="1334" y="2608"/>
                    <a:pt x="1275" y="2751"/>
                    <a:pt x="1215" y="2905"/>
                  </a:cubicBezTo>
                  <a:cubicBezTo>
                    <a:pt x="1156" y="3072"/>
                    <a:pt x="1120" y="3251"/>
                    <a:pt x="1096" y="3405"/>
                  </a:cubicBezTo>
                  <a:lnTo>
                    <a:pt x="1251" y="3370"/>
                  </a:lnTo>
                  <a:cubicBezTo>
                    <a:pt x="1263" y="3286"/>
                    <a:pt x="1275" y="3215"/>
                    <a:pt x="1275" y="3143"/>
                  </a:cubicBezTo>
                  <a:cubicBezTo>
                    <a:pt x="1323" y="2929"/>
                    <a:pt x="1418" y="2727"/>
                    <a:pt x="1537" y="2512"/>
                  </a:cubicBezTo>
                  <a:cubicBezTo>
                    <a:pt x="1596" y="2417"/>
                    <a:pt x="1656" y="2322"/>
                    <a:pt x="1715" y="2239"/>
                  </a:cubicBezTo>
                  <a:cubicBezTo>
                    <a:pt x="1846" y="2060"/>
                    <a:pt x="1989" y="1881"/>
                    <a:pt x="2156" y="1703"/>
                  </a:cubicBezTo>
                  <a:lnTo>
                    <a:pt x="2227" y="1631"/>
                  </a:lnTo>
                  <a:lnTo>
                    <a:pt x="2275" y="1596"/>
                  </a:lnTo>
                  <a:cubicBezTo>
                    <a:pt x="2382" y="1477"/>
                    <a:pt x="2489" y="1381"/>
                    <a:pt x="2608" y="1286"/>
                  </a:cubicBezTo>
                  <a:lnTo>
                    <a:pt x="2704" y="1191"/>
                  </a:lnTo>
                  <a:cubicBezTo>
                    <a:pt x="2728" y="1179"/>
                    <a:pt x="2739" y="1143"/>
                    <a:pt x="2728" y="1119"/>
                  </a:cubicBezTo>
                  <a:cubicBezTo>
                    <a:pt x="2704" y="1107"/>
                    <a:pt x="2692" y="1072"/>
                    <a:pt x="2668" y="1072"/>
                  </a:cubicBezTo>
                  <a:cubicBezTo>
                    <a:pt x="2454" y="1048"/>
                    <a:pt x="2227" y="1000"/>
                    <a:pt x="2025" y="941"/>
                  </a:cubicBezTo>
                  <a:cubicBezTo>
                    <a:pt x="1775" y="881"/>
                    <a:pt x="1513" y="786"/>
                    <a:pt x="1263" y="667"/>
                  </a:cubicBezTo>
                  <a:cubicBezTo>
                    <a:pt x="977" y="536"/>
                    <a:pt x="703" y="393"/>
                    <a:pt x="442" y="215"/>
                  </a:cubicBezTo>
                  <a:cubicBezTo>
                    <a:pt x="346" y="131"/>
                    <a:pt x="251" y="72"/>
                    <a:pt x="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7" name="Google Shape;3097;p54"/>
            <p:cNvSpPr/>
            <p:nvPr/>
          </p:nvSpPr>
          <p:spPr>
            <a:xfrm>
              <a:off x="2114250" y="4169900"/>
              <a:ext cx="39300" cy="87925"/>
            </a:xfrm>
            <a:custGeom>
              <a:avLst/>
              <a:gdLst/>
              <a:ahLst/>
              <a:cxnLst/>
              <a:rect l="l" t="t" r="r" b="b"/>
              <a:pathLst>
                <a:path w="1572" h="3517" extrusionOk="0">
                  <a:moveTo>
                    <a:pt x="549" y="1"/>
                  </a:moveTo>
                  <a:cubicBezTo>
                    <a:pt x="415" y="1"/>
                    <a:pt x="267" y="24"/>
                    <a:pt x="119" y="64"/>
                  </a:cubicBezTo>
                  <a:lnTo>
                    <a:pt x="0" y="99"/>
                  </a:lnTo>
                  <a:lnTo>
                    <a:pt x="988" y="3516"/>
                  </a:lnTo>
                  <a:lnTo>
                    <a:pt x="1107" y="3493"/>
                  </a:lnTo>
                  <a:cubicBezTo>
                    <a:pt x="1286" y="3433"/>
                    <a:pt x="1453" y="3350"/>
                    <a:pt x="1572" y="3254"/>
                  </a:cubicBezTo>
                  <a:lnTo>
                    <a:pt x="631" y="4"/>
                  </a:lnTo>
                  <a:cubicBezTo>
                    <a:pt x="605" y="2"/>
                    <a:pt x="577" y="1"/>
                    <a:pt x="5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8" name="Google Shape;3098;p54"/>
            <p:cNvSpPr/>
            <p:nvPr/>
          </p:nvSpPr>
          <p:spPr>
            <a:xfrm>
              <a:off x="2082400" y="4176825"/>
              <a:ext cx="40800" cy="89925"/>
            </a:xfrm>
            <a:custGeom>
              <a:avLst/>
              <a:gdLst/>
              <a:ahLst/>
              <a:cxnLst/>
              <a:rect l="l" t="t" r="r" b="b"/>
              <a:pathLst>
                <a:path w="1632" h="3597" extrusionOk="0">
                  <a:moveTo>
                    <a:pt x="631" y="1"/>
                  </a:moveTo>
                  <a:lnTo>
                    <a:pt x="0" y="179"/>
                  </a:lnTo>
                  <a:lnTo>
                    <a:pt x="1000" y="3597"/>
                  </a:lnTo>
                  <a:lnTo>
                    <a:pt x="1631" y="3418"/>
                  </a:lnTo>
                  <a:lnTo>
                    <a:pt x="63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9" name="Google Shape;3099;p54"/>
            <p:cNvSpPr/>
            <p:nvPr/>
          </p:nvSpPr>
          <p:spPr>
            <a:xfrm>
              <a:off x="2050850" y="4186050"/>
              <a:ext cx="40500" cy="89925"/>
            </a:xfrm>
            <a:custGeom>
              <a:avLst/>
              <a:gdLst/>
              <a:ahLst/>
              <a:cxnLst/>
              <a:rect l="l" t="t" r="r" b="b"/>
              <a:pathLst>
                <a:path w="1620" h="3597" extrusionOk="0">
                  <a:moveTo>
                    <a:pt x="631" y="1"/>
                  </a:moveTo>
                  <a:lnTo>
                    <a:pt x="0" y="180"/>
                  </a:lnTo>
                  <a:lnTo>
                    <a:pt x="1000" y="3597"/>
                  </a:lnTo>
                  <a:lnTo>
                    <a:pt x="1619" y="3418"/>
                  </a:lnTo>
                  <a:lnTo>
                    <a:pt x="63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0" name="Google Shape;3100;p54"/>
            <p:cNvSpPr/>
            <p:nvPr/>
          </p:nvSpPr>
          <p:spPr>
            <a:xfrm>
              <a:off x="2019575" y="4195000"/>
              <a:ext cx="40225" cy="89025"/>
            </a:xfrm>
            <a:custGeom>
              <a:avLst/>
              <a:gdLst/>
              <a:ahLst/>
              <a:cxnLst/>
              <a:rect l="l" t="t" r="r" b="b"/>
              <a:pathLst>
                <a:path w="1609" h="3561" extrusionOk="0">
                  <a:moveTo>
                    <a:pt x="632" y="0"/>
                  </a:moveTo>
                  <a:lnTo>
                    <a:pt x="418" y="60"/>
                  </a:lnTo>
                  <a:cubicBezTo>
                    <a:pt x="346" y="83"/>
                    <a:pt x="287" y="95"/>
                    <a:pt x="227" y="131"/>
                  </a:cubicBezTo>
                  <a:cubicBezTo>
                    <a:pt x="132" y="179"/>
                    <a:pt x="72" y="203"/>
                    <a:pt x="1" y="250"/>
                  </a:cubicBezTo>
                  <a:lnTo>
                    <a:pt x="953" y="3560"/>
                  </a:lnTo>
                  <a:cubicBezTo>
                    <a:pt x="1108" y="3560"/>
                    <a:pt x="1251" y="3536"/>
                    <a:pt x="1406" y="3501"/>
                  </a:cubicBezTo>
                  <a:lnTo>
                    <a:pt x="1608" y="3441"/>
                  </a:lnTo>
                  <a:lnTo>
                    <a:pt x="6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1" name="Google Shape;3101;p54"/>
            <p:cNvSpPr/>
            <p:nvPr/>
          </p:nvSpPr>
          <p:spPr>
            <a:xfrm>
              <a:off x="1999050" y="4214625"/>
              <a:ext cx="26525" cy="64925"/>
            </a:xfrm>
            <a:custGeom>
              <a:avLst/>
              <a:gdLst/>
              <a:ahLst/>
              <a:cxnLst/>
              <a:rect l="l" t="t" r="r" b="b"/>
              <a:pathLst>
                <a:path w="1061" h="2597" extrusionOk="0">
                  <a:moveTo>
                    <a:pt x="322" y="1"/>
                  </a:moveTo>
                  <a:cubicBezTo>
                    <a:pt x="84" y="394"/>
                    <a:pt x="0" y="846"/>
                    <a:pt x="143" y="1311"/>
                  </a:cubicBezTo>
                  <a:lnTo>
                    <a:pt x="215" y="1584"/>
                  </a:lnTo>
                  <a:cubicBezTo>
                    <a:pt x="346" y="2037"/>
                    <a:pt x="655" y="2394"/>
                    <a:pt x="1060" y="2596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2" name="Google Shape;3102;p54"/>
            <p:cNvSpPr/>
            <p:nvPr/>
          </p:nvSpPr>
          <p:spPr>
            <a:xfrm>
              <a:off x="1371600" y="4141700"/>
              <a:ext cx="313450" cy="318500"/>
            </a:xfrm>
            <a:custGeom>
              <a:avLst/>
              <a:gdLst/>
              <a:ahLst/>
              <a:cxnLst/>
              <a:rect l="l" t="t" r="r" b="b"/>
              <a:pathLst>
                <a:path w="12538" h="12740" extrusionOk="0">
                  <a:moveTo>
                    <a:pt x="381" y="1"/>
                  </a:moveTo>
                  <a:lnTo>
                    <a:pt x="381" y="13"/>
                  </a:lnTo>
                  <a:cubicBezTo>
                    <a:pt x="24" y="1489"/>
                    <a:pt x="0" y="3037"/>
                    <a:pt x="12" y="4561"/>
                  </a:cubicBezTo>
                  <a:lnTo>
                    <a:pt x="12" y="4990"/>
                  </a:lnTo>
                  <a:cubicBezTo>
                    <a:pt x="381" y="4882"/>
                    <a:pt x="750" y="4823"/>
                    <a:pt x="953" y="4823"/>
                  </a:cubicBezTo>
                  <a:cubicBezTo>
                    <a:pt x="1107" y="4823"/>
                    <a:pt x="1310" y="4859"/>
                    <a:pt x="1393" y="4990"/>
                  </a:cubicBezTo>
                  <a:cubicBezTo>
                    <a:pt x="1464" y="5097"/>
                    <a:pt x="1464" y="5228"/>
                    <a:pt x="1429" y="5347"/>
                  </a:cubicBezTo>
                  <a:cubicBezTo>
                    <a:pt x="1381" y="5454"/>
                    <a:pt x="1286" y="5549"/>
                    <a:pt x="1203" y="5633"/>
                  </a:cubicBezTo>
                  <a:cubicBezTo>
                    <a:pt x="1036" y="5775"/>
                    <a:pt x="536" y="6014"/>
                    <a:pt x="60" y="6085"/>
                  </a:cubicBezTo>
                  <a:cubicBezTo>
                    <a:pt x="131" y="7776"/>
                    <a:pt x="369" y="9454"/>
                    <a:pt x="1155" y="10931"/>
                  </a:cubicBezTo>
                  <a:cubicBezTo>
                    <a:pt x="1405" y="11383"/>
                    <a:pt x="1703" y="11836"/>
                    <a:pt x="2107" y="12157"/>
                  </a:cubicBezTo>
                  <a:cubicBezTo>
                    <a:pt x="2143" y="12074"/>
                    <a:pt x="2167" y="12002"/>
                    <a:pt x="2215" y="11943"/>
                  </a:cubicBezTo>
                  <a:cubicBezTo>
                    <a:pt x="2321" y="11742"/>
                    <a:pt x="2521" y="11578"/>
                    <a:pt x="2740" y="11578"/>
                  </a:cubicBezTo>
                  <a:cubicBezTo>
                    <a:pt x="2767" y="11578"/>
                    <a:pt x="2794" y="11580"/>
                    <a:pt x="2822" y="11586"/>
                  </a:cubicBezTo>
                  <a:cubicBezTo>
                    <a:pt x="3036" y="11621"/>
                    <a:pt x="3179" y="11824"/>
                    <a:pt x="3274" y="12026"/>
                  </a:cubicBezTo>
                  <a:cubicBezTo>
                    <a:pt x="3334" y="12181"/>
                    <a:pt x="3369" y="12336"/>
                    <a:pt x="3369" y="12502"/>
                  </a:cubicBezTo>
                  <a:cubicBezTo>
                    <a:pt x="3369" y="12574"/>
                    <a:pt x="3358" y="12633"/>
                    <a:pt x="3346" y="12717"/>
                  </a:cubicBezTo>
                  <a:cubicBezTo>
                    <a:pt x="3469" y="12732"/>
                    <a:pt x="3593" y="12740"/>
                    <a:pt x="3717" y="12740"/>
                  </a:cubicBezTo>
                  <a:cubicBezTo>
                    <a:pt x="4361" y="12740"/>
                    <a:pt x="5007" y="12535"/>
                    <a:pt x="5536" y="12145"/>
                  </a:cubicBezTo>
                  <a:cubicBezTo>
                    <a:pt x="6394" y="11526"/>
                    <a:pt x="6918" y="10490"/>
                    <a:pt x="7084" y="9443"/>
                  </a:cubicBezTo>
                  <a:cubicBezTo>
                    <a:pt x="7119" y="9444"/>
                    <a:pt x="7153" y="9445"/>
                    <a:pt x="7187" y="9445"/>
                  </a:cubicBezTo>
                  <a:cubicBezTo>
                    <a:pt x="7752" y="9445"/>
                    <a:pt x="8259" y="9263"/>
                    <a:pt x="8787" y="9050"/>
                  </a:cubicBezTo>
                  <a:cubicBezTo>
                    <a:pt x="9382" y="8812"/>
                    <a:pt x="9942" y="8454"/>
                    <a:pt x="10454" y="8050"/>
                  </a:cubicBezTo>
                  <a:cubicBezTo>
                    <a:pt x="11394" y="7335"/>
                    <a:pt x="12299" y="6418"/>
                    <a:pt x="12442" y="5240"/>
                  </a:cubicBezTo>
                  <a:cubicBezTo>
                    <a:pt x="12537" y="4228"/>
                    <a:pt x="12037" y="3251"/>
                    <a:pt x="11335" y="2513"/>
                  </a:cubicBezTo>
                  <a:cubicBezTo>
                    <a:pt x="11080" y="2811"/>
                    <a:pt x="10701" y="2985"/>
                    <a:pt x="10309" y="2985"/>
                  </a:cubicBezTo>
                  <a:cubicBezTo>
                    <a:pt x="10262" y="2985"/>
                    <a:pt x="10215" y="2983"/>
                    <a:pt x="10168" y="2977"/>
                  </a:cubicBezTo>
                  <a:cubicBezTo>
                    <a:pt x="10073" y="2966"/>
                    <a:pt x="9966" y="2942"/>
                    <a:pt x="9870" y="2870"/>
                  </a:cubicBezTo>
                  <a:cubicBezTo>
                    <a:pt x="9727" y="2775"/>
                    <a:pt x="9680" y="2549"/>
                    <a:pt x="9739" y="2370"/>
                  </a:cubicBezTo>
                  <a:cubicBezTo>
                    <a:pt x="9799" y="2192"/>
                    <a:pt x="9942" y="2037"/>
                    <a:pt x="10085" y="1918"/>
                  </a:cubicBezTo>
                  <a:cubicBezTo>
                    <a:pt x="10156" y="1846"/>
                    <a:pt x="10263" y="1775"/>
                    <a:pt x="10382" y="1715"/>
                  </a:cubicBezTo>
                  <a:cubicBezTo>
                    <a:pt x="9073" y="846"/>
                    <a:pt x="7477" y="430"/>
                    <a:pt x="5917" y="251"/>
                  </a:cubicBezTo>
                  <a:cubicBezTo>
                    <a:pt x="5620" y="227"/>
                    <a:pt x="5310" y="191"/>
                    <a:pt x="5001" y="180"/>
                  </a:cubicBezTo>
                  <a:cubicBezTo>
                    <a:pt x="4917" y="834"/>
                    <a:pt x="4774" y="1489"/>
                    <a:pt x="4524" y="2120"/>
                  </a:cubicBezTo>
                  <a:cubicBezTo>
                    <a:pt x="4434" y="2301"/>
                    <a:pt x="4311" y="2515"/>
                    <a:pt x="4115" y="2515"/>
                  </a:cubicBezTo>
                  <a:cubicBezTo>
                    <a:pt x="4105" y="2515"/>
                    <a:pt x="4094" y="2514"/>
                    <a:pt x="4084" y="2513"/>
                  </a:cubicBezTo>
                  <a:cubicBezTo>
                    <a:pt x="3870" y="2513"/>
                    <a:pt x="3750" y="2239"/>
                    <a:pt x="3727" y="2001"/>
                  </a:cubicBezTo>
                  <a:cubicBezTo>
                    <a:pt x="3703" y="1668"/>
                    <a:pt x="3750" y="1323"/>
                    <a:pt x="3810" y="1001"/>
                  </a:cubicBezTo>
                  <a:cubicBezTo>
                    <a:pt x="3834" y="775"/>
                    <a:pt x="3846" y="430"/>
                    <a:pt x="3905" y="120"/>
                  </a:cubicBezTo>
                  <a:cubicBezTo>
                    <a:pt x="2738" y="96"/>
                    <a:pt x="1548" y="96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3" name="Google Shape;3103;p54"/>
            <p:cNvSpPr/>
            <p:nvPr/>
          </p:nvSpPr>
          <p:spPr>
            <a:xfrm>
              <a:off x="1379625" y="4140825"/>
              <a:ext cx="171175" cy="236350"/>
            </a:xfrm>
            <a:custGeom>
              <a:avLst/>
              <a:gdLst/>
              <a:ahLst/>
              <a:cxnLst/>
              <a:rect l="l" t="t" r="r" b="b"/>
              <a:pathLst>
                <a:path w="6847" h="9454" extrusionOk="0">
                  <a:moveTo>
                    <a:pt x="12" y="0"/>
                  </a:moveTo>
                  <a:cubicBezTo>
                    <a:pt x="0" y="0"/>
                    <a:pt x="0" y="24"/>
                    <a:pt x="0" y="36"/>
                  </a:cubicBezTo>
                  <a:cubicBezTo>
                    <a:pt x="1786" y="3489"/>
                    <a:pt x="4084" y="6656"/>
                    <a:pt x="6799" y="9442"/>
                  </a:cubicBezTo>
                  <a:cubicBezTo>
                    <a:pt x="6799" y="9454"/>
                    <a:pt x="6823" y="9454"/>
                    <a:pt x="6823" y="9454"/>
                  </a:cubicBezTo>
                  <a:lnTo>
                    <a:pt x="6835" y="9454"/>
                  </a:lnTo>
                  <a:cubicBezTo>
                    <a:pt x="6847" y="9442"/>
                    <a:pt x="6847" y="9430"/>
                    <a:pt x="6835" y="9406"/>
                  </a:cubicBezTo>
                  <a:cubicBezTo>
                    <a:pt x="4108" y="6644"/>
                    <a:pt x="1822" y="3477"/>
                    <a:pt x="48" y="24"/>
                  </a:cubicBezTo>
                  <a:cubicBezTo>
                    <a:pt x="48" y="0"/>
                    <a:pt x="36" y="0"/>
                    <a:pt x="12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4" name="Google Shape;3104;p54"/>
            <p:cNvSpPr/>
            <p:nvPr/>
          </p:nvSpPr>
          <p:spPr>
            <a:xfrm>
              <a:off x="1426950" y="4306875"/>
              <a:ext cx="45875" cy="72400"/>
            </a:xfrm>
            <a:custGeom>
              <a:avLst/>
              <a:gdLst/>
              <a:ahLst/>
              <a:cxnLst/>
              <a:rect l="l" t="t" r="r" b="b"/>
              <a:pathLst>
                <a:path w="1835" h="2896" extrusionOk="0">
                  <a:moveTo>
                    <a:pt x="1263" y="61"/>
                  </a:moveTo>
                  <a:cubicBezTo>
                    <a:pt x="1382" y="61"/>
                    <a:pt x="1489" y="133"/>
                    <a:pt x="1572" y="288"/>
                  </a:cubicBezTo>
                  <a:cubicBezTo>
                    <a:pt x="1775" y="585"/>
                    <a:pt x="1608" y="1192"/>
                    <a:pt x="1536" y="1454"/>
                  </a:cubicBezTo>
                  <a:cubicBezTo>
                    <a:pt x="1429" y="1859"/>
                    <a:pt x="1215" y="2264"/>
                    <a:pt x="965" y="2586"/>
                  </a:cubicBezTo>
                  <a:cubicBezTo>
                    <a:pt x="894" y="2681"/>
                    <a:pt x="798" y="2788"/>
                    <a:pt x="703" y="2812"/>
                  </a:cubicBezTo>
                  <a:cubicBezTo>
                    <a:pt x="666" y="2824"/>
                    <a:pt x="628" y="2830"/>
                    <a:pt x="591" y="2830"/>
                  </a:cubicBezTo>
                  <a:cubicBezTo>
                    <a:pt x="483" y="2830"/>
                    <a:pt x="375" y="2781"/>
                    <a:pt x="286" y="2693"/>
                  </a:cubicBezTo>
                  <a:cubicBezTo>
                    <a:pt x="179" y="2597"/>
                    <a:pt x="120" y="2455"/>
                    <a:pt x="84" y="2276"/>
                  </a:cubicBezTo>
                  <a:cubicBezTo>
                    <a:pt x="60" y="2038"/>
                    <a:pt x="84" y="1740"/>
                    <a:pt x="191" y="1419"/>
                  </a:cubicBezTo>
                  <a:cubicBezTo>
                    <a:pt x="298" y="1121"/>
                    <a:pt x="798" y="121"/>
                    <a:pt x="1239" y="61"/>
                  </a:cubicBezTo>
                  <a:close/>
                  <a:moveTo>
                    <a:pt x="1269" y="1"/>
                  </a:moveTo>
                  <a:cubicBezTo>
                    <a:pt x="1259" y="1"/>
                    <a:pt x="1249" y="1"/>
                    <a:pt x="1239" y="2"/>
                  </a:cubicBezTo>
                  <a:cubicBezTo>
                    <a:pt x="739" y="61"/>
                    <a:pt x="239" y="1133"/>
                    <a:pt x="143" y="1407"/>
                  </a:cubicBezTo>
                  <a:cubicBezTo>
                    <a:pt x="24" y="1740"/>
                    <a:pt x="1" y="2038"/>
                    <a:pt x="48" y="2300"/>
                  </a:cubicBezTo>
                  <a:cubicBezTo>
                    <a:pt x="72" y="2490"/>
                    <a:pt x="143" y="2633"/>
                    <a:pt x="251" y="2740"/>
                  </a:cubicBezTo>
                  <a:cubicBezTo>
                    <a:pt x="346" y="2836"/>
                    <a:pt x="477" y="2895"/>
                    <a:pt x="596" y="2895"/>
                  </a:cubicBezTo>
                  <a:cubicBezTo>
                    <a:pt x="644" y="2895"/>
                    <a:pt x="667" y="2895"/>
                    <a:pt x="727" y="2871"/>
                  </a:cubicBezTo>
                  <a:cubicBezTo>
                    <a:pt x="846" y="2847"/>
                    <a:pt x="953" y="2740"/>
                    <a:pt x="1025" y="2633"/>
                  </a:cubicBezTo>
                  <a:cubicBezTo>
                    <a:pt x="1298" y="2300"/>
                    <a:pt x="1489" y="1895"/>
                    <a:pt x="1608" y="1478"/>
                  </a:cubicBezTo>
                  <a:cubicBezTo>
                    <a:pt x="1727" y="1062"/>
                    <a:pt x="1834" y="538"/>
                    <a:pt x="1656" y="252"/>
                  </a:cubicBezTo>
                  <a:cubicBezTo>
                    <a:pt x="1545" y="75"/>
                    <a:pt x="1403" y="1"/>
                    <a:pt x="1269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5" name="Google Shape;3105;p54"/>
            <p:cNvSpPr/>
            <p:nvPr/>
          </p:nvSpPr>
          <p:spPr>
            <a:xfrm>
              <a:off x="1534400" y="4258775"/>
              <a:ext cx="88725" cy="76150"/>
            </a:xfrm>
            <a:custGeom>
              <a:avLst/>
              <a:gdLst/>
              <a:ahLst/>
              <a:cxnLst/>
              <a:rect l="l" t="t" r="r" b="b"/>
              <a:pathLst>
                <a:path w="3549" h="3046" extrusionOk="0">
                  <a:moveTo>
                    <a:pt x="1822" y="68"/>
                  </a:moveTo>
                  <a:cubicBezTo>
                    <a:pt x="2120" y="68"/>
                    <a:pt x="2430" y="152"/>
                    <a:pt x="2763" y="366"/>
                  </a:cubicBezTo>
                  <a:cubicBezTo>
                    <a:pt x="3144" y="569"/>
                    <a:pt x="3382" y="902"/>
                    <a:pt x="3442" y="1223"/>
                  </a:cubicBezTo>
                  <a:cubicBezTo>
                    <a:pt x="3477" y="1509"/>
                    <a:pt x="3406" y="1819"/>
                    <a:pt x="3227" y="2116"/>
                  </a:cubicBezTo>
                  <a:cubicBezTo>
                    <a:pt x="2942" y="2581"/>
                    <a:pt x="2453" y="2890"/>
                    <a:pt x="1918" y="2974"/>
                  </a:cubicBezTo>
                  <a:cubicBezTo>
                    <a:pt x="1850" y="2981"/>
                    <a:pt x="1782" y="2985"/>
                    <a:pt x="1714" y="2985"/>
                  </a:cubicBezTo>
                  <a:cubicBezTo>
                    <a:pt x="1243" y="2985"/>
                    <a:pt x="773" y="2806"/>
                    <a:pt x="429" y="2474"/>
                  </a:cubicBezTo>
                  <a:cubicBezTo>
                    <a:pt x="286" y="2331"/>
                    <a:pt x="179" y="2200"/>
                    <a:pt x="132" y="2045"/>
                  </a:cubicBezTo>
                  <a:cubicBezTo>
                    <a:pt x="48" y="1795"/>
                    <a:pt x="96" y="1521"/>
                    <a:pt x="156" y="1342"/>
                  </a:cubicBezTo>
                  <a:cubicBezTo>
                    <a:pt x="298" y="830"/>
                    <a:pt x="727" y="378"/>
                    <a:pt x="1287" y="176"/>
                  </a:cubicBezTo>
                  <a:cubicBezTo>
                    <a:pt x="1465" y="92"/>
                    <a:pt x="1644" y="68"/>
                    <a:pt x="1822" y="68"/>
                  </a:cubicBezTo>
                  <a:close/>
                  <a:moveTo>
                    <a:pt x="1837" y="0"/>
                  </a:moveTo>
                  <a:cubicBezTo>
                    <a:pt x="1647" y="0"/>
                    <a:pt x="1457" y="39"/>
                    <a:pt x="1263" y="116"/>
                  </a:cubicBezTo>
                  <a:cubicBezTo>
                    <a:pt x="691" y="330"/>
                    <a:pt x="251" y="783"/>
                    <a:pt x="96" y="1331"/>
                  </a:cubicBezTo>
                  <a:cubicBezTo>
                    <a:pt x="1" y="1616"/>
                    <a:pt x="1" y="1866"/>
                    <a:pt x="72" y="2081"/>
                  </a:cubicBezTo>
                  <a:cubicBezTo>
                    <a:pt x="132" y="2224"/>
                    <a:pt x="239" y="2378"/>
                    <a:pt x="394" y="2521"/>
                  </a:cubicBezTo>
                  <a:cubicBezTo>
                    <a:pt x="727" y="2866"/>
                    <a:pt x="1203" y="3045"/>
                    <a:pt x="1680" y="3045"/>
                  </a:cubicBezTo>
                  <a:cubicBezTo>
                    <a:pt x="1763" y="3045"/>
                    <a:pt x="1834" y="3033"/>
                    <a:pt x="1918" y="3021"/>
                  </a:cubicBezTo>
                  <a:cubicBezTo>
                    <a:pt x="2477" y="2962"/>
                    <a:pt x="2977" y="2640"/>
                    <a:pt x="3275" y="2164"/>
                  </a:cubicBezTo>
                  <a:cubicBezTo>
                    <a:pt x="3454" y="1854"/>
                    <a:pt x="3549" y="1521"/>
                    <a:pt x="3489" y="1223"/>
                  </a:cubicBezTo>
                  <a:cubicBezTo>
                    <a:pt x="3430" y="866"/>
                    <a:pt x="3168" y="545"/>
                    <a:pt x="2799" y="319"/>
                  </a:cubicBezTo>
                  <a:cubicBezTo>
                    <a:pt x="2459" y="104"/>
                    <a:pt x="2147" y="0"/>
                    <a:pt x="1837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6" name="Google Shape;3106;p54"/>
            <p:cNvSpPr/>
            <p:nvPr/>
          </p:nvSpPr>
          <p:spPr>
            <a:xfrm>
              <a:off x="1536775" y="4363550"/>
              <a:ext cx="194400" cy="102025"/>
            </a:xfrm>
            <a:custGeom>
              <a:avLst/>
              <a:gdLst/>
              <a:ahLst/>
              <a:cxnLst/>
              <a:rect l="l" t="t" r="r" b="b"/>
              <a:pathLst>
                <a:path w="7776" h="4081" extrusionOk="0">
                  <a:moveTo>
                    <a:pt x="32" y="0"/>
                  </a:moveTo>
                  <a:cubicBezTo>
                    <a:pt x="25" y="0"/>
                    <a:pt x="19" y="3"/>
                    <a:pt x="13" y="9"/>
                  </a:cubicBezTo>
                  <a:cubicBezTo>
                    <a:pt x="1" y="33"/>
                    <a:pt x="1" y="45"/>
                    <a:pt x="13" y="57"/>
                  </a:cubicBezTo>
                  <a:cubicBezTo>
                    <a:pt x="906" y="902"/>
                    <a:pt x="2096" y="1997"/>
                    <a:pt x="3513" y="2795"/>
                  </a:cubicBezTo>
                  <a:cubicBezTo>
                    <a:pt x="4906" y="3581"/>
                    <a:pt x="6383" y="4033"/>
                    <a:pt x="7752" y="4081"/>
                  </a:cubicBezTo>
                  <a:cubicBezTo>
                    <a:pt x="7764" y="4081"/>
                    <a:pt x="7776" y="4057"/>
                    <a:pt x="7776" y="4045"/>
                  </a:cubicBezTo>
                  <a:cubicBezTo>
                    <a:pt x="7776" y="4033"/>
                    <a:pt x="7764" y="4021"/>
                    <a:pt x="7752" y="4021"/>
                  </a:cubicBezTo>
                  <a:cubicBezTo>
                    <a:pt x="6383" y="3974"/>
                    <a:pt x="4918" y="3545"/>
                    <a:pt x="3537" y="2747"/>
                  </a:cubicBezTo>
                  <a:cubicBezTo>
                    <a:pt x="2120" y="1950"/>
                    <a:pt x="930" y="866"/>
                    <a:pt x="61" y="9"/>
                  </a:cubicBezTo>
                  <a:cubicBezTo>
                    <a:pt x="49" y="3"/>
                    <a:pt x="40" y="0"/>
                    <a:pt x="32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7" name="Google Shape;3107;p54"/>
            <p:cNvSpPr/>
            <p:nvPr/>
          </p:nvSpPr>
          <p:spPr>
            <a:xfrm>
              <a:off x="1868075" y="4437175"/>
              <a:ext cx="19075" cy="17100"/>
            </a:xfrm>
            <a:custGeom>
              <a:avLst/>
              <a:gdLst/>
              <a:ahLst/>
              <a:cxnLst/>
              <a:rect l="l" t="t" r="r" b="b"/>
              <a:pathLst>
                <a:path w="763" h="684" extrusionOk="0">
                  <a:moveTo>
                    <a:pt x="388" y="1"/>
                  </a:moveTo>
                  <a:cubicBezTo>
                    <a:pt x="288" y="1"/>
                    <a:pt x="188" y="47"/>
                    <a:pt x="120" y="136"/>
                  </a:cubicBezTo>
                  <a:cubicBezTo>
                    <a:pt x="1" y="279"/>
                    <a:pt x="36" y="493"/>
                    <a:pt x="179" y="612"/>
                  </a:cubicBezTo>
                  <a:cubicBezTo>
                    <a:pt x="243" y="661"/>
                    <a:pt x="314" y="684"/>
                    <a:pt x="385" y="684"/>
                  </a:cubicBezTo>
                  <a:cubicBezTo>
                    <a:pt x="486" y="684"/>
                    <a:pt x="585" y="637"/>
                    <a:pt x="655" y="552"/>
                  </a:cubicBezTo>
                  <a:cubicBezTo>
                    <a:pt x="763" y="398"/>
                    <a:pt x="739" y="183"/>
                    <a:pt x="596" y="76"/>
                  </a:cubicBezTo>
                  <a:cubicBezTo>
                    <a:pt x="535" y="26"/>
                    <a:pt x="462" y="1"/>
                    <a:pt x="3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8" name="Google Shape;3108;p54"/>
            <p:cNvSpPr/>
            <p:nvPr/>
          </p:nvSpPr>
          <p:spPr>
            <a:xfrm>
              <a:off x="1833250" y="4461750"/>
              <a:ext cx="13125" cy="11200"/>
            </a:xfrm>
            <a:custGeom>
              <a:avLst/>
              <a:gdLst/>
              <a:ahLst/>
              <a:cxnLst/>
              <a:rect l="l" t="t" r="r" b="b"/>
              <a:pathLst>
                <a:path w="525" h="448" extrusionOk="0">
                  <a:moveTo>
                    <a:pt x="252" y="1"/>
                  </a:moveTo>
                  <a:cubicBezTo>
                    <a:pt x="184" y="1"/>
                    <a:pt x="114" y="31"/>
                    <a:pt x="72" y="93"/>
                  </a:cubicBezTo>
                  <a:cubicBezTo>
                    <a:pt x="1" y="177"/>
                    <a:pt x="13" y="331"/>
                    <a:pt x="120" y="403"/>
                  </a:cubicBezTo>
                  <a:cubicBezTo>
                    <a:pt x="154" y="433"/>
                    <a:pt x="201" y="448"/>
                    <a:pt x="250" y="448"/>
                  </a:cubicBezTo>
                  <a:cubicBezTo>
                    <a:pt x="317" y="448"/>
                    <a:pt x="388" y="418"/>
                    <a:pt x="429" y="355"/>
                  </a:cubicBezTo>
                  <a:cubicBezTo>
                    <a:pt x="524" y="272"/>
                    <a:pt x="489" y="117"/>
                    <a:pt x="382" y="46"/>
                  </a:cubicBezTo>
                  <a:cubicBezTo>
                    <a:pt x="347" y="16"/>
                    <a:pt x="300" y="1"/>
                    <a:pt x="2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9" name="Google Shape;3109;p54"/>
            <p:cNvSpPr/>
            <p:nvPr/>
          </p:nvSpPr>
          <p:spPr>
            <a:xfrm>
              <a:off x="1862125" y="4469500"/>
              <a:ext cx="13125" cy="11200"/>
            </a:xfrm>
            <a:custGeom>
              <a:avLst/>
              <a:gdLst/>
              <a:ahLst/>
              <a:cxnLst/>
              <a:rect l="l" t="t" r="r" b="b"/>
              <a:pathLst>
                <a:path w="525" h="448" extrusionOk="0">
                  <a:moveTo>
                    <a:pt x="257" y="0"/>
                  </a:moveTo>
                  <a:cubicBezTo>
                    <a:pt x="190" y="0"/>
                    <a:pt x="121" y="30"/>
                    <a:pt x="72" y="93"/>
                  </a:cubicBezTo>
                  <a:cubicBezTo>
                    <a:pt x="1" y="176"/>
                    <a:pt x="24" y="331"/>
                    <a:pt x="120" y="402"/>
                  </a:cubicBezTo>
                  <a:cubicBezTo>
                    <a:pt x="159" y="432"/>
                    <a:pt x="207" y="448"/>
                    <a:pt x="256" y="448"/>
                  </a:cubicBezTo>
                  <a:cubicBezTo>
                    <a:pt x="323" y="448"/>
                    <a:pt x="392" y="417"/>
                    <a:pt x="441" y="355"/>
                  </a:cubicBezTo>
                  <a:cubicBezTo>
                    <a:pt x="524" y="260"/>
                    <a:pt x="501" y="105"/>
                    <a:pt x="393" y="45"/>
                  </a:cubicBezTo>
                  <a:cubicBezTo>
                    <a:pt x="354" y="16"/>
                    <a:pt x="306" y="0"/>
                    <a:pt x="2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0" name="Google Shape;3110;p54"/>
            <p:cNvSpPr/>
            <p:nvPr/>
          </p:nvSpPr>
          <p:spPr>
            <a:xfrm>
              <a:off x="1546600" y="4110425"/>
              <a:ext cx="17900" cy="15300"/>
            </a:xfrm>
            <a:custGeom>
              <a:avLst/>
              <a:gdLst/>
              <a:ahLst/>
              <a:cxnLst/>
              <a:rect l="l" t="t" r="r" b="b"/>
              <a:pathLst>
                <a:path w="716" h="612" extrusionOk="0">
                  <a:moveTo>
                    <a:pt x="381" y="1"/>
                  </a:moveTo>
                  <a:cubicBezTo>
                    <a:pt x="212" y="1"/>
                    <a:pt x="59" y="117"/>
                    <a:pt x="37" y="276"/>
                  </a:cubicBezTo>
                  <a:cubicBezTo>
                    <a:pt x="1" y="430"/>
                    <a:pt x="144" y="585"/>
                    <a:pt x="310" y="609"/>
                  </a:cubicBezTo>
                  <a:cubicBezTo>
                    <a:pt x="326" y="611"/>
                    <a:pt x="341" y="612"/>
                    <a:pt x="356" y="612"/>
                  </a:cubicBezTo>
                  <a:cubicBezTo>
                    <a:pt x="517" y="612"/>
                    <a:pt x="659" y="499"/>
                    <a:pt x="691" y="347"/>
                  </a:cubicBezTo>
                  <a:cubicBezTo>
                    <a:pt x="715" y="180"/>
                    <a:pt x="584" y="37"/>
                    <a:pt x="406" y="2"/>
                  </a:cubicBezTo>
                  <a:cubicBezTo>
                    <a:pt x="397" y="1"/>
                    <a:pt x="389" y="1"/>
                    <a:pt x="3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1" name="Google Shape;3111;p54"/>
            <p:cNvSpPr/>
            <p:nvPr/>
          </p:nvSpPr>
          <p:spPr>
            <a:xfrm>
              <a:off x="1570425" y="4079475"/>
              <a:ext cx="11625" cy="10200"/>
            </a:xfrm>
            <a:custGeom>
              <a:avLst/>
              <a:gdLst/>
              <a:ahLst/>
              <a:cxnLst/>
              <a:rect l="l" t="t" r="r" b="b"/>
              <a:pathLst>
                <a:path w="465" h="408" extrusionOk="0">
                  <a:moveTo>
                    <a:pt x="242" y="1"/>
                  </a:moveTo>
                  <a:cubicBezTo>
                    <a:pt x="131" y="1"/>
                    <a:pt x="35" y="90"/>
                    <a:pt x="24" y="180"/>
                  </a:cubicBezTo>
                  <a:cubicBezTo>
                    <a:pt x="0" y="287"/>
                    <a:pt x="96" y="394"/>
                    <a:pt x="215" y="406"/>
                  </a:cubicBezTo>
                  <a:cubicBezTo>
                    <a:pt x="222" y="407"/>
                    <a:pt x="230" y="407"/>
                    <a:pt x="237" y="407"/>
                  </a:cubicBezTo>
                  <a:cubicBezTo>
                    <a:pt x="347" y="407"/>
                    <a:pt x="442" y="328"/>
                    <a:pt x="453" y="228"/>
                  </a:cubicBezTo>
                  <a:cubicBezTo>
                    <a:pt x="465" y="121"/>
                    <a:pt x="381" y="25"/>
                    <a:pt x="262" y="2"/>
                  </a:cubicBezTo>
                  <a:cubicBezTo>
                    <a:pt x="256" y="1"/>
                    <a:pt x="249" y="1"/>
                    <a:pt x="2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2" name="Google Shape;3112;p54"/>
            <p:cNvSpPr/>
            <p:nvPr/>
          </p:nvSpPr>
          <p:spPr>
            <a:xfrm>
              <a:off x="1543050" y="4086325"/>
              <a:ext cx="11625" cy="10200"/>
            </a:xfrm>
            <a:custGeom>
              <a:avLst/>
              <a:gdLst/>
              <a:ahLst/>
              <a:cxnLst/>
              <a:rect l="l" t="t" r="r" b="b"/>
              <a:pathLst>
                <a:path w="465" h="408" extrusionOk="0">
                  <a:moveTo>
                    <a:pt x="227" y="0"/>
                  </a:moveTo>
                  <a:cubicBezTo>
                    <a:pt x="118" y="0"/>
                    <a:pt x="23" y="80"/>
                    <a:pt x="12" y="180"/>
                  </a:cubicBezTo>
                  <a:cubicBezTo>
                    <a:pt x="0" y="287"/>
                    <a:pt x="83" y="382"/>
                    <a:pt x="202" y="406"/>
                  </a:cubicBezTo>
                  <a:cubicBezTo>
                    <a:pt x="209" y="407"/>
                    <a:pt x="216" y="407"/>
                    <a:pt x="223" y="407"/>
                  </a:cubicBezTo>
                  <a:cubicBezTo>
                    <a:pt x="333" y="407"/>
                    <a:pt x="429" y="317"/>
                    <a:pt x="441" y="228"/>
                  </a:cubicBezTo>
                  <a:cubicBezTo>
                    <a:pt x="464" y="120"/>
                    <a:pt x="369" y="13"/>
                    <a:pt x="250" y="1"/>
                  </a:cubicBezTo>
                  <a:cubicBezTo>
                    <a:pt x="242" y="1"/>
                    <a:pt x="235" y="0"/>
                    <a:pt x="2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3" name="Google Shape;3113;p54"/>
            <p:cNvSpPr/>
            <p:nvPr/>
          </p:nvSpPr>
          <p:spPr>
            <a:xfrm>
              <a:off x="1554950" y="4458375"/>
              <a:ext cx="115800" cy="51925"/>
            </a:xfrm>
            <a:custGeom>
              <a:avLst/>
              <a:gdLst/>
              <a:ahLst/>
              <a:cxnLst/>
              <a:rect l="l" t="t" r="r" b="b"/>
              <a:pathLst>
                <a:path w="4632" h="2077" extrusionOk="0">
                  <a:moveTo>
                    <a:pt x="3130" y="1"/>
                  </a:moveTo>
                  <a:cubicBezTo>
                    <a:pt x="2775" y="1"/>
                    <a:pt x="2419" y="59"/>
                    <a:pt x="2084" y="169"/>
                  </a:cubicBezTo>
                  <a:cubicBezTo>
                    <a:pt x="1250" y="431"/>
                    <a:pt x="536" y="1014"/>
                    <a:pt x="0" y="1717"/>
                  </a:cubicBezTo>
                  <a:cubicBezTo>
                    <a:pt x="417" y="1871"/>
                    <a:pt x="798" y="1955"/>
                    <a:pt x="1239" y="2026"/>
                  </a:cubicBezTo>
                  <a:cubicBezTo>
                    <a:pt x="1415" y="2051"/>
                    <a:pt x="1598" y="2077"/>
                    <a:pt x="1783" y="2077"/>
                  </a:cubicBezTo>
                  <a:cubicBezTo>
                    <a:pt x="1859" y="2077"/>
                    <a:pt x="1936" y="2072"/>
                    <a:pt x="2012" y="2062"/>
                  </a:cubicBezTo>
                  <a:cubicBezTo>
                    <a:pt x="2501" y="2014"/>
                    <a:pt x="2941" y="1729"/>
                    <a:pt x="3358" y="1443"/>
                  </a:cubicBezTo>
                  <a:cubicBezTo>
                    <a:pt x="3810" y="1133"/>
                    <a:pt x="4215" y="764"/>
                    <a:pt x="4632" y="407"/>
                  </a:cubicBezTo>
                  <a:cubicBezTo>
                    <a:pt x="4183" y="129"/>
                    <a:pt x="3658" y="1"/>
                    <a:pt x="31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4" name="Google Shape;3114;p54"/>
            <p:cNvSpPr/>
            <p:nvPr/>
          </p:nvSpPr>
          <p:spPr>
            <a:xfrm>
              <a:off x="1662700" y="4468825"/>
              <a:ext cx="51225" cy="119100"/>
            </a:xfrm>
            <a:custGeom>
              <a:avLst/>
              <a:gdLst/>
              <a:ahLst/>
              <a:cxnLst/>
              <a:rect l="l" t="t" r="r" b="b"/>
              <a:pathLst>
                <a:path w="2049" h="4764" extrusionOk="0">
                  <a:moveTo>
                    <a:pt x="655" y="1"/>
                  </a:moveTo>
                  <a:cubicBezTo>
                    <a:pt x="429" y="382"/>
                    <a:pt x="298" y="763"/>
                    <a:pt x="167" y="1180"/>
                  </a:cubicBezTo>
                  <a:cubicBezTo>
                    <a:pt x="96" y="1430"/>
                    <a:pt x="12" y="1680"/>
                    <a:pt x="12" y="1953"/>
                  </a:cubicBezTo>
                  <a:cubicBezTo>
                    <a:pt x="0" y="2454"/>
                    <a:pt x="227" y="2930"/>
                    <a:pt x="453" y="3382"/>
                  </a:cubicBezTo>
                  <a:cubicBezTo>
                    <a:pt x="703" y="3858"/>
                    <a:pt x="1012" y="4299"/>
                    <a:pt x="1310" y="4763"/>
                  </a:cubicBezTo>
                  <a:cubicBezTo>
                    <a:pt x="1870" y="4073"/>
                    <a:pt x="2048" y="3144"/>
                    <a:pt x="1893" y="2275"/>
                  </a:cubicBezTo>
                  <a:cubicBezTo>
                    <a:pt x="1727" y="1418"/>
                    <a:pt x="1274" y="620"/>
                    <a:pt x="6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115" name="Google Shape;3115;p54"/>
          <p:cNvSpPr/>
          <p:nvPr/>
        </p:nvSpPr>
        <p:spPr>
          <a:xfrm rot="5684101">
            <a:off x="10480373" y="4941962"/>
            <a:ext cx="2216260" cy="1811965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116" name="Google Shape;3116;p54"/>
          <p:cNvGrpSpPr/>
          <p:nvPr/>
        </p:nvGrpSpPr>
        <p:grpSpPr>
          <a:xfrm rot="687046">
            <a:off x="9200556" y="4967270"/>
            <a:ext cx="2609736" cy="2061207"/>
            <a:chOff x="4513350" y="1013350"/>
            <a:chExt cx="788825" cy="623025"/>
          </a:xfrm>
        </p:grpSpPr>
        <p:sp>
          <p:nvSpPr>
            <p:cNvPr id="3117" name="Google Shape;3117;p54"/>
            <p:cNvSpPr/>
            <p:nvPr/>
          </p:nvSpPr>
          <p:spPr>
            <a:xfrm>
              <a:off x="4592525" y="1216500"/>
              <a:ext cx="222075" cy="37900"/>
            </a:xfrm>
            <a:custGeom>
              <a:avLst/>
              <a:gdLst/>
              <a:ahLst/>
              <a:cxnLst/>
              <a:rect l="l" t="t" r="r" b="b"/>
              <a:pathLst>
                <a:path w="8883" h="1516" extrusionOk="0">
                  <a:moveTo>
                    <a:pt x="5216" y="0"/>
                  </a:moveTo>
                  <a:cubicBezTo>
                    <a:pt x="2184" y="0"/>
                    <a:pt x="1" y="1209"/>
                    <a:pt x="1" y="1209"/>
                  </a:cubicBezTo>
                  <a:cubicBezTo>
                    <a:pt x="708" y="1431"/>
                    <a:pt x="1576" y="1516"/>
                    <a:pt x="2489" y="1516"/>
                  </a:cubicBezTo>
                  <a:cubicBezTo>
                    <a:pt x="5448" y="1516"/>
                    <a:pt x="8883" y="626"/>
                    <a:pt x="8883" y="626"/>
                  </a:cubicBezTo>
                  <a:cubicBezTo>
                    <a:pt x="7589" y="167"/>
                    <a:pt x="6344" y="0"/>
                    <a:pt x="521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8" name="Google Shape;3118;p54"/>
            <p:cNvSpPr/>
            <p:nvPr/>
          </p:nvSpPr>
          <p:spPr>
            <a:xfrm>
              <a:off x="4702350" y="1273800"/>
              <a:ext cx="169700" cy="126825"/>
            </a:xfrm>
            <a:custGeom>
              <a:avLst/>
              <a:gdLst/>
              <a:ahLst/>
              <a:cxnLst/>
              <a:rect l="l" t="t" r="r" b="b"/>
              <a:pathLst>
                <a:path w="6788" h="5073" extrusionOk="0">
                  <a:moveTo>
                    <a:pt x="6788" y="0"/>
                  </a:moveTo>
                  <a:lnTo>
                    <a:pt x="6788" y="0"/>
                  </a:lnTo>
                  <a:cubicBezTo>
                    <a:pt x="1501" y="2417"/>
                    <a:pt x="1" y="5072"/>
                    <a:pt x="1" y="5072"/>
                  </a:cubicBezTo>
                  <a:cubicBezTo>
                    <a:pt x="3835" y="4894"/>
                    <a:pt x="6787" y="1"/>
                    <a:pt x="6788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9" name="Google Shape;3119;p54"/>
            <p:cNvSpPr/>
            <p:nvPr/>
          </p:nvSpPr>
          <p:spPr>
            <a:xfrm>
              <a:off x="4729450" y="1319350"/>
              <a:ext cx="215825" cy="139925"/>
            </a:xfrm>
            <a:custGeom>
              <a:avLst/>
              <a:gdLst/>
              <a:ahLst/>
              <a:cxnLst/>
              <a:rect l="l" t="t" r="r" b="b"/>
              <a:pathLst>
                <a:path w="8633" h="5597" extrusionOk="0">
                  <a:moveTo>
                    <a:pt x="8632" y="0"/>
                  </a:moveTo>
                  <a:cubicBezTo>
                    <a:pt x="8632" y="0"/>
                    <a:pt x="8632" y="0"/>
                    <a:pt x="8632" y="0"/>
                  </a:cubicBezTo>
                  <a:lnTo>
                    <a:pt x="8632" y="0"/>
                  </a:lnTo>
                  <a:cubicBezTo>
                    <a:pt x="8632" y="0"/>
                    <a:pt x="8632" y="0"/>
                    <a:pt x="8632" y="0"/>
                  </a:cubicBezTo>
                  <a:close/>
                  <a:moveTo>
                    <a:pt x="8632" y="0"/>
                  </a:moveTo>
                  <a:cubicBezTo>
                    <a:pt x="8608" y="10"/>
                    <a:pt x="1568" y="1986"/>
                    <a:pt x="0" y="5596"/>
                  </a:cubicBezTo>
                  <a:cubicBezTo>
                    <a:pt x="0" y="5596"/>
                    <a:pt x="4132" y="3715"/>
                    <a:pt x="8632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0" name="Google Shape;3120;p54"/>
            <p:cNvSpPr/>
            <p:nvPr/>
          </p:nvSpPr>
          <p:spPr>
            <a:xfrm>
              <a:off x="4792550" y="1343150"/>
              <a:ext cx="211075" cy="194100"/>
            </a:xfrm>
            <a:custGeom>
              <a:avLst/>
              <a:gdLst/>
              <a:ahLst/>
              <a:cxnLst/>
              <a:rect l="l" t="t" r="r" b="b"/>
              <a:pathLst>
                <a:path w="8443" h="7764" extrusionOk="0">
                  <a:moveTo>
                    <a:pt x="8442" y="1"/>
                  </a:moveTo>
                  <a:lnTo>
                    <a:pt x="8442" y="1"/>
                  </a:lnTo>
                  <a:cubicBezTo>
                    <a:pt x="3346" y="1167"/>
                    <a:pt x="1" y="7763"/>
                    <a:pt x="1" y="7763"/>
                  </a:cubicBezTo>
                  <a:cubicBezTo>
                    <a:pt x="3799" y="6454"/>
                    <a:pt x="8442" y="1"/>
                    <a:pt x="8442" y="1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1" name="Google Shape;3121;p54"/>
            <p:cNvSpPr/>
            <p:nvPr/>
          </p:nvSpPr>
          <p:spPr>
            <a:xfrm>
              <a:off x="4513350" y="1013350"/>
              <a:ext cx="788825" cy="623025"/>
            </a:xfrm>
            <a:custGeom>
              <a:avLst/>
              <a:gdLst/>
              <a:ahLst/>
              <a:cxnLst/>
              <a:rect l="l" t="t" r="r" b="b"/>
              <a:pathLst>
                <a:path w="31553" h="24921" extrusionOk="0">
                  <a:moveTo>
                    <a:pt x="7406" y="0"/>
                  </a:moveTo>
                  <a:cubicBezTo>
                    <a:pt x="6763" y="4584"/>
                    <a:pt x="10871" y="7680"/>
                    <a:pt x="11633" y="8204"/>
                  </a:cubicBezTo>
                  <a:cubicBezTo>
                    <a:pt x="11454" y="8144"/>
                    <a:pt x="11276" y="8073"/>
                    <a:pt x="11109" y="8013"/>
                  </a:cubicBezTo>
                  <a:cubicBezTo>
                    <a:pt x="10978" y="7966"/>
                    <a:pt x="10847" y="7918"/>
                    <a:pt x="10716" y="7894"/>
                  </a:cubicBezTo>
                  <a:lnTo>
                    <a:pt x="10573" y="7811"/>
                  </a:lnTo>
                  <a:cubicBezTo>
                    <a:pt x="7109" y="4954"/>
                    <a:pt x="1" y="953"/>
                    <a:pt x="0" y="953"/>
                  </a:cubicBezTo>
                  <a:lnTo>
                    <a:pt x="0" y="953"/>
                  </a:lnTo>
                  <a:cubicBezTo>
                    <a:pt x="1810" y="5537"/>
                    <a:pt x="6728" y="7085"/>
                    <a:pt x="9323" y="7692"/>
                  </a:cubicBezTo>
                  <a:lnTo>
                    <a:pt x="9311" y="7728"/>
                  </a:lnTo>
                  <a:cubicBezTo>
                    <a:pt x="9311" y="7728"/>
                    <a:pt x="9716" y="7859"/>
                    <a:pt x="10430" y="8085"/>
                  </a:cubicBezTo>
                  <a:cubicBezTo>
                    <a:pt x="10609" y="8144"/>
                    <a:pt x="10799" y="8204"/>
                    <a:pt x="11026" y="8275"/>
                  </a:cubicBezTo>
                  <a:cubicBezTo>
                    <a:pt x="11228" y="8371"/>
                    <a:pt x="11454" y="8442"/>
                    <a:pt x="11692" y="8549"/>
                  </a:cubicBezTo>
                  <a:cubicBezTo>
                    <a:pt x="11931" y="8633"/>
                    <a:pt x="12181" y="8740"/>
                    <a:pt x="12454" y="8847"/>
                  </a:cubicBezTo>
                  <a:cubicBezTo>
                    <a:pt x="12585" y="8906"/>
                    <a:pt x="12740" y="8966"/>
                    <a:pt x="12871" y="9037"/>
                  </a:cubicBezTo>
                  <a:cubicBezTo>
                    <a:pt x="8454" y="9716"/>
                    <a:pt x="6013" y="12907"/>
                    <a:pt x="6013" y="12907"/>
                  </a:cubicBezTo>
                  <a:cubicBezTo>
                    <a:pt x="10359" y="11954"/>
                    <a:pt x="12573" y="9680"/>
                    <a:pt x="13050" y="9121"/>
                  </a:cubicBezTo>
                  <a:cubicBezTo>
                    <a:pt x="13121" y="9156"/>
                    <a:pt x="13193" y="9204"/>
                    <a:pt x="13288" y="9228"/>
                  </a:cubicBezTo>
                  <a:cubicBezTo>
                    <a:pt x="13431" y="9299"/>
                    <a:pt x="13586" y="9359"/>
                    <a:pt x="13728" y="9442"/>
                  </a:cubicBezTo>
                  <a:cubicBezTo>
                    <a:pt x="13883" y="9514"/>
                    <a:pt x="14050" y="9573"/>
                    <a:pt x="14193" y="9656"/>
                  </a:cubicBezTo>
                  <a:cubicBezTo>
                    <a:pt x="14490" y="9823"/>
                    <a:pt x="14800" y="9990"/>
                    <a:pt x="15133" y="10168"/>
                  </a:cubicBezTo>
                  <a:cubicBezTo>
                    <a:pt x="15300" y="10252"/>
                    <a:pt x="15455" y="10335"/>
                    <a:pt x="15621" y="10430"/>
                  </a:cubicBezTo>
                  <a:cubicBezTo>
                    <a:pt x="15788" y="10537"/>
                    <a:pt x="15955" y="10633"/>
                    <a:pt x="16110" y="10728"/>
                  </a:cubicBezTo>
                  <a:cubicBezTo>
                    <a:pt x="16276" y="10835"/>
                    <a:pt x="16443" y="10942"/>
                    <a:pt x="16598" y="11026"/>
                  </a:cubicBezTo>
                  <a:cubicBezTo>
                    <a:pt x="16764" y="11133"/>
                    <a:pt x="16943" y="11228"/>
                    <a:pt x="17110" y="11347"/>
                  </a:cubicBezTo>
                  <a:cubicBezTo>
                    <a:pt x="17443" y="11561"/>
                    <a:pt x="17777" y="11788"/>
                    <a:pt x="18110" y="12026"/>
                  </a:cubicBezTo>
                  <a:cubicBezTo>
                    <a:pt x="18193" y="12085"/>
                    <a:pt x="18277" y="12145"/>
                    <a:pt x="18360" y="12204"/>
                  </a:cubicBezTo>
                  <a:lnTo>
                    <a:pt x="18610" y="12395"/>
                  </a:lnTo>
                  <a:cubicBezTo>
                    <a:pt x="18777" y="12514"/>
                    <a:pt x="18943" y="12657"/>
                    <a:pt x="19122" y="12776"/>
                  </a:cubicBezTo>
                  <a:cubicBezTo>
                    <a:pt x="19289" y="12895"/>
                    <a:pt x="19467" y="13026"/>
                    <a:pt x="19622" y="13145"/>
                  </a:cubicBezTo>
                  <a:cubicBezTo>
                    <a:pt x="19789" y="13264"/>
                    <a:pt x="19955" y="13407"/>
                    <a:pt x="20122" y="13550"/>
                  </a:cubicBezTo>
                  <a:lnTo>
                    <a:pt x="21098" y="14347"/>
                  </a:lnTo>
                  <a:cubicBezTo>
                    <a:pt x="21134" y="14383"/>
                    <a:pt x="21158" y="14395"/>
                    <a:pt x="21170" y="14419"/>
                  </a:cubicBezTo>
                  <a:cubicBezTo>
                    <a:pt x="16229" y="16788"/>
                    <a:pt x="12716" y="22896"/>
                    <a:pt x="12716" y="22896"/>
                  </a:cubicBezTo>
                  <a:cubicBezTo>
                    <a:pt x="16550" y="21110"/>
                    <a:pt x="20455" y="15729"/>
                    <a:pt x="21313" y="14526"/>
                  </a:cubicBezTo>
                  <a:cubicBezTo>
                    <a:pt x="21872" y="15038"/>
                    <a:pt x="22456" y="15538"/>
                    <a:pt x="22991" y="16062"/>
                  </a:cubicBezTo>
                  <a:cubicBezTo>
                    <a:pt x="23361" y="16407"/>
                    <a:pt x="23706" y="16764"/>
                    <a:pt x="24063" y="17098"/>
                  </a:cubicBezTo>
                  <a:cubicBezTo>
                    <a:pt x="23063" y="18027"/>
                    <a:pt x="18336" y="22503"/>
                    <a:pt x="18812" y="24920"/>
                  </a:cubicBezTo>
                  <a:cubicBezTo>
                    <a:pt x="18812" y="24920"/>
                    <a:pt x="21682" y="22218"/>
                    <a:pt x="24123" y="17181"/>
                  </a:cubicBezTo>
                  <a:cubicBezTo>
                    <a:pt x="24325" y="17384"/>
                    <a:pt x="24539" y="17598"/>
                    <a:pt x="24730" y="17800"/>
                  </a:cubicBezTo>
                  <a:cubicBezTo>
                    <a:pt x="25016" y="18086"/>
                    <a:pt x="25266" y="18384"/>
                    <a:pt x="25539" y="18669"/>
                  </a:cubicBezTo>
                  <a:cubicBezTo>
                    <a:pt x="25670" y="18800"/>
                    <a:pt x="25801" y="18943"/>
                    <a:pt x="25920" y="19086"/>
                  </a:cubicBezTo>
                  <a:cubicBezTo>
                    <a:pt x="26039" y="19217"/>
                    <a:pt x="26170" y="19360"/>
                    <a:pt x="26289" y="19503"/>
                  </a:cubicBezTo>
                  <a:lnTo>
                    <a:pt x="27004" y="20301"/>
                  </a:lnTo>
                  <a:cubicBezTo>
                    <a:pt x="27230" y="20551"/>
                    <a:pt x="27456" y="20824"/>
                    <a:pt x="27659" y="21063"/>
                  </a:cubicBezTo>
                  <a:cubicBezTo>
                    <a:pt x="27873" y="21301"/>
                    <a:pt x="28064" y="21539"/>
                    <a:pt x="28254" y="21765"/>
                  </a:cubicBezTo>
                  <a:cubicBezTo>
                    <a:pt x="28433" y="21979"/>
                    <a:pt x="28611" y="22206"/>
                    <a:pt x="28778" y="22396"/>
                  </a:cubicBezTo>
                  <a:cubicBezTo>
                    <a:pt x="29111" y="22801"/>
                    <a:pt x="29385" y="23146"/>
                    <a:pt x="29623" y="23444"/>
                  </a:cubicBezTo>
                  <a:cubicBezTo>
                    <a:pt x="30088" y="24027"/>
                    <a:pt x="30361" y="24361"/>
                    <a:pt x="30361" y="24361"/>
                  </a:cubicBezTo>
                  <a:lnTo>
                    <a:pt x="31028" y="23825"/>
                  </a:lnTo>
                  <a:cubicBezTo>
                    <a:pt x="31028" y="23825"/>
                    <a:pt x="30754" y="23503"/>
                    <a:pt x="30266" y="22920"/>
                  </a:cubicBezTo>
                  <a:cubicBezTo>
                    <a:pt x="30028" y="22610"/>
                    <a:pt x="29730" y="22265"/>
                    <a:pt x="29385" y="21860"/>
                  </a:cubicBezTo>
                  <a:cubicBezTo>
                    <a:pt x="29230" y="21670"/>
                    <a:pt x="29028" y="21444"/>
                    <a:pt x="28837" y="21217"/>
                  </a:cubicBezTo>
                  <a:cubicBezTo>
                    <a:pt x="28647" y="21003"/>
                    <a:pt x="28433" y="20777"/>
                    <a:pt x="28230" y="20539"/>
                  </a:cubicBezTo>
                  <a:cubicBezTo>
                    <a:pt x="28016" y="20301"/>
                    <a:pt x="27802" y="20051"/>
                    <a:pt x="27563" y="19801"/>
                  </a:cubicBezTo>
                  <a:cubicBezTo>
                    <a:pt x="27325" y="19539"/>
                    <a:pt x="27087" y="19277"/>
                    <a:pt x="26825" y="19003"/>
                  </a:cubicBezTo>
                  <a:cubicBezTo>
                    <a:pt x="26706" y="18872"/>
                    <a:pt x="26575" y="18741"/>
                    <a:pt x="26444" y="18586"/>
                  </a:cubicBezTo>
                  <a:cubicBezTo>
                    <a:pt x="26313" y="18455"/>
                    <a:pt x="26170" y="18324"/>
                    <a:pt x="26039" y="18169"/>
                  </a:cubicBezTo>
                  <a:cubicBezTo>
                    <a:pt x="25778" y="17884"/>
                    <a:pt x="25492" y="17610"/>
                    <a:pt x="25206" y="17324"/>
                  </a:cubicBezTo>
                  <a:cubicBezTo>
                    <a:pt x="24885" y="17014"/>
                    <a:pt x="24539" y="16681"/>
                    <a:pt x="24194" y="16360"/>
                  </a:cubicBezTo>
                  <a:cubicBezTo>
                    <a:pt x="26754" y="14693"/>
                    <a:pt x="31552" y="5621"/>
                    <a:pt x="31552" y="5620"/>
                  </a:cubicBezTo>
                  <a:lnTo>
                    <a:pt x="31552" y="5620"/>
                  </a:lnTo>
                  <a:cubicBezTo>
                    <a:pt x="27778" y="7382"/>
                    <a:pt x="24682" y="14586"/>
                    <a:pt x="24027" y="16193"/>
                  </a:cubicBezTo>
                  <a:cubicBezTo>
                    <a:pt x="23825" y="16002"/>
                    <a:pt x="23611" y="15800"/>
                    <a:pt x="23396" y="15610"/>
                  </a:cubicBezTo>
                  <a:cubicBezTo>
                    <a:pt x="23194" y="15431"/>
                    <a:pt x="22991" y="15252"/>
                    <a:pt x="22801" y="15074"/>
                  </a:cubicBezTo>
                  <a:cubicBezTo>
                    <a:pt x="25801" y="11716"/>
                    <a:pt x="29790" y="4073"/>
                    <a:pt x="29790" y="4072"/>
                  </a:cubicBezTo>
                  <a:lnTo>
                    <a:pt x="29790" y="4072"/>
                  </a:lnTo>
                  <a:cubicBezTo>
                    <a:pt x="24980" y="7871"/>
                    <a:pt x="23099" y="13157"/>
                    <a:pt x="22575" y="14895"/>
                  </a:cubicBezTo>
                  <a:cubicBezTo>
                    <a:pt x="22206" y="14574"/>
                    <a:pt x="21813" y="14252"/>
                    <a:pt x="21444" y="13931"/>
                  </a:cubicBezTo>
                  <a:cubicBezTo>
                    <a:pt x="21289" y="13812"/>
                    <a:pt x="21146" y="13693"/>
                    <a:pt x="20979" y="13574"/>
                  </a:cubicBezTo>
                  <a:cubicBezTo>
                    <a:pt x="24361" y="10371"/>
                    <a:pt x="26337" y="1727"/>
                    <a:pt x="26337" y="1727"/>
                  </a:cubicBezTo>
                  <a:lnTo>
                    <a:pt x="26337" y="1727"/>
                  </a:lnTo>
                  <a:cubicBezTo>
                    <a:pt x="22753" y="4823"/>
                    <a:pt x="21146" y="11657"/>
                    <a:pt x="20777" y="13407"/>
                  </a:cubicBezTo>
                  <a:cubicBezTo>
                    <a:pt x="20658" y="13324"/>
                    <a:pt x="20539" y="13216"/>
                    <a:pt x="20420" y="13121"/>
                  </a:cubicBezTo>
                  <a:cubicBezTo>
                    <a:pt x="20253" y="12990"/>
                    <a:pt x="20086" y="12859"/>
                    <a:pt x="19908" y="12740"/>
                  </a:cubicBezTo>
                  <a:cubicBezTo>
                    <a:pt x="19729" y="12621"/>
                    <a:pt x="19562" y="12490"/>
                    <a:pt x="19384" y="12371"/>
                  </a:cubicBezTo>
                  <a:cubicBezTo>
                    <a:pt x="19372" y="12347"/>
                    <a:pt x="19348" y="12335"/>
                    <a:pt x="19324" y="12323"/>
                  </a:cubicBezTo>
                  <a:cubicBezTo>
                    <a:pt x="22301" y="7347"/>
                    <a:pt x="22098" y="822"/>
                    <a:pt x="22098" y="822"/>
                  </a:cubicBezTo>
                  <a:lnTo>
                    <a:pt x="22098" y="822"/>
                  </a:lnTo>
                  <a:cubicBezTo>
                    <a:pt x="18943" y="4608"/>
                    <a:pt x="19015" y="10478"/>
                    <a:pt x="19110" y="12157"/>
                  </a:cubicBezTo>
                  <a:cubicBezTo>
                    <a:pt x="19027" y="12097"/>
                    <a:pt x="18943" y="12038"/>
                    <a:pt x="18872" y="12002"/>
                  </a:cubicBezTo>
                  <a:lnTo>
                    <a:pt x="18610" y="11811"/>
                  </a:lnTo>
                  <a:cubicBezTo>
                    <a:pt x="18527" y="11752"/>
                    <a:pt x="18431" y="11704"/>
                    <a:pt x="18348" y="11657"/>
                  </a:cubicBezTo>
                  <a:cubicBezTo>
                    <a:pt x="18229" y="11585"/>
                    <a:pt x="18098" y="11490"/>
                    <a:pt x="17979" y="11419"/>
                  </a:cubicBezTo>
                  <a:cubicBezTo>
                    <a:pt x="19301" y="7097"/>
                    <a:pt x="17836" y="762"/>
                    <a:pt x="17836" y="762"/>
                  </a:cubicBezTo>
                  <a:cubicBezTo>
                    <a:pt x="15633" y="5215"/>
                    <a:pt x="17098" y="9752"/>
                    <a:pt x="17681" y="11228"/>
                  </a:cubicBezTo>
                  <a:cubicBezTo>
                    <a:pt x="17562" y="11145"/>
                    <a:pt x="17443" y="11061"/>
                    <a:pt x="17324" y="10990"/>
                  </a:cubicBezTo>
                  <a:cubicBezTo>
                    <a:pt x="17157" y="10871"/>
                    <a:pt x="16979" y="10776"/>
                    <a:pt x="16800" y="10668"/>
                  </a:cubicBezTo>
                  <a:cubicBezTo>
                    <a:pt x="16622" y="10573"/>
                    <a:pt x="16455" y="10478"/>
                    <a:pt x="16288" y="10371"/>
                  </a:cubicBezTo>
                  <a:cubicBezTo>
                    <a:pt x="16133" y="10276"/>
                    <a:pt x="15967" y="10180"/>
                    <a:pt x="15800" y="10097"/>
                  </a:cubicBezTo>
                  <a:lnTo>
                    <a:pt x="15312" y="9823"/>
                  </a:lnTo>
                  <a:cubicBezTo>
                    <a:pt x="15098" y="9716"/>
                    <a:pt x="14907" y="9621"/>
                    <a:pt x="14705" y="9514"/>
                  </a:cubicBezTo>
                  <a:cubicBezTo>
                    <a:pt x="16205" y="5573"/>
                    <a:pt x="14741" y="406"/>
                    <a:pt x="14740" y="405"/>
                  </a:cubicBezTo>
                  <a:lnTo>
                    <a:pt x="14740" y="405"/>
                  </a:lnTo>
                  <a:cubicBezTo>
                    <a:pt x="13371" y="2275"/>
                    <a:pt x="14264" y="7978"/>
                    <a:pt x="14538" y="9418"/>
                  </a:cubicBezTo>
                  <a:cubicBezTo>
                    <a:pt x="14478" y="9394"/>
                    <a:pt x="14407" y="9359"/>
                    <a:pt x="14348" y="9323"/>
                  </a:cubicBezTo>
                  <a:cubicBezTo>
                    <a:pt x="14193" y="9228"/>
                    <a:pt x="14026" y="9168"/>
                    <a:pt x="13883" y="9109"/>
                  </a:cubicBezTo>
                  <a:cubicBezTo>
                    <a:pt x="13728" y="9037"/>
                    <a:pt x="13586" y="8978"/>
                    <a:pt x="13431" y="8918"/>
                  </a:cubicBezTo>
                  <a:cubicBezTo>
                    <a:pt x="13288" y="8859"/>
                    <a:pt x="13133" y="8787"/>
                    <a:pt x="13002" y="8728"/>
                  </a:cubicBezTo>
                  <a:cubicBezTo>
                    <a:pt x="14728" y="5477"/>
                    <a:pt x="11931" y="1120"/>
                    <a:pt x="11931" y="1120"/>
                  </a:cubicBezTo>
                  <a:lnTo>
                    <a:pt x="11931" y="1120"/>
                  </a:lnTo>
                  <a:cubicBezTo>
                    <a:pt x="10930" y="4227"/>
                    <a:pt x="12764" y="8275"/>
                    <a:pt x="12978" y="8704"/>
                  </a:cubicBezTo>
                  <a:cubicBezTo>
                    <a:pt x="12835" y="8644"/>
                    <a:pt x="12716" y="8585"/>
                    <a:pt x="12585" y="8549"/>
                  </a:cubicBezTo>
                  <a:cubicBezTo>
                    <a:pt x="12300" y="8442"/>
                    <a:pt x="12050" y="8347"/>
                    <a:pt x="11800" y="8263"/>
                  </a:cubicBezTo>
                  <a:cubicBezTo>
                    <a:pt x="11788" y="8263"/>
                    <a:pt x="11752" y="8252"/>
                    <a:pt x="11740" y="8252"/>
                  </a:cubicBezTo>
                  <a:cubicBezTo>
                    <a:pt x="11442" y="6085"/>
                    <a:pt x="7406" y="1"/>
                    <a:pt x="740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122" name="Google Shape;3122;p54"/>
          <p:cNvGrpSpPr/>
          <p:nvPr/>
        </p:nvGrpSpPr>
        <p:grpSpPr>
          <a:xfrm rot="327877">
            <a:off x="368774" y="4725768"/>
            <a:ext cx="2514241" cy="1582309"/>
            <a:chOff x="3530200" y="2507275"/>
            <a:chExt cx="916200" cy="576600"/>
          </a:xfrm>
        </p:grpSpPr>
        <p:sp>
          <p:nvSpPr>
            <p:cNvPr id="3123" name="Google Shape;3123;p54"/>
            <p:cNvSpPr/>
            <p:nvPr/>
          </p:nvSpPr>
          <p:spPr>
            <a:xfrm>
              <a:off x="3530200" y="2507275"/>
              <a:ext cx="916200" cy="576600"/>
            </a:xfrm>
            <a:custGeom>
              <a:avLst/>
              <a:gdLst/>
              <a:ahLst/>
              <a:cxnLst/>
              <a:rect l="l" t="t" r="r" b="b"/>
              <a:pathLst>
                <a:path w="36648" h="23064" extrusionOk="0">
                  <a:moveTo>
                    <a:pt x="23229" y="1"/>
                  </a:moveTo>
                  <a:cubicBezTo>
                    <a:pt x="22753" y="1"/>
                    <a:pt x="22443" y="298"/>
                    <a:pt x="22205" y="679"/>
                  </a:cubicBezTo>
                  <a:lnTo>
                    <a:pt x="5239" y="4275"/>
                  </a:lnTo>
                  <a:cubicBezTo>
                    <a:pt x="4775" y="4370"/>
                    <a:pt x="4453" y="4787"/>
                    <a:pt x="4465" y="5263"/>
                  </a:cubicBezTo>
                  <a:cubicBezTo>
                    <a:pt x="4477" y="5740"/>
                    <a:pt x="4858" y="6133"/>
                    <a:pt x="5322" y="6192"/>
                  </a:cubicBezTo>
                  <a:cubicBezTo>
                    <a:pt x="8251" y="6537"/>
                    <a:pt x="10013" y="8026"/>
                    <a:pt x="10894" y="8990"/>
                  </a:cubicBezTo>
                  <a:cubicBezTo>
                    <a:pt x="10716" y="8978"/>
                    <a:pt x="10537" y="8954"/>
                    <a:pt x="10359" y="8954"/>
                  </a:cubicBezTo>
                  <a:cubicBezTo>
                    <a:pt x="10049" y="8954"/>
                    <a:pt x="9728" y="8990"/>
                    <a:pt x="9418" y="9014"/>
                  </a:cubicBezTo>
                  <a:cubicBezTo>
                    <a:pt x="8025" y="9228"/>
                    <a:pt x="6703" y="9883"/>
                    <a:pt x="5703" y="10883"/>
                  </a:cubicBezTo>
                  <a:cubicBezTo>
                    <a:pt x="5644" y="10943"/>
                    <a:pt x="5596" y="11002"/>
                    <a:pt x="5537" y="11038"/>
                  </a:cubicBezTo>
                  <a:cubicBezTo>
                    <a:pt x="5167" y="11443"/>
                    <a:pt x="4846" y="11871"/>
                    <a:pt x="4584" y="12348"/>
                  </a:cubicBezTo>
                  <a:cubicBezTo>
                    <a:pt x="4536" y="12431"/>
                    <a:pt x="4513" y="12490"/>
                    <a:pt x="4465" y="12562"/>
                  </a:cubicBezTo>
                  <a:cubicBezTo>
                    <a:pt x="4132" y="13205"/>
                    <a:pt x="3917" y="13895"/>
                    <a:pt x="3810" y="14610"/>
                  </a:cubicBezTo>
                  <a:cubicBezTo>
                    <a:pt x="3810" y="14634"/>
                    <a:pt x="3798" y="14657"/>
                    <a:pt x="3798" y="14669"/>
                  </a:cubicBezTo>
                  <a:lnTo>
                    <a:pt x="3798" y="14705"/>
                  </a:lnTo>
                  <a:cubicBezTo>
                    <a:pt x="3739" y="15134"/>
                    <a:pt x="3727" y="15562"/>
                    <a:pt x="3751" y="16015"/>
                  </a:cubicBezTo>
                  <a:cubicBezTo>
                    <a:pt x="3798" y="16646"/>
                    <a:pt x="3929" y="17277"/>
                    <a:pt x="4144" y="17872"/>
                  </a:cubicBezTo>
                  <a:cubicBezTo>
                    <a:pt x="2727" y="18170"/>
                    <a:pt x="1465" y="19110"/>
                    <a:pt x="750" y="20372"/>
                  </a:cubicBezTo>
                  <a:cubicBezTo>
                    <a:pt x="464" y="20861"/>
                    <a:pt x="274" y="21265"/>
                    <a:pt x="119" y="21623"/>
                  </a:cubicBezTo>
                  <a:cubicBezTo>
                    <a:pt x="0" y="21920"/>
                    <a:pt x="36" y="22265"/>
                    <a:pt x="214" y="22539"/>
                  </a:cubicBezTo>
                  <a:cubicBezTo>
                    <a:pt x="393" y="22813"/>
                    <a:pt x="703" y="22980"/>
                    <a:pt x="1012" y="22980"/>
                  </a:cubicBezTo>
                  <a:lnTo>
                    <a:pt x="24337" y="22980"/>
                  </a:lnTo>
                  <a:cubicBezTo>
                    <a:pt x="24515" y="23039"/>
                    <a:pt x="24694" y="23063"/>
                    <a:pt x="24872" y="23063"/>
                  </a:cubicBezTo>
                  <a:cubicBezTo>
                    <a:pt x="24932" y="23063"/>
                    <a:pt x="25003" y="23063"/>
                    <a:pt x="25063" y="23051"/>
                  </a:cubicBezTo>
                  <a:cubicBezTo>
                    <a:pt x="25087" y="23051"/>
                    <a:pt x="25134" y="23039"/>
                    <a:pt x="25170" y="23039"/>
                  </a:cubicBezTo>
                  <a:cubicBezTo>
                    <a:pt x="25206" y="23016"/>
                    <a:pt x="25253" y="23016"/>
                    <a:pt x="25289" y="23004"/>
                  </a:cubicBezTo>
                  <a:lnTo>
                    <a:pt x="25301" y="23004"/>
                  </a:lnTo>
                  <a:cubicBezTo>
                    <a:pt x="25313" y="23004"/>
                    <a:pt x="25313" y="23004"/>
                    <a:pt x="25325" y="22992"/>
                  </a:cubicBezTo>
                  <a:cubicBezTo>
                    <a:pt x="25349" y="22992"/>
                    <a:pt x="25360" y="22980"/>
                    <a:pt x="25360" y="22980"/>
                  </a:cubicBezTo>
                  <a:lnTo>
                    <a:pt x="29790" y="22980"/>
                  </a:lnTo>
                  <a:cubicBezTo>
                    <a:pt x="30075" y="22980"/>
                    <a:pt x="30349" y="22861"/>
                    <a:pt x="30528" y="22646"/>
                  </a:cubicBezTo>
                  <a:cubicBezTo>
                    <a:pt x="30706" y="22444"/>
                    <a:pt x="30790" y="22158"/>
                    <a:pt x="30742" y="21873"/>
                  </a:cubicBezTo>
                  <a:cubicBezTo>
                    <a:pt x="30611" y="20849"/>
                    <a:pt x="30028" y="19860"/>
                    <a:pt x="29182" y="19146"/>
                  </a:cubicBezTo>
                  <a:cubicBezTo>
                    <a:pt x="29278" y="18825"/>
                    <a:pt x="29325" y="18170"/>
                    <a:pt x="28563" y="17515"/>
                  </a:cubicBezTo>
                  <a:cubicBezTo>
                    <a:pt x="28039" y="17062"/>
                    <a:pt x="27408" y="16705"/>
                    <a:pt x="26753" y="16443"/>
                  </a:cubicBezTo>
                  <a:cubicBezTo>
                    <a:pt x="26742" y="15836"/>
                    <a:pt x="26670" y="15205"/>
                    <a:pt x="26539" y="14610"/>
                  </a:cubicBezTo>
                  <a:cubicBezTo>
                    <a:pt x="27206" y="14324"/>
                    <a:pt x="28158" y="14181"/>
                    <a:pt x="29349" y="14181"/>
                  </a:cubicBezTo>
                  <a:cubicBezTo>
                    <a:pt x="32147" y="14181"/>
                    <a:pt x="35278" y="14979"/>
                    <a:pt x="35302" y="15003"/>
                  </a:cubicBezTo>
                  <a:cubicBezTo>
                    <a:pt x="35374" y="15015"/>
                    <a:pt x="35469" y="15026"/>
                    <a:pt x="35540" y="15026"/>
                  </a:cubicBezTo>
                  <a:cubicBezTo>
                    <a:pt x="35886" y="15026"/>
                    <a:pt x="36207" y="14848"/>
                    <a:pt x="36386" y="14538"/>
                  </a:cubicBezTo>
                  <a:cubicBezTo>
                    <a:pt x="36648" y="14181"/>
                    <a:pt x="36576" y="13693"/>
                    <a:pt x="36267" y="13383"/>
                  </a:cubicBezTo>
                  <a:lnTo>
                    <a:pt x="24241" y="1322"/>
                  </a:lnTo>
                  <a:cubicBezTo>
                    <a:pt x="24265" y="882"/>
                    <a:pt x="24182" y="596"/>
                    <a:pt x="23991" y="358"/>
                  </a:cubicBezTo>
                  <a:cubicBezTo>
                    <a:pt x="23813" y="144"/>
                    <a:pt x="23551" y="13"/>
                    <a:pt x="232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algn="bl" rotWithShape="0">
                <a:srgbClr val="000000">
                  <a:alpha val="1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4" name="Google Shape;3124;p54"/>
            <p:cNvSpPr/>
            <p:nvPr/>
          </p:nvSpPr>
          <p:spPr>
            <a:xfrm>
              <a:off x="3879600" y="2786150"/>
              <a:ext cx="102450" cy="148900"/>
            </a:xfrm>
            <a:custGeom>
              <a:avLst/>
              <a:gdLst/>
              <a:ahLst/>
              <a:cxnLst/>
              <a:rect l="l" t="t" r="r" b="b"/>
              <a:pathLst>
                <a:path w="4098" h="5956" extrusionOk="0">
                  <a:moveTo>
                    <a:pt x="362" y="1"/>
                  </a:moveTo>
                  <a:cubicBezTo>
                    <a:pt x="177" y="1"/>
                    <a:pt x="1" y="168"/>
                    <a:pt x="26" y="395"/>
                  </a:cubicBezTo>
                  <a:cubicBezTo>
                    <a:pt x="85" y="788"/>
                    <a:pt x="228" y="1181"/>
                    <a:pt x="383" y="1550"/>
                  </a:cubicBezTo>
                  <a:cubicBezTo>
                    <a:pt x="788" y="2443"/>
                    <a:pt x="1359" y="3252"/>
                    <a:pt x="1990" y="3979"/>
                  </a:cubicBezTo>
                  <a:cubicBezTo>
                    <a:pt x="2526" y="4598"/>
                    <a:pt x="3133" y="5181"/>
                    <a:pt x="3753" y="5753"/>
                  </a:cubicBezTo>
                  <a:cubicBezTo>
                    <a:pt x="3812" y="5776"/>
                    <a:pt x="3872" y="5824"/>
                    <a:pt x="3931" y="5848"/>
                  </a:cubicBezTo>
                  <a:cubicBezTo>
                    <a:pt x="3955" y="5872"/>
                    <a:pt x="3967" y="5884"/>
                    <a:pt x="4003" y="5896"/>
                  </a:cubicBezTo>
                  <a:cubicBezTo>
                    <a:pt x="4014" y="5896"/>
                    <a:pt x="4014" y="5907"/>
                    <a:pt x="4038" y="5907"/>
                  </a:cubicBezTo>
                  <a:lnTo>
                    <a:pt x="4062" y="5943"/>
                  </a:lnTo>
                  <a:cubicBezTo>
                    <a:pt x="4074" y="5955"/>
                    <a:pt x="4074" y="5955"/>
                    <a:pt x="4098" y="5955"/>
                  </a:cubicBezTo>
                  <a:cubicBezTo>
                    <a:pt x="4074" y="5931"/>
                    <a:pt x="4062" y="5919"/>
                    <a:pt x="4050" y="5884"/>
                  </a:cubicBezTo>
                  <a:cubicBezTo>
                    <a:pt x="4050" y="5884"/>
                    <a:pt x="4038" y="5884"/>
                    <a:pt x="4038" y="5872"/>
                  </a:cubicBezTo>
                  <a:cubicBezTo>
                    <a:pt x="4014" y="5872"/>
                    <a:pt x="4014" y="5860"/>
                    <a:pt x="4014" y="5860"/>
                  </a:cubicBezTo>
                  <a:cubicBezTo>
                    <a:pt x="4003" y="5836"/>
                    <a:pt x="3991" y="5812"/>
                    <a:pt x="3979" y="5776"/>
                  </a:cubicBezTo>
                  <a:cubicBezTo>
                    <a:pt x="3979" y="5765"/>
                    <a:pt x="3955" y="5765"/>
                    <a:pt x="3955" y="5753"/>
                  </a:cubicBezTo>
                  <a:cubicBezTo>
                    <a:pt x="3110" y="4276"/>
                    <a:pt x="2288" y="2788"/>
                    <a:pt x="1443" y="1312"/>
                  </a:cubicBezTo>
                  <a:cubicBezTo>
                    <a:pt x="1193" y="871"/>
                    <a:pt x="943" y="431"/>
                    <a:pt x="585" y="97"/>
                  </a:cubicBezTo>
                  <a:cubicBezTo>
                    <a:pt x="519" y="30"/>
                    <a:pt x="439" y="1"/>
                    <a:pt x="3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5" name="Google Shape;3125;p54"/>
            <p:cNvSpPr/>
            <p:nvPr/>
          </p:nvSpPr>
          <p:spPr>
            <a:xfrm>
              <a:off x="3948400" y="2757200"/>
              <a:ext cx="34250" cy="179025"/>
            </a:xfrm>
            <a:custGeom>
              <a:avLst/>
              <a:gdLst/>
              <a:ahLst/>
              <a:cxnLst/>
              <a:rect l="l" t="t" r="r" b="b"/>
              <a:pathLst>
                <a:path w="1370" h="7161" extrusionOk="0">
                  <a:moveTo>
                    <a:pt x="679" y="0"/>
                  </a:moveTo>
                  <a:cubicBezTo>
                    <a:pt x="541" y="0"/>
                    <a:pt x="401" y="84"/>
                    <a:pt x="346" y="243"/>
                  </a:cubicBezTo>
                  <a:cubicBezTo>
                    <a:pt x="203" y="612"/>
                    <a:pt x="143" y="1029"/>
                    <a:pt x="119" y="1434"/>
                  </a:cubicBezTo>
                  <a:cubicBezTo>
                    <a:pt x="0" y="3315"/>
                    <a:pt x="596" y="5149"/>
                    <a:pt x="1239" y="6923"/>
                  </a:cubicBezTo>
                  <a:cubicBezTo>
                    <a:pt x="1251" y="6934"/>
                    <a:pt x="1251" y="6934"/>
                    <a:pt x="1251" y="6946"/>
                  </a:cubicBezTo>
                  <a:cubicBezTo>
                    <a:pt x="1262" y="6982"/>
                    <a:pt x="1262" y="6994"/>
                    <a:pt x="1274" y="7030"/>
                  </a:cubicBezTo>
                  <a:lnTo>
                    <a:pt x="1274" y="7042"/>
                  </a:lnTo>
                  <a:lnTo>
                    <a:pt x="1298" y="7077"/>
                  </a:lnTo>
                  <a:cubicBezTo>
                    <a:pt x="1298" y="7089"/>
                    <a:pt x="1310" y="7101"/>
                    <a:pt x="1310" y="7113"/>
                  </a:cubicBezTo>
                  <a:cubicBezTo>
                    <a:pt x="1322" y="7113"/>
                    <a:pt x="1346" y="7137"/>
                    <a:pt x="1346" y="7137"/>
                  </a:cubicBezTo>
                  <a:cubicBezTo>
                    <a:pt x="1346" y="7149"/>
                    <a:pt x="1358" y="7149"/>
                    <a:pt x="1370" y="7161"/>
                  </a:cubicBezTo>
                  <a:lnTo>
                    <a:pt x="1370" y="7077"/>
                  </a:lnTo>
                  <a:lnTo>
                    <a:pt x="1370" y="6994"/>
                  </a:lnTo>
                  <a:lnTo>
                    <a:pt x="1370" y="6982"/>
                  </a:lnTo>
                  <a:lnTo>
                    <a:pt x="1370" y="6815"/>
                  </a:lnTo>
                  <a:lnTo>
                    <a:pt x="1370" y="6804"/>
                  </a:lnTo>
                  <a:lnTo>
                    <a:pt x="1370" y="6744"/>
                  </a:lnTo>
                  <a:cubicBezTo>
                    <a:pt x="1298" y="5065"/>
                    <a:pt x="1262" y="3386"/>
                    <a:pt x="1191" y="1720"/>
                  </a:cubicBezTo>
                  <a:cubicBezTo>
                    <a:pt x="1167" y="1196"/>
                    <a:pt x="1143" y="684"/>
                    <a:pt x="989" y="231"/>
                  </a:cubicBezTo>
                  <a:cubicBezTo>
                    <a:pt x="937" y="75"/>
                    <a:pt x="809" y="0"/>
                    <a:pt x="6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6" name="Google Shape;3126;p54"/>
            <p:cNvSpPr/>
            <p:nvPr/>
          </p:nvSpPr>
          <p:spPr>
            <a:xfrm>
              <a:off x="3982325" y="2762025"/>
              <a:ext cx="57175" cy="173600"/>
            </a:xfrm>
            <a:custGeom>
              <a:avLst/>
              <a:gdLst/>
              <a:ahLst/>
              <a:cxnLst/>
              <a:rect l="l" t="t" r="r" b="b"/>
              <a:pathLst>
                <a:path w="2287" h="6944" extrusionOk="0">
                  <a:moveTo>
                    <a:pt x="2067" y="1"/>
                  </a:moveTo>
                  <a:cubicBezTo>
                    <a:pt x="2036" y="1"/>
                    <a:pt x="2005" y="8"/>
                    <a:pt x="1977" y="14"/>
                  </a:cubicBezTo>
                  <a:cubicBezTo>
                    <a:pt x="1549" y="145"/>
                    <a:pt x="1334" y="622"/>
                    <a:pt x="1191" y="1038"/>
                  </a:cubicBezTo>
                  <a:cubicBezTo>
                    <a:pt x="1060" y="1479"/>
                    <a:pt x="906" y="1896"/>
                    <a:pt x="787" y="2324"/>
                  </a:cubicBezTo>
                  <a:cubicBezTo>
                    <a:pt x="370" y="3705"/>
                    <a:pt x="144" y="5110"/>
                    <a:pt x="13" y="6539"/>
                  </a:cubicBezTo>
                  <a:lnTo>
                    <a:pt x="13" y="6622"/>
                  </a:lnTo>
                  <a:cubicBezTo>
                    <a:pt x="13" y="6682"/>
                    <a:pt x="1" y="6741"/>
                    <a:pt x="1" y="6801"/>
                  </a:cubicBezTo>
                  <a:lnTo>
                    <a:pt x="1" y="6837"/>
                  </a:lnTo>
                  <a:lnTo>
                    <a:pt x="1" y="6849"/>
                  </a:lnTo>
                  <a:lnTo>
                    <a:pt x="1" y="6944"/>
                  </a:lnTo>
                  <a:cubicBezTo>
                    <a:pt x="1" y="6908"/>
                    <a:pt x="13" y="6896"/>
                    <a:pt x="13" y="6861"/>
                  </a:cubicBezTo>
                  <a:cubicBezTo>
                    <a:pt x="25" y="6849"/>
                    <a:pt x="25" y="6837"/>
                    <a:pt x="25" y="6825"/>
                  </a:cubicBezTo>
                  <a:lnTo>
                    <a:pt x="25" y="6801"/>
                  </a:lnTo>
                  <a:lnTo>
                    <a:pt x="25" y="6789"/>
                  </a:lnTo>
                  <a:lnTo>
                    <a:pt x="167" y="6349"/>
                  </a:lnTo>
                  <a:cubicBezTo>
                    <a:pt x="239" y="6122"/>
                    <a:pt x="322" y="5896"/>
                    <a:pt x="417" y="5670"/>
                  </a:cubicBezTo>
                  <a:cubicBezTo>
                    <a:pt x="1072" y="4063"/>
                    <a:pt x="1870" y="2515"/>
                    <a:pt x="2215" y="824"/>
                  </a:cubicBezTo>
                  <a:cubicBezTo>
                    <a:pt x="2251" y="634"/>
                    <a:pt x="2287" y="419"/>
                    <a:pt x="2263" y="229"/>
                  </a:cubicBezTo>
                  <a:cubicBezTo>
                    <a:pt x="2251" y="134"/>
                    <a:pt x="2215" y="38"/>
                    <a:pt x="2132" y="14"/>
                  </a:cubicBezTo>
                  <a:cubicBezTo>
                    <a:pt x="2112" y="4"/>
                    <a:pt x="2090" y="1"/>
                    <a:pt x="20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7" name="Google Shape;3127;p54"/>
            <p:cNvSpPr/>
            <p:nvPr/>
          </p:nvSpPr>
          <p:spPr>
            <a:xfrm>
              <a:off x="3982925" y="2796000"/>
              <a:ext cx="95875" cy="138750"/>
            </a:xfrm>
            <a:custGeom>
              <a:avLst/>
              <a:gdLst/>
              <a:ahLst/>
              <a:cxnLst/>
              <a:rect l="l" t="t" r="r" b="b"/>
              <a:pathLst>
                <a:path w="3835" h="5550" extrusionOk="0">
                  <a:moveTo>
                    <a:pt x="3608" y="1"/>
                  </a:moveTo>
                  <a:cubicBezTo>
                    <a:pt x="3156" y="1"/>
                    <a:pt x="2810" y="382"/>
                    <a:pt x="2560" y="763"/>
                  </a:cubicBezTo>
                  <a:cubicBezTo>
                    <a:pt x="2310" y="1132"/>
                    <a:pt x="2060" y="1501"/>
                    <a:pt x="1822" y="1870"/>
                  </a:cubicBezTo>
                  <a:cubicBezTo>
                    <a:pt x="1179" y="2870"/>
                    <a:pt x="655" y="3894"/>
                    <a:pt x="215" y="4966"/>
                  </a:cubicBezTo>
                  <a:cubicBezTo>
                    <a:pt x="179" y="5025"/>
                    <a:pt x="155" y="5109"/>
                    <a:pt x="120" y="5180"/>
                  </a:cubicBezTo>
                  <a:lnTo>
                    <a:pt x="120" y="5192"/>
                  </a:lnTo>
                  <a:cubicBezTo>
                    <a:pt x="108" y="5252"/>
                    <a:pt x="72" y="5323"/>
                    <a:pt x="48" y="5382"/>
                  </a:cubicBezTo>
                  <a:lnTo>
                    <a:pt x="48" y="5406"/>
                  </a:lnTo>
                  <a:lnTo>
                    <a:pt x="48" y="5418"/>
                  </a:lnTo>
                  <a:lnTo>
                    <a:pt x="1" y="5502"/>
                  </a:lnTo>
                  <a:cubicBezTo>
                    <a:pt x="36" y="5525"/>
                    <a:pt x="48" y="5525"/>
                    <a:pt x="72" y="5537"/>
                  </a:cubicBezTo>
                  <a:cubicBezTo>
                    <a:pt x="96" y="5537"/>
                    <a:pt x="96" y="5549"/>
                    <a:pt x="108" y="5549"/>
                  </a:cubicBezTo>
                  <a:cubicBezTo>
                    <a:pt x="108" y="5537"/>
                    <a:pt x="120" y="5537"/>
                    <a:pt x="120" y="5525"/>
                  </a:cubicBezTo>
                  <a:cubicBezTo>
                    <a:pt x="132" y="5525"/>
                    <a:pt x="132" y="5502"/>
                    <a:pt x="155" y="5490"/>
                  </a:cubicBezTo>
                  <a:lnTo>
                    <a:pt x="167" y="5478"/>
                  </a:lnTo>
                  <a:lnTo>
                    <a:pt x="179" y="5466"/>
                  </a:lnTo>
                  <a:cubicBezTo>
                    <a:pt x="191" y="5430"/>
                    <a:pt x="227" y="5406"/>
                    <a:pt x="239" y="5371"/>
                  </a:cubicBezTo>
                  <a:cubicBezTo>
                    <a:pt x="334" y="5252"/>
                    <a:pt x="429" y="5132"/>
                    <a:pt x="524" y="5013"/>
                  </a:cubicBezTo>
                  <a:cubicBezTo>
                    <a:pt x="1596" y="3656"/>
                    <a:pt x="2799" y="2394"/>
                    <a:pt x="3608" y="858"/>
                  </a:cubicBezTo>
                  <a:cubicBezTo>
                    <a:pt x="3691" y="680"/>
                    <a:pt x="3787" y="501"/>
                    <a:pt x="3811" y="310"/>
                  </a:cubicBezTo>
                  <a:cubicBezTo>
                    <a:pt x="3834" y="227"/>
                    <a:pt x="3811" y="120"/>
                    <a:pt x="3751" y="48"/>
                  </a:cubicBezTo>
                  <a:cubicBezTo>
                    <a:pt x="3703" y="13"/>
                    <a:pt x="3668" y="1"/>
                    <a:pt x="36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8" name="Google Shape;3128;p54"/>
            <p:cNvSpPr/>
            <p:nvPr/>
          </p:nvSpPr>
          <p:spPr>
            <a:xfrm>
              <a:off x="3979950" y="2864300"/>
              <a:ext cx="149450" cy="71925"/>
            </a:xfrm>
            <a:custGeom>
              <a:avLst/>
              <a:gdLst/>
              <a:ahLst/>
              <a:cxnLst/>
              <a:rect l="l" t="t" r="r" b="b"/>
              <a:pathLst>
                <a:path w="5978" h="2877" extrusionOk="0">
                  <a:moveTo>
                    <a:pt x="5364" y="1"/>
                  </a:moveTo>
                  <a:cubicBezTo>
                    <a:pt x="5088" y="1"/>
                    <a:pt x="4796" y="98"/>
                    <a:pt x="4537" y="210"/>
                  </a:cubicBezTo>
                  <a:cubicBezTo>
                    <a:pt x="4144" y="388"/>
                    <a:pt x="3727" y="567"/>
                    <a:pt x="3322" y="757"/>
                  </a:cubicBezTo>
                  <a:cubicBezTo>
                    <a:pt x="2215" y="1293"/>
                    <a:pt x="1191" y="1924"/>
                    <a:pt x="191" y="2627"/>
                  </a:cubicBezTo>
                  <a:cubicBezTo>
                    <a:pt x="179" y="2639"/>
                    <a:pt x="155" y="2662"/>
                    <a:pt x="120" y="2686"/>
                  </a:cubicBezTo>
                  <a:lnTo>
                    <a:pt x="108" y="2698"/>
                  </a:lnTo>
                  <a:cubicBezTo>
                    <a:pt x="96" y="2698"/>
                    <a:pt x="96" y="2710"/>
                    <a:pt x="72" y="2710"/>
                  </a:cubicBezTo>
                  <a:lnTo>
                    <a:pt x="48" y="2746"/>
                  </a:lnTo>
                  <a:cubicBezTo>
                    <a:pt x="36" y="2758"/>
                    <a:pt x="12" y="2758"/>
                    <a:pt x="0" y="2770"/>
                  </a:cubicBezTo>
                  <a:cubicBezTo>
                    <a:pt x="12" y="2770"/>
                    <a:pt x="12" y="2781"/>
                    <a:pt x="36" y="2781"/>
                  </a:cubicBezTo>
                  <a:lnTo>
                    <a:pt x="60" y="2817"/>
                  </a:lnTo>
                  <a:cubicBezTo>
                    <a:pt x="72" y="2817"/>
                    <a:pt x="96" y="2829"/>
                    <a:pt x="96" y="2829"/>
                  </a:cubicBezTo>
                  <a:cubicBezTo>
                    <a:pt x="96" y="2853"/>
                    <a:pt x="108" y="2853"/>
                    <a:pt x="120" y="2865"/>
                  </a:cubicBezTo>
                  <a:cubicBezTo>
                    <a:pt x="131" y="2865"/>
                    <a:pt x="131" y="2877"/>
                    <a:pt x="155" y="2877"/>
                  </a:cubicBezTo>
                  <a:cubicBezTo>
                    <a:pt x="167" y="2877"/>
                    <a:pt x="179" y="2865"/>
                    <a:pt x="191" y="2865"/>
                  </a:cubicBezTo>
                  <a:cubicBezTo>
                    <a:pt x="334" y="2817"/>
                    <a:pt x="453" y="2770"/>
                    <a:pt x="572" y="2734"/>
                  </a:cubicBezTo>
                  <a:cubicBezTo>
                    <a:pt x="2191" y="2150"/>
                    <a:pt x="3906" y="1710"/>
                    <a:pt x="5394" y="841"/>
                  </a:cubicBezTo>
                  <a:cubicBezTo>
                    <a:pt x="5573" y="734"/>
                    <a:pt x="5727" y="626"/>
                    <a:pt x="5870" y="484"/>
                  </a:cubicBezTo>
                  <a:cubicBezTo>
                    <a:pt x="5906" y="424"/>
                    <a:pt x="5977" y="329"/>
                    <a:pt x="5942" y="245"/>
                  </a:cubicBezTo>
                  <a:cubicBezTo>
                    <a:pt x="5930" y="198"/>
                    <a:pt x="5882" y="174"/>
                    <a:pt x="5835" y="126"/>
                  </a:cubicBezTo>
                  <a:cubicBezTo>
                    <a:pt x="5691" y="37"/>
                    <a:pt x="5530" y="1"/>
                    <a:pt x="53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9" name="Google Shape;3129;p54"/>
            <p:cNvSpPr/>
            <p:nvPr/>
          </p:nvSpPr>
          <p:spPr>
            <a:xfrm>
              <a:off x="3837375" y="2837600"/>
              <a:ext cx="147650" cy="98625"/>
            </a:xfrm>
            <a:custGeom>
              <a:avLst/>
              <a:gdLst/>
              <a:ahLst/>
              <a:cxnLst/>
              <a:rect l="l" t="t" r="r" b="b"/>
              <a:pathLst>
                <a:path w="5906" h="3945" extrusionOk="0">
                  <a:moveTo>
                    <a:pt x="479" y="1"/>
                  </a:moveTo>
                  <a:cubicBezTo>
                    <a:pt x="373" y="1"/>
                    <a:pt x="269" y="20"/>
                    <a:pt x="167" y="63"/>
                  </a:cubicBezTo>
                  <a:cubicBezTo>
                    <a:pt x="119" y="75"/>
                    <a:pt x="84" y="99"/>
                    <a:pt x="48" y="147"/>
                  </a:cubicBezTo>
                  <a:cubicBezTo>
                    <a:pt x="0" y="242"/>
                    <a:pt x="48" y="325"/>
                    <a:pt x="96" y="397"/>
                  </a:cubicBezTo>
                  <a:cubicBezTo>
                    <a:pt x="203" y="563"/>
                    <a:pt x="358" y="694"/>
                    <a:pt x="512" y="813"/>
                  </a:cubicBezTo>
                  <a:cubicBezTo>
                    <a:pt x="1846" y="1921"/>
                    <a:pt x="3477" y="2599"/>
                    <a:pt x="4989" y="3421"/>
                  </a:cubicBezTo>
                  <a:cubicBezTo>
                    <a:pt x="5144" y="3516"/>
                    <a:pt x="5299" y="3599"/>
                    <a:pt x="5453" y="3695"/>
                  </a:cubicBezTo>
                  <a:cubicBezTo>
                    <a:pt x="5513" y="3718"/>
                    <a:pt x="5573" y="3766"/>
                    <a:pt x="5632" y="3790"/>
                  </a:cubicBezTo>
                  <a:cubicBezTo>
                    <a:pt x="5656" y="3814"/>
                    <a:pt x="5680" y="3826"/>
                    <a:pt x="5703" y="3838"/>
                  </a:cubicBezTo>
                  <a:cubicBezTo>
                    <a:pt x="5715" y="3838"/>
                    <a:pt x="5715" y="3849"/>
                    <a:pt x="5739" y="3849"/>
                  </a:cubicBezTo>
                  <a:lnTo>
                    <a:pt x="5763" y="3885"/>
                  </a:lnTo>
                  <a:cubicBezTo>
                    <a:pt x="5787" y="3885"/>
                    <a:pt x="5799" y="3897"/>
                    <a:pt x="5799" y="3897"/>
                  </a:cubicBezTo>
                  <a:cubicBezTo>
                    <a:pt x="5799" y="3921"/>
                    <a:pt x="5811" y="3921"/>
                    <a:pt x="5823" y="3933"/>
                  </a:cubicBezTo>
                  <a:cubicBezTo>
                    <a:pt x="5846" y="3933"/>
                    <a:pt x="5846" y="3945"/>
                    <a:pt x="5858" y="3945"/>
                  </a:cubicBezTo>
                  <a:cubicBezTo>
                    <a:pt x="5870" y="3945"/>
                    <a:pt x="5882" y="3933"/>
                    <a:pt x="5906" y="3933"/>
                  </a:cubicBezTo>
                  <a:cubicBezTo>
                    <a:pt x="5870" y="3897"/>
                    <a:pt x="5846" y="3873"/>
                    <a:pt x="5846" y="3838"/>
                  </a:cubicBezTo>
                  <a:lnTo>
                    <a:pt x="5823" y="3826"/>
                  </a:lnTo>
                  <a:lnTo>
                    <a:pt x="5811" y="3814"/>
                  </a:lnTo>
                  <a:lnTo>
                    <a:pt x="5799" y="3790"/>
                  </a:lnTo>
                  <a:lnTo>
                    <a:pt x="5787" y="3778"/>
                  </a:lnTo>
                  <a:cubicBezTo>
                    <a:pt x="5751" y="3754"/>
                    <a:pt x="5727" y="3730"/>
                    <a:pt x="5703" y="3707"/>
                  </a:cubicBezTo>
                  <a:lnTo>
                    <a:pt x="5692" y="3695"/>
                  </a:lnTo>
                  <a:cubicBezTo>
                    <a:pt x="5680" y="3695"/>
                    <a:pt x="5656" y="3671"/>
                    <a:pt x="5656" y="3671"/>
                  </a:cubicBezTo>
                  <a:cubicBezTo>
                    <a:pt x="5037" y="3052"/>
                    <a:pt x="4382" y="2468"/>
                    <a:pt x="3691" y="1921"/>
                  </a:cubicBezTo>
                  <a:cubicBezTo>
                    <a:pt x="3334" y="1623"/>
                    <a:pt x="2953" y="1349"/>
                    <a:pt x="2560" y="1087"/>
                  </a:cubicBezTo>
                  <a:cubicBezTo>
                    <a:pt x="2191" y="837"/>
                    <a:pt x="1822" y="599"/>
                    <a:pt x="1429" y="361"/>
                  </a:cubicBezTo>
                  <a:cubicBezTo>
                    <a:pt x="1141" y="181"/>
                    <a:pt x="805" y="1"/>
                    <a:pt x="479" y="1"/>
                  </a:cubicBez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0" name="Google Shape;3130;p54"/>
            <p:cNvSpPr/>
            <p:nvPr/>
          </p:nvSpPr>
          <p:spPr>
            <a:xfrm>
              <a:off x="3944525" y="2554025"/>
              <a:ext cx="160750" cy="493825"/>
            </a:xfrm>
            <a:custGeom>
              <a:avLst/>
              <a:gdLst/>
              <a:ahLst/>
              <a:cxnLst/>
              <a:rect l="l" t="t" r="r" b="b"/>
              <a:pathLst>
                <a:path w="6430" h="19753" extrusionOk="0">
                  <a:moveTo>
                    <a:pt x="6275" y="0"/>
                  </a:moveTo>
                  <a:lnTo>
                    <a:pt x="1" y="19705"/>
                  </a:lnTo>
                  <a:lnTo>
                    <a:pt x="155" y="19753"/>
                  </a:lnTo>
                  <a:lnTo>
                    <a:pt x="6430" y="48"/>
                  </a:lnTo>
                  <a:lnTo>
                    <a:pt x="6275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1" name="Google Shape;3131;p54"/>
            <p:cNvSpPr/>
            <p:nvPr/>
          </p:nvSpPr>
          <p:spPr>
            <a:xfrm>
              <a:off x="3667125" y="2539425"/>
              <a:ext cx="753375" cy="314650"/>
            </a:xfrm>
            <a:custGeom>
              <a:avLst/>
              <a:gdLst/>
              <a:ahLst/>
              <a:cxnLst/>
              <a:rect l="l" t="t" r="r" b="b"/>
              <a:pathLst>
                <a:path w="30135" h="12586" extrusionOk="0">
                  <a:moveTo>
                    <a:pt x="17597" y="1"/>
                  </a:moveTo>
                  <a:lnTo>
                    <a:pt x="17383" y="48"/>
                  </a:lnTo>
                  <a:lnTo>
                    <a:pt x="0" y="3727"/>
                  </a:lnTo>
                  <a:cubicBezTo>
                    <a:pt x="4893" y="4311"/>
                    <a:pt x="6953" y="7883"/>
                    <a:pt x="6953" y="7883"/>
                  </a:cubicBezTo>
                  <a:cubicBezTo>
                    <a:pt x="7013" y="7859"/>
                    <a:pt x="7060" y="7847"/>
                    <a:pt x="7120" y="7835"/>
                  </a:cubicBezTo>
                  <a:cubicBezTo>
                    <a:pt x="7868" y="7633"/>
                    <a:pt x="8623" y="7544"/>
                    <a:pt x="9374" y="7544"/>
                  </a:cubicBezTo>
                  <a:cubicBezTo>
                    <a:pt x="14962" y="7544"/>
                    <a:pt x="20300" y="12467"/>
                    <a:pt x="20300" y="12467"/>
                  </a:cubicBezTo>
                  <a:lnTo>
                    <a:pt x="20384" y="12419"/>
                  </a:lnTo>
                  <a:cubicBezTo>
                    <a:pt x="21293" y="11914"/>
                    <a:pt x="22584" y="11740"/>
                    <a:pt x="23930" y="11740"/>
                  </a:cubicBezTo>
                  <a:cubicBezTo>
                    <a:pt x="26899" y="11740"/>
                    <a:pt x="30135" y="12586"/>
                    <a:pt x="30135" y="12586"/>
                  </a:cubicBezTo>
                  <a:lnTo>
                    <a:pt x="18098" y="513"/>
                  </a:lnTo>
                  <a:lnTo>
                    <a:pt x="175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2" name="Google Shape;3132;p54"/>
            <p:cNvSpPr/>
            <p:nvPr/>
          </p:nvSpPr>
          <p:spPr>
            <a:xfrm>
              <a:off x="3845100" y="2539425"/>
              <a:ext cx="331625" cy="311675"/>
            </a:xfrm>
            <a:custGeom>
              <a:avLst/>
              <a:gdLst/>
              <a:ahLst/>
              <a:cxnLst/>
              <a:rect l="l" t="t" r="r" b="b"/>
              <a:pathLst>
                <a:path w="13265" h="12467" extrusionOk="0">
                  <a:moveTo>
                    <a:pt x="10478" y="1"/>
                  </a:moveTo>
                  <a:lnTo>
                    <a:pt x="10264" y="48"/>
                  </a:lnTo>
                  <a:lnTo>
                    <a:pt x="1" y="7835"/>
                  </a:lnTo>
                  <a:cubicBezTo>
                    <a:pt x="749" y="7633"/>
                    <a:pt x="1504" y="7544"/>
                    <a:pt x="2255" y="7544"/>
                  </a:cubicBezTo>
                  <a:cubicBezTo>
                    <a:pt x="7843" y="7544"/>
                    <a:pt x="13181" y="12467"/>
                    <a:pt x="13181" y="12467"/>
                  </a:cubicBezTo>
                  <a:lnTo>
                    <a:pt x="13265" y="12419"/>
                  </a:lnTo>
                  <a:lnTo>
                    <a:pt x="10669" y="203"/>
                  </a:lnTo>
                  <a:lnTo>
                    <a:pt x="104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3" name="Google Shape;3133;p54"/>
            <p:cNvSpPr/>
            <p:nvPr/>
          </p:nvSpPr>
          <p:spPr>
            <a:xfrm>
              <a:off x="4101700" y="2526625"/>
              <a:ext cx="12225" cy="17900"/>
            </a:xfrm>
            <a:custGeom>
              <a:avLst/>
              <a:gdLst/>
              <a:ahLst/>
              <a:cxnLst/>
              <a:rect l="l" t="t" r="r" b="b"/>
              <a:pathLst>
                <a:path w="489" h="716" extrusionOk="0">
                  <a:moveTo>
                    <a:pt x="393" y="1"/>
                  </a:moveTo>
                  <a:cubicBezTo>
                    <a:pt x="298" y="1"/>
                    <a:pt x="0" y="560"/>
                    <a:pt x="0" y="560"/>
                  </a:cubicBezTo>
                  <a:cubicBezTo>
                    <a:pt x="0" y="560"/>
                    <a:pt x="33" y="716"/>
                    <a:pt x="368" y="716"/>
                  </a:cubicBezTo>
                  <a:cubicBezTo>
                    <a:pt x="380" y="716"/>
                    <a:pt x="392" y="716"/>
                    <a:pt x="405" y="715"/>
                  </a:cubicBezTo>
                  <a:cubicBezTo>
                    <a:pt x="405" y="715"/>
                    <a:pt x="488" y="1"/>
                    <a:pt x="393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4" name="Google Shape;3134;p54"/>
            <p:cNvSpPr/>
            <p:nvPr/>
          </p:nvSpPr>
          <p:spPr>
            <a:xfrm>
              <a:off x="3647775" y="2750450"/>
              <a:ext cx="287550" cy="284000"/>
            </a:xfrm>
            <a:custGeom>
              <a:avLst/>
              <a:gdLst/>
              <a:ahLst/>
              <a:cxnLst/>
              <a:rect l="l" t="t" r="r" b="b"/>
              <a:pathLst>
                <a:path w="11502" h="11360" extrusionOk="0">
                  <a:moveTo>
                    <a:pt x="5702" y="1"/>
                  </a:moveTo>
                  <a:cubicBezTo>
                    <a:pt x="5431" y="1"/>
                    <a:pt x="5160" y="21"/>
                    <a:pt x="4894" y="61"/>
                  </a:cubicBezTo>
                  <a:cubicBezTo>
                    <a:pt x="3703" y="239"/>
                    <a:pt x="2572" y="799"/>
                    <a:pt x="1715" y="1656"/>
                  </a:cubicBezTo>
                  <a:cubicBezTo>
                    <a:pt x="1310" y="2073"/>
                    <a:pt x="953" y="2549"/>
                    <a:pt x="667" y="3097"/>
                  </a:cubicBezTo>
                  <a:cubicBezTo>
                    <a:pt x="191" y="4049"/>
                    <a:pt x="0" y="5061"/>
                    <a:pt x="60" y="6050"/>
                  </a:cubicBezTo>
                  <a:cubicBezTo>
                    <a:pt x="119" y="7157"/>
                    <a:pt x="524" y="8252"/>
                    <a:pt x="1203" y="9145"/>
                  </a:cubicBezTo>
                  <a:cubicBezTo>
                    <a:pt x="1703" y="9788"/>
                    <a:pt x="2334" y="10336"/>
                    <a:pt x="3108" y="10729"/>
                  </a:cubicBezTo>
                  <a:cubicBezTo>
                    <a:pt x="3453" y="10907"/>
                    <a:pt x="3798" y="11050"/>
                    <a:pt x="4155" y="11145"/>
                  </a:cubicBezTo>
                  <a:cubicBezTo>
                    <a:pt x="4263" y="11181"/>
                    <a:pt x="4358" y="11193"/>
                    <a:pt x="4465" y="11229"/>
                  </a:cubicBezTo>
                  <a:cubicBezTo>
                    <a:pt x="4866" y="11317"/>
                    <a:pt x="5270" y="11360"/>
                    <a:pt x="5671" y="11360"/>
                  </a:cubicBezTo>
                  <a:cubicBezTo>
                    <a:pt x="7333" y="11360"/>
                    <a:pt x="8944" y="10623"/>
                    <a:pt x="10037" y="9300"/>
                  </a:cubicBezTo>
                  <a:cubicBezTo>
                    <a:pt x="10287" y="8990"/>
                    <a:pt x="10513" y="8645"/>
                    <a:pt x="10704" y="8276"/>
                  </a:cubicBezTo>
                  <a:cubicBezTo>
                    <a:pt x="11418" y="6859"/>
                    <a:pt x="11502" y="5299"/>
                    <a:pt x="11061" y="3906"/>
                  </a:cubicBezTo>
                  <a:cubicBezTo>
                    <a:pt x="10930" y="3502"/>
                    <a:pt x="10751" y="3109"/>
                    <a:pt x="10525" y="2740"/>
                  </a:cubicBezTo>
                  <a:cubicBezTo>
                    <a:pt x="10120" y="2073"/>
                    <a:pt x="9585" y="1489"/>
                    <a:pt x="8930" y="1025"/>
                  </a:cubicBezTo>
                  <a:cubicBezTo>
                    <a:pt x="8727" y="882"/>
                    <a:pt x="8501" y="751"/>
                    <a:pt x="8263" y="632"/>
                  </a:cubicBezTo>
                  <a:cubicBezTo>
                    <a:pt x="7447" y="206"/>
                    <a:pt x="6569" y="1"/>
                    <a:pt x="5702" y="1"/>
                  </a:cubicBezTo>
                  <a:close/>
                </a:path>
              </a:pathLst>
            </a:custGeom>
            <a:solidFill>
              <a:srgbClr val="FFE7E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5" name="Google Shape;3135;p54"/>
            <p:cNvSpPr/>
            <p:nvPr/>
          </p:nvSpPr>
          <p:spPr>
            <a:xfrm>
              <a:off x="3720400" y="2823400"/>
              <a:ext cx="178325" cy="211175"/>
            </a:xfrm>
            <a:custGeom>
              <a:avLst/>
              <a:gdLst/>
              <a:ahLst/>
              <a:cxnLst/>
              <a:rect l="l" t="t" r="r" b="b"/>
              <a:pathLst>
                <a:path w="7133" h="8447" extrusionOk="0">
                  <a:moveTo>
                    <a:pt x="1417" y="0"/>
                  </a:moveTo>
                  <a:cubicBezTo>
                    <a:pt x="1119" y="179"/>
                    <a:pt x="750" y="357"/>
                    <a:pt x="417" y="405"/>
                  </a:cubicBezTo>
                  <a:cubicBezTo>
                    <a:pt x="417" y="429"/>
                    <a:pt x="393" y="465"/>
                    <a:pt x="393" y="488"/>
                  </a:cubicBezTo>
                  <a:cubicBezTo>
                    <a:pt x="119" y="1703"/>
                    <a:pt x="0" y="2929"/>
                    <a:pt x="84" y="4156"/>
                  </a:cubicBezTo>
                  <a:lnTo>
                    <a:pt x="84" y="4167"/>
                  </a:lnTo>
                  <a:cubicBezTo>
                    <a:pt x="191" y="5418"/>
                    <a:pt x="536" y="6656"/>
                    <a:pt x="1143" y="7739"/>
                  </a:cubicBezTo>
                  <a:cubicBezTo>
                    <a:pt x="1250" y="7918"/>
                    <a:pt x="1334" y="8085"/>
                    <a:pt x="1477" y="8216"/>
                  </a:cubicBezTo>
                  <a:lnTo>
                    <a:pt x="1560" y="8311"/>
                  </a:lnTo>
                  <a:cubicBezTo>
                    <a:pt x="1965" y="8402"/>
                    <a:pt x="2373" y="8446"/>
                    <a:pt x="2778" y="8446"/>
                  </a:cubicBezTo>
                  <a:cubicBezTo>
                    <a:pt x="4436" y="8446"/>
                    <a:pt x="6041" y="7705"/>
                    <a:pt x="7132" y="6394"/>
                  </a:cubicBezTo>
                  <a:cubicBezTo>
                    <a:pt x="6692" y="5715"/>
                    <a:pt x="6239" y="5084"/>
                    <a:pt x="5775" y="4453"/>
                  </a:cubicBezTo>
                  <a:cubicBezTo>
                    <a:pt x="5144" y="3644"/>
                    <a:pt x="4477" y="2870"/>
                    <a:pt x="3763" y="2143"/>
                  </a:cubicBezTo>
                  <a:cubicBezTo>
                    <a:pt x="3036" y="1405"/>
                    <a:pt x="2274" y="703"/>
                    <a:pt x="1477" y="48"/>
                  </a:cubicBezTo>
                  <a:cubicBezTo>
                    <a:pt x="1453" y="36"/>
                    <a:pt x="1429" y="12"/>
                    <a:pt x="14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6" name="Google Shape;3136;p54"/>
            <p:cNvSpPr/>
            <p:nvPr/>
          </p:nvSpPr>
          <p:spPr>
            <a:xfrm>
              <a:off x="3737650" y="2751050"/>
              <a:ext cx="173275" cy="68500"/>
            </a:xfrm>
            <a:custGeom>
              <a:avLst/>
              <a:gdLst/>
              <a:ahLst/>
              <a:cxnLst/>
              <a:rect l="l" t="t" r="r" b="b"/>
              <a:pathLst>
                <a:path w="6931" h="2740" extrusionOk="0">
                  <a:moveTo>
                    <a:pt x="2116" y="1"/>
                  </a:moveTo>
                  <a:cubicBezTo>
                    <a:pt x="1845" y="1"/>
                    <a:pt x="1576" y="21"/>
                    <a:pt x="1310" y="61"/>
                  </a:cubicBezTo>
                  <a:cubicBezTo>
                    <a:pt x="870" y="453"/>
                    <a:pt x="501" y="989"/>
                    <a:pt x="227" y="1454"/>
                  </a:cubicBezTo>
                  <a:cubicBezTo>
                    <a:pt x="203" y="1501"/>
                    <a:pt x="144" y="1608"/>
                    <a:pt x="96" y="1692"/>
                  </a:cubicBezTo>
                  <a:cubicBezTo>
                    <a:pt x="37" y="1799"/>
                    <a:pt x="1" y="1882"/>
                    <a:pt x="37" y="1930"/>
                  </a:cubicBezTo>
                  <a:lnTo>
                    <a:pt x="203" y="1966"/>
                  </a:lnTo>
                  <a:cubicBezTo>
                    <a:pt x="465" y="2037"/>
                    <a:pt x="763" y="2001"/>
                    <a:pt x="882" y="2263"/>
                  </a:cubicBezTo>
                  <a:cubicBezTo>
                    <a:pt x="918" y="2239"/>
                    <a:pt x="929" y="2227"/>
                    <a:pt x="965" y="2216"/>
                  </a:cubicBezTo>
                  <a:cubicBezTo>
                    <a:pt x="1299" y="2037"/>
                    <a:pt x="1691" y="1989"/>
                    <a:pt x="2072" y="1966"/>
                  </a:cubicBezTo>
                  <a:cubicBezTo>
                    <a:pt x="2345" y="1944"/>
                    <a:pt x="2618" y="1934"/>
                    <a:pt x="2891" y="1934"/>
                  </a:cubicBezTo>
                  <a:cubicBezTo>
                    <a:pt x="3846" y="1934"/>
                    <a:pt x="4796" y="2063"/>
                    <a:pt x="5704" y="2323"/>
                  </a:cubicBezTo>
                  <a:cubicBezTo>
                    <a:pt x="6121" y="2442"/>
                    <a:pt x="6525" y="2573"/>
                    <a:pt x="6930" y="2739"/>
                  </a:cubicBezTo>
                  <a:cubicBezTo>
                    <a:pt x="6525" y="2061"/>
                    <a:pt x="5990" y="1489"/>
                    <a:pt x="5335" y="1025"/>
                  </a:cubicBezTo>
                  <a:cubicBezTo>
                    <a:pt x="5132" y="870"/>
                    <a:pt x="4906" y="739"/>
                    <a:pt x="4668" y="620"/>
                  </a:cubicBezTo>
                  <a:cubicBezTo>
                    <a:pt x="3853" y="204"/>
                    <a:pt x="2976" y="1"/>
                    <a:pt x="21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7" name="Google Shape;3137;p54"/>
            <p:cNvSpPr/>
            <p:nvPr/>
          </p:nvSpPr>
          <p:spPr>
            <a:xfrm>
              <a:off x="3647775" y="2792150"/>
              <a:ext cx="72350" cy="109850"/>
            </a:xfrm>
            <a:custGeom>
              <a:avLst/>
              <a:gdLst/>
              <a:ahLst/>
              <a:cxnLst/>
              <a:rect l="l" t="t" r="r" b="b"/>
              <a:pathLst>
                <a:path w="2894" h="4394" extrusionOk="0">
                  <a:moveTo>
                    <a:pt x="1715" y="0"/>
                  </a:moveTo>
                  <a:cubicBezTo>
                    <a:pt x="1310" y="417"/>
                    <a:pt x="953" y="893"/>
                    <a:pt x="667" y="1453"/>
                  </a:cubicBezTo>
                  <a:cubicBezTo>
                    <a:pt x="191" y="2405"/>
                    <a:pt x="0" y="3405"/>
                    <a:pt x="60" y="4393"/>
                  </a:cubicBezTo>
                  <a:cubicBezTo>
                    <a:pt x="584" y="3131"/>
                    <a:pt x="1381" y="1953"/>
                    <a:pt x="2572" y="1345"/>
                  </a:cubicBezTo>
                  <a:cubicBezTo>
                    <a:pt x="2619" y="1310"/>
                    <a:pt x="2667" y="1286"/>
                    <a:pt x="2715" y="1274"/>
                  </a:cubicBezTo>
                  <a:cubicBezTo>
                    <a:pt x="2631" y="1155"/>
                    <a:pt x="2608" y="988"/>
                    <a:pt x="2631" y="857"/>
                  </a:cubicBezTo>
                  <a:cubicBezTo>
                    <a:pt x="2667" y="714"/>
                    <a:pt x="2810" y="572"/>
                    <a:pt x="2893" y="453"/>
                  </a:cubicBezTo>
                  <a:cubicBezTo>
                    <a:pt x="2846" y="429"/>
                    <a:pt x="2810" y="405"/>
                    <a:pt x="2786" y="393"/>
                  </a:cubicBezTo>
                  <a:cubicBezTo>
                    <a:pt x="2715" y="345"/>
                    <a:pt x="2619" y="298"/>
                    <a:pt x="2536" y="262"/>
                  </a:cubicBezTo>
                  <a:cubicBezTo>
                    <a:pt x="2298" y="131"/>
                    <a:pt x="2060" y="48"/>
                    <a:pt x="1798" y="24"/>
                  </a:cubicBezTo>
                  <a:cubicBezTo>
                    <a:pt x="1774" y="0"/>
                    <a:pt x="1738" y="0"/>
                    <a:pt x="17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8" name="Google Shape;3138;p54"/>
            <p:cNvSpPr/>
            <p:nvPr/>
          </p:nvSpPr>
          <p:spPr>
            <a:xfrm>
              <a:off x="3707300" y="2793150"/>
              <a:ext cx="57475" cy="42850"/>
            </a:xfrm>
            <a:custGeom>
              <a:avLst/>
              <a:gdLst/>
              <a:ahLst/>
              <a:cxnLst/>
              <a:rect l="l" t="t" r="r" b="b"/>
              <a:pathLst>
                <a:path w="2299" h="1714" extrusionOk="0">
                  <a:moveTo>
                    <a:pt x="1315" y="1"/>
                  </a:moveTo>
                  <a:cubicBezTo>
                    <a:pt x="1180" y="1"/>
                    <a:pt x="1037" y="22"/>
                    <a:pt x="893" y="67"/>
                  </a:cubicBezTo>
                  <a:cubicBezTo>
                    <a:pt x="346" y="246"/>
                    <a:pt x="0" y="758"/>
                    <a:pt x="131" y="1186"/>
                  </a:cubicBezTo>
                  <a:cubicBezTo>
                    <a:pt x="240" y="1512"/>
                    <a:pt x="589" y="1714"/>
                    <a:pt x="1001" y="1714"/>
                  </a:cubicBezTo>
                  <a:cubicBezTo>
                    <a:pt x="1131" y="1714"/>
                    <a:pt x="1268" y="1694"/>
                    <a:pt x="1405" y="1651"/>
                  </a:cubicBezTo>
                  <a:cubicBezTo>
                    <a:pt x="1953" y="1472"/>
                    <a:pt x="2298" y="960"/>
                    <a:pt x="2155" y="532"/>
                  </a:cubicBezTo>
                  <a:cubicBezTo>
                    <a:pt x="2057" y="193"/>
                    <a:pt x="1719" y="1"/>
                    <a:pt x="13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9" name="Google Shape;3139;p54"/>
            <p:cNvSpPr/>
            <p:nvPr/>
          </p:nvSpPr>
          <p:spPr>
            <a:xfrm>
              <a:off x="3556675" y="2885900"/>
              <a:ext cx="719475" cy="166725"/>
            </a:xfrm>
            <a:custGeom>
              <a:avLst/>
              <a:gdLst/>
              <a:ahLst/>
              <a:cxnLst/>
              <a:rect l="l" t="t" r="r" b="b"/>
              <a:pathLst>
                <a:path w="28779" h="6669" extrusionOk="0">
                  <a:moveTo>
                    <a:pt x="13951" y="1"/>
                  </a:moveTo>
                  <a:cubicBezTo>
                    <a:pt x="13574" y="1"/>
                    <a:pt x="13197" y="32"/>
                    <a:pt x="12824" y="96"/>
                  </a:cubicBezTo>
                  <a:cubicBezTo>
                    <a:pt x="11859" y="239"/>
                    <a:pt x="10955" y="608"/>
                    <a:pt x="10085" y="1072"/>
                  </a:cubicBezTo>
                  <a:cubicBezTo>
                    <a:pt x="8633" y="1858"/>
                    <a:pt x="7466" y="2799"/>
                    <a:pt x="6692" y="4263"/>
                  </a:cubicBezTo>
                  <a:cubicBezTo>
                    <a:pt x="5961" y="3714"/>
                    <a:pt x="5054" y="3419"/>
                    <a:pt x="4155" y="3419"/>
                  </a:cubicBezTo>
                  <a:cubicBezTo>
                    <a:pt x="3883" y="3419"/>
                    <a:pt x="3612" y="3446"/>
                    <a:pt x="3346" y="3501"/>
                  </a:cubicBezTo>
                  <a:cubicBezTo>
                    <a:pt x="2203" y="3739"/>
                    <a:pt x="1156" y="4501"/>
                    <a:pt x="584" y="5525"/>
                  </a:cubicBezTo>
                  <a:cubicBezTo>
                    <a:pt x="406" y="5835"/>
                    <a:pt x="167" y="6263"/>
                    <a:pt x="1" y="6668"/>
                  </a:cubicBezTo>
                  <a:lnTo>
                    <a:pt x="28778" y="6668"/>
                  </a:lnTo>
                  <a:cubicBezTo>
                    <a:pt x="28659" y="5716"/>
                    <a:pt x="28028" y="4846"/>
                    <a:pt x="27207" y="4299"/>
                  </a:cubicBezTo>
                  <a:cubicBezTo>
                    <a:pt x="26314" y="3727"/>
                    <a:pt x="25218" y="3501"/>
                    <a:pt x="24170" y="3489"/>
                  </a:cubicBezTo>
                  <a:cubicBezTo>
                    <a:pt x="24143" y="3489"/>
                    <a:pt x="24115" y="3489"/>
                    <a:pt x="24088" y="3489"/>
                  </a:cubicBezTo>
                  <a:cubicBezTo>
                    <a:pt x="22794" y="3489"/>
                    <a:pt x="21502" y="3763"/>
                    <a:pt x="20325" y="4334"/>
                  </a:cubicBezTo>
                  <a:cubicBezTo>
                    <a:pt x="19765" y="2894"/>
                    <a:pt x="18682" y="1644"/>
                    <a:pt x="17324" y="882"/>
                  </a:cubicBezTo>
                  <a:cubicBezTo>
                    <a:pt x="16297" y="305"/>
                    <a:pt x="15126" y="1"/>
                    <a:pt x="139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0" name="Google Shape;3140;p54"/>
            <p:cNvSpPr/>
            <p:nvPr/>
          </p:nvSpPr>
          <p:spPr>
            <a:xfrm>
              <a:off x="4017150" y="2853150"/>
              <a:ext cx="223275" cy="202000"/>
            </a:xfrm>
            <a:custGeom>
              <a:avLst/>
              <a:gdLst/>
              <a:ahLst/>
              <a:cxnLst/>
              <a:rect l="l" t="t" r="r" b="b"/>
              <a:pathLst>
                <a:path w="8931" h="8080" extrusionOk="0">
                  <a:moveTo>
                    <a:pt x="5644" y="1"/>
                  </a:moveTo>
                  <a:cubicBezTo>
                    <a:pt x="5501" y="1"/>
                    <a:pt x="5359" y="72"/>
                    <a:pt x="5228" y="156"/>
                  </a:cubicBezTo>
                  <a:cubicBezTo>
                    <a:pt x="4430" y="656"/>
                    <a:pt x="3835" y="1418"/>
                    <a:pt x="3239" y="2156"/>
                  </a:cubicBezTo>
                  <a:cubicBezTo>
                    <a:pt x="2525" y="2108"/>
                    <a:pt x="1763" y="1918"/>
                    <a:pt x="1037" y="1858"/>
                  </a:cubicBezTo>
                  <a:cubicBezTo>
                    <a:pt x="933" y="1851"/>
                    <a:pt x="830" y="1844"/>
                    <a:pt x="730" y="1844"/>
                  </a:cubicBezTo>
                  <a:cubicBezTo>
                    <a:pt x="656" y="1844"/>
                    <a:pt x="583" y="1848"/>
                    <a:pt x="513" y="1858"/>
                  </a:cubicBezTo>
                  <a:cubicBezTo>
                    <a:pt x="346" y="1894"/>
                    <a:pt x="179" y="2001"/>
                    <a:pt x="96" y="2144"/>
                  </a:cubicBezTo>
                  <a:lnTo>
                    <a:pt x="96" y="2156"/>
                  </a:lnTo>
                  <a:cubicBezTo>
                    <a:pt x="96" y="2156"/>
                    <a:pt x="84" y="2180"/>
                    <a:pt x="84" y="2192"/>
                  </a:cubicBezTo>
                  <a:cubicBezTo>
                    <a:pt x="1" y="2358"/>
                    <a:pt x="48" y="2561"/>
                    <a:pt x="144" y="2727"/>
                  </a:cubicBezTo>
                  <a:cubicBezTo>
                    <a:pt x="239" y="2906"/>
                    <a:pt x="406" y="3037"/>
                    <a:pt x="560" y="3180"/>
                  </a:cubicBezTo>
                  <a:cubicBezTo>
                    <a:pt x="834" y="3418"/>
                    <a:pt x="1120" y="3668"/>
                    <a:pt x="1406" y="3906"/>
                  </a:cubicBezTo>
                  <a:cubicBezTo>
                    <a:pt x="1049" y="4394"/>
                    <a:pt x="763" y="4942"/>
                    <a:pt x="525" y="5502"/>
                  </a:cubicBezTo>
                  <a:cubicBezTo>
                    <a:pt x="441" y="5680"/>
                    <a:pt x="358" y="5871"/>
                    <a:pt x="358" y="6061"/>
                  </a:cubicBezTo>
                  <a:cubicBezTo>
                    <a:pt x="358" y="6228"/>
                    <a:pt x="406" y="6395"/>
                    <a:pt x="525" y="6514"/>
                  </a:cubicBezTo>
                  <a:cubicBezTo>
                    <a:pt x="525" y="6525"/>
                    <a:pt x="537" y="6537"/>
                    <a:pt x="560" y="6537"/>
                  </a:cubicBezTo>
                  <a:cubicBezTo>
                    <a:pt x="572" y="6549"/>
                    <a:pt x="584" y="6549"/>
                    <a:pt x="596" y="6573"/>
                  </a:cubicBezTo>
                  <a:cubicBezTo>
                    <a:pt x="679" y="6609"/>
                    <a:pt x="763" y="6633"/>
                    <a:pt x="858" y="6645"/>
                  </a:cubicBezTo>
                  <a:cubicBezTo>
                    <a:pt x="904" y="6650"/>
                    <a:pt x="951" y="6653"/>
                    <a:pt x="997" y="6653"/>
                  </a:cubicBezTo>
                  <a:cubicBezTo>
                    <a:pt x="1343" y="6653"/>
                    <a:pt x="1687" y="6506"/>
                    <a:pt x="2013" y="6359"/>
                  </a:cubicBezTo>
                  <a:cubicBezTo>
                    <a:pt x="2537" y="6121"/>
                    <a:pt x="3073" y="5894"/>
                    <a:pt x="3596" y="5656"/>
                  </a:cubicBezTo>
                  <a:cubicBezTo>
                    <a:pt x="3906" y="6418"/>
                    <a:pt x="4263" y="7133"/>
                    <a:pt x="4823" y="7728"/>
                  </a:cubicBezTo>
                  <a:cubicBezTo>
                    <a:pt x="4942" y="7859"/>
                    <a:pt x="5085" y="7978"/>
                    <a:pt x="5240" y="8038"/>
                  </a:cubicBezTo>
                  <a:cubicBezTo>
                    <a:pt x="5311" y="8069"/>
                    <a:pt x="5388" y="8080"/>
                    <a:pt x="5463" y="8080"/>
                  </a:cubicBezTo>
                  <a:cubicBezTo>
                    <a:pt x="5500" y="8080"/>
                    <a:pt x="5537" y="8077"/>
                    <a:pt x="5573" y="8073"/>
                  </a:cubicBezTo>
                  <a:cubicBezTo>
                    <a:pt x="5585" y="8073"/>
                    <a:pt x="5597" y="8061"/>
                    <a:pt x="5609" y="8061"/>
                  </a:cubicBezTo>
                  <a:cubicBezTo>
                    <a:pt x="5656" y="8038"/>
                    <a:pt x="5704" y="8026"/>
                    <a:pt x="5751" y="8002"/>
                  </a:cubicBezTo>
                  <a:cubicBezTo>
                    <a:pt x="5835" y="7919"/>
                    <a:pt x="5918" y="7823"/>
                    <a:pt x="5954" y="7704"/>
                  </a:cubicBezTo>
                  <a:cubicBezTo>
                    <a:pt x="6228" y="7085"/>
                    <a:pt x="6287" y="6406"/>
                    <a:pt x="6347" y="5740"/>
                  </a:cubicBezTo>
                  <a:cubicBezTo>
                    <a:pt x="7073" y="5740"/>
                    <a:pt x="7835" y="5561"/>
                    <a:pt x="8490" y="5216"/>
                  </a:cubicBezTo>
                  <a:cubicBezTo>
                    <a:pt x="8609" y="5156"/>
                    <a:pt x="8716" y="5085"/>
                    <a:pt x="8788" y="4978"/>
                  </a:cubicBezTo>
                  <a:cubicBezTo>
                    <a:pt x="8788" y="4978"/>
                    <a:pt x="8799" y="4966"/>
                    <a:pt x="8799" y="4942"/>
                  </a:cubicBezTo>
                  <a:cubicBezTo>
                    <a:pt x="8811" y="4918"/>
                    <a:pt x="8811" y="4882"/>
                    <a:pt x="8859" y="4871"/>
                  </a:cubicBezTo>
                  <a:cubicBezTo>
                    <a:pt x="8930" y="4644"/>
                    <a:pt x="8740" y="4430"/>
                    <a:pt x="8549" y="4263"/>
                  </a:cubicBezTo>
                  <a:cubicBezTo>
                    <a:pt x="7942" y="3751"/>
                    <a:pt x="7180" y="3347"/>
                    <a:pt x="6406" y="3144"/>
                  </a:cubicBezTo>
                  <a:cubicBezTo>
                    <a:pt x="6430" y="2323"/>
                    <a:pt x="6359" y="1489"/>
                    <a:pt x="6180" y="691"/>
                  </a:cubicBezTo>
                  <a:cubicBezTo>
                    <a:pt x="6121" y="441"/>
                    <a:pt x="6002" y="120"/>
                    <a:pt x="5763" y="37"/>
                  </a:cubicBezTo>
                  <a:cubicBezTo>
                    <a:pt x="5751" y="37"/>
                    <a:pt x="5740" y="25"/>
                    <a:pt x="5716" y="25"/>
                  </a:cubicBezTo>
                  <a:cubicBezTo>
                    <a:pt x="5692" y="1"/>
                    <a:pt x="5680" y="1"/>
                    <a:pt x="56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1" name="Google Shape;3141;p54"/>
            <p:cNvSpPr/>
            <p:nvPr/>
          </p:nvSpPr>
          <p:spPr>
            <a:xfrm>
              <a:off x="4103475" y="2929350"/>
              <a:ext cx="44075" cy="38875"/>
            </a:xfrm>
            <a:custGeom>
              <a:avLst/>
              <a:gdLst/>
              <a:ahLst/>
              <a:cxnLst/>
              <a:rect l="l" t="t" r="r" b="b"/>
              <a:pathLst>
                <a:path w="1763" h="1555" extrusionOk="0">
                  <a:moveTo>
                    <a:pt x="1072" y="1"/>
                  </a:moveTo>
                  <a:cubicBezTo>
                    <a:pt x="1065" y="1"/>
                    <a:pt x="1055" y="8"/>
                    <a:pt x="1043" y="17"/>
                  </a:cubicBezTo>
                  <a:lnTo>
                    <a:pt x="1043" y="17"/>
                  </a:lnTo>
                  <a:cubicBezTo>
                    <a:pt x="1053" y="14"/>
                    <a:pt x="1063" y="13"/>
                    <a:pt x="1072" y="13"/>
                  </a:cubicBezTo>
                  <a:lnTo>
                    <a:pt x="1107" y="13"/>
                  </a:lnTo>
                  <a:cubicBezTo>
                    <a:pt x="1103" y="8"/>
                    <a:pt x="1099" y="4"/>
                    <a:pt x="1096" y="1"/>
                  </a:cubicBezTo>
                  <a:close/>
                  <a:moveTo>
                    <a:pt x="1107" y="13"/>
                  </a:moveTo>
                  <a:cubicBezTo>
                    <a:pt x="1129" y="41"/>
                    <a:pt x="1155" y="88"/>
                    <a:pt x="1155" y="108"/>
                  </a:cubicBezTo>
                  <a:cubicBezTo>
                    <a:pt x="1179" y="263"/>
                    <a:pt x="1191" y="418"/>
                    <a:pt x="1191" y="572"/>
                  </a:cubicBezTo>
                  <a:lnTo>
                    <a:pt x="1191" y="584"/>
                  </a:lnTo>
                  <a:lnTo>
                    <a:pt x="1215" y="584"/>
                  </a:lnTo>
                  <a:cubicBezTo>
                    <a:pt x="1227" y="588"/>
                    <a:pt x="1239" y="592"/>
                    <a:pt x="1251" y="597"/>
                  </a:cubicBezTo>
                  <a:lnTo>
                    <a:pt x="1251" y="597"/>
                  </a:lnTo>
                  <a:cubicBezTo>
                    <a:pt x="1250" y="445"/>
                    <a:pt x="1238" y="283"/>
                    <a:pt x="1215" y="144"/>
                  </a:cubicBezTo>
                  <a:cubicBezTo>
                    <a:pt x="1191" y="72"/>
                    <a:pt x="1167" y="25"/>
                    <a:pt x="1120" y="13"/>
                  </a:cubicBezTo>
                  <a:close/>
                  <a:moveTo>
                    <a:pt x="1251" y="597"/>
                  </a:moveTo>
                  <a:cubicBezTo>
                    <a:pt x="1251" y="601"/>
                    <a:pt x="1251" y="604"/>
                    <a:pt x="1251" y="608"/>
                  </a:cubicBezTo>
                  <a:cubicBezTo>
                    <a:pt x="1286" y="616"/>
                    <a:pt x="1320" y="627"/>
                    <a:pt x="1353" y="639"/>
                  </a:cubicBezTo>
                  <a:lnTo>
                    <a:pt x="1353" y="639"/>
                  </a:lnTo>
                  <a:cubicBezTo>
                    <a:pt x="1319" y="624"/>
                    <a:pt x="1285" y="609"/>
                    <a:pt x="1251" y="597"/>
                  </a:cubicBezTo>
                  <a:close/>
                  <a:moveTo>
                    <a:pt x="1763" y="918"/>
                  </a:moveTo>
                  <a:cubicBezTo>
                    <a:pt x="1739" y="918"/>
                    <a:pt x="1739" y="930"/>
                    <a:pt x="1739" y="930"/>
                  </a:cubicBezTo>
                  <a:cubicBezTo>
                    <a:pt x="1738" y="931"/>
                    <a:pt x="1738" y="933"/>
                    <a:pt x="1737" y="934"/>
                  </a:cubicBezTo>
                  <a:lnTo>
                    <a:pt x="1737" y="934"/>
                  </a:lnTo>
                  <a:cubicBezTo>
                    <a:pt x="1743" y="931"/>
                    <a:pt x="1751" y="926"/>
                    <a:pt x="1763" y="918"/>
                  </a:cubicBezTo>
                  <a:close/>
                  <a:moveTo>
                    <a:pt x="1043" y="17"/>
                  </a:moveTo>
                  <a:cubicBezTo>
                    <a:pt x="1025" y="21"/>
                    <a:pt x="1008" y="29"/>
                    <a:pt x="1001" y="37"/>
                  </a:cubicBezTo>
                  <a:cubicBezTo>
                    <a:pt x="858" y="132"/>
                    <a:pt x="739" y="275"/>
                    <a:pt x="632" y="406"/>
                  </a:cubicBezTo>
                  <a:cubicBezTo>
                    <a:pt x="572" y="406"/>
                    <a:pt x="501" y="394"/>
                    <a:pt x="441" y="382"/>
                  </a:cubicBezTo>
                  <a:cubicBezTo>
                    <a:pt x="358" y="370"/>
                    <a:pt x="286" y="346"/>
                    <a:pt x="227" y="346"/>
                  </a:cubicBezTo>
                  <a:lnTo>
                    <a:pt x="120" y="346"/>
                  </a:lnTo>
                  <a:cubicBezTo>
                    <a:pt x="96" y="346"/>
                    <a:pt x="60" y="382"/>
                    <a:pt x="36" y="394"/>
                  </a:cubicBezTo>
                  <a:lnTo>
                    <a:pt x="24" y="406"/>
                  </a:lnTo>
                  <a:lnTo>
                    <a:pt x="24" y="429"/>
                  </a:lnTo>
                  <a:cubicBezTo>
                    <a:pt x="1" y="453"/>
                    <a:pt x="24" y="501"/>
                    <a:pt x="36" y="525"/>
                  </a:cubicBezTo>
                  <a:cubicBezTo>
                    <a:pt x="48" y="572"/>
                    <a:pt x="96" y="584"/>
                    <a:pt x="120" y="620"/>
                  </a:cubicBezTo>
                  <a:lnTo>
                    <a:pt x="274" y="751"/>
                  </a:lnTo>
                  <a:cubicBezTo>
                    <a:pt x="215" y="822"/>
                    <a:pt x="167" y="930"/>
                    <a:pt x="108" y="1037"/>
                  </a:cubicBezTo>
                  <a:cubicBezTo>
                    <a:pt x="96" y="1061"/>
                    <a:pt x="84" y="1108"/>
                    <a:pt x="84" y="1156"/>
                  </a:cubicBezTo>
                  <a:cubicBezTo>
                    <a:pt x="84" y="1180"/>
                    <a:pt x="96" y="1227"/>
                    <a:pt x="108" y="1239"/>
                  </a:cubicBezTo>
                  <a:cubicBezTo>
                    <a:pt x="120" y="1239"/>
                    <a:pt x="120" y="1263"/>
                    <a:pt x="143" y="1263"/>
                  </a:cubicBezTo>
                  <a:lnTo>
                    <a:pt x="155" y="1263"/>
                  </a:lnTo>
                  <a:cubicBezTo>
                    <a:pt x="167" y="1263"/>
                    <a:pt x="179" y="1275"/>
                    <a:pt x="203" y="1275"/>
                  </a:cubicBezTo>
                  <a:cubicBezTo>
                    <a:pt x="212" y="1276"/>
                    <a:pt x="221" y="1277"/>
                    <a:pt x="230" y="1277"/>
                  </a:cubicBezTo>
                  <a:cubicBezTo>
                    <a:pt x="302" y="1277"/>
                    <a:pt x="364" y="1237"/>
                    <a:pt x="417" y="1215"/>
                  </a:cubicBezTo>
                  <a:lnTo>
                    <a:pt x="703" y="1096"/>
                  </a:lnTo>
                  <a:cubicBezTo>
                    <a:pt x="763" y="1227"/>
                    <a:pt x="822" y="1358"/>
                    <a:pt x="941" y="1477"/>
                  </a:cubicBezTo>
                  <a:cubicBezTo>
                    <a:pt x="953" y="1513"/>
                    <a:pt x="1001" y="1525"/>
                    <a:pt x="1036" y="1537"/>
                  </a:cubicBezTo>
                  <a:cubicBezTo>
                    <a:pt x="1048" y="1549"/>
                    <a:pt x="1063" y="1555"/>
                    <a:pt x="1078" y="1555"/>
                  </a:cubicBezTo>
                  <a:cubicBezTo>
                    <a:pt x="1093" y="1555"/>
                    <a:pt x="1108" y="1549"/>
                    <a:pt x="1120" y="1537"/>
                  </a:cubicBezTo>
                  <a:cubicBezTo>
                    <a:pt x="1132" y="1537"/>
                    <a:pt x="1132" y="1537"/>
                    <a:pt x="1144" y="1525"/>
                  </a:cubicBezTo>
                  <a:cubicBezTo>
                    <a:pt x="1144" y="1525"/>
                    <a:pt x="1167" y="1525"/>
                    <a:pt x="1167" y="1513"/>
                  </a:cubicBezTo>
                  <a:cubicBezTo>
                    <a:pt x="1179" y="1501"/>
                    <a:pt x="1191" y="1465"/>
                    <a:pt x="1191" y="1453"/>
                  </a:cubicBezTo>
                  <a:cubicBezTo>
                    <a:pt x="1239" y="1334"/>
                    <a:pt x="1251" y="1215"/>
                    <a:pt x="1263" y="1096"/>
                  </a:cubicBezTo>
                  <a:cubicBezTo>
                    <a:pt x="1406" y="1096"/>
                    <a:pt x="1548" y="1049"/>
                    <a:pt x="1667" y="989"/>
                  </a:cubicBezTo>
                  <a:cubicBezTo>
                    <a:pt x="1702" y="978"/>
                    <a:pt x="1725" y="966"/>
                    <a:pt x="1737" y="934"/>
                  </a:cubicBezTo>
                  <a:lnTo>
                    <a:pt x="1737" y="934"/>
                  </a:lnTo>
                  <a:cubicBezTo>
                    <a:pt x="1733" y="936"/>
                    <a:pt x="1731" y="937"/>
                    <a:pt x="1730" y="937"/>
                  </a:cubicBezTo>
                  <a:cubicBezTo>
                    <a:pt x="1727" y="937"/>
                    <a:pt x="1727" y="934"/>
                    <a:pt x="1727" y="930"/>
                  </a:cubicBezTo>
                  <a:cubicBezTo>
                    <a:pt x="1727" y="882"/>
                    <a:pt x="1715" y="858"/>
                    <a:pt x="1656" y="810"/>
                  </a:cubicBezTo>
                  <a:cubicBezTo>
                    <a:pt x="1564" y="746"/>
                    <a:pt x="1464" y="682"/>
                    <a:pt x="1353" y="639"/>
                  </a:cubicBezTo>
                  <a:lnTo>
                    <a:pt x="1353" y="639"/>
                  </a:lnTo>
                  <a:cubicBezTo>
                    <a:pt x="1443" y="682"/>
                    <a:pt x="1528" y="735"/>
                    <a:pt x="1608" y="799"/>
                  </a:cubicBezTo>
                  <a:cubicBezTo>
                    <a:pt x="1644" y="822"/>
                    <a:pt x="1667" y="858"/>
                    <a:pt x="1667" y="882"/>
                  </a:cubicBezTo>
                  <a:cubicBezTo>
                    <a:pt x="1691" y="965"/>
                    <a:pt x="1656" y="977"/>
                    <a:pt x="1644" y="989"/>
                  </a:cubicBezTo>
                  <a:cubicBezTo>
                    <a:pt x="1525" y="1049"/>
                    <a:pt x="1394" y="1084"/>
                    <a:pt x="1239" y="1084"/>
                  </a:cubicBezTo>
                  <a:lnTo>
                    <a:pt x="1227" y="1084"/>
                  </a:lnTo>
                  <a:lnTo>
                    <a:pt x="1227" y="1096"/>
                  </a:lnTo>
                  <a:cubicBezTo>
                    <a:pt x="1215" y="1215"/>
                    <a:pt x="1215" y="1346"/>
                    <a:pt x="1155" y="1465"/>
                  </a:cubicBezTo>
                  <a:cubicBezTo>
                    <a:pt x="1132" y="1477"/>
                    <a:pt x="1132" y="1513"/>
                    <a:pt x="1120" y="1513"/>
                  </a:cubicBezTo>
                  <a:cubicBezTo>
                    <a:pt x="1114" y="1519"/>
                    <a:pt x="1102" y="1522"/>
                    <a:pt x="1089" y="1522"/>
                  </a:cubicBezTo>
                  <a:cubicBezTo>
                    <a:pt x="1075" y="1522"/>
                    <a:pt x="1060" y="1519"/>
                    <a:pt x="1048" y="1513"/>
                  </a:cubicBezTo>
                  <a:cubicBezTo>
                    <a:pt x="1013" y="1489"/>
                    <a:pt x="989" y="1477"/>
                    <a:pt x="977" y="1453"/>
                  </a:cubicBezTo>
                  <a:cubicBezTo>
                    <a:pt x="870" y="1334"/>
                    <a:pt x="798" y="1191"/>
                    <a:pt x="739" y="1061"/>
                  </a:cubicBezTo>
                  <a:lnTo>
                    <a:pt x="715" y="1049"/>
                  </a:lnTo>
                  <a:lnTo>
                    <a:pt x="405" y="1180"/>
                  </a:lnTo>
                  <a:cubicBezTo>
                    <a:pt x="356" y="1209"/>
                    <a:pt x="299" y="1230"/>
                    <a:pt x="241" y="1230"/>
                  </a:cubicBezTo>
                  <a:cubicBezTo>
                    <a:pt x="228" y="1230"/>
                    <a:pt x="216" y="1229"/>
                    <a:pt x="203" y="1227"/>
                  </a:cubicBezTo>
                  <a:cubicBezTo>
                    <a:pt x="179" y="1227"/>
                    <a:pt x="167" y="1227"/>
                    <a:pt x="155" y="1215"/>
                  </a:cubicBezTo>
                  <a:cubicBezTo>
                    <a:pt x="120" y="1191"/>
                    <a:pt x="120" y="1168"/>
                    <a:pt x="120" y="1132"/>
                  </a:cubicBezTo>
                  <a:cubicBezTo>
                    <a:pt x="120" y="1108"/>
                    <a:pt x="143" y="1061"/>
                    <a:pt x="155" y="1037"/>
                  </a:cubicBezTo>
                  <a:cubicBezTo>
                    <a:pt x="215" y="918"/>
                    <a:pt x="263" y="810"/>
                    <a:pt x="322" y="739"/>
                  </a:cubicBezTo>
                  <a:lnTo>
                    <a:pt x="334" y="715"/>
                  </a:lnTo>
                  <a:lnTo>
                    <a:pt x="155" y="572"/>
                  </a:lnTo>
                  <a:cubicBezTo>
                    <a:pt x="120" y="537"/>
                    <a:pt x="96" y="525"/>
                    <a:pt x="84" y="501"/>
                  </a:cubicBezTo>
                  <a:cubicBezTo>
                    <a:pt x="60" y="465"/>
                    <a:pt x="48" y="441"/>
                    <a:pt x="60" y="406"/>
                  </a:cubicBezTo>
                  <a:cubicBezTo>
                    <a:pt x="84" y="394"/>
                    <a:pt x="96" y="382"/>
                    <a:pt x="120" y="358"/>
                  </a:cubicBezTo>
                  <a:lnTo>
                    <a:pt x="215" y="358"/>
                  </a:lnTo>
                  <a:cubicBezTo>
                    <a:pt x="286" y="358"/>
                    <a:pt x="346" y="382"/>
                    <a:pt x="417" y="394"/>
                  </a:cubicBezTo>
                  <a:cubicBezTo>
                    <a:pt x="501" y="406"/>
                    <a:pt x="560" y="418"/>
                    <a:pt x="632" y="418"/>
                  </a:cubicBezTo>
                  <a:lnTo>
                    <a:pt x="644" y="418"/>
                  </a:lnTo>
                  <a:lnTo>
                    <a:pt x="644" y="406"/>
                  </a:lnTo>
                  <a:cubicBezTo>
                    <a:pt x="751" y="275"/>
                    <a:pt x="870" y="120"/>
                    <a:pt x="1013" y="37"/>
                  </a:cubicBezTo>
                  <a:cubicBezTo>
                    <a:pt x="1023" y="31"/>
                    <a:pt x="1034" y="24"/>
                    <a:pt x="1043" y="17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2" name="Google Shape;3142;p54"/>
            <p:cNvSpPr/>
            <p:nvPr/>
          </p:nvSpPr>
          <p:spPr>
            <a:xfrm>
              <a:off x="4130850" y="2852850"/>
              <a:ext cx="29800" cy="77125"/>
            </a:xfrm>
            <a:custGeom>
              <a:avLst/>
              <a:gdLst/>
              <a:ahLst/>
              <a:cxnLst/>
              <a:rect l="l" t="t" r="r" b="b"/>
              <a:pathLst>
                <a:path w="1192" h="3085" extrusionOk="0">
                  <a:moveTo>
                    <a:pt x="1144" y="1"/>
                  </a:moveTo>
                  <a:lnTo>
                    <a:pt x="1" y="3061"/>
                  </a:lnTo>
                  <a:lnTo>
                    <a:pt x="25" y="3085"/>
                  </a:lnTo>
                  <a:lnTo>
                    <a:pt x="37" y="3049"/>
                  </a:lnTo>
                  <a:lnTo>
                    <a:pt x="1192" y="13"/>
                  </a:lnTo>
                  <a:cubicBezTo>
                    <a:pt x="1168" y="13"/>
                    <a:pt x="1156" y="1"/>
                    <a:pt x="1144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3" name="Google Shape;3143;p54"/>
            <p:cNvSpPr/>
            <p:nvPr/>
          </p:nvSpPr>
          <p:spPr>
            <a:xfrm>
              <a:off x="4146350" y="2952575"/>
              <a:ext cx="90800" cy="25025"/>
            </a:xfrm>
            <a:custGeom>
              <a:avLst/>
              <a:gdLst/>
              <a:ahLst/>
              <a:cxnLst/>
              <a:rect l="l" t="t" r="r" b="b"/>
              <a:pathLst>
                <a:path w="3632" h="1001" extrusionOk="0">
                  <a:moveTo>
                    <a:pt x="12" y="1"/>
                  </a:moveTo>
                  <a:lnTo>
                    <a:pt x="0" y="48"/>
                  </a:lnTo>
                  <a:lnTo>
                    <a:pt x="12" y="48"/>
                  </a:lnTo>
                  <a:lnTo>
                    <a:pt x="3620" y="1001"/>
                  </a:lnTo>
                  <a:cubicBezTo>
                    <a:pt x="3620" y="1001"/>
                    <a:pt x="3631" y="989"/>
                    <a:pt x="3631" y="965"/>
                  </a:cubicBezTo>
                  <a:lnTo>
                    <a:pt x="24" y="1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4" name="Google Shape;3144;p54"/>
            <p:cNvSpPr/>
            <p:nvPr/>
          </p:nvSpPr>
          <p:spPr>
            <a:xfrm>
              <a:off x="4017750" y="2906450"/>
              <a:ext cx="86950" cy="33950"/>
            </a:xfrm>
            <a:custGeom>
              <a:avLst/>
              <a:gdLst/>
              <a:ahLst/>
              <a:cxnLst/>
              <a:rect l="l" t="t" r="r" b="b"/>
              <a:pathLst>
                <a:path w="3478" h="1358" extrusionOk="0">
                  <a:moveTo>
                    <a:pt x="12" y="0"/>
                  </a:moveTo>
                  <a:cubicBezTo>
                    <a:pt x="12" y="0"/>
                    <a:pt x="1" y="12"/>
                    <a:pt x="1" y="36"/>
                  </a:cubicBezTo>
                  <a:lnTo>
                    <a:pt x="3453" y="1357"/>
                  </a:lnTo>
                  <a:lnTo>
                    <a:pt x="3465" y="1357"/>
                  </a:lnTo>
                  <a:lnTo>
                    <a:pt x="3477" y="1322"/>
                  </a:lnTo>
                  <a:lnTo>
                    <a:pt x="3465" y="132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5" name="Google Shape;3145;p54"/>
            <p:cNvSpPr/>
            <p:nvPr/>
          </p:nvSpPr>
          <p:spPr>
            <a:xfrm>
              <a:off x="4029075" y="2960625"/>
              <a:ext cx="78300" cy="55675"/>
            </a:xfrm>
            <a:custGeom>
              <a:avLst/>
              <a:gdLst/>
              <a:ahLst/>
              <a:cxnLst/>
              <a:rect l="l" t="t" r="r" b="b"/>
              <a:pathLst>
                <a:path w="3132" h="2227" extrusionOk="0">
                  <a:moveTo>
                    <a:pt x="3119" y="0"/>
                  </a:moveTo>
                  <a:lnTo>
                    <a:pt x="3084" y="24"/>
                  </a:lnTo>
                  <a:lnTo>
                    <a:pt x="0" y="2191"/>
                  </a:lnTo>
                  <a:cubicBezTo>
                    <a:pt x="0" y="2215"/>
                    <a:pt x="24" y="2226"/>
                    <a:pt x="36" y="2226"/>
                  </a:cubicBezTo>
                  <a:lnTo>
                    <a:pt x="3131" y="36"/>
                  </a:lnTo>
                  <a:lnTo>
                    <a:pt x="3119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6" name="Google Shape;3146;p54"/>
            <p:cNvSpPr/>
            <p:nvPr/>
          </p:nvSpPr>
          <p:spPr>
            <a:xfrm>
              <a:off x="4131150" y="2967450"/>
              <a:ext cx="25625" cy="87550"/>
            </a:xfrm>
            <a:custGeom>
              <a:avLst/>
              <a:gdLst/>
              <a:ahLst/>
              <a:cxnLst/>
              <a:rect l="l" t="t" r="r" b="b"/>
              <a:pathLst>
                <a:path w="1025" h="3502" extrusionOk="0">
                  <a:moveTo>
                    <a:pt x="48" y="1"/>
                  </a:moveTo>
                  <a:lnTo>
                    <a:pt x="1" y="13"/>
                  </a:lnTo>
                  <a:lnTo>
                    <a:pt x="1" y="48"/>
                  </a:lnTo>
                  <a:lnTo>
                    <a:pt x="977" y="3501"/>
                  </a:lnTo>
                  <a:cubicBezTo>
                    <a:pt x="1001" y="3501"/>
                    <a:pt x="1013" y="3489"/>
                    <a:pt x="1025" y="3489"/>
                  </a:cubicBezTo>
                  <a:lnTo>
                    <a:pt x="48" y="13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7" name="Google Shape;3147;p54"/>
            <p:cNvSpPr/>
            <p:nvPr/>
          </p:nvSpPr>
          <p:spPr>
            <a:xfrm>
              <a:off x="3640925" y="2986800"/>
              <a:ext cx="23225" cy="12825"/>
            </a:xfrm>
            <a:custGeom>
              <a:avLst/>
              <a:gdLst/>
              <a:ahLst/>
              <a:cxnLst/>
              <a:rect l="l" t="t" r="r" b="b"/>
              <a:pathLst>
                <a:path w="929" h="513" extrusionOk="0">
                  <a:moveTo>
                    <a:pt x="465" y="1"/>
                  </a:moveTo>
                  <a:cubicBezTo>
                    <a:pt x="215" y="1"/>
                    <a:pt x="0" y="108"/>
                    <a:pt x="0" y="251"/>
                  </a:cubicBezTo>
                  <a:cubicBezTo>
                    <a:pt x="0" y="406"/>
                    <a:pt x="215" y="513"/>
                    <a:pt x="465" y="513"/>
                  </a:cubicBezTo>
                  <a:cubicBezTo>
                    <a:pt x="727" y="513"/>
                    <a:pt x="929" y="382"/>
                    <a:pt x="929" y="251"/>
                  </a:cubicBezTo>
                  <a:cubicBezTo>
                    <a:pt x="929" y="120"/>
                    <a:pt x="727" y="1"/>
                    <a:pt x="4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8" name="Google Shape;3148;p54"/>
            <p:cNvSpPr/>
            <p:nvPr/>
          </p:nvSpPr>
          <p:spPr>
            <a:xfrm>
              <a:off x="3616225" y="3012100"/>
              <a:ext cx="22925" cy="12825"/>
            </a:xfrm>
            <a:custGeom>
              <a:avLst/>
              <a:gdLst/>
              <a:ahLst/>
              <a:cxnLst/>
              <a:rect l="l" t="t" r="r" b="b"/>
              <a:pathLst>
                <a:path w="917" h="513" extrusionOk="0">
                  <a:moveTo>
                    <a:pt x="464" y="1"/>
                  </a:moveTo>
                  <a:cubicBezTo>
                    <a:pt x="202" y="1"/>
                    <a:pt x="0" y="108"/>
                    <a:pt x="0" y="251"/>
                  </a:cubicBezTo>
                  <a:cubicBezTo>
                    <a:pt x="0" y="406"/>
                    <a:pt x="202" y="513"/>
                    <a:pt x="464" y="513"/>
                  </a:cubicBezTo>
                  <a:cubicBezTo>
                    <a:pt x="714" y="513"/>
                    <a:pt x="917" y="394"/>
                    <a:pt x="917" y="251"/>
                  </a:cubicBezTo>
                  <a:cubicBezTo>
                    <a:pt x="917" y="120"/>
                    <a:pt x="714" y="1"/>
                    <a:pt x="4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9" name="Google Shape;3149;p54"/>
            <p:cNvSpPr/>
            <p:nvPr/>
          </p:nvSpPr>
          <p:spPr>
            <a:xfrm>
              <a:off x="3647775" y="3012100"/>
              <a:ext cx="23225" cy="12825"/>
            </a:xfrm>
            <a:custGeom>
              <a:avLst/>
              <a:gdLst/>
              <a:ahLst/>
              <a:cxnLst/>
              <a:rect l="l" t="t" r="r" b="b"/>
              <a:pathLst>
                <a:path w="929" h="513" extrusionOk="0">
                  <a:moveTo>
                    <a:pt x="464" y="1"/>
                  </a:moveTo>
                  <a:cubicBezTo>
                    <a:pt x="214" y="1"/>
                    <a:pt x="0" y="108"/>
                    <a:pt x="0" y="251"/>
                  </a:cubicBezTo>
                  <a:cubicBezTo>
                    <a:pt x="0" y="406"/>
                    <a:pt x="214" y="513"/>
                    <a:pt x="464" y="513"/>
                  </a:cubicBezTo>
                  <a:cubicBezTo>
                    <a:pt x="714" y="513"/>
                    <a:pt x="929" y="394"/>
                    <a:pt x="929" y="251"/>
                  </a:cubicBezTo>
                  <a:cubicBezTo>
                    <a:pt x="929" y="120"/>
                    <a:pt x="714" y="1"/>
                    <a:pt x="4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0" name="Google Shape;3150;p54"/>
            <p:cNvSpPr/>
            <p:nvPr/>
          </p:nvSpPr>
          <p:spPr>
            <a:xfrm>
              <a:off x="3938275" y="2989475"/>
              <a:ext cx="20275" cy="11050"/>
            </a:xfrm>
            <a:custGeom>
              <a:avLst/>
              <a:gdLst/>
              <a:ahLst/>
              <a:cxnLst/>
              <a:rect l="l" t="t" r="r" b="b"/>
              <a:pathLst>
                <a:path w="811" h="442" extrusionOk="0">
                  <a:moveTo>
                    <a:pt x="405" y="1"/>
                  </a:moveTo>
                  <a:cubicBezTo>
                    <a:pt x="179" y="1"/>
                    <a:pt x="1" y="108"/>
                    <a:pt x="1" y="227"/>
                  </a:cubicBezTo>
                  <a:cubicBezTo>
                    <a:pt x="1" y="334"/>
                    <a:pt x="179" y="441"/>
                    <a:pt x="405" y="441"/>
                  </a:cubicBezTo>
                  <a:cubicBezTo>
                    <a:pt x="632" y="441"/>
                    <a:pt x="810" y="334"/>
                    <a:pt x="810" y="227"/>
                  </a:cubicBezTo>
                  <a:cubicBezTo>
                    <a:pt x="810" y="108"/>
                    <a:pt x="632" y="1"/>
                    <a:pt x="4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1" name="Google Shape;3151;p54"/>
            <p:cNvSpPr/>
            <p:nvPr/>
          </p:nvSpPr>
          <p:spPr>
            <a:xfrm>
              <a:off x="3916250" y="3011225"/>
              <a:ext cx="20275" cy="11325"/>
            </a:xfrm>
            <a:custGeom>
              <a:avLst/>
              <a:gdLst/>
              <a:ahLst/>
              <a:cxnLst/>
              <a:rect l="l" t="t" r="r" b="b"/>
              <a:pathLst>
                <a:path w="811" h="453" extrusionOk="0">
                  <a:moveTo>
                    <a:pt x="405" y="0"/>
                  </a:moveTo>
                  <a:cubicBezTo>
                    <a:pt x="191" y="0"/>
                    <a:pt x="1" y="107"/>
                    <a:pt x="1" y="226"/>
                  </a:cubicBezTo>
                  <a:cubicBezTo>
                    <a:pt x="1" y="345"/>
                    <a:pt x="191" y="453"/>
                    <a:pt x="405" y="453"/>
                  </a:cubicBezTo>
                  <a:cubicBezTo>
                    <a:pt x="632" y="453"/>
                    <a:pt x="810" y="345"/>
                    <a:pt x="810" y="226"/>
                  </a:cubicBezTo>
                  <a:cubicBezTo>
                    <a:pt x="810" y="107"/>
                    <a:pt x="643" y="0"/>
                    <a:pt x="4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2" name="Google Shape;3152;p54"/>
            <p:cNvSpPr/>
            <p:nvPr/>
          </p:nvSpPr>
          <p:spPr>
            <a:xfrm>
              <a:off x="3944225" y="3011225"/>
              <a:ext cx="20275" cy="11325"/>
            </a:xfrm>
            <a:custGeom>
              <a:avLst/>
              <a:gdLst/>
              <a:ahLst/>
              <a:cxnLst/>
              <a:rect l="l" t="t" r="r" b="b"/>
              <a:pathLst>
                <a:path w="811" h="453" extrusionOk="0">
                  <a:moveTo>
                    <a:pt x="406" y="0"/>
                  </a:moveTo>
                  <a:cubicBezTo>
                    <a:pt x="179" y="0"/>
                    <a:pt x="1" y="107"/>
                    <a:pt x="1" y="226"/>
                  </a:cubicBezTo>
                  <a:cubicBezTo>
                    <a:pt x="1" y="357"/>
                    <a:pt x="179" y="453"/>
                    <a:pt x="406" y="453"/>
                  </a:cubicBezTo>
                  <a:cubicBezTo>
                    <a:pt x="632" y="453"/>
                    <a:pt x="810" y="357"/>
                    <a:pt x="810" y="226"/>
                  </a:cubicBezTo>
                  <a:cubicBezTo>
                    <a:pt x="810" y="107"/>
                    <a:pt x="632" y="0"/>
                    <a:pt x="4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3" name="Google Shape;3153;p54"/>
            <p:cNvSpPr/>
            <p:nvPr/>
          </p:nvSpPr>
          <p:spPr>
            <a:xfrm>
              <a:off x="3819225" y="2938875"/>
              <a:ext cx="18775" cy="10450"/>
            </a:xfrm>
            <a:custGeom>
              <a:avLst/>
              <a:gdLst/>
              <a:ahLst/>
              <a:cxnLst/>
              <a:rect l="l" t="t" r="r" b="b"/>
              <a:pathLst>
                <a:path w="751" h="418" extrusionOk="0">
                  <a:moveTo>
                    <a:pt x="381" y="1"/>
                  </a:moveTo>
                  <a:cubicBezTo>
                    <a:pt x="167" y="1"/>
                    <a:pt x="0" y="84"/>
                    <a:pt x="0" y="203"/>
                  </a:cubicBezTo>
                  <a:cubicBezTo>
                    <a:pt x="0" y="322"/>
                    <a:pt x="167" y="418"/>
                    <a:pt x="381" y="418"/>
                  </a:cubicBezTo>
                  <a:cubicBezTo>
                    <a:pt x="584" y="418"/>
                    <a:pt x="750" y="322"/>
                    <a:pt x="750" y="203"/>
                  </a:cubicBezTo>
                  <a:cubicBezTo>
                    <a:pt x="750" y="108"/>
                    <a:pt x="572" y="13"/>
                    <a:pt x="3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4" name="Google Shape;3154;p54"/>
            <p:cNvSpPr/>
            <p:nvPr/>
          </p:nvSpPr>
          <p:spPr>
            <a:xfrm>
              <a:off x="3798375" y="2959725"/>
              <a:ext cx="18775" cy="10450"/>
            </a:xfrm>
            <a:custGeom>
              <a:avLst/>
              <a:gdLst/>
              <a:ahLst/>
              <a:cxnLst/>
              <a:rect l="l" t="t" r="r" b="b"/>
              <a:pathLst>
                <a:path w="751" h="418" extrusionOk="0">
                  <a:moveTo>
                    <a:pt x="382" y="0"/>
                  </a:moveTo>
                  <a:cubicBezTo>
                    <a:pt x="167" y="0"/>
                    <a:pt x="1" y="84"/>
                    <a:pt x="1" y="203"/>
                  </a:cubicBezTo>
                  <a:cubicBezTo>
                    <a:pt x="1" y="322"/>
                    <a:pt x="167" y="417"/>
                    <a:pt x="382" y="417"/>
                  </a:cubicBezTo>
                  <a:cubicBezTo>
                    <a:pt x="584" y="417"/>
                    <a:pt x="751" y="322"/>
                    <a:pt x="751" y="203"/>
                  </a:cubicBezTo>
                  <a:cubicBezTo>
                    <a:pt x="751" y="107"/>
                    <a:pt x="584" y="0"/>
                    <a:pt x="3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5" name="Google Shape;3155;p54"/>
            <p:cNvSpPr/>
            <p:nvPr/>
          </p:nvSpPr>
          <p:spPr>
            <a:xfrm>
              <a:off x="3824575" y="2959725"/>
              <a:ext cx="18475" cy="10450"/>
            </a:xfrm>
            <a:custGeom>
              <a:avLst/>
              <a:gdLst/>
              <a:ahLst/>
              <a:cxnLst/>
              <a:rect l="l" t="t" r="r" b="b"/>
              <a:pathLst>
                <a:path w="739" h="418" extrusionOk="0">
                  <a:moveTo>
                    <a:pt x="370" y="0"/>
                  </a:moveTo>
                  <a:cubicBezTo>
                    <a:pt x="167" y="0"/>
                    <a:pt x="0" y="84"/>
                    <a:pt x="0" y="203"/>
                  </a:cubicBezTo>
                  <a:cubicBezTo>
                    <a:pt x="0" y="322"/>
                    <a:pt x="167" y="417"/>
                    <a:pt x="370" y="417"/>
                  </a:cubicBezTo>
                  <a:cubicBezTo>
                    <a:pt x="584" y="417"/>
                    <a:pt x="739" y="322"/>
                    <a:pt x="739" y="203"/>
                  </a:cubicBezTo>
                  <a:cubicBezTo>
                    <a:pt x="739" y="107"/>
                    <a:pt x="584" y="0"/>
                    <a:pt x="3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0028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形 1">
            <a:extLst>
              <a:ext uri="{FF2B5EF4-FFF2-40B4-BE49-F238E27FC236}">
                <a16:creationId xmlns:a16="http://schemas.microsoft.com/office/drawing/2014/main" xmlns="" id="{4D48E095-BFE7-425B-BA82-3027E8E109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3" name="图形 2">
            <a:extLst>
              <a:ext uri="{FF2B5EF4-FFF2-40B4-BE49-F238E27FC236}">
                <a16:creationId xmlns:a16="http://schemas.microsoft.com/office/drawing/2014/main" xmlns="" id="{277CCE4A-44DA-4171-9F90-170D4E875F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-1"/>
            <a:ext cx="6858000" cy="6858000"/>
          </a:xfrm>
          <a:prstGeom prst="rect">
            <a:avLst/>
          </a:prstGeom>
        </p:spPr>
      </p:pic>
      <p:pic>
        <p:nvPicPr>
          <p:cNvPr id="5" name="图形 4">
            <a:extLst>
              <a:ext uri="{FF2B5EF4-FFF2-40B4-BE49-F238E27FC236}">
                <a16:creationId xmlns:a16="http://schemas.microsoft.com/office/drawing/2014/main" xmlns="" id="{37130AE5-B94D-4B84-9EFA-955D02D1E9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22900" y="0"/>
            <a:ext cx="6858000" cy="6858000"/>
          </a:xfrm>
          <a:prstGeom prst="rect">
            <a:avLst/>
          </a:prstGeom>
        </p:spPr>
      </p:pic>
      <p:pic>
        <p:nvPicPr>
          <p:cNvPr id="18" name="图形 17">
            <a:extLst>
              <a:ext uri="{FF2B5EF4-FFF2-40B4-BE49-F238E27FC236}">
                <a16:creationId xmlns:a16="http://schemas.microsoft.com/office/drawing/2014/main" xmlns="" id="{6918DE1E-FE58-4BBA-B3AE-3967BC3CBB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9294" y="484277"/>
            <a:ext cx="10772103" cy="5889443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xmlns="" id="{8BDFB1F6-329B-478A-9272-CD12E947189E}"/>
              </a:ext>
            </a:extLst>
          </p:cNvPr>
          <p:cNvGrpSpPr/>
          <p:nvPr/>
        </p:nvGrpSpPr>
        <p:grpSpPr>
          <a:xfrm>
            <a:off x="245835" y="4762501"/>
            <a:ext cx="11700332" cy="2247899"/>
            <a:chOff x="-3244851" y="761996"/>
            <a:chExt cx="20227716" cy="3886203"/>
          </a:xfrm>
        </p:grpSpPr>
        <p:pic>
          <p:nvPicPr>
            <p:cNvPr id="6" name="图形 5">
              <a:extLst>
                <a:ext uri="{FF2B5EF4-FFF2-40B4-BE49-F238E27FC236}">
                  <a16:creationId xmlns:a16="http://schemas.microsoft.com/office/drawing/2014/main" xmlns="" id="{01B88AA6-246A-4F82-9478-5F9010CBFE4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3680655" y="761996"/>
              <a:ext cx="3302210" cy="3886201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xmlns="" id="{6F324B22-946F-47E9-8C55-5FB49FD21F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-308429" y="800098"/>
              <a:ext cx="3809994" cy="3809994"/>
            </a:xfrm>
            <a:prstGeom prst="rect">
              <a:avLst/>
            </a:prstGeom>
          </p:spPr>
        </p:pic>
        <p:pic>
          <p:nvPicPr>
            <p:cNvPr id="8" name="图形 7">
              <a:extLst>
                <a:ext uri="{FF2B5EF4-FFF2-40B4-BE49-F238E27FC236}">
                  <a16:creationId xmlns:a16="http://schemas.microsoft.com/office/drawing/2014/main" xmlns="" id="{90EB888E-13FD-4B24-B446-87D2993C86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7130763" y="781046"/>
              <a:ext cx="3210292" cy="3848098"/>
            </a:xfrm>
            <a:prstGeom prst="rect">
              <a:avLst/>
            </a:prstGeom>
          </p:spPr>
        </p:pic>
        <p:pic>
          <p:nvPicPr>
            <p:cNvPr id="9" name="图形 8">
              <a:extLst>
                <a:ext uri="{FF2B5EF4-FFF2-40B4-BE49-F238E27FC236}">
                  <a16:creationId xmlns:a16="http://schemas.microsoft.com/office/drawing/2014/main" xmlns="" id="{1BBDC82C-263A-4BD1-BE29-29304E8F79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0505905" y="819146"/>
              <a:ext cx="3009900" cy="3810000"/>
            </a:xfrm>
            <a:prstGeom prst="rect">
              <a:avLst/>
            </a:prstGeom>
          </p:spPr>
        </p:pic>
        <p:pic>
          <p:nvPicPr>
            <p:cNvPr id="10" name="图形 9">
              <a:extLst>
                <a:ext uri="{FF2B5EF4-FFF2-40B4-BE49-F238E27FC236}">
                  <a16:creationId xmlns:a16="http://schemas.microsoft.com/office/drawing/2014/main" xmlns="" id="{40360464-46EC-460B-8F10-04C8EE5D2E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3589441" y="800097"/>
              <a:ext cx="3313009" cy="3848100"/>
            </a:xfrm>
            <a:prstGeom prst="rect">
              <a:avLst/>
            </a:prstGeom>
          </p:spPr>
        </p:pic>
        <p:pic>
          <p:nvPicPr>
            <p:cNvPr id="11" name="图形 10">
              <a:extLst>
                <a:ext uri="{FF2B5EF4-FFF2-40B4-BE49-F238E27FC236}">
                  <a16:creationId xmlns:a16="http://schemas.microsoft.com/office/drawing/2014/main" xmlns="" id="{C88E9F34-1FB7-4570-B0D0-2C3C0B3C35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=""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-3244851" y="761999"/>
              <a:ext cx="2828925" cy="3886200"/>
            </a:xfrm>
            <a:prstGeom prst="rect">
              <a:avLst/>
            </a:prstGeom>
          </p:spPr>
        </p:pic>
      </p:grpSp>
      <p:pic>
        <p:nvPicPr>
          <p:cNvPr id="19" name="图形 18">
            <a:extLst>
              <a:ext uri="{FF2B5EF4-FFF2-40B4-BE49-F238E27FC236}">
                <a16:creationId xmlns:a16="http://schemas.microsoft.com/office/drawing/2014/main" xmlns="" id="{8F0858E9-4977-4465-9F40-F22D33BC785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779509" y="660807"/>
            <a:ext cx="1636337" cy="2573039"/>
          </a:xfrm>
          <a:prstGeom prst="rect">
            <a:avLst/>
          </a:prstGeom>
        </p:spPr>
      </p:pic>
      <p:sp>
        <p:nvSpPr>
          <p:cNvPr id="20" name="标题 1">
            <a:extLst>
              <a:ext uri="{FF2B5EF4-FFF2-40B4-BE49-F238E27FC236}">
                <a16:creationId xmlns:a16="http://schemas.microsoft.com/office/drawing/2014/main" xmlns="" id="{8AD84719-8E17-4083-8AF2-62946C31714B}"/>
              </a:ext>
            </a:extLst>
          </p:cNvPr>
          <p:cNvSpPr txBox="1">
            <a:spLocks/>
          </p:cNvSpPr>
          <p:nvPr/>
        </p:nvSpPr>
        <p:spPr>
          <a:xfrm>
            <a:off x="2450743" y="2543037"/>
            <a:ext cx="7299839" cy="1325563"/>
          </a:xfrm>
          <a:prstGeom prst="rect">
            <a:avLst/>
          </a:prstGeom>
        </p:spPr>
        <p:txBody>
          <a:bodyPr vert="horz" lIns="91436" tIns="45718" rIns="91436" bIns="45718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8800" b="1" dirty="0">
                <a:effectLst>
                  <a:outerShdw blurRad="50800" dist="38100" dir="2700000" algn="tl" rotWithShape="0">
                    <a:schemeClr val="tx1">
                      <a:lumMod val="50000"/>
                      <a:lumOff val="50000"/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THANK YOU</a:t>
            </a:r>
            <a:endParaRPr lang="zh-CN" altLang="en-US" sz="8800" b="1" dirty="0">
              <a:effectLst>
                <a:outerShdw blurRad="50800" dist="38100" dir="2700000" algn="tl" rotWithShape="0">
                  <a:schemeClr val="tx1">
                    <a:lumMod val="50000"/>
                    <a:lumOff val="50000"/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3154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"/>
            <a:ext cx="12192000" cy="6882383"/>
          </a:xfrm>
          <a:prstGeom prst="rect">
            <a:avLst/>
          </a:prstGeom>
        </p:spPr>
      </p:pic>
      <p:sp>
        <p:nvSpPr>
          <p:cNvPr id="5" name="文本框 28">
            <a:extLst>
              <a:ext uri="{FF2B5EF4-FFF2-40B4-BE49-F238E27FC236}">
                <a16:creationId xmlns:a16="http://schemas.microsoft.com/office/drawing/2014/main" xmlns="" id="{85B0815E-45B3-4AED-BCFF-744A73809326}"/>
              </a:ext>
            </a:extLst>
          </p:cNvPr>
          <p:cNvSpPr txBox="1"/>
          <p:nvPr/>
        </p:nvSpPr>
        <p:spPr>
          <a:xfrm>
            <a:off x="1625665" y="1336004"/>
            <a:ext cx="9471123" cy="5410693"/>
          </a:xfrm>
          <a:prstGeom prst="rect">
            <a:avLst/>
          </a:prstGeom>
          <a:noFill/>
        </p:spPr>
        <p:txBody>
          <a:bodyPr wrap="square" lIns="91416" tIns="45710" rIns="91416" bIns="4571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Chân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thành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cảm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Quý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Thầy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Cô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đã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yêu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thích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, tin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tưởng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và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ủng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hộ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!</a:t>
            </a:r>
          </a:p>
          <a:p>
            <a:pPr algn="just">
              <a:lnSpc>
                <a:spcPct val="120000"/>
              </a:lnSpc>
            </a:pP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Mong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rằng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tài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liệu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này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sẽ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giúp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Quý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Thầy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Cô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gặt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hái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được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nhiều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thành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công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trong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sự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nghiệp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trồng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người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Để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biết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thêm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nhiều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tài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nguyên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hay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các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bạn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hãy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truy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cập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group fb: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Giáo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viên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Tiểu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học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lớp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5-EduFive qua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đường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link: </a:t>
            </a:r>
          </a:p>
          <a:p>
            <a:pPr algn="ctr">
              <a:lnSpc>
                <a:spcPct val="120000"/>
              </a:lnSpc>
            </a:pPr>
            <a:r>
              <a:rPr lang="en-US" altLang="zh-CN" sz="3200" dirty="0">
                <a:solidFill>
                  <a:srgbClr val="C00000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  <a:hlinkClick r:id="rId3"/>
              </a:rPr>
              <a:t>https://www.facebook.com/groups/439653980716707</a:t>
            </a:r>
            <a:endParaRPr lang="en-US" altLang="zh-CN" sz="3200" dirty="0">
              <a:solidFill>
                <a:srgbClr val="C00000"/>
              </a:solidFill>
              <a:latin typeface="UTM Aquarelle" pitchFamily="18" charset="0"/>
              <a:ea typeface="inpin heiti" charset="-122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en-US" altLang="zh-CN" sz="3200" b="1" dirty="0" err="1">
                <a:solidFill>
                  <a:srgbClr val="F20051"/>
                </a:solidFill>
                <a:latin typeface="UTM Dai Co Viet" pitchFamily="18" charset="0"/>
                <a:ea typeface="inpin heiti" charset="-122"/>
                <a:cs typeface="Times New Roman" panose="02020603050405020304" pitchFamily="18" charset="0"/>
              </a:rPr>
              <a:t>EduFive</a:t>
            </a:r>
            <a:endParaRPr lang="zh-CN" altLang="en-US" sz="3200" b="1" dirty="0">
              <a:solidFill>
                <a:srgbClr val="F20051"/>
              </a:solidFill>
              <a:latin typeface="UTM Dai Co Viet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45399" y="472178"/>
            <a:ext cx="2877703" cy="1015660"/>
          </a:xfrm>
          <a:prstGeom prst="rect">
            <a:avLst/>
          </a:prstGeom>
          <a:noFill/>
        </p:spPr>
        <p:txBody>
          <a:bodyPr wrap="none" lIns="91432" tIns="45718" rIns="91432" bIns="45718" rtlCol="0">
            <a:spAutoFit/>
          </a:bodyPr>
          <a:lstStyle/>
          <a:p>
            <a:r>
              <a:rPr lang="en-US" sz="6000" dirty="0" err="1">
                <a:solidFill>
                  <a:srgbClr val="F20051"/>
                </a:solidFill>
                <a:latin typeface="UTM Mother" pitchFamily="18" charset="0"/>
              </a:rPr>
              <a:t>Cảm</a:t>
            </a:r>
            <a:r>
              <a:rPr lang="en-US" sz="6000" dirty="0">
                <a:solidFill>
                  <a:srgbClr val="F20051"/>
                </a:solidFill>
                <a:latin typeface="UTM Mother" pitchFamily="18" charset="0"/>
              </a:rPr>
              <a:t> </a:t>
            </a:r>
            <a:r>
              <a:rPr lang="en-US" sz="6000" dirty="0" err="1">
                <a:solidFill>
                  <a:srgbClr val="F20051"/>
                </a:solidFill>
                <a:latin typeface="UTM Mother" pitchFamily="18" charset="0"/>
              </a:rPr>
              <a:t>ơn</a:t>
            </a:r>
            <a:r>
              <a:rPr lang="en-US" sz="6000" dirty="0">
                <a:solidFill>
                  <a:srgbClr val="F20051"/>
                </a:solidFill>
                <a:latin typeface="UTM Mother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0689156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0" descr="图片包含 植物&#10;&#10;已生成高可信度的说明">
            <a:extLst>
              <a:ext uri="{FF2B5EF4-FFF2-40B4-BE49-F238E27FC236}">
                <a16:creationId xmlns:a16="http://schemas.microsoft.com/office/drawing/2014/main" xmlns="" id="{FAE9000C-4A19-4D95-B64C-9AA1FA0FEAF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473" y="-478302"/>
            <a:ext cx="6117883" cy="7859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46129" y="2107408"/>
            <a:ext cx="2529527" cy="4313867"/>
          </a:xfrm>
          <a:prstGeom prst="rect">
            <a:avLst/>
          </a:prstGeom>
        </p:spPr>
      </p:pic>
      <p:pic>
        <p:nvPicPr>
          <p:cNvPr id="5" name="图片 16">
            <a:extLst>
              <a:ext uri="{FF2B5EF4-FFF2-40B4-BE49-F238E27FC236}">
                <a16:creationId xmlns:a16="http://schemas.microsoft.com/office/drawing/2014/main" xmlns="" id="{D0493D7C-2215-45AB-ADE5-26E04C97B84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83"/>
          <a:stretch/>
        </p:blipFill>
        <p:spPr>
          <a:xfrm>
            <a:off x="0" y="5345398"/>
            <a:ext cx="12192000" cy="1512604"/>
          </a:xfrm>
          <a:prstGeom prst="rect">
            <a:avLst/>
          </a:prstGeom>
        </p:spPr>
      </p:pic>
      <p:pic>
        <p:nvPicPr>
          <p:cNvPr id="3" name="图片 14" descr="图片包含 鲜花, 植物&#10;&#10;描述已自动生成">
            <a:extLst>
              <a:ext uri="{FF2B5EF4-FFF2-40B4-BE49-F238E27FC236}">
                <a16:creationId xmlns:a16="http://schemas.microsoft.com/office/drawing/2014/main" xmlns="" id="{6B80A9AA-61DE-4AD8-B000-AEFAC2CCAD1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907" b="12132"/>
          <a:stretch/>
        </p:blipFill>
        <p:spPr>
          <a:xfrm>
            <a:off x="1" y="832019"/>
            <a:ext cx="5001771" cy="6025983"/>
          </a:xfrm>
          <a:prstGeom prst="rect">
            <a:avLst/>
          </a:prstGeom>
        </p:spPr>
      </p:pic>
      <p:pic>
        <p:nvPicPr>
          <p:cNvPr id="4" name="图片 18">
            <a:extLst>
              <a:ext uri="{FF2B5EF4-FFF2-40B4-BE49-F238E27FC236}">
                <a16:creationId xmlns:a16="http://schemas.microsoft.com/office/drawing/2014/main" xmlns="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4951"/>
            <a:ext cx="12192000" cy="1773053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1078175" y="300255"/>
            <a:ext cx="5472752" cy="2658231"/>
          </a:xfrm>
          <a:prstGeom prst="cloudCallout">
            <a:avLst>
              <a:gd name="adj1" fmla="val 58287"/>
              <a:gd name="adj2" fmla="val 34168"/>
            </a:avLst>
          </a:prstGeom>
          <a:solidFill>
            <a:srgbClr val="CBE1C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sz="6000" b="1" dirty="0" smtClean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SÓC SĂN HẠT DẺ</a:t>
            </a:r>
            <a:endParaRPr lang="en-US" sz="6000" b="1" dirty="0">
              <a:solidFill>
                <a:srgbClr val="70AD47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6597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0291" y="270823"/>
            <a:ext cx="2933700" cy="2933700"/>
          </a:xfrm>
          <a:prstGeom prst="rect">
            <a:avLst/>
          </a:prstGeom>
        </p:spPr>
      </p:pic>
      <p:pic>
        <p:nvPicPr>
          <p:cNvPr id="43" name="图片 18">
            <a:extLst>
              <a:ext uri="{FF2B5EF4-FFF2-40B4-BE49-F238E27FC236}">
                <a16:creationId xmlns:a16="http://schemas.microsoft.com/office/drawing/2014/main" xmlns="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-67411"/>
            <a:ext cx="12192000" cy="2494947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935983" y="-48869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5" name="Picture 4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1" y="3384043"/>
            <a:ext cx="3384259" cy="1422439"/>
          </a:xfrm>
          <a:prstGeom prst="rect">
            <a:avLst/>
          </a:prstGeom>
          <a:ln>
            <a:noFill/>
          </a:ln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68CCCB1E-5D6D-4B1D-94ED-906BCD4A2D0C}"/>
              </a:ext>
            </a:extLst>
          </p:cNvPr>
          <p:cNvSpPr/>
          <p:nvPr/>
        </p:nvSpPr>
        <p:spPr>
          <a:xfrm>
            <a:off x="4633723" y="457201"/>
            <a:ext cx="7177748" cy="1620571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36" tIns="45718" rIns="91436" bIns="45718" rtlCol="0" anchor="ctr"/>
          <a:lstStyle/>
          <a:p>
            <a:pPr>
              <a:defRPr/>
            </a:pPr>
            <a:r>
              <a:rPr lang="en-US" sz="60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34,3m =…cm</a:t>
            </a:r>
          </a:p>
        </p:txBody>
      </p:sp>
      <p:pic>
        <p:nvPicPr>
          <p:cNvPr id="23" name="Picture 22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81" y="3384043"/>
            <a:ext cx="3384259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3985436" y="2941753"/>
            <a:ext cx="1006010" cy="1531483"/>
            <a:chOff x="3985437" y="2941753"/>
            <a:chExt cx="1006011" cy="1531482"/>
          </a:xfrm>
        </p:grpSpPr>
        <p:pic>
          <p:nvPicPr>
            <p:cNvPr id="15" name="Picture 14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10" action="ppaction://hlinksldjump"/>
            </p:cNvPr>
            <p:cNvSpPr txBox="1"/>
            <p:nvPr/>
          </p:nvSpPr>
          <p:spPr>
            <a:xfrm>
              <a:off x="4396412" y="2941753"/>
              <a:ext cx="595036" cy="8309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A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897097" y="2964463"/>
            <a:ext cx="1001611" cy="1570159"/>
            <a:chOff x="6897095" y="2964459"/>
            <a:chExt cx="1001611" cy="1570159"/>
          </a:xfrm>
        </p:grpSpPr>
        <p:pic>
          <p:nvPicPr>
            <p:cNvPr id="26" name="Picture 25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839234" y="3475145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12" action="ppaction://hlinksldjump"/>
            </p:cNvPr>
            <p:cNvSpPr txBox="1"/>
            <p:nvPr/>
          </p:nvSpPr>
          <p:spPr>
            <a:xfrm>
              <a:off x="6986612" y="2964459"/>
              <a:ext cx="59503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B</a:t>
              </a:r>
            </a:p>
          </p:txBody>
        </p:sp>
      </p:grpSp>
      <p:sp>
        <p:nvSpPr>
          <p:cNvPr id="31" name="TextBox 30">
            <a:hlinkClick r:id="rId10" action="ppaction://hlinksldjump"/>
          </p:cNvPr>
          <p:cNvSpPr txBox="1"/>
          <p:nvPr/>
        </p:nvSpPr>
        <p:spPr>
          <a:xfrm>
            <a:off x="2004408" y="3710541"/>
            <a:ext cx="1990819" cy="1015663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en-US" sz="60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rPr>
              <a:t>3430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935983" y="4556648"/>
            <a:ext cx="4344921" cy="1859147"/>
            <a:chOff x="935980" y="4683256"/>
            <a:chExt cx="4344920" cy="1859147"/>
          </a:xfrm>
        </p:grpSpPr>
        <p:pic>
          <p:nvPicPr>
            <p:cNvPr id="13" name="Picture 12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3901682" y="4683256"/>
              <a:ext cx="1379218" cy="1859147"/>
              <a:chOff x="3901682" y="4683256"/>
              <a:chExt cx="1379218" cy="1859147"/>
            </a:xfrm>
          </p:grpSpPr>
          <p:pic>
            <p:nvPicPr>
              <p:cNvPr id="25" name="Picture 24">
                <a:hlinkClick r:id="rId12" action="ppaction://hlinksldjump"/>
              </p:cNvPr>
              <p:cNvPicPr>
                <a:picLocks noChangeAspect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824673" y="5132330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rId12" action="ppaction://hlinksldjump"/>
              </p:cNvPr>
              <p:cNvSpPr txBox="1"/>
              <p:nvPr/>
            </p:nvSpPr>
            <p:spPr>
              <a:xfrm>
                <a:off x="4475871" y="4683256"/>
                <a:ext cx="805029" cy="11233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67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C</a:t>
                </a:r>
              </a:p>
            </p:txBody>
          </p:sp>
        </p:grpSp>
        <p:sp>
          <p:nvSpPr>
            <p:cNvPr id="32" name="TextBox 31">
              <a:hlinkClick r:id="rId12" action="ppaction://hlinksldjump"/>
            </p:cNvPr>
            <p:cNvSpPr txBox="1"/>
            <p:nvPr/>
          </p:nvSpPr>
          <p:spPr>
            <a:xfrm>
              <a:off x="1821324" y="5228473"/>
              <a:ext cx="2169825" cy="1046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0,343</a:t>
              </a:r>
            </a:p>
          </p:txBody>
        </p:sp>
      </p:grpSp>
      <p:sp>
        <p:nvSpPr>
          <p:cNvPr id="33" name="TextBox 32">
            <a:hlinkClick r:id="rId12" action="ppaction://hlinksldjump"/>
          </p:cNvPr>
          <p:cNvSpPr txBox="1"/>
          <p:nvPr/>
        </p:nvSpPr>
        <p:spPr>
          <a:xfrm>
            <a:off x="8222595" y="3583929"/>
            <a:ext cx="2308648" cy="1015663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en-US" sz="60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rPr>
              <a:t>343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595381" y="4971929"/>
            <a:ext cx="3384259" cy="1422439"/>
            <a:chOff x="7595379" y="5098536"/>
            <a:chExt cx="3384258" cy="1422439"/>
          </a:xfrm>
        </p:grpSpPr>
        <p:pic>
          <p:nvPicPr>
            <p:cNvPr id="24" name="Picture 23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5098536"/>
              <a:ext cx="3384258" cy="1422439"/>
            </a:xfrm>
            <a:prstGeom prst="rect">
              <a:avLst/>
            </a:prstGeom>
          </p:spPr>
        </p:pic>
        <p:sp>
          <p:nvSpPr>
            <p:cNvPr id="34" name="TextBox 33">
              <a:hlinkClick r:id="rId12" action="ppaction://hlinksldjump"/>
            </p:cNvPr>
            <p:cNvSpPr txBox="1"/>
            <p:nvPr/>
          </p:nvSpPr>
          <p:spPr>
            <a:xfrm>
              <a:off x="8222595" y="5283420"/>
              <a:ext cx="1742357" cy="1046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3,34</a:t>
              </a:r>
            </a:p>
          </p:txBody>
        </p:sp>
      </p:grpSp>
      <p:pic>
        <p:nvPicPr>
          <p:cNvPr id="40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36600" y="-787987"/>
            <a:ext cx="609600" cy="609600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6780707" y="4686368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12" action="ppaction://hlinksldjump"/>
            </p:cNvPr>
            <p:cNvSpPr txBox="1"/>
            <p:nvPr/>
          </p:nvSpPr>
          <p:spPr>
            <a:xfrm>
              <a:off x="6971899" y="4686364"/>
              <a:ext cx="62869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D</a:t>
              </a:r>
            </a:p>
          </p:txBody>
        </p:sp>
      </p:grpSp>
      <p:pic>
        <p:nvPicPr>
          <p:cNvPr id="41" name="Picture 4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76" y="3221503"/>
            <a:ext cx="2198328" cy="3749040"/>
          </a:xfrm>
          <a:prstGeom prst="rect">
            <a:avLst/>
          </a:prstGeom>
        </p:spPr>
      </p:pic>
      <p:sp>
        <p:nvSpPr>
          <p:cNvPr id="42" name="Cloud Callout 41"/>
          <p:cNvSpPr/>
          <p:nvPr/>
        </p:nvSpPr>
        <p:spPr>
          <a:xfrm>
            <a:off x="-35634" y="569114"/>
            <a:ext cx="4768947" cy="2363372"/>
          </a:xfrm>
          <a:prstGeom prst="cloudCallout">
            <a:avLst/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sz="28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A! Có 2 quả! Các bạn trả lời 2 câu hỏi giúp mình nha!</a:t>
            </a:r>
          </a:p>
        </p:txBody>
      </p:sp>
    </p:spTree>
    <p:extLst>
      <p:ext uri="{BB962C8B-B14F-4D97-AF65-F5344CB8AC3E}">
        <p14:creationId xmlns:p14="http://schemas.microsoft.com/office/powerpoint/2010/main" val="4134080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31" grpId="0"/>
      <p:bldP spid="33" grpId="0"/>
      <p:bldP spid="42" grpId="0" animBg="1"/>
      <p:bldP spid="4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20" y="139549"/>
            <a:ext cx="4336027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3086742" cy="9643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5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Đúng</a:t>
              </a:r>
              <a:r>
                <a:rPr lang="en-US" sz="55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 </a:t>
              </a:r>
              <a:r>
                <a:rPr lang="en-US" sz="55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rồi</a:t>
              </a:r>
              <a:r>
                <a:rPr lang="en-US" sz="55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24" y="1594747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80112" y="1580220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4" y="2697009"/>
            <a:ext cx="2335967" cy="1477328"/>
            <a:chOff x="458511" y="671416"/>
            <a:chExt cx="2335967" cy="1477327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847088" cy="14773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80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  <p:pic>
        <p:nvPicPr>
          <p:cNvPr id="20" name="图片 18">
            <a:extLst>
              <a:ext uri="{FF2B5EF4-FFF2-40B4-BE49-F238E27FC236}">
                <a16:creationId xmlns:a16="http://schemas.microsoft.com/office/drawing/2014/main" xmlns="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" y="5115760"/>
            <a:ext cx="12192000" cy="1773053"/>
          </a:xfrm>
          <a:prstGeom prst="rect">
            <a:avLst/>
          </a:prstGeom>
        </p:spPr>
      </p:pic>
      <p:pic>
        <p:nvPicPr>
          <p:cNvPr id="11" name="Picture 10">
            <a:hlinkClick r:id="rId15" action="ppaction://hlinksldjump"/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776936" y="5292517"/>
            <a:ext cx="1752296" cy="165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66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31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7"/>
            <a:ext cx="4912684" cy="43392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3" y="-2056385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41" y="154299"/>
            <a:ext cx="4336027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76785" cy="9643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5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Sai </a:t>
              </a:r>
              <a:r>
                <a:rPr lang="en-US" sz="55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mất</a:t>
              </a:r>
              <a:r>
                <a:rPr lang="en-US" sz="55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5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rồi</a:t>
              </a:r>
              <a:r>
                <a:rPr lang="en-US" sz="55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!!!</a:t>
              </a:r>
            </a:p>
          </p:txBody>
        </p:sp>
      </p:grpSp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  <p:pic>
        <p:nvPicPr>
          <p:cNvPr id="13" name="图片 18">
            <a:extLst>
              <a:ext uri="{FF2B5EF4-FFF2-40B4-BE49-F238E27FC236}">
                <a16:creationId xmlns:a16="http://schemas.microsoft.com/office/drawing/2014/main" xmlns="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9115"/>
            <a:ext cx="12192000" cy="1773053"/>
          </a:xfrm>
          <a:prstGeom prst="rect">
            <a:avLst/>
          </a:prstGeom>
        </p:spPr>
      </p:pic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272541" y="5392673"/>
            <a:ext cx="1752296" cy="165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546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41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91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8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0291" y="270823"/>
            <a:ext cx="2933700" cy="2933700"/>
          </a:xfrm>
          <a:prstGeom prst="rect">
            <a:avLst/>
          </a:prstGeom>
        </p:spPr>
      </p:pic>
      <p:pic>
        <p:nvPicPr>
          <p:cNvPr id="40" name="图片 18">
            <a:extLst>
              <a:ext uri="{FF2B5EF4-FFF2-40B4-BE49-F238E27FC236}">
                <a16:creationId xmlns:a16="http://schemas.microsoft.com/office/drawing/2014/main" xmlns="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-67411"/>
            <a:ext cx="12192000" cy="2494947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935983" y="-50145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68CCCB1E-5D6D-4B1D-94ED-906BCD4A2D0C}"/>
              </a:ext>
            </a:extLst>
          </p:cNvPr>
          <p:cNvSpPr/>
          <p:nvPr/>
        </p:nvSpPr>
        <p:spPr>
          <a:xfrm>
            <a:off x="3441700" y="487112"/>
            <a:ext cx="7315536" cy="1620571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36" tIns="45718" rIns="91436" bIns="45718" rtlCol="0" anchor="ctr"/>
          <a:lstStyle/>
          <a:p>
            <a:pPr>
              <a:defRPr/>
            </a:pPr>
            <a:r>
              <a:rPr lang="en-US" sz="4400" kern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sz="44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sz="44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375,4  </a:t>
            </a:r>
            <a:r>
              <a:rPr lang="en-US" sz="4400" kern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chữ</a:t>
            </a:r>
            <a:r>
              <a:rPr lang="en-US" sz="44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sz="44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5 </a:t>
            </a:r>
            <a:r>
              <a:rPr lang="en-US" sz="4400" kern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thuộc</a:t>
            </a:r>
            <a:r>
              <a:rPr lang="en-US" sz="44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hàng</a:t>
            </a:r>
            <a:r>
              <a:rPr lang="en-US" sz="44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nào</a:t>
            </a:r>
            <a:r>
              <a:rPr lang="en-US" sz="44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6780709" y="4686368"/>
            <a:ext cx="4198931" cy="1866931"/>
            <a:chOff x="6780706" y="4686364"/>
            <a:chExt cx="4198931" cy="1866931"/>
          </a:xfrm>
        </p:grpSpPr>
        <p:pic>
          <p:nvPicPr>
            <p:cNvPr id="24" name="Picture 23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8" name="Group 37"/>
            <p:cNvGrpSpPr/>
            <p:nvPr/>
          </p:nvGrpSpPr>
          <p:grpSpPr>
            <a:xfrm>
              <a:off x="6780706" y="4686364"/>
              <a:ext cx="1333064" cy="1866931"/>
              <a:chOff x="6780706" y="4686364"/>
              <a:chExt cx="1333064" cy="1866931"/>
            </a:xfrm>
          </p:grpSpPr>
          <p:pic>
            <p:nvPicPr>
              <p:cNvPr id="27" name="Picture 26">
                <a:hlinkClick r:id="rId8" action="ppaction://hlinksldjump"/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49333" flipH="1">
                <a:off x="6703697" y="5143222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30" name="TextBox 29">
                <a:hlinkClick r:id="rId8" action="ppaction://hlinksldjump"/>
              </p:cNvPr>
              <p:cNvSpPr txBox="1"/>
              <p:nvPr/>
            </p:nvSpPr>
            <p:spPr>
              <a:xfrm>
                <a:off x="6971899" y="4686364"/>
                <a:ext cx="805029" cy="11233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67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D</a:t>
                </a:r>
              </a:p>
            </p:txBody>
          </p:sp>
        </p:grpSp>
        <p:sp>
          <p:nvSpPr>
            <p:cNvPr id="31" name="TextBox 30">
              <a:hlinkClick r:id="rId8" action="ppaction://hlinksldjump"/>
            </p:cNvPr>
            <p:cNvSpPr txBox="1"/>
            <p:nvPr/>
          </p:nvSpPr>
          <p:spPr>
            <a:xfrm>
              <a:off x="8158989" y="5240361"/>
              <a:ext cx="2315057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đ</a:t>
              </a:r>
              <a:r>
                <a:rPr lang="en-US" sz="60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ơn</a:t>
              </a:r>
              <a:r>
                <a:rPr lang="en-US" sz="60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60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vị</a:t>
              </a:r>
              <a:endParaRPr lang="en-US" sz="60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935983" y="4683260"/>
            <a:ext cx="4344921" cy="1859147"/>
            <a:chOff x="935980" y="4683256"/>
            <a:chExt cx="4344920" cy="1859147"/>
          </a:xfrm>
        </p:grpSpPr>
        <p:pic>
          <p:nvPicPr>
            <p:cNvPr id="13" name="Picture 1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3901682" y="4683256"/>
              <a:ext cx="1379218" cy="1859147"/>
              <a:chOff x="3901682" y="4683256"/>
              <a:chExt cx="1379218" cy="1859147"/>
            </a:xfrm>
          </p:grpSpPr>
          <p:pic>
            <p:nvPicPr>
              <p:cNvPr id="25" name="Picture 24">
                <a:hlinkClick r:id="rId11" action="ppaction://hlinksldjump"/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824673" y="5132330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rId11" action="ppaction://hlinksldjump"/>
              </p:cNvPr>
              <p:cNvSpPr txBox="1"/>
              <p:nvPr/>
            </p:nvSpPr>
            <p:spPr>
              <a:xfrm>
                <a:off x="4475871" y="4683256"/>
                <a:ext cx="805029" cy="11233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67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C</a:t>
                </a:r>
              </a:p>
            </p:txBody>
          </p:sp>
        </p:grpSp>
      </p:grpSp>
      <p:grpSp>
        <p:nvGrpSpPr>
          <p:cNvPr id="9" name="Group 8"/>
          <p:cNvGrpSpPr/>
          <p:nvPr/>
        </p:nvGrpSpPr>
        <p:grpSpPr>
          <a:xfrm>
            <a:off x="6897098" y="2964461"/>
            <a:ext cx="4144073" cy="1835371"/>
            <a:chOff x="6897095" y="2964459"/>
            <a:chExt cx="4144072" cy="1835371"/>
          </a:xfrm>
        </p:grpSpPr>
        <p:pic>
          <p:nvPicPr>
            <p:cNvPr id="23" name="Picture 2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6909" y="3377391"/>
              <a:ext cx="3384258" cy="1422439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897095" y="2964459"/>
              <a:ext cx="1001611" cy="1570159"/>
              <a:chOff x="6897095" y="2964459"/>
              <a:chExt cx="1001611" cy="1570159"/>
            </a:xfrm>
          </p:grpSpPr>
          <p:pic>
            <p:nvPicPr>
              <p:cNvPr id="26" name="Picture 25">
                <a:hlinkClick r:id="rId11" action="ppaction://hlinksldjump"/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49333" flipH="1">
                <a:off x="6839234" y="3475145"/>
                <a:ext cx="1117334" cy="1001611"/>
              </a:xfrm>
              <a:prstGeom prst="rect">
                <a:avLst/>
              </a:prstGeom>
            </p:spPr>
          </p:pic>
          <p:sp>
            <p:nvSpPr>
              <p:cNvPr id="29" name="TextBox 28">
                <a:hlinkClick r:id="rId11" action="ppaction://hlinksldjump"/>
              </p:cNvPr>
              <p:cNvSpPr txBox="1"/>
              <p:nvPr/>
            </p:nvSpPr>
            <p:spPr>
              <a:xfrm>
                <a:off x="6986612" y="2964459"/>
                <a:ext cx="758541" cy="11233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67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B</a:t>
                </a:r>
              </a:p>
            </p:txBody>
          </p:sp>
        </p:grpSp>
        <p:sp>
          <p:nvSpPr>
            <p:cNvPr id="33" name="TextBox 32">
              <a:hlinkClick r:id="rId11" action="ppaction://hlinksldjump"/>
            </p:cNvPr>
            <p:cNvSpPr txBox="1"/>
            <p:nvPr/>
          </p:nvSpPr>
          <p:spPr>
            <a:xfrm>
              <a:off x="8025220" y="3564623"/>
              <a:ext cx="1810111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c</a:t>
              </a:r>
              <a:r>
                <a:rPr lang="en-US" sz="60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hục</a:t>
              </a:r>
              <a:endParaRPr lang="en-US" sz="60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935982" y="2941755"/>
            <a:ext cx="4218974" cy="1864724"/>
            <a:chOff x="935980" y="2941753"/>
            <a:chExt cx="4218973" cy="1864724"/>
          </a:xfrm>
        </p:grpSpPr>
        <p:pic>
          <p:nvPicPr>
            <p:cNvPr id="5" name="Picture 4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3384038"/>
              <a:ext cx="3384258" cy="1422439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35" name="Group 34"/>
            <p:cNvGrpSpPr/>
            <p:nvPr/>
          </p:nvGrpSpPr>
          <p:grpSpPr>
            <a:xfrm>
              <a:off x="3985437" y="2941753"/>
              <a:ext cx="1169516" cy="1531482"/>
              <a:chOff x="3985437" y="2941753"/>
              <a:chExt cx="1169516" cy="1531482"/>
            </a:xfrm>
          </p:grpSpPr>
          <p:pic>
            <p:nvPicPr>
              <p:cNvPr id="15" name="Picture 14">
                <a:hlinkClick r:id="rId11" action="ppaction://hlinksldjump"/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1594" b="100000" l="1786" r="98929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927576" y="3413762"/>
                <a:ext cx="1117334" cy="1001611"/>
              </a:xfrm>
              <a:prstGeom prst="rect">
                <a:avLst/>
              </a:prstGeom>
            </p:spPr>
          </p:pic>
          <p:sp>
            <p:nvSpPr>
              <p:cNvPr id="8" name="TextBox 7">
                <a:hlinkClick r:id="rId11" action="ppaction://hlinksldjump"/>
              </p:cNvPr>
              <p:cNvSpPr txBox="1"/>
              <p:nvPr/>
            </p:nvSpPr>
            <p:spPr>
              <a:xfrm>
                <a:off x="4396412" y="2941753"/>
                <a:ext cx="758541" cy="11233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67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A</a:t>
                </a:r>
              </a:p>
            </p:txBody>
          </p:sp>
        </p:grpSp>
        <p:sp>
          <p:nvSpPr>
            <p:cNvPr id="34" name="TextBox 33">
              <a:hlinkClick r:id="rId11" action="ppaction://hlinksldjump"/>
            </p:cNvPr>
            <p:cNvSpPr txBox="1"/>
            <p:nvPr/>
          </p:nvSpPr>
          <p:spPr>
            <a:xfrm>
              <a:off x="1406461" y="3587425"/>
              <a:ext cx="1785104" cy="1046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trăm</a:t>
              </a:r>
              <a:endParaRPr lang="en-US" sz="60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sp>
        <p:nvSpPr>
          <p:cNvPr id="41" name="TextBox 40">
            <a:hlinkClick r:id="rId8" action="ppaction://hlinksldjump"/>
          </p:cNvPr>
          <p:cNvSpPr txBox="1"/>
          <p:nvPr/>
        </p:nvSpPr>
        <p:spPr>
          <a:xfrm>
            <a:off x="915633" y="5274738"/>
            <a:ext cx="31935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rPr>
              <a:t>p</a:t>
            </a:r>
            <a:r>
              <a:rPr lang="en-US" sz="48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rPr>
              <a:t>hần</a:t>
            </a:r>
            <a:r>
              <a:rPr lang="en-US" sz="48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rPr>
              <a:t> </a:t>
            </a:r>
            <a:r>
              <a:rPr lang="en-US" sz="48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rPr>
              <a:t>mười</a:t>
            </a:r>
            <a:endParaRPr lang="en-US" sz="480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  <a:latin typeface="iCiel Cadena" panose="020005030000000200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791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8">
            <a:extLst>
              <a:ext uri="{FF2B5EF4-FFF2-40B4-BE49-F238E27FC236}">
                <a16:creationId xmlns:a16="http://schemas.microsoft.com/office/drawing/2014/main" xmlns="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6311"/>
            <a:ext cx="12192000" cy="177305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563" y="2318677"/>
            <a:ext cx="4912684" cy="43392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3" y="-2056385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41" y="154299"/>
            <a:ext cx="4336027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76785" cy="9643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5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Sai </a:t>
              </a:r>
              <a:r>
                <a:rPr lang="en-US" sz="55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mất</a:t>
              </a:r>
              <a:r>
                <a:rPr lang="en-US" sz="55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5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rồi</a:t>
              </a:r>
              <a:r>
                <a:rPr lang="en-US" sz="55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73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572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41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41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8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家长会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1|27.7|7.2|2.7|3|0.4|2.1|8.1|2.7|14.1|4.2|6.1|11.8|4.7|26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7|8.6|1.1|3.3|3.2|0.6|9.2|4.4|21.6|4.9|12|6.2|0.7|1.3|1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|13.2|9|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|1.4|1.2|0.9"/>
  <p:tag name="GENSWF_ADVANCE_TIME" val="45.723"/>
  <p:tag name="ISPRING_CUSTOM_TIMING_USED" val="1"/>
  <p:tag name="ISPRING_SLIDE_ID_2" val="{E2CEF9C4-0FF1-40C4-B563-95AAFDDC3AD7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8|0.9|0.8|0.8"/>
  <p:tag name="ISPRING_CUSTOM_TIMING_USED" val="1"/>
  <p:tag name="GENSWF_ADVANCE_TIME" val="130.671"/>
  <p:tag name="ISPRING_SLIDE_ID_2" val="{97776F60-FCF0-4860-85C8-96BEE1ABD580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Class Awards Certificate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CFAEE"/>
      </a:accent1>
      <a:accent2>
        <a:srgbClr val="302F2F"/>
      </a:accent2>
      <a:accent3>
        <a:srgbClr val="57D1D7"/>
      </a:accent3>
      <a:accent4>
        <a:srgbClr val="E45970"/>
      </a:accent4>
      <a:accent5>
        <a:srgbClr val="FFD966"/>
      </a:accent5>
      <a:accent6>
        <a:srgbClr val="FFFFFF"/>
      </a:accent6>
      <a:hlink>
        <a:srgbClr val="302F2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3_Summer Vibes Stickers MK Campaign by Slidesgo">
  <a:themeElements>
    <a:clrScheme name="Simple Light">
      <a:dk1>
        <a:srgbClr val="5F1B1F"/>
      </a:dk1>
      <a:lt1>
        <a:srgbClr val="FFFFFF"/>
      </a:lt1>
      <a:dk2>
        <a:srgbClr val="5F1B1F"/>
      </a:dk2>
      <a:lt2>
        <a:srgbClr val="FFFFFF"/>
      </a:lt2>
      <a:accent1>
        <a:srgbClr val="F8D8BA"/>
      </a:accent1>
      <a:accent2>
        <a:srgbClr val="FFAD68"/>
      </a:accent2>
      <a:accent3>
        <a:srgbClr val="93C6C0"/>
      </a:accent3>
      <a:accent4>
        <a:srgbClr val="FFAAAA"/>
      </a:accent4>
      <a:accent5>
        <a:srgbClr val="FF404A"/>
      </a:accent5>
      <a:accent6>
        <a:srgbClr val="5F1B1F"/>
      </a:accent6>
      <a:hlink>
        <a:srgbClr val="5F1B1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ample">
  <a:themeElements>
    <a:clrScheme name="sample 3">
      <a:dk1>
        <a:srgbClr val="003366"/>
      </a:dk1>
      <a:lt1>
        <a:srgbClr val="FFFFFF"/>
      </a:lt1>
      <a:dk2>
        <a:srgbClr val="5086C2"/>
      </a:dk2>
      <a:lt2>
        <a:srgbClr val="C0C0C0"/>
      </a:lt2>
      <a:accent1>
        <a:srgbClr val="DE8848"/>
      </a:accent1>
      <a:accent2>
        <a:srgbClr val="85BA54"/>
      </a:accent2>
      <a:accent3>
        <a:srgbClr val="FFFFFF"/>
      </a:accent3>
      <a:accent4>
        <a:srgbClr val="002A56"/>
      </a:accent4>
      <a:accent5>
        <a:srgbClr val="ECC3B1"/>
      </a:accent5>
      <a:accent6>
        <a:srgbClr val="78A84B"/>
      </a:accent6>
      <a:hlink>
        <a:srgbClr val="4C59D2"/>
      </a:hlink>
      <a:folHlink>
        <a:srgbClr val="A0B5C4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mple 1">
        <a:dk1>
          <a:srgbClr val="48806B"/>
        </a:dk1>
        <a:lt1>
          <a:srgbClr val="FFFFFF"/>
        </a:lt1>
        <a:dk2>
          <a:srgbClr val="77956D"/>
        </a:dk2>
        <a:lt2>
          <a:srgbClr val="C0C0C0"/>
        </a:lt2>
        <a:accent1>
          <a:srgbClr val="6BB9C3"/>
        </a:accent1>
        <a:accent2>
          <a:srgbClr val="E7BA15"/>
        </a:accent2>
        <a:accent3>
          <a:srgbClr val="FFFFFF"/>
        </a:accent3>
        <a:accent4>
          <a:srgbClr val="3C6C5A"/>
        </a:accent4>
        <a:accent5>
          <a:srgbClr val="BAD9DE"/>
        </a:accent5>
        <a:accent6>
          <a:srgbClr val="D1A812"/>
        </a:accent6>
        <a:hlink>
          <a:srgbClr val="76C14D"/>
        </a:hlink>
        <a:folHlink>
          <a:srgbClr val="B0C2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5F5F5F"/>
        </a:dk1>
        <a:lt1>
          <a:srgbClr val="FFFFFF"/>
        </a:lt1>
        <a:dk2>
          <a:srgbClr val="8D8D8D"/>
        </a:dk2>
        <a:lt2>
          <a:srgbClr val="C0C0C0"/>
        </a:lt2>
        <a:accent1>
          <a:srgbClr val="8EC072"/>
        </a:accent1>
        <a:accent2>
          <a:srgbClr val="5DB8CD"/>
        </a:accent2>
        <a:accent3>
          <a:srgbClr val="FFFFFF"/>
        </a:accent3>
        <a:accent4>
          <a:srgbClr val="505050"/>
        </a:accent4>
        <a:accent5>
          <a:srgbClr val="C6DCBC"/>
        </a:accent5>
        <a:accent6>
          <a:srgbClr val="53A6BA"/>
        </a:accent6>
        <a:hlink>
          <a:srgbClr val="D68B40"/>
        </a:hlink>
        <a:folHlink>
          <a:srgbClr val="D5D17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003366"/>
        </a:dk1>
        <a:lt1>
          <a:srgbClr val="FFFFFF"/>
        </a:lt1>
        <a:dk2>
          <a:srgbClr val="5086C2"/>
        </a:dk2>
        <a:lt2>
          <a:srgbClr val="C0C0C0"/>
        </a:lt2>
        <a:accent1>
          <a:srgbClr val="DE8848"/>
        </a:accent1>
        <a:accent2>
          <a:srgbClr val="85BA54"/>
        </a:accent2>
        <a:accent3>
          <a:srgbClr val="FFFFFF"/>
        </a:accent3>
        <a:accent4>
          <a:srgbClr val="002A56"/>
        </a:accent4>
        <a:accent5>
          <a:srgbClr val="ECC3B1"/>
        </a:accent5>
        <a:accent6>
          <a:srgbClr val="78A84B"/>
        </a:accent6>
        <a:hlink>
          <a:srgbClr val="4C59D2"/>
        </a:hlink>
        <a:folHlink>
          <a:srgbClr val="A0B5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2747</TotalTime>
  <Words>734</Words>
  <Application>Microsoft Office PowerPoint</Application>
  <PresentationFormat>Custom</PresentationFormat>
  <Paragraphs>171</Paragraphs>
  <Slides>34</Slides>
  <Notes>19</Notes>
  <HiddenSlides>0</HiddenSlides>
  <MMClips>17</MMClips>
  <ScaleCrop>false</ScaleCrop>
  <HeadingPairs>
    <vt:vector size="4" baseType="variant">
      <vt:variant>
        <vt:lpstr>Theme</vt:lpstr>
      </vt:variant>
      <vt:variant>
        <vt:i4>13</vt:i4>
      </vt:variant>
      <vt:variant>
        <vt:lpstr>Slide Titles</vt:lpstr>
      </vt:variant>
      <vt:variant>
        <vt:i4>34</vt:i4>
      </vt:variant>
    </vt:vector>
  </HeadingPairs>
  <TitlesOfParts>
    <vt:vector size="47" baseType="lpstr">
      <vt:lpstr>Office 主题​​</vt:lpstr>
      <vt:lpstr>Office Theme</vt:lpstr>
      <vt:lpstr>sample</vt:lpstr>
      <vt:lpstr>包图主题2</vt:lpstr>
      <vt:lpstr>1_包图主题2</vt:lpstr>
      <vt:lpstr>1_Office 主题​​</vt:lpstr>
      <vt:lpstr>2_包图主题2</vt:lpstr>
      <vt:lpstr>3_包图主题2</vt:lpstr>
      <vt:lpstr>1_Office Theme</vt:lpstr>
      <vt:lpstr>2_Office Theme</vt:lpstr>
      <vt:lpstr>Class Awards Certificates by Slidesgo</vt:lpstr>
      <vt:lpstr>3_Summer Vibes Stickers MK Campaign by Slidesgo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CHÚC CÁC EM CHĂM NGOAN HỌC TỐT !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卡通家长会1</dc:title>
  <dc:creator>张 建春</dc:creator>
  <cp:lastModifiedBy>Admin</cp:lastModifiedBy>
  <cp:revision>104</cp:revision>
  <dcterms:created xsi:type="dcterms:W3CDTF">2018-12-04T09:04:14Z</dcterms:created>
  <dcterms:modified xsi:type="dcterms:W3CDTF">2022-11-04T14:37:44Z</dcterms:modified>
</cp:coreProperties>
</file>