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6" r:id="rId2"/>
    <p:sldMasterId id="2147483679" r:id="rId3"/>
  </p:sldMasterIdLst>
  <p:notesMasterIdLst>
    <p:notesMasterId r:id="rId35"/>
  </p:notesMasterIdLst>
  <p:sldIdLst>
    <p:sldId id="257" r:id="rId4"/>
    <p:sldId id="258" r:id="rId5"/>
    <p:sldId id="259" r:id="rId6"/>
    <p:sldId id="291" r:id="rId7"/>
    <p:sldId id="292" r:id="rId8"/>
    <p:sldId id="297" r:id="rId9"/>
    <p:sldId id="293" r:id="rId10"/>
    <p:sldId id="298" r:id="rId11"/>
    <p:sldId id="296" r:id="rId12"/>
    <p:sldId id="285" r:id="rId13"/>
    <p:sldId id="289" r:id="rId14"/>
    <p:sldId id="261" r:id="rId15"/>
    <p:sldId id="299" r:id="rId16"/>
    <p:sldId id="301" r:id="rId17"/>
    <p:sldId id="302" r:id="rId18"/>
    <p:sldId id="303" r:id="rId19"/>
    <p:sldId id="262" r:id="rId20"/>
    <p:sldId id="308" r:id="rId21"/>
    <p:sldId id="319" r:id="rId22"/>
    <p:sldId id="268" r:id="rId23"/>
    <p:sldId id="305" r:id="rId24"/>
    <p:sldId id="309" r:id="rId25"/>
    <p:sldId id="318" r:id="rId26"/>
    <p:sldId id="306" r:id="rId27"/>
    <p:sldId id="307" r:id="rId28"/>
    <p:sldId id="312" r:id="rId29"/>
    <p:sldId id="313" r:id="rId30"/>
    <p:sldId id="287" r:id="rId31"/>
    <p:sldId id="314" r:id="rId32"/>
    <p:sldId id="316" r:id="rId33"/>
    <p:sldId id="317" r:id="rId34"/>
  </p:sldIdLst>
  <p:sldSz cx="12192000" cy="6858000"/>
  <p:notesSz cx="6858000" cy="9144000"/>
  <p:defaultTextStyle>
    <a:defPPr>
      <a:defRPr lang="vi-VN"/>
    </a:defPPr>
    <a:lvl1pPr marL="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33"/>
    <p:restoredTop sz="92987"/>
  </p:normalViewPr>
  <p:slideViewPr>
    <p:cSldViewPr snapToGrid="0" snapToObjects="1">
      <p:cViewPr>
        <p:scale>
          <a:sx n="59" d="100"/>
          <a:sy n="59" d="100"/>
        </p:scale>
        <p:origin x="-1356" y="-4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139C6E-DF53-494E-9456-7106A262A2CA}" type="datetimeFigureOut">
              <a:rPr lang="vi-VN" smtClean="0"/>
              <a:t>16/11/2022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0DA408-CA39-5B4B-BE4A-D60BED43968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59972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62667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16141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11010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14882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51026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58163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50292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0" name="Google Shape;2320;g5465e7bc0b_1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1" name="Google Shape;2321;g5465e7bc0b_1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12870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42168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62429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6284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91315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85730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32459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48708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0652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78432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89250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8823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47266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3709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0489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303D30-D459-4579-8B63-A951EA9B591F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7181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864D6D-CE50-4F41-AFA1-63D69D3CFF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825DA76-2B0C-234E-8192-1C2B82F27E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9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C24FD04-7F57-E64C-A2EE-21BB5A836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6ECEA-BC29-2145-A632-E1DECDFAA711}" type="datetimeFigureOut">
              <a:rPr lang="vi-VN" smtClean="0"/>
              <a:t>16/11/2022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F7349C3-646B-D54D-B049-6DECDA630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ECC64C8-BBBB-704C-ADA0-0EDF498A0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3D5FB-0913-5D45-80B4-6F397498D83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3918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3579F0-67A2-8C46-B80C-C99961C95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4922486-8938-764E-9592-FEE6A1E35E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7E9960E-9C48-964F-830E-3CD2E8C2D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6ECEA-BC29-2145-A632-E1DECDFAA711}" type="datetimeFigureOut">
              <a:rPr lang="vi-VN" smtClean="0"/>
              <a:t>16/11/2022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BA2F8EA-A01F-F940-830A-47558AD46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4B31F9A-269B-4945-8E38-66BF434AA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3D5FB-0913-5D45-80B4-6F397498D83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03275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16B58061-FE07-9742-89F4-DCA40577CD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1F2C2BC-CC16-E341-8FD2-447C2A0CD5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5061710-E233-FF4B-845A-25429F314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6ECEA-BC29-2145-A632-E1DECDFAA711}" type="datetimeFigureOut">
              <a:rPr lang="vi-VN" smtClean="0"/>
              <a:t>16/11/2022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944106-EC30-2D43-9D05-6E5AE3ABC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BC26508-231E-0B4A-8D80-62DF77E02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3D5FB-0913-5D45-80B4-6F397498D83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467076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B6E64AD7-D98D-4824-9C36-75357DF5E7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2905" r="60740" b="73505"/>
          <a:stretch/>
        </p:blipFill>
        <p:spPr>
          <a:xfrm>
            <a:off x="560878" y="4312568"/>
            <a:ext cx="2748329" cy="254543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AEE138A7-1C2F-4E75-A678-72F5B972BA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7564" r="60740" b="73504"/>
          <a:stretch/>
        </p:blipFill>
        <p:spPr>
          <a:xfrm>
            <a:off x="7866185" y="-17490"/>
            <a:ext cx="4007459" cy="297880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863C5286-6996-437D-A86E-12751679F5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25" name="图片 24" descr="图片包含 植物, 树叶, 蕨&#10;&#10;描述已自动生成">
            <a:extLst>
              <a:ext uri="{FF2B5EF4-FFF2-40B4-BE49-F238E27FC236}">
                <a16:creationId xmlns:a16="http://schemas.microsoft.com/office/drawing/2014/main" xmlns="" id="{F87A0551-DE36-4701-8B1B-2B98528411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8" t="34316" r="68942" b="24020"/>
          <a:stretch/>
        </p:blipFill>
        <p:spPr>
          <a:xfrm>
            <a:off x="178023" y="2524984"/>
            <a:ext cx="2604400" cy="2324993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xmlns="" id="{30DE7553-E5AC-4B6D-B7BA-87C433146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852"/>
          <a:stretch/>
        </p:blipFill>
        <p:spPr>
          <a:xfrm>
            <a:off x="0" y="323"/>
            <a:ext cx="12192000" cy="2753079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xmlns="" id="{7F3E0C97-EA18-4F5C-8823-91EE47F01F7F}"/>
              </a:ext>
            </a:extLst>
          </p:cNvPr>
          <p:cNvSpPr/>
          <p:nvPr userDrawn="1"/>
        </p:nvSpPr>
        <p:spPr>
          <a:xfrm>
            <a:off x="1914526" y="1625113"/>
            <a:ext cx="8362951" cy="36077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381D3F76-4F29-4600-9045-6A1F77D5D042}"/>
              </a:ext>
            </a:extLst>
          </p:cNvPr>
          <p:cNvSpPr/>
          <p:nvPr userDrawn="1"/>
        </p:nvSpPr>
        <p:spPr>
          <a:xfrm>
            <a:off x="2157047" y="1918065"/>
            <a:ext cx="7877908" cy="2978803"/>
          </a:xfrm>
          <a:prstGeom prst="rect">
            <a:avLst/>
          </a:prstGeom>
          <a:noFill/>
          <a:ln w="101600" cmpd="thickThin">
            <a:solidFill>
              <a:srgbClr val="918D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图片包含 餐桌&#10;&#10;描述已自动生成">
            <a:extLst>
              <a:ext uri="{FF2B5EF4-FFF2-40B4-BE49-F238E27FC236}">
                <a16:creationId xmlns:a16="http://schemas.microsoft.com/office/drawing/2014/main" xmlns="" id="{F157A27E-DA8A-4720-98FB-0B2052436E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53"/>
          <a:stretch/>
        </p:blipFill>
        <p:spPr>
          <a:xfrm>
            <a:off x="6096000" y="3716216"/>
            <a:ext cx="6318739" cy="3075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893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0928585F-52F8-4117-81D1-4B0CD9503E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4495" r="60740" b="73505"/>
          <a:stretch/>
        </p:blipFill>
        <p:spPr>
          <a:xfrm>
            <a:off x="8516245" y="-575308"/>
            <a:ext cx="3434275" cy="296654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9AAD0153-E371-40E8-8888-9BFB480E32C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10" name="矩形: 圆角 9">
            <a:extLst>
              <a:ext uri="{FF2B5EF4-FFF2-40B4-BE49-F238E27FC236}">
                <a16:creationId xmlns:a16="http://schemas.microsoft.com/office/drawing/2014/main" xmlns="" id="{005B59A7-B0D5-4009-B726-711C9081AA80}"/>
              </a:ext>
            </a:extLst>
          </p:cNvPr>
          <p:cNvSpPr/>
          <p:nvPr userDrawn="1"/>
        </p:nvSpPr>
        <p:spPr>
          <a:xfrm>
            <a:off x="4313215" y="1328725"/>
            <a:ext cx="7878787" cy="37002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9" rIns="91438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9358CFE2-06D6-462A-8903-B51DFD4160E7}"/>
              </a:ext>
            </a:extLst>
          </p:cNvPr>
          <p:cNvSpPr/>
          <p:nvPr userDrawn="1"/>
        </p:nvSpPr>
        <p:spPr>
          <a:xfrm>
            <a:off x="4567400" y="1594989"/>
            <a:ext cx="7383120" cy="3167672"/>
          </a:xfrm>
          <a:prstGeom prst="rect">
            <a:avLst/>
          </a:prstGeom>
          <a:noFill/>
          <a:ln w="101600" cmpd="thickThin">
            <a:solidFill>
              <a:srgbClr val="918D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9" rIns="91438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pic>
        <p:nvPicPr>
          <p:cNvPr id="9" name="图片 8" descr="图片包含 餐桌&#10;&#10;描述已自动生成">
            <a:extLst>
              <a:ext uri="{FF2B5EF4-FFF2-40B4-BE49-F238E27FC236}">
                <a16:creationId xmlns:a16="http://schemas.microsoft.com/office/drawing/2014/main" xmlns="" id="{6D1918DC-A83C-4888-AEA6-04E98EC0BD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53"/>
          <a:stretch/>
        </p:blipFill>
        <p:spPr>
          <a:xfrm flipH="1">
            <a:off x="1" y="4217203"/>
            <a:ext cx="4869180" cy="237022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F0CA042B-4BC3-4A15-9E21-AC6216940D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06" b="60001"/>
          <a:stretch/>
        </p:blipFill>
        <p:spPr>
          <a:xfrm>
            <a:off x="1" y="323"/>
            <a:ext cx="5132071" cy="2742879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E4D5502A-FB1C-40D8-B6D6-663C73314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4495" r="60740" b="73505"/>
          <a:stretch/>
        </p:blipFill>
        <p:spPr>
          <a:xfrm>
            <a:off x="6096001" y="5250681"/>
            <a:ext cx="1860745" cy="1607321"/>
          </a:xfrm>
          <a:prstGeom prst="rect">
            <a:avLst/>
          </a:prstGeom>
        </p:spPr>
      </p:pic>
      <p:pic>
        <p:nvPicPr>
          <p:cNvPr id="20" name="图片 19" descr="图片包含 植物, 树叶, 蕨&#10;&#10;描述已自动生成">
            <a:extLst>
              <a:ext uri="{FF2B5EF4-FFF2-40B4-BE49-F238E27FC236}">
                <a16:creationId xmlns:a16="http://schemas.microsoft.com/office/drawing/2014/main" xmlns="" id="{387491C4-842B-4D36-8BFD-6AE3B29AA1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2" t="34316" r="73192" b="28880"/>
          <a:stretch/>
        </p:blipFill>
        <p:spPr>
          <a:xfrm>
            <a:off x="9532622" y="4322392"/>
            <a:ext cx="2668583" cy="253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74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7">
            <a:extLst>
              <a:ext uri="{FF2B5EF4-FFF2-40B4-BE49-F238E27FC236}">
                <a16:creationId xmlns:a16="http://schemas.microsoft.com/office/drawing/2014/main" xmlns="" id="{05948D22-2F63-4690-A047-4B6B606405D2}"/>
              </a:ext>
            </a:extLst>
          </p:cNvPr>
          <p:cNvSpPr/>
          <p:nvPr userDrawn="1"/>
        </p:nvSpPr>
        <p:spPr>
          <a:xfrm>
            <a:off x="2567920" y="1989923"/>
            <a:ext cx="7056160" cy="239694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9" rIns="91438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928D9B37-745F-4D5A-8BF6-FE81050D65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67315768-D82F-4F71-B1EC-C9E116CC8AE9}"/>
              </a:ext>
            </a:extLst>
          </p:cNvPr>
          <p:cNvSpPr/>
          <p:nvPr userDrawn="1"/>
        </p:nvSpPr>
        <p:spPr>
          <a:xfrm>
            <a:off x="2732110" y="2193915"/>
            <a:ext cx="6727781" cy="1988955"/>
          </a:xfrm>
          <a:prstGeom prst="rect">
            <a:avLst/>
          </a:prstGeom>
          <a:noFill/>
          <a:ln w="101600" cmpd="thickThin">
            <a:solidFill>
              <a:srgbClr val="918D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9" rIns="91438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7F473044-53CC-47CB-BC44-B73AEB1322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4495" r="60740" b="73505"/>
          <a:stretch/>
        </p:blipFill>
        <p:spPr>
          <a:xfrm>
            <a:off x="7764753" y="-575308"/>
            <a:ext cx="4185769" cy="361568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5B3BD98C-33F2-4E9F-9B60-E39540799A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4495" r="60740" b="73505"/>
          <a:stretch/>
        </p:blipFill>
        <p:spPr>
          <a:xfrm>
            <a:off x="2895431" y="4556141"/>
            <a:ext cx="2659380" cy="2297187"/>
          </a:xfrm>
          <a:prstGeom prst="rect">
            <a:avLst/>
          </a:prstGeom>
        </p:spPr>
      </p:pic>
      <p:pic>
        <p:nvPicPr>
          <p:cNvPr id="17" name="图片 16" descr="图片包含 植物, 树叶, 蕨&#10;&#10;描述已自动生成">
            <a:extLst>
              <a:ext uri="{FF2B5EF4-FFF2-40B4-BE49-F238E27FC236}">
                <a16:creationId xmlns:a16="http://schemas.microsoft.com/office/drawing/2014/main" xmlns="" id="{BECF53FE-5BAD-42E5-9CE9-D55AB0144A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8" t="34316" r="73131" b="28931"/>
          <a:stretch/>
        </p:blipFill>
        <p:spPr>
          <a:xfrm>
            <a:off x="8691212" y="3577729"/>
            <a:ext cx="3500789" cy="328027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016EC7D8-90AA-424D-83BE-7FFAD0394C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4" t="12997" r="42719" b="5496"/>
          <a:stretch/>
        </p:blipFill>
        <p:spPr>
          <a:xfrm>
            <a:off x="1" y="2303013"/>
            <a:ext cx="4309111" cy="437169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C7C4E898-522E-42B9-A7B1-B1D3343873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39" r="45250" b="71054"/>
          <a:stretch/>
        </p:blipFill>
        <p:spPr>
          <a:xfrm>
            <a:off x="1257300" y="323"/>
            <a:ext cx="3293291" cy="1984928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A0CBE756-0EF7-4D1A-B190-CC1468517B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53" r="-2164" b="71054"/>
          <a:stretch/>
        </p:blipFill>
        <p:spPr>
          <a:xfrm>
            <a:off x="6918971" y="4182869"/>
            <a:ext cx="2659380" cy="1602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382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A6592AD4-2504-4DD8-977A-C29690119F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xmlns="" id="{62C73752-B0B4-4524-B8CE-B43C5A6ECBA8}"/>
              </a:ext>
            </a:extLst>
          </p:cNvPr>
          <p:cNvSpPr/>
          <p:nvPr userDrawn="1"/>
        </p:nvSpPr>
        <p:spPr>
          <a:xfrm>
            <a:off x="752007" y="573374"/>
            <a:ext cx="10687987" cy="571125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01600" cmpd="thickThin">
            <a:solidFill>
              <a:srgbClr val="918D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9" rIns="91438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8B029084-5C95-4CA7-B5C9-88236754D1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4495" r="60740" b="73505"/>
          <a:stretch/>
        </p:blipFill>
        <p:spPr>
          <a:xfrm>
            <a:off x="9938836" y="-723331"/>
            <a:ext cx="3002309" cy="259340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78708129-9D81-4310-8691-C491BA3DCD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19" t="16714" r="18481" b="17163"/>
          <a:stretch/>
        </p:blipFill>
        <p:spPr>
          <a:xfrm flipH="1">
            <a:off x="148590" y="4194810"/>
            <a:ext cx="2092007" cy="2526031"/>
          </a:xfrm>
          <a:prstGeom prst="rect">
            <a:avLst/>
          </a:prstGeom>
        </p:spPr>
      </p:pic>
      <p:pic>
        <p:nvPicPr>
          <p:cNvPr id="16" name="图片 15" descr="图片包含 植物, 树叶, 蕨&#10;&#10;描述已自动生成">
            <a:extLst>
              <a:ext uri="{FF2B5EF4-FFF2-40B4-BE49-F238E27FC236}">
                <a16:creationId xmlns:a16="http://schemas.microsoft.com/office/drawing/2014/main" xmlns="" id="{37F9FA40-05F4-4A8D-8BFC-A8C675D2D5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8" t="34316" r="73131" b="28931"/>
          <a:stretch/>
        </p:blipFill>
        <p:spPr>
          <a:xfrm>
            <a:off x="9429752" y="4269746"/>
            <a:ext cx="2762249" cy="258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931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2966A724-EEEF-4EFB-BF61-B920CB4D4B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19" name="矩形: 圆角 18">
            <a:extLst>
              <a:ext uri="{FF2B5EF4-FFF2-40B4-BE49-F238E27FC236}">
                <a16:creationId xmlns:a16="http://schemas.microsoft.com/office/drawing/2014/main" xmlns="" id="{DDF6E18F-12DA-449B-8211-B81124F1A6E0}"/>
              </a:ext>
            </a:extLst>
          </p:cNvPr>
          <p:cNvSpPr/>
          <p:nvPr userDrawn="1"/>
        </p:nvSpPr>
        <p:spPr>
          <a:xfrm>
            <a:off x="752007" y="573374"/>
            <a:ext cx="10687987" cy="571125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01600" cmpd="thickThin">
            <a:solidFill>
              <a:srgbClr val="918D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8" tIns="45719" rIns="91438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zh-CN" altLang="en-US"/>
          </a:p>
        </p:txBody>
      </p:sp>
      <p:pic>
        <p:nvPicPr>
          <p:cNvPr id="21" name="图片 20" descr="图片包含 植物, 树叶, 蕨&#10;&#10;描述已自动生成">
            <a:extLst>
              <a:ext uri="{FF2B5EF4-FFF2-40B4-BE49-F238E27FC236}">
                <a16:creationId xmlns:a16="http://schemas.microsoft.com/office/drawing/2014/main" xmlns="" id="{AB36AB4B-650C-4A93-80D5-DEA7CCCDD8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8" t="34316" r="73131" b="28931"/>
          <a:stretch/>
        </p:blipFill>
        <p:spPr>
          <a:xfrm>
            <a:off x="9429752" y="4269746"/>
            <a:ext cx="2762249" cy="258825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4D84A12E-0EFB-4F0A-99D3-87E14957C4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4495" r="60740" b="73505"/>
          <a:stretch/>
        </p:blipFill>
        <p:spPr>
          <a:xfrm>
            <a:off x="-1092051" y="-1091631"/>
            <a:ext cx="3002309" cy="2593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51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23174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SLIDE">
  <p:cSld name="OPENING SLIDE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510233" y="530200"/>
            <a:ext cx="1543600" cy="49044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4" tIns="121894" rIns="121894" bIns="12189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844168" y="2094867"/>
            <a:ext cx="6606800" cy="2376400"/>
          </a:xfrm>
          <a:prstGeom prst="rect">
            <a:avLst/>
          </a:prstGeom>
        </p:spPr>
        <p:txBody>
          <a:bodyPr spcFirstLastPara="1" wrap="square" lIns="121894" tIns="121894" rIns="121894" bIns="121894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5500"/>
              <a:buNone/>
              <a:defRPr sz="730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33" y="5897867"/>
            <a:ext cx="12192000" cy="956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4" tIns="121894" rIns="121894" bIns="12189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844163" y="4332705"/>
            <a:ext cx="5802800" cy="956000"/>
          </a:xfrm>
          <a:prstGeom prst="rect">
            <a:avLst/>
          </a:prstGeom>
        </p:spPr>
        <p:txBody>
          <a:bodyPr spcFirstLastPara="1" wrap="square" lIns="121894" tIns="121894" rIns="121894" bIns="121894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arlow Semi Condensed"/>
              <a:buNone/>
              <a:defRPr sz="1900"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00">
                <a:solidFill>
                  <a:srgbClr val="F4783C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00">
                <a:solidFill>
                  <a:srgbClr val="F4783C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00">
                <a:solidFill>
                  <a:srgbClr val="F4783C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00">
                <a:solidFill>
                  <a:srgbClr val="F4783C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00">
                <a:solidFill>
                  <a:srgbClr val="F4783C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00">
                <a:solidFill>
                  <a:srgbClr val="F4783C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00">
                <a:solidFill>
                  <a:srgbClr val="F4783C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00">
                <a:solidFill>
                  <a:srgbClr val="F4783C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86584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6275600" y="530200"/>
            <a:ext cx="5916400" cy="49044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4" tIns="121894" rIns="121894" bIns="12189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" name="Google Shape;15;p3"/>
          <p:cNvSpPr/>
          <p:nvPr/>
        </p:nvSpPr>
        <p:spPr>
          <a:xfrm>
            <a:off x="510233" y="530200"/>
            <a:ext cx="1543600" cy="49044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4" tIns="121894" rIns="121894" bIns="12189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" name="Google Shape;16;p3"/>
          <p:cNvSpPr/>
          <p:nvPr/>
        </p:nvSpPr>
        <p:spPr>
          <a:xfrm>
            <a:off x="133" y="5902000"/>
            <a:ext cx="12192000" cy="956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4" tIns="121894" rIns="121894" bIns="12189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7747733" y="847733"/>
            <a:ext cx="3935200" cy="770400"/>
          </a:xfrm>
          <a:prstGeom prst="rect">
            <a:avLst/>
          </a:prstGeom>
        </p:spPr>
        <p:txBody>
          <a:bodyPr spcFirstLastPara="1" wrap="square" lIns="121894" tIns="121894" rIns="121894" bIns="121894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7747733" y="1375333"/>
            <a:ext cx="4900400" cy="413600"/>
          </a:xfrm>
          <a:prstGeom prst="rect">
            <a:avLst/>
          </a:prstGeom>
        </p:spPr>
        <p:txBody>
          <a:bodyPr spcFirstLastPara="1" wrap="square" lIns="121894" tIns="121894" rIns="121894" bIns="121894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2" hasCustomPrompt="1"/>
          </p:nvPr>
        </p:nvSpPr>
        <p:spPr>
          <a:xfrm>
            <a:off x="5485647" y="850681"/>
            <a:ext cx="2338400" cy="770400"/>
          </a:xfrm>
          <a:prstGeom prst="rect">
            <a:avLst/>
          </a:prstGeom>
        </p:spPr>
        <p:txBody>
          <a:bodyPr spcFirstLastPara="1" wrap="square" lIns="121894" tIns="121894" rIns="121894" bIns="121894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None/>
              <a:defRPr sz="4800" b="0">
                <a:solidFill>
                  <a:srgbClr val="FF7C3E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20" name="Google Shape;20;p3"/>
          <p:cNvSpPr txBox="1">
            <a:spLocks noGrp="1"/>
          </p:cNvSpPr>
          <p:nvPr>
            <p:ph type="ctrTitle" idx="3"/>
          </p:nvPr>
        </p:nvSpPr>
        <p:spPr>
          <a:xfrm>
            <a:off x="709967" y="2351600"/>
            <a:ext cx="4587600" cy="1261600"/>
          </a:xfrm>
          <a:prstGeom prst="rect">
            <a:avLst/>
          </a:prstGeom>
        </p:spPr>
        <p:txBody>
          <a:bodyPr spcFirstLastPara="1" wrap="square" lIns="121894" tIns="121894" rIns="121894" bIns="121894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None/>
              <a:defRPr sz="480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2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2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2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2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2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2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2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2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ldNum" idx="12"/>
          </p:nvPr>
        </p:nvSpPr>
        <p:spPr>
          <a:xfrm>
            <a:off x="11409045" y="4182276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4" tIns="121894" rIns="121894" bIns="121894" anchor="ctr" anchorCtr="0">
            <a:noAutofit/>
          </a:bodyPr>
          <a:lstStyle>
            <a:lvl1pPr lvl="0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 sz="1900" kern="0" smtClean="0"/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s" sz="1900" kern="0"/>
          </a:p>
        </p:txBody>
      </p:sp>
      <p:sp>
        <p:nvSpPr>
          <p:cNvPr id="22" name="Google Shape;22;p3"/>
          <p:cNvSpPr txBox="1">
            <a:spLocks noGrp="1"/>
          </p:cNvSpPr>
          <p:nvPr>
            <p:ph type="ctrTitle" idx="4"/>
          </p:nvPr>
        </p:nvSpPr>
        <p:spPr>
          <a:xfrm>
            <a:off x="7747733" y="1676500"/>
            <a:ext cx="3935200" cy="770400"/>
          </a:xfrm>
          <a:prstGeom prst="rect">
            <a:avLst/>
          </a:prstGeom>
        </p:spPr>
        <p:txBody>
          <a:bodyPr spcFirstLastPara="1" wrap="square" lIns="121894" tIns="121894" rIns="121894" bIns="121894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5"/>
          </p:nvPr>
        </p:nvSpPr>
        <p:spPr>
          <a:xfrm>
            <a:off x="7747733" y="2204100"/>
            <a:ext cx="4900400" cy="413600"/>
          </a:xfrm>
          <a:prstGeom prst="rect">
            <a:avLst/>
          </a:prstGeom>
        </p:spPr>
        <p:txBody>
          <a:bodyPr spcFirstLastPara="1" wrap="square" lIns="121894" tIns="121894" rIns="121894" bIns="121894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title" idx="6" hasCustomPrompt="1"/>
          </p:nvPr>
        </p:nvSpPr>
        <p:spPr>
          <a:xfrm>
            <a:off x="5485647" y="1679448"/>
            <a:ext cx="2338400" cy="770400"/>
          </a:xfrm>
          <a:prstGeom prst="rect">
            <a:avLst/>
          </a:prstGeom>
        </p:spPr>
        <p:txBody>
          <a:bodyPr spcFirstLastPara="1" wrap="square" lIns="121894" tIns="121894" rIns="121894" bIns="121894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None/>
              <a:defRPr sz="4800" b="0">
                <a:solidFill>
                  <a:srgbClr val="FF7C3E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25" name="Google Shape;25;p3"/>
          <p:cNvSpPr txBox="1">
            <a:spLocks noGrp="1"/>
          </p:cNvSpPr>
          <p:nvPr>
            <p:ph type="ctrTitle" idx="7"/>
          </p:nvPr>
        </p:nvSpPr>
        <p:spPr>
          <a:xfrm>
            <a:off x="7747733" y="2510333"/>
            <a:ext cx="3935200" cy="770400"/>
          </a:xfrm>
          <a:prstGeom prst="rect">
            <a:avLst/>
          </a:prstGeom>
        </p:spPr>
        <p:txBody>
          <a:bodyPr spcFirstLastPara="1" wrap="square" lIns="121894" tIns="121894" rIns="121894" bIns="121894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ubTitle" idx="8"/>
          </p:nvPr>
        </p:nvSpPr>
        <p:spPr>
          <a:xfrm>
            <a:off x="7747733" y="3037933"/>
            <a:ext cx="4900400" cy="413600"/>
          </a:xfrm>
          <a:prstGeom prst="rect">
            <a:avLst/>
          </a:prstGeom>
        </p:spPr>
        <p:txBody>
          <a:bodyPr spcFirstLastPara="1" wrap="square" lIns="121894" tIns="121894" rIns="121894" bIns="121894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title" idx="9" hasCustomPrompt="1"/>
          </p:nvPr>
        </p:nvSpPr>
        <p:spPr>
          <a:xfrm>
            <a:off x="5485647" y="2513281"/>
            <a:ext cx="2338400" cy="770400"/>
          </a:xfrm>
          <a:prstGeom prst="rect">
            <a:avLst/>
          </a:prstGeom>
        </p:spPr>
        <p:txBody>
          <a:bodyPr spcFirstLastPara="1" wrap="square" lIns="121894" tIns="121894" rIns="121894" bIns="121894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None/>
              <a:defRPr sz="4800" b="0">
                <a:solidFill>
                  <a:srgbClr val="FF7C3E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28" name="Google Shape;28;p3"/>
          <p:cNvSpPr txBox="1">
            <a:spLocks noGrp="1"/>
          </p:cNvSpPr>
          <p:nvPr>
            <p:ph type="ctrTitle" idx="13"/>
          </p:nvPr>
        </p:nvSpPr>
        <p:spPr>
          <a:xfrm>
            <a:off x="7747733" y="3344167"/>
            <a:ext cx="3935200" cy="770400"/>
          </a:xfrm>
          <a:prstGeom prst="rect">
            <a:avLst/>
          </a:prstGeom>
        </p:spPr>
        <p:txBody>
          <a:bodyPr spcFirstLastPara="1" wrap="square" lIns="121894" tIns="121894" rIns="121894" bIns="121894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4"/>
          </p:nvPr>
        </p:nvSpPr>
        <p:spPr>
          <a:xfrm>
            <a:off x="7747733" y="3871767"/>
            <a:ext cx="4900400" cy="413600"/>
          </a:xfrm>
          <a:prstGeom prst="rect">
            <a:avLst/>
          </a:prstGeom>
        </p:spPr>
        <p:txBody>
          <a:bodyPr spcFirstLastPara="1" wrap="square" lIns="121894" tIns="121894" rIns="121894" bIns="121894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title" idx="15" hasCustomPrompt="1"/>
          </p:nvPr>
        </p:nvSpPr>
        <p:spPr>
          <a:xfrm>
            <a:off x="5485647" y="3347115"/>
            <a:ext cx="2338400" cy="770400"/>
          </a:xfrm>
          <a:prstGeom prst="rect">
            <a:avLst/>
          </a:prstGeom>
        </p:spPr>
        <p:txBody>
          <a:bodyPr spcFirstLastPara="1" wrap="square" lIns="121894" tIns="121894" rIns="121894" bIns="121894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None/>
              <a:defRPr sz="4800" b="0">
                <a:solidFill>
                  <a:srgbClr val="FF7C3E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31" name="Google Shape;31;p3"/>
          <p:cNvSpPr txBox="1">
            <a:spLocks noGrp="1"/>
          </p:cNvSpPr>
          <p:nvPr>
            <p:ph type="ctrTitle" idx="16"/>
          </p:nvPr>
        </p:nvSpPr>
        <p:spPr>
          <a:xfrm>
            <a:off x="7747733" y="4175867"/>
            <a:ext cx="3935200" cy="770400"/>
          </a:xfrm>
          <a:prstGeom prst="rect">
            <a:avLst/>
          </a:prstGeom>
        </p:spPr>
        <p:txBody>
          <a:bodyPr spcFirstLastPara="1" wrap="square" lIns="121894" tIns="121894" rIns="121894" bIns="121894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subTitle" idx="17"/>
          </p:nvPr>
        </p:nvSpPr>
        <p:spPr>
          <a:xfrm>
            <a:off x="7747733" y="4703467"/>
            <a:ext cx="4900400" cy="413600"/>
          </a:xfrm>
          <a:prstGeom prst="rect">
            <a:avLst/>
          </a:prstGeom>
        </p:spPr>
        <p:txBody>
          <a:bodyPr spcFirstLastPara="1" wrap="square" lIns="121894" tIns="121894" rIns="121894" bIns="121894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3"/>
          <p:cNvSpPr txBox="1">
            <a:spLocks noGrp="1"/>
          </p:cNvSpPr>
          <p:nvPr>
            <p:ph type="title" idx="18" hasCustomPrompt="1"/>
          </p:nvPr>
        </p:nvSpPr>
        <p:spPr>
          <a:xfrm>
            <a:off x="5485647" y="4178815"/>
            <a:ext cx="2338400" cy="770400"/>
          </a:xfrm>
          <a:prstGeom prst="rect">
            <a:avLst/>
          </a:prstGeom>
        </p:spPr>
        <p:txBody>
          <a:bodyPr spcFirstLastPara="1" wrap="square" lIns="121894" tIns="121894" rIns="121894" bIns="121894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None/>
              <a:defRPr sz="4800" b="0">
                <a:solidFill>
                  <a:srgbClr val="FF7C3E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604329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D0EAF5-48A7-7547-BFB4-921A45077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C0870A7-B362-CF46-881A-B97DDB8666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993E3A6-C86E-114C-9383-02D19202F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6ECEA-BC29-2145-A632-E1DECDFAA711}" type="datetimeFigureOut">
              <a:rPr lang="vi-VN" smtClean="0"/>
              <a:t>16/11/2022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532162B-C463-994E-9637-DD241559B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B0E1DA1-5240-5A43-8EEE-5E97CF061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3D5FB-0913-5D45-80B4-6F397498D83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687710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">
  <p:cSld name="SECTION 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"/>
          <p:cNvSpPr/>
          <p:nvPr/>
        </p:nvSpPr>
        <p:spPr>
          <a:xfrm>
            <a:off x="510233" y="530200"/>
            <a:ext cx="1543600" cy="49044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4" tIns="121894" rIns="121894" bIns="12189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" name="Google Shape;36;p4"/>
          <p:cNvSpPr/>
          <p:nvPr/>
        </p:nvSpPr>
        <p:spPr>
          <a:xfrm>
            <a:off x="133" y="5903423"/>
            <a:ext cx="12192000" cy="956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4" tIns="121894" rIns="121894" bIns="12189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" name="Google Shape;37;p4"/>
          <p:cNvSpPr txBox="1">
            <a:spLocks noGrp="1"/>
          </p:cNvSpPr>
          <p:nvPr>
            <p:ph type="ctrTitle"/>
          </p:nvPr>
        </p:nvSpPr>
        <p:spPr>
          <a:xfrm>
            <a:off x="709967" y="3044233"/>
            <a:ext cx="6824800" cy="1261600"/>
          </a:xfrm>
          <a:prstGeom prst="rect">
            <a:avLst/>
          </a:prstGeom>
        </p:spPr>
        <p:txBody>
          <a:bodyPr spcFirstLastPara="1" wrap="square" lIns="121894" tIns="121894" rIns="121894" bIns="121894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5000"/>
              <a:buNone/>
              <a:defRPr sz="6700" b="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title" idx="2" hasCustomPrompt="1"/>
          </p:nvPr>
        </p:nvSpPr>
        <p:spPr>
          <a:xfrm>
            <a:off x="709960" y="2037767"/>
            <a:ext cx="3556000" cy="770400"/>
          </a:xfrm>
          <a:prstGeom prst="rect">
            <a:avLst/>
          </a:prstGeom>
        </p:spPr>
        <p:txBody>
          <a:bodyPr spcFirstLastPara="1" wrap="square" lIns="121894" tIns="121894" rIns="121894" bIns="121894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7200"/>
              <a:buNone/>
              <a:defRPr sz="9600" b="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3339469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TITLE + TEXT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11409045" y="4182276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4" tIns="121894" rIns="121894" bIns="121894" anchor="ctr" anchorCtr="0">
            <a:noAutofit/>
          </a:bodyPr>
          <a:lstStyle>
            <a:lvl1pPr lvl="0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 sz="1900" kern="0" smtClean="0"/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s" sz="1900" kern="0"/>
          </a:p>
        </p:txBody>
      </p:sp>
      <p:sp>
        <p:nvSpPr>
          <p:cNvPr id="41" name="Google Shape;41;p5"/>
          <p:cNvSpPr/>
          <p:nvPr/>
        </p:nvSpPr>
        <p:spPr>
          <a:xfrm>
            <a:off x="510233" y="530200"/>
            <a:ext cx="11171600" cy="57976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4" tIns="121894" rIns="121894" bIns="12189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cxnSp>
        <p:nvCxnSpPr>
          <p:cNvPr id="42" name="Google Shape;42;p5"/>
          <p:cNvCxnSpPr/>
          <p:nvPr/>
        </p:nvCxnSpPr>
        <p:spPr>
          <a:xfrm>
            <a:off x="5112200" y="3537767"/>
            <a:ext cx="1967600" cy="0"/>
          </a:xfrm>
          <a:prstGeom prst="straightConnector1">
            <a:avLst/>
          </a:prstGeom>
          <a:noFill/>
          <a:ln w="28575" cap="flat" cmpd="sng">
            <a:solidFill>
              <a:srgbClr val="FF7C3E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3" name="Google Shape;43;p5"/>
          <p:cNvSpPr txBox="1">
            <a:spLocks noGrp="1"/>
          </p:cNvSpPr>
          <p:nvPr>
            <p:ph type="ctrTitle"/>
          </p:nvPr>
        </p:nvSpPr>
        <p:spPr>
          <a:xfrm>
            <a:off x="510200" y="1034667"/>
            <a:ext cx="11171600" cy="2376400"/>
          </a:xfrm>
          <a:prstGeom prst="rect">
            <a:avLst/>
          </a:prstGeom>
        </p:spPr>
        <p:txBody>
          <a:bodyPr spcFirstLastPara="1" wrap="square" lIns="121894" tIns="121894" rIns="121894" bIns="121894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ubTitle" idx="1"/>
          </p:nvPr>
        </p:nvSpPr>
        <p:spPr>
          <a:xfrm>
            <a:off x="3194596" y="3751072"/>
            <a:ext cx="5802800" cy="956000"/>
          </a:xfrm>
          <a:prstGeom prst="rect">
            <a:avLst/>
          </a:prstGeom>
        </p:spPr>
        <p:txBody>
          <a:bodyPr spcFirstLastPara="1" wrap="square" lIns="121894" tIns="121894" rIns="121894" bIns="121894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arlow Semi Condensed"/>
              <a:buNone/>
              <a:defRPr sz="1900"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00">
                <a:solidFill>
                  <a:srgbClr val="F4783C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00">
                <a:solidFill>
                  <a:srgbClr val="F4783C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00">
                <a:solidFill>
                  <a:srgbClr val="F4783C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00">
                <a:solidFill>
                  <a:srgbClr val="F4783C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00">
                <a:solidFill>
                  <a:srgbClr val="F4783C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00">
                <a:solidFill>
                  <a:srgbClr val="F4783C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00">
                <a:solidFill>
                  <a:srgbClr val="F4783C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00">
                <a:solidFill>
                  <a:srgbClr val="F4783C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86256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HREE COLUMNS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"/>
          <p:cNvSpPr/>
          <p:nvPr/>
        </p:nvSpPr>
        <p:spPr>
          <a:xfrm>
            <a:off x="510233" y="530200"/>
            <a:ext cx="11195600" cy="788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4" tIns="121894" rIns="121894" bIns="12189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47;p6"/>
          <p:cNvSpPr txBox="1">
            <a:spLocks noGrp="1"/>
          </p:cNvSpPr>
          <p:nvPr>
            <p:ph type="ctrTitle"/>
          </p:nvPr>
        </p:nvSpPr>
        <p:spPr>
          <a:xfrm>
            <a:off x="4989367" y="530200"/>
            <a:ext cx="6304400" cy="788000"/>
          </a:xfrm>
          <a:prstGeom prst="rect">
            <a:avLst/>
          </a:prstGeom>
        </p:spPr>
        <p:txBody>
          <a:bodyPr spcFirstLastPara="1" wrap="square" lIns="121894" tIns="121894" rIns="121894" bIns="121894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None/>
              <a:defRPr sz="3200" b="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6"/>
          <p:cNvSpPr/>
          <p:nvPr/>
        </p:nvSpPr>
        <p:spPr>
          <a:xfrm>
            <a:off x="8310965" y="1745333"/>
            <a:ext cx="3370800" cy="45824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4" tIns="121894" rIns="121894" bIns="12189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" name="Google Shape;49;p6"/>
          <p:cNvSpPr/>
          <p:nvPr/>
        </p:nvSpPr>
        <p:spPr>
          <a:xfrm>
            <a:off x="510233" y="1745333"/>
            <a:ext cx="3370800" cy="45824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4" tIns="121894" rIns="121894" bIns="12189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" name="Google Shape;50;p6"/>
          <p:cNvSpPr/>
          <p:nvPr/>
        </p:nvSpPr>
        <p:spPr>
          <a:xfrm>
            <a:off x="4410596" y="1745333"/>
            <a:ext cx="3370800" cy="45824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4" tIns="121894" rIns="121894" bIns="12189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" name="Google Shape;51;p6"/>
          <p:cNvSpPr txBox="1">
            <a:spLocks noGrp="1"/>
          </p:cNvSpPr>
          <p:nvPr>
            <p:ph type="subTitle" idx="1"/>
          </p:nvPr>
        </p:nvSpPr>
        <p:spPr>
          <a:xfrm flipH="1">
            <a:off x="1033967" y="3739917"/>
            <a:ext cx="2323200" cy="763200"/>
          </a:xfrm>
          <a:prstGeom prst="rect">
            <a:avLst/>
          </a:prstGeom>
        </p:spPr>
        <p:txBody>
          <a:bodyPr spcFirstLastPara="1" wrap="square" lIns="121894" tIns="121894" rIns="121894" bIns="121894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6"/>
          <p:cNvSpPr txBox="1">
            <a:spLocks noGrp="1"/>
          </p:cNvSpPr>
          <p:nvPr>
            <p:ph type="subTitle" idx="2"/>
          </p:nvPr>
        </p:nvSpPr>
        <p:spPr>
          <a:xfrm flipH="1">
            <a:off x="568632" y="2976749"/>
            <a:ext cx="3254000" cy="763200"/>
          </a:xfrm>
          <a:prstGeom prst="rect">
            <a:avLst/>
          </a:prstGeom>
        </p:spPr>
        <p:txBody>
          <a:bodyPr spcFirstLastPara="1" wrap="square" lIns="121894" tIns="121894" rIns="121894" bIns="121894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53" name="Google Shape;53;p6"/>
          <p:cNvSpPr txBox="1">
            <a:spLocks noGrp="1"/>
          </p:cNvSpPr>
          <p:nvPr>
            <p:ph type="subTitle" idx="3"/>
          </p:nvPr>
        </p:nvSpPr>
        <p:spPr>
          <a:xfrm flipH="1">
            <a:off x="4934333" y="3739917"/>
            <a:ext cx="2323200" cy="763200"/>
          </a:xfrm>
          <a:prstGeom prst="rect">
            <a:avLst/>
          </a:prstGeom>
        </p:spPr>
        <p:txBody>
          <a:bodyPr spcFirstLastPara="1" wrap="square" lIns="121894" tIns="121894" rIns="121894" bIns="121894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"/>
          <p:cNvSpPr txBox="1">
            <a:spLocks noGrp="1"/>
          </p:cNvSpPr>
          <p:nvPr>
            <p:ph type="subTitle" idx="4"/>
          </p:nvPr>
        </p:nvSpPr>
        <p:spPr>
          <a:xfrm flipH="1">
            <a:off x="4468999" y="2976749"/>
            <a:ext cx="3254000" cy="763200"/>
          </a:xfrm>
          <a:prstGeom prst="rect">
            <a:avLst/>
          </a:prstGeom>
        </p:spPr>
        <p:txBody>
          <a:bodyPr spcFirstLastPara="1" wrap="square" lIns="121894" tIns="121894" rIns="121894" bIns="121894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55" name="Google Shape;55;p6"/>
          <p:cNvSpPr txBox="1">
            <a:spLocks noGrp="1"/>
          </p:cNvSpPr>
          <p:nvPr>
            <p:ph type="subTitle" idx="5"/>
          </p:nvPr>
        </p:nvSpPr>
        <p:spPr>
          <a:xfrm flipH="1">
            <a:off x="8834700" y="3739917"/>
            <a:ext cx="2323200" cy="763200"/>
          </a:xfrm>
          <a:prstGeom prst="rect">
            <a:avLst/>
          </a:prstGeom>
        </p:spPr>
        <p:txBody>
          <a:bodyPr spcFirstLastPara="1" wrap="square" lIns="121894" tIns="121894" rIns="121894" bIns="121894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6"/>
          <p:cNvSpPr txBox="1">
            <a:spLocks noGrp="1"/>
          </p:cNvSpPr>
          <p:nvPr>
            <p:ph type="subTitle" idx="6"/>
          </p:nvPr>
        </p:nvSpPr>
        <p:spPr>
          <a:xfrm flipH="1">
            <a:off x="8369365" y="2976749"/>
            <a:ext cx="3254000" cy="763200"/>
          </a:xfrm>
          <a:prstGeom prst="rect">
            <a:avLst/>
          </a:prstGeom>
        </p:spPr>
        <p:txBody>
          <a:bodyPr spcFirstLastPara="1" wrap="square" lIns="121894" tIns="121894" rIns="121894" bIns="121894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066959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+ DESIGN 1">
  <p:cSld name="TITLE + TEXT + DESIGN 1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7"/>
          <p:cNvSpPr/>
          <p:nvPr/>
        </p:nvSpPr>
        <p:spPr>
          <a:xfrm flipH="1">
            <a:off x="510233" y="1676821"/>
            <a:ext cx="6032000" cy="46372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4" tIns="121894" rIns="121894" bIns="12189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" name="Google Shape;59;p7"/>
          <p:cNvSpPr/>
          <p:nvPr/>
        </p:nvSpPr>
        <p:spPr>
          <a:xfrm>
            <a:off x="510233" y="530200"/>
            <a:ext cx="11195600" cy="788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4" tIns="121894" rIns="121894" bIns="12189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" name="Google Shape;60;p7"/>
          <p:cNvSpPr/>
          <p:nvPr/>
        </p:nvSpPr>
        <p:spPr>
          <a:xfrm flipH="1">
            <a:off x="6921667" y="1690600"/>
            <a:ext cx="4784000" cy="46372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4" tIns="121894" rIns="121894" bIns="12189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" name="Google Shape;61;p7"/>
          <p:cNvSpPr txBox="1">
            <a:spLocks noGrp="1"/>
          </p:cNvSpPr>
          <p:nvPr>
            <p:ph type="subTitle" idx="1"/>
          </p:nvPr>
        </p:nvSpPr>
        <p:spPr>
          <a:xfrm>
            <a:off x="8139000" y="3264933"/>
            <a:ext cx="3154800" cy="763200"/>
          </a:xfrm>
          <a:prstGeom prst="rect">
            <a:avLst/>
          </a:prstGeom>
        </p:spPr>
        <p:txBody>
          <a:bodyPr spcFirstLastPara="1" wrap="square" lIns="121894" tIns="121894" rIns="121894" bIns="121894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7"/>
          <p:cNvSpPr txBox="1">
            <a:spLocks noGrp="1"/>
          </p:cNvSpPr>
          <p:nvPr>
            <p:ph type="subTitle" idx="2"/>
          </p:nvPr>
        </p:nvSpPr>
        <p:spPr>
          <a:xfrm>
            <a:off x="6895400" y="2501733"/>
            <a:ext cx="4398400" cy="763200"/>
          </a:xfrm>
          <a:prstGeom prst="rect">
            <a:avLst/>
          </a:prstGeom>
        </p:spPr>
        <p:txBody>
          <a:bodyPr spcFirstLastPara="1" wrap="square" lIns="121894" tIns="121894" rIns="121894" bIns="121894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Font typeface="Denk One"/>
              <a:buNone/>
              <a:defRPr sz="32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ctrTitle"/>
          </p:nvPr>
        </p:nvSpPr>
        <p:spPr>
          <a:xfrm>
            <a:off x="4469000" y="530200"/>
            <a:ext cx="6824800" cy="788000"/>
          </a:xfrm>
          <a:prstGeom prst="rect">
            <a:avLst/>
          </a:prstGeom>
        </p:spPr>
        <p:txBody>
          <a:bodyPr spcFirstLastPara="1" wrap="square" lIns="121894" tIns="121894" rIns="121894" bIns="121894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None/>
              <a:defRPr sz="3200" b="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58257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+ DESIGN 2">
  <p:cSld name="TITLE + TEXT + DESIGN 2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8"/>
          <p:cNvSpPr/>
          <p:nvPr/>
        </p:nvSpPr>
        <p:spPr>
          <a:xfrm>
            <a:off x="510233" y="530200"/>
            <a:ext cx="11195600" cy="788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4" tIns="121894" rIns="121894" bIns="12189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6" name="Google Shape;66;p8"/>
          <p:cNvSpPr/>
          <p:nvPr/>
        </p:nvSpPr>
        <p:spPr>
          <a:xfrm>
            <a:off x="510064" y="1676833"/>
            <a:ext cx="11195600" cy="46372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4" tIns="121894" rIns="121894" bIns="12189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" name="Google Shape;67;p8"/>
          <p:cNvSpPr txBox="1">
            <a:spLocks noGrp="1"/>
          </p:cNvSpPr>
          <p:nvPr>
            <p:ph type="ctrTitle"/>
          </p:nvPr>
        </p:nvSpPr>
        <p:spPr>
          <a:xfrm>
            <a:off x="4469000" y="530200"/>
            <a:ext cx="6824800" cy="788000"/>
          </a:xfrm>
          <a:prstGeom prst="rect">
            <a:avLst/>
          </a:prstGeom>
        </p:spPr>
        <p:txBody>
          <a:bodyPr spcFirstLastPara="1" wrap="square" lIns="121894" tIns="121894" rIns="121894" bIns="121894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None/>
              <a:defRPr sz="3200" b="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800287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+ DESIGN 3">
  <p:cSld name="TITLE + TEXT + DESIGN 3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2"/>
          <p:cNvSpPr/>
          <p:nvPr/>
        </p:nvSpPr>
        <p:spPr>
          <a:xfrm flipH="1">
            <a:off x="517331" y="530200"/>
            <a:ext cx="11195600" cy="788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4" tIns="121894" rIns="121894" bIns="12189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0" name="Google Shape;110;p12"/>
          <p:cNvSpPr/>
          <p:nvPr/>
        </p:nvSpPr>
        <p:spPr>
          <a:xfrm flipH="1">
            <a:off x="517331" y="530200"/>
            <a:ext cx="11195600" cy="788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4" tIns="121894" rIns="121894" bIns="12189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1" name="Google Shape;111;p12"/>
          <p:cNvGrpSpPr/>
          <p:nvPr/>
        </p:nvGrpSpPr>
        <p:grpSpPr>
          <a:xfrm>
            <a:off x="11254921" y="5055699"/>
            <a:ext cx="262768" cy="288180"/>
            <a:chOff x="7799791" y="3438161"/>
            <a:chExt cx="197076" cy="216135"/>
          </a:xfrm>
        </p:grpSpPr>
        <p:sp>
          <p:nvSpPr>
            <p:cNvPr id="112" name="Google Shape;112;p12"/>
            <p:cNvSpPr/>
            <p:nvPr/>
          </p:nvSpPr>
          <p:spPr>
            <a:xfrm>
              <a:off x="7799791" y="3455891"/>
              <a:ext cx="189541" cy="198405"/>
            </a:xfrm>
            <a:custGeom>
              <a:avLst/>
              <a:gdLst/>
              <a:ahLst/>
              <a:cxnLst/>
              <a:rect l="l" t="t" r="r" b="b"/>
              <a:pathLst>
                <a:path w="3421" h="3581" extrusionOk="0">
                  <a:moveTo>
                    <a:pt x="1209" y="0"/>
                  </a:moveTo>
                  <a:cubicBezTo>
                    <a:pt x="1170" y="0"/>
                    <a:pt x="1131" y="8"/>
                    <a:pt x="1092" y="26"/>
                  </a:cubicBezTo>
                  <a:cubicBezTo>
                    <a:pt x="475" y="303"/>
                    <a:pt x="724" y="893"/>
                    <a:pt x="713" y="965"/>
                  </a:cubicBezTo>
                  <a:cubicBezTo>
                    <a:pt x="703" y="1036"/>
                    <a:pt x="262" y="1002"/>
                    <a:pt x="164" y="1343"/>
                  </a:cubicBezTo>
                  <a:cubicBezTo>
                    <a:pt x="65" y="1682"/>
                    <a:pt x="461" y="1924"/>
                    <a:pt x="464" y="1989"/>
                  </a:cubicBezTo>
                  <a:cubicBezTo>
                    <a:pt x="471" y="2057"/>
                    <a:pt x="0" y="2580"/>
                    <a:pt x="928" y="3276"/>
                  </a:cubicBezTo>
                  <a:cubicBezTo>
                    <a:pt x="1231" y="3504"/>
                    <a:pt x="1493" y="3581"/>
                    <a:pt x="1709" y="3581"/>
                  </a:cubicBezTo>
                  <a:cubicBezTo>
                    <a:pt x="2011" y="3581"/>
                    <a:pt x="2224" y="3431"/>
                    <a:pt x="2331" y="3334"/>
                  </a:cubicBezTo>
                  <a:cubicBezTo>
                    <a:pt x="2386" y="3282"/>
                    <a:pt x="2451" y="3248"/>
                    <a:pt x="2523" y="3228"/>
                  </a:cubicBezTo>
                  <a:cubicBezTo>
                    <a:pt x="3191" y="3037"/>
                    <a:pt x="3421" y="2142"/>
                    <a:pt x="3369" y="1579"/>
                  </a:cubicBezTo>
                  <a:cubicBezTo>
                    <a:pt x="3314" y="982"/>
                    <a:pt x="2912" y="1074"/>
                    <a:pt x="2833" y="1020"/>
                  </a:cubicBezTo>
                  <a:cubicBezTo>
                    <a:pt x="2755" y="968"/>
                    <a:pt x="2864" y="562"/>
                    <a:pt x="2584" y="395"/>
                  </a:cubicBezTo>
                  <a:cubicBezTo>
                    <a:pt x="2523" y="359"/>
                    <a:pt x="2460" y="345"/>
                    <a:pt x="2397" y="345"/>
                  </a:cubicBezTo>
                  <a:cubicBezTo>
                    <a:pt x="2206" y="345"/>
                    <a:pt x="2018" y="472"/>
                    <a:pt x="1905" y="472"/>
                  </a:cubicBezTo>
                  <a:cubicBezTo>
                    <a:pt x="1885" y="472"/>
                    <a:pt x="1868" y="468"/>
                    <a:pt x="1853" y="459"/>
                  </a:cubicBezTo>
                  <a:cubicBezTo>
                    <a:pt x="1737" y="397"/>
                    <a:pt x="1483" y="0"/>
                    <a:pt x="1209" y="0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12"/>
            <p:cNvSpPr/>
            <p:nvPr/>
          </p:nvSpPr>
          <p:spPr>
            <a:xfrm>
              <a:off x="7866888" y="3469410"/>
              <a:ext cx="62497" cy="151533"/>
            </a:xfrm>
            <a:custGeom>
              <a:avLst/>
              <a:gdLst/>
              <a:ahLst/>
              <a:cxnLst/>
              <a:rect l="l" t="t" r="r" b="b"/>
              <a:pathLst>
                <a:path w="1128" h="2735" extrusionOk="0">
                  <a:moveTo>
                    <a:pt x="1" y="1"/>
                  </a:moveTo>
                  <a:cubicBezTo>
                    <a:pt x="86" y="233"/>
                    <a:pt x="182" y="461"/>
                    <a:pt x="274" y="690"/>
                  </a:cubicBezTo>
                  <a:cubicBezTo>
                    <a:pt x="370" y="915"/>
                    <a:pt x="465" y="1144"/>
                    <a:pt x="560" y="1370"/>
                  </a:cubicBezTo>
                  <a:lnTo>
                    <a:pt x="854" y="2049"/>
                  </a:lnTo>
                  <a:cubicBezTo>
                    <a:pt x="902" y="2161"/>
                    <a:pt x="950" y="2274"/>
                    <a:pt x="997" y="2390"/>
                  </a:cubicBezTo>
                  <a:cubicBezTo>
                    <a:pt x="1045" y="2503"/>
                    <a:pt x="1096" y="2615"/>
                    <a:pt x="1127" y="2735"/>
                  </a:cubicBezTo>
                  <a:cubicBezTo>
                    <a:pt x="1083" y="2489"/>
                    <a:pt x="987" y="2260"/>
                    <a:pt x="902" y="2028"/>
                  </a:cubicBezTo>
                  <a:cubicBezTo>
                    <a:pt x="813" y="1800"/>
                    <a:pt x="718" y="1570"/>
                    <a:pt x="622" y="1345"/>
                  </a:cubicBezTo>
                  <a:cubicBezTo>
                    <a:pt x="526" y="1116"/>
                    <a:pt x="428" y="891"/>
                    <a:pt x="321" y="669"/>
                  </a:cubicBezTo>
                  <a:cubicBezTo>
                    <a:pt x="219" y="444"/>
                    <a:pt x="113" y="223"/>
                    <a:pt x="1" y="1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114;p12"/>
            <p:cNvSpPr/>
            <p:nvPr/>
          </p:nvSpPr>
          <p:spPr>
            <a:xfrm>
              <a:off x="7860461" y="3556232"/>
              <a:ext cx="93690" cy="50529"/>
            </a:xfrm>
            <a:custGeom>
              <a:avLst/>
              <a:gdLst/>
              <a:ahLst/>
              <a:cxnLst/>
              <a:rect l="l" t="t" r="r" b="b"/>
              <a:pathLst>
                <a:path w="1691" h="912" extrusionOk="0">
                  <a:moveTo>
                    <a:pt x="1691" y="0"/>
                  </a:moveTo>
                  <a:cubicBezTo>
                    <a:pt x="1588" y="140"/>
                    <a:pt x="1496" y="284"/>
                    <a:pt x="1400" y="427"/>
                  </a:cubicBezTo>
                  <a:cubicBezTo>
                    <a:pt x="1312" y="561"/>
                    <a:pt x="1223" y="701"/>
                    <a:pt x="1138" y="842"/>
                  </a:cubicBezTo>
                  <a:lnTo>
                    <a:pt x="1138" y="842"/>
                  </a:lnTo>
                  <a:cubicBezTo>
                    <a:pt x="950" y="829"/>
                    <a:pt x="766" y="819"/>
                    <a:pt x="577" y="813"/>
                  </a:cubicBezTo>
                  <a:lnTo>
                    <a:pt x="287" y="806"/>
                  </a:lnTo>
                  <a:cubicBezTo>
                    <a:pt x="246" y="806"/>
                    <a:pt x="204" y="805"/>
                    <a:pt x="163" y="805"/>
                  </a:cubicBezTo>
                  <a:cubicBezTo>
                    <a:pt x="109" y="805"/>
                    <a:pt x="55" y="807"/>
                    <a:pt x="1" y="813"/>
                  </a:cubicBezTo>
                  <a:cubicBezTo>
                    <a:pt x="96" y="816"/>
                    <a:pt x="191" y="830"/>
                    <a:pt x="287" y="840"/>
                  </a:cubicBezTo>
                  <a:lnTo>
                    <a:pt x="574" y="868"/>
                  </a:lnTo>
                  <a:cubicBezTo>
                    <a:pt x="769" y="884"/>
                    <a:pt x="960" y="898"/>
                    <a:pt x="1154" y="909"/>
                  </a:cubicBezTo>
                  <a:lnTo>
                    <a:pt x="1171" y="912"/>
                  </a:lnTo>
                  <a:lnTo>
                    <a:pt x="1182" y="895"/>
                  </a:lnTo>
                  <a:cubicBezTo>
                    <a:pt x="1270" y="748"/>
                    <a:pt x="1359" y="601"/>
                    <a:pt x="1441" y="451"/>
                  </a:cubicBezTo>
                  <a:cubicBezTo>
                    <a:pt x="1527" y="304"/>
                    <a:pt x="1612" y="154"/>
                    <a:pt x="1691" y="0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12"/>
            <p:cNvSpPr/>
            <p:nvPr/>
          </p:nvSpPr>
          <p:spPr>
            <a:xfrm>
              <a:off x="7848160" y="3502155"/>
              <a:ext cx="73633" cy="49033"/>
            </a:xfrm>
            <a:custGeom>
              <a:avLst/>
              <a:gdLst/>
              <a:ahLst/>
              <a:cxnLst/>
              <a:rect l="l" t="t" r="r" b="b"/>
              <a:pathLst>
                <a:path w="1329" h="885" extrusionOk="0">
                  <a:moveTo>
                    <a:pt x="1329" y="0"/>
                  </a:moveTo>
                  <a:lnTo>
                    <a:pt x="1329" y="0"/>
                  </a:lnTo>
                  <a:cubicBezTo>
                    <a:pt x="1257" y="133"/>
                    <a:pt x="1188" y="273"/>
                    <a:pt x="1124" y="410"/>
                  </a:cubicBezTo>
                  <a:cubicBezTo>
                    <a:pt x="1060" y="540"/>
                    <a:pt x="1002" y="672"/>
                    <a:pt x="944" y="803"/>
                  </a:cubicBezTo>
                  <a:lnTo>
                    <a:pt x="944" y="803"/>
                  </a:lnTo>
                  <a:cubicBezTo>
                    <a:pt x="794" y="755"/>
                    <a:pt x="643" y="707"/>
                    <a:pt x="489" y="666"/>
                  </a:cubicBezTo>
                  <a:lnTo>
                    <a:pt x="246" y="598"/>
                  </a:lnTo>
                  <a:lnTo>
                    <a:pt x="1" y="533"/>
                  </a:lnTo>
                  <a:lnTo>
                    <a:pt x="1" y="533"/>
                  </a:lnTo>
                  <a:cubicBezTo>
                    <a:pt x="79" y="570"/>
                    <a:pt x="158" y="598"/>
                    <a:pt x="236" y="628"/>
                  </a:cubicBezTo>
                  <a:lnTo>
                    <a:pt x="475" y="717"/>
                  </a:lnTo>
                  <a:cubicBezTo>
                    <a:pt x="632" y="771"/>
                    <a:pt x="793" y="826"/>
                    <a:pt x="953" y="877"/>
                  </a:cubicBezTo>
                  <a:lnTo>
                    <a:pt x="984" y="884"/>
                  </a:lnTo>
                  <a:lnTo>
                    <a:pt x="994" y="856"/>
                  </a:lnTo>
                  <a:cubicBezTo>
                    <a:pt x="1056" y="717"/>
                    <a:pt x="1114" y="574"/>
                    <a:pt x="1168" y="430"/>
                  </a:cubicBezTo>
                  <a:cubicBezTo>
                    <a:pt x="1226" y="287"/>
                    <a:pt x="1281" y="144"/>
                    <a:pt x="1329" y="0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12"/>
            <p:cNvSpPr/>
            <p:nvPr/>
          </p:nvSpPr>
          <p:spPr>
            <a:xfrm>
              <a:off x="7807492" y="3438161"/>
              <a:ext cx="189374" cy="198350"/>
            </a:xfrm>
            <a:custGeom>
              <a:avLst/>
              <a:gdLst/>
              <a:ahLst/>
              <a:cxnLst/>
              <a:rect l="l" t="t" r="r" b="b"/>
              <a:pathLst>
                <a:path w="3418" h="3580" extrusionOk="0">
                  <a:moveTo>
                    <a:pt x="1207" y="0"/>
                  </a:moveTo>
                  <a:cubicBezTo>
                    <a:pt x="1169" y="0"/>
                    <a:pt x="1131" y="8"/>
                    <a:pt x="1093" y="25"/>
                  </a:cubicBezTo>
                  <a:cubicBezTo>
                    <a:pt x="472" y="302"/>
                    <a:pt x="721" y="892"/>
                    <a:pt x="714" y="964"/>
                  </a:cubicBezTo>
                  <a:cubicBezTo>
                    <a:pt x="704" y="1036"/>
                    <a:pt x="260" y="1005"/>
                    <a:pt x="161" y="1343"/>
                  </a:cubicBezTo>
                  <a:cubicBezTo>
                    <a:pt x="62" y="1684"/>
                    <a:pt x="458" y="1923"/>
                    <a:pt x="465" y="1991"/>
                  </a:cubicBezTo>
                  <a:cubicBezTo>
                    <a:pt x="468" y="2057"/>
                    <a:pt x="0" y="2578"/>
                    <a:pt x="926" y="3275"/>
                  </a:cubicBezTo>
                  <a:cubicBezTo>
                    <a:pt x="1228" y="3503"/>
                    <a:pt x="1491" y="3580"/>
                    <a:pt x="1707" y="3580"/>
                  </a:cubicBezTo>
                  <a:cubicBezTo>
                    <a:pt x="2009" y="3580"/>
                    <a:pt x="2221" y="3430"/>
                    <a:pt x="2329" y="3333"/>
                  </a:cubicBezTo>
                  <a:cubicBezTo>
                    <a:pt x="2384" y="3285"/>
                    <a:pt x="2448" y="3248"/>
                    <a:pt x="2520" y="3227"/>
                  </a:cubicBezTo>
                  <a:cubicBezTo>
                    <a:pt x="3192" y="3040"/>
                    <a:pt x="3418" y="2142"/>
                    <a:pt x="3367" y="1578"/>
                  </a:cubicBezTo>
                  <a:cubicBezTo>
                    <a:pt x="3312" y="984"/>
                    <a:pt x="2913" y="1073"/>
                    <a:pt x="2831" y="1022"/>
                  </a:cubicBezTo>
                  <a:cubicBezTo>
                    <a:pt x="2752" y="967"/>
                    <a:pt x="2861" y="565"/>
                    <a:pt x="2581" y="398"/>
                  </a:cubicBezTo>
                  <a:cubicBezTo>
                    <a:pt x="2520" y="360"/>
                    <a:pt x="2456" y="347"/>
                    <a:pt x="2393" y="347"/>
                  </a:cubicBezTo>
                  <a:cubicBezTo>
                    <a:pt x="2202" y="347"/>
                    <a:pt x="2017" y="474"/>
                    <a:pt x="1902" y="474"/>
                  </a:cubicBezTo>
                  <a:cubicBezTo>
                    <a:pt x="1883" y="474"/>
                    <a:pt x="1866" y="471"/>
                    <a:pt x="1851" y="462"/>
                  </a:cubicBezTo>
                  <a:cubicBezTo>
                    <a:pt x="1734" y="396"/>
                    <a:pt x="1480" y="0"/>
                    <a:pt x="1207" y="0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12"/>
            <p:cNvSpPr/>
            <p:nvPr/>
          </p:nvSpPr>
          <p:spPr>
            <a:xfrm>
              <a:off x="7874423" y="3451791"/>
              <a:ext cx="62497" cy="151422"/>
            </a:xfrm>
            <a:custGeom>
              <a:avLst/>
              <a:gdLst/>
              <a:ahLst/>
              <a:cxnLst/>
              <a:rect l="l" t="t" r="r" b="b"/>
              <a:pathLst>
                <a:path w="1128" h="2733" extrusionOk="0">
                  <a:moveTo>
                    <a:pt x="1" y="1"/>
                  </a:moveTo>
                  <a:lnTo>
                    <a:pt x="1" y="1"/>
                  </a:lnTo>
                  <a:cubicBezTo>
                    <a:pt x="90" y="229"/>
                    <a:pt x="182" y="459"/>
                    <a:pt x="278" y="687"/>
                  </a:cubicBezTo>
                  <a:cubicBezTo>
                    <a:pt x="370" y="916"/>
                    <a:pt x="465" y="1141"/>
                    <a:pt x="565" y="1370"/>
                  </a:cubicBezTo>
                  <a:lnTo>
                    <a:pt x="855" y="2046"/>
                  </a:lnTo>
                  <a:cubicBezTo>
                    <a:pt x="906" y="2159"/>
                    <a:pt x="954" y="2274"/>
                    <a:pt x="1001" y="2387"/>
                  </a:cubicBezTo>
                  <a:cubicBezTo>
                    <a:pt x="1045" y="2500"/>
                    <a:pt x="1097" y="2613"/>
                    <a:pt x="1127" y="2732"/>
                  </a:cubicBezTo>
                  <a:cubicBezTo>
                    <a:pt x="1083" y="2490"/>
                    <a:pt x="988" y="2261"/>
                    <a:pt x="902" y="2028"/>
                  </a:cubicBezTo>
                  <a:cubicBezTo>
                    <a:pt x="814" y="1797"/>
                    <a:pt x="722" y="1568"/>
                    <a:pt x="623" y="1343"/>
                  </a:cubicBezTo>
                  <a:cubicBezTo>
                    <a:pt x="527" y="1117"/>
                    <a:pt x="428" y="889"/>
                    <a:pt x="322" y="667"/>
                  </a:cubicBezTo>
                  <a:cubicBezTo>
                    <a:pt x="220" y="442"/>
                    <a:pt x="114" y="220"/>
                    <a:pt x="1" y="1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12"/>
            <p:cNvSpPr/>
            <p:nvPr/>
          </p:nvSpPr>
          <p:spPr>
            <a:xfrm>
              <a:off x="7868051" y="3538668"/>
              <a:ext cx="93634" cy="50308"/>
            </a:xfrm>
            <a:custGeom>
              <a:avLst/>
              <a:gdLst/>
              <a:ahLst/>
              <a:cxnLst/>
              <a:rect l="l" t="t" r="r" b="b"/>
              <a:pathLst>
                <a:path w="1690" h="908" extrusionOk="0">
                  <a:moveTo>
                    <a:pt x="1690" y="0"/>
                  </a:moveTo>
                  <a:cubicBezTo>
                    <a:pt x="1587" y="136"/>
                    <a:pt x="1496" y="279"/>
                    <a:pt x="1400" y="423"/>
                  </a:cubicBezTo>
                  <a:cubicBezTo>
                    <a:pt x="1312" y="560"/>
                    <a:pt x="1223" y="697"/>
                    <a:pt x="1138" y="838"/>
                  </a:cubicBezTo>
                  <a:lnTo>
                    <a:pt x="1138" y="838"/>
                  </a:lnTo>
                  <a:cubicBezTo>
                    <a:pt x="953" y="825"/>
                    <a:pt x="765" y="816"/>
                    <a:pt x="580" y="809"/>
                  </a:cubicBezTo>
                  <a:lnTo>
                    <a:pt x="290" y="802"/>
                  </a:lnTo>
                  <a:cubicBezTo>
                    <a:pt x="266" y="803"/>
                    <a:pt x="241" y="803"/>
                    <a:pt x="217" y="803"/>
                  </a:cubicBezTo>
                  <a:cubicBezTo>
                    <a:pt x="192" y="803"/>
                    <a:pt x="168" y="803"/>
                    <a:pt x="144" y="803"/>
                  </a:cubicBezTo>
                  <a:cubicBezTo>
                    <a:pt x="96" y="803"/>
                    <a:pt x="48" y="804"/>
                    <a:pt x="0" y="809"/>
                  </a:cubicBezTo>
                  <a:cubicBezTo>
                    <a:pt x="95" y="816"/>
                    <a:pt x="191" y="826"/>
                    <a:pt x="287" y="837"/>
                  </a:cubicBezTo>
                  <a:lnTo>
                    <a:pt x="577" y="864"/>
                  </a:lnTo>
                  <a:cubicBezTo>
                    <a:pt x="768" y="881"/>
                    <a:pt x="960" y="894"/>
                    <a:pt x="1154" y="908"/>
                  </a:cubicBezTo>
                  <a:lnTo>
                    <a:pt x="1174" y="908"/>
                  </a:lnTo>
                  <a:lnTo>
                    <a:pt x="1185" y="891"/>
                  </a:lnTo>
                  <a:cubicBezTo>
                    <a:pt x="1270" y="744"/>
                    <a:pt x="1359" y="597"/>
                    <a:pt x="1444" y="451"/>
                  </a:cubicBezTo>
                  <a:cubicBezTo>
                    <a:pt x="1529" y="300"/>
                    <a:pt x="1611" y="150"/>
                    <a:pt x="1690" y="0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12"/>
            <p:cNvSpPr/>
            <p:nvPr/>
          </p:nvSpPr>
          <p:spPr>
            <a:xfrm>
              <a:off x="7855917" y="3484370"/>
              <a:ext cx="73467" cy="49200"/>
            </a:xfrm>
            <a:custGeom>
              <a:avLst/>
              <a:gdLst/>
              <a:ahLst/>
              <a:cxnLst/>
              <a:rect l="l" t="t" r="r" b="b"/>
              <a:pathLst>
                <a:path w="1326" h="888" extrusionOk="0">
                  <a:moveTo>
                    <a:pt x="1325" y="0"/>
                  </a:moveTo>
                  <a:lnTo>
                    <a:pt x="1325" y="0"/>
                  </a:lnTo>
                  <a:cubicBezTo>
                    <a:pt x="1253" y="137"/>
                    <a:pt x="1185" y="273"/>
                    <a:pt x="1121" y="413"/>
                  </a:cubicBezTo>
                  <a:cubicBezTo>
                    <a:pt x="1060" y="540"/>
                    <a:pt x="1003" y="673"/>
                    <a:pt x="942" y="804"/>
                  </a:cubicBezTo>
                  <a:lnTo>
                    <a:pt x="942" y="804"/>
                  </a:lnTo>
                  <a:cubicBezTo>
                    <a:pt x="792" y="756"/>
                    <a:pt x="640" y="711"/>
                    <a:pt x="489" y="665"/>
                  </a:cubicBezTo>
                  <a:lnTo>
                    <a:pt x="243" y="597"/>
                  </a:lnTo>
                  <a:lnTo>
                    <a:pt x="1" y="533"/>
                  </a:lnTo>
                  <a:lnTo>
                    <a:pt x="1" y="533"/>
                  </a:lnTo>
                  <a:cubicBezTo>
                    <a:pt x="76" y="570"/>
                    <a:pt x="155" y="597"/>
                    <a:pt x="232" y="632"/>
                  </a:cubicBezTo>
                  <a:lnTo>
                    <a:pt x="472" y="717"/>
                  </a:lnTo>
                  <a:cubicBezTo>
                    <a:pt x="632" y="775"/>
                    <a:pt x="790" y="826"/>
                    <a:pt x="953" y="878"/>
                  </a:cubicBezTo>
                  <a:lnTo>
                    <a:pt x="980" y="887"/>
                  </a:lnTo>
                  <a:lnTo>
                    <a:pt x="990" y="860"/>
                  </a:lnTo>
                  <a:cubicBezTo>
                    <a:pt x="1052" y="717"/>
                    <a:pt x="1110" y="577"/>
                    <a:pt x="1168" y="434"/>
                  </a:cubicBezTo>
                  <a:cubicBezTo>
                    <a:pt x="1223" y="290"/>
                    <a:pt x="1277" y="147"/>
                    <a:pt x="1325" y="0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0" name="Google Shape;120;p12"/>
          <p:cNvSpPr/>
          <p:nvPr/>
        </p:nvSpPr>
        <p:spPr>
          <a:xfrm flipH="1">
            <a:off x="6382533" y="2925200"/>
            <a:ext cx="5330400" cy="3388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4" tIns="121894" rIns="121894" bIns="12189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1" name="Google Shape;121;p12"/>
          <p:cNvSpPr/>
          <p:nvPr/>
        </p:nvSpPr>
        <p:spPr>
          <a:xfrm flipH="1">
            <a:off x="6382532" y="1743267"/>
            <a:ext cx="5330400" cy="788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4" tIns="121894" rIns="121894" bIns="12189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" name="Google Shape;122;p12"/>
          <p:cNvSpPr txBox="1">
            <a:spLocks noGrp="1"/>
          </p:cNvSpPr>
          <p:nvPr>
            <p:ph type="subTitle" idx="1"/>
          </p:nvPr>
        </p:nvSpPr>
        <p:spPr>
          <a:xfrm flipH="1">
            <a:off x="5376463" y="1740100"/>
            <a:ext cx="5932400" cy="763200"/>
          </a:xfrm>
          <a:prstGeom prst="rect">
            <a:avLst/>
          </a:prstGeom>
        </p:spPr>
        <p:txBody>
          <a:bodyPr spcFirstLastPara="1" wrap="square" lIns="121894" tIns="121894" rIns="121894" bIns="121894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Font typeface="Denk One"/>
              <a:buNone/>
              <a:defRPr sz="32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200"/>
              <a:buFont typeface="Denk One"/>
              <a:buNone/>
              <a:defRPr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200"/>
              <a:buFont typeface="Denk One"/>
              <a:buNone/>
              <a:defRPr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200"/>
              <a:buFont typeface="Denk One"/>
              <a:buNone/>
              <a:defRPr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200"/>
              <a:buFont typeface="Denk One"/>
              <a:buNone/>
              <a:defRPr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200"/>
              <a:buFont typeface="Denk One"/>
              <a:buNone/>
              <a:defRPr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200"/>
              <a:buFont typeface="Denk One"/>
              <a:buNone/>
              <a:defRPr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200"/>
              <a:buFont typeface="Denk One"/>
              <a:buNone/>
              <a:defRPr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200"/>
              <a:buFont typeface="Denk One"/>
              <a:buNone/>
              <a:defRPr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123" name="Google Shape;123;p12"/>
          <p:cNvSpPr txBox="1">
            <a:spLocks noGrp="1"/>
          </p:cNvSpPr>
          <p:nvPr>
            <p:ph type="subTitle" idx="2"/>
          </p:nvPr>
        </p:nvSpPr>
        <p:spPr>
          <a:xfrm flipH="1">
            <a:off x="7815267" y="4187000"/>
            <a:ext cx="3493600" cy="763200"/>
          </a:xfrm>
          <a:prstGeom prst="rect">
            <a:avLst/>
          </a:prstGeom>
        </p:spPr>
        <p:txBody>
          <a:bodyPr spcFirstLastPara="1" wrap="square" lIns="121894" tIns="121894" rIns="121894" bIns="121894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2"/>
          <p:cNvSpPr txBox="1">
            <a:spLocks noGrp="1"/>
          </p:cNvSpPr>
          <p:nvPr>
            <p:ph type="ctrTitle"/>
          </p:nvPr>
        </p:nvSpPr>
        <p:spPr>
          <a:xfrm>
            <a:off x="4469000" y="530200"/>
            <a:ext cx="6824800" cy="788000"/>
          </a:xfrm>
          <a:prstGeom prst="rect">
            <a:avLst/>
          </a:prstGeom>
        </p:spPr>
        <p:txBody>
          <a:bodyPr spcFirstLastPara="1" wrap="square" lIns="121894" tIns="121894" rIns="121894" bIns="121894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None/>
              <a:defRPr sz="3200" b="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28915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+ DESIGN 5">
  <p:cSld name="TITLE + TEXT + DESIGN 5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"/>
          <p:cNvSpPr/>
          <p:nvPr/>
        </p:nvSpPr>
        <p:spPr>
          <a:xfrm>
            <a:off x="510200" y="1859733"/>
            <a:ext cx="11171600" cy="44656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4" tIns="121894" rIns="121894" bIns="12189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5" name="Google Shape;135;p14"/>
          <p:cNvGrpSpPr/>
          <p:nvPr/>
        </p:nvGrpSpPr>
        <p:grpSpPr>
          <a:xfrm>
            <a:off x="1849039" y="907496"/>
            <a:ext cx="296676" cy="309973"/>
            <a:chOff x="6537453" y="1282372"/>
            <a:chExt cx="222507" cy="232480"/>
          </a:xfrm>
        </p:grpSpPr>
        <p:sp>
          <p:nvSpPr>
            <p:cNvPr id="136" name="Google Shape;136;p14"/>
            <p:cNvSpPr/>
            <p:nvPr/>
          </p:nvSpPr>
          <p:spPr>
            <a:xfrm>
              <a:off x="6544489" y="1289187"/>
              <a:ext cx="215470" cy="225665"/>
            </a:xfrm>
            <a:custGeom>
              <a:avLst/>
              <a:gdLst/>
              <a:ahLst/>
              <a:cxnLst/>
              <a:rect l="l" t="t" r="r" b="b"/>
              <a:pathLst>
                <a:path w="3889" h="4073" extrusionOk="0">
                  <a:moveTo>
                    <a:pt x="2516" y="0"/>
                  </a:moveTo>
                  <a:cubicBezTo>
                    <a:pt x="2204" y="0"/>
                    <a:pt x="1914" y="452"/>
                    <a:pt x="1782" y="527"/>
                  </a:cubicBezTo>
                  <a:cubicBezTo>
                    <a:pt x="1765" y="537"/>
                    <a:pt x="1746" y="541"/>
                    <a:pt x="1724" y="541"/>
                  </a:cubicBezTo>
                  <a:cubicBezTo>
                    <a:pt x="1594" y="541"/>
                    <a:pt x="1381" y="396"/>
                    <a:pt x="1164" y="396"/>
                  </a:cubicBezTo>
                  <a:cubicBezTo>
                    <a:pt x="1093" y="396"/>
                    <a:pt x="1022" y="411"/>
                    <a:pt x="953" y="452"/>
                  </a:cubicBezTo>
                  <a:cubicBezTo>
                    <a:pt x="632" y="643"/>
                    <a:pt x="758" y="1104"/>
                    <a:pt x="666" y="1162"/>
                  </a:cubicBezTo>
                  <a:cubicBezTo>
                    <a:pt x="577" y="1224"/>
                    <a:pt x="120" y="1121"/>
                    <a:pt x="58" y="1797"/>
                  </a:cubicBezTo>
                  <a:cubicBezTo>
                    <a:pt x="0" y="2435"/>
                    <a:pt x="260" y="3456"/>
                    <a:pt x="1021" y="3671"/>
                  </a:cubicBezTo>
                  <a:cubicBezTo>
                    <a:pt x="1103" y="3695"/>
                    <a:pt x="1178" y="3736"/>
                    <a:pt x="1240" y="3794"/>
                  </a:cubicBezTo>
                  <a:cubicBezTo>
                    <a:pt x="1361" y="3903"/>
                    <a:pt x="1602" y="4072"/>
                    <a:pt x="1945" y="4072"/>
                  </a:cubicBezTo>
                  <a:cubicBezTo>
                    <a:pt x="2191" y="4072"/>
                    <a:pt x="2490" y="3985"/>
                    <a:pt x="2834" y="3726"/>
                  </a:cubicBezTo>
                  <a:cubicBezTo>
                    <a:pt x="3888" y="2933"/>
                    <a:pt x="3352" y="2339"/>
                    <a:pt x="3359" y="2265"/>
                  </a:cubicBezTo>
                  <a:cubicBezTo>
                    <a:pt x="3366" y="2190"/>
                    <a:pt x="3817" y="1917"/>
                    <a:pt x="3704" y="1531"/>
                  </a:cubicBezTo>
                  <a:cubicBezTo>
                    <a:pt x="3592" y="1142"/>
                    <a:pt x="3086" y="1179"/>
                    <a:pt x="3076" y="1097"/>
                  </a:cubicBezTo>
                  <a:cubicBezTo>
                    <a:pt x="3066" y="1019"/>
                    <a:pt x="3349" y="346"/>
                    <a:pt x="2645" y="28"/>
                  </a:cubicBezTo>
                  <a:cubicBezTo>
                    <a:pt x="2602" y="9"/>
                    <a:pt x="2559" y="0"/>
                    <a:pt x="2516" y="0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37;p14"/>
            <p:cNvSpPr/>
            <p:nvPr/>
          </p:nvSpPr>
          <p:spPr>
            <a:xfrm>
              <a:off x="6612750" y="1304756"/>
              <a:ext cx="70974" cy="172143"/>
            </a:xfrm>
            <a:custGeom>
              <a:avLst/>
              <a:gdLst/>
              <a:ahLst/>
              <a:cxnLst/>
              <a:rect l="l" t="t" r="r" b="b"/>
              <a:pathLst>
                <a:path w="1281" h="3107" extrusionOk="0">
                  <a:moveTo>
                    <a:pt x="1281" y="0"/>
                  </a:moveTo>
                  <a:cubicBezTo>
                    <a:pt x="1151" y="250"/>
                    <a:pt x="1032" y="505"/>
                    <a:pt x="915" y="758"/>
                  </a:cubicBezTo>
                  <a:cubicBezTo>
                    <a:pt x="796" y="1011"/>
                    <a:pt x="683" y="1270"/>
                    <a:pt x="570" y="1526"/>
                  </a:cubicBezTo>
                  <a:cubicBezTo>
                    <a:pt x="461" y="1786"/>
                    <a:pt x="356" y="2045"/>
                    <a:pt x="257" y="2304"/>
                  </a:cubicBezTo>
                  <a:cubicBezTo>
                    <a:pt x="157" y="2567"/>
                    <a:pt x="49" y="2830"/>
                    <a:pt x="0" y="3106"/>
                  </a:cubicBezTo>
                  <a:cubicBezTo>
                    <a:pt x="35" y="2970"/>
                    <a:pt x="93" y="2844"/>
                    <a:pt x="144" y="2714"/>
                  </a:cubicBezTo>
                  <a:cubicBezTo>
                    <a:pt x="198" y="2584"/>
                    <a:pt x="253" y="2455"/>
                    <a:pt x="307" y="2328"/>
                  </a:cubicBezTo>
                  <a:lnTo>
                    <a:pt x="642" y="1557"/>
                  </a:lnTo>
                  <a:cubicBezTo>
                    <a:pt x="751" y="1297"/>
                    <a:pt x="860" y="1042"/>
                    <a:pt x="967" y="782"/>
                  </a:cubicBezTo>
                  <a:cubicBezTo>
                    <a:pt x="1073" y="522"/>
                    <a:pt x="1182" y="263"/>
                    <a:pt x="1281" y="0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14"/>
            <p:cNvSpPr/>
            <p:nvPr/>
          </p:nvSpPr>
          <p:spPr>
            <a:xfrm>
              <a:off x="6584604" y="1403490"/>
              <a:ext cx="106488" cy="57344"/>
            </a:xfrm>
            <a:custGeom>
              <a:avLst/>
              <a:gdLst/>
              <a:ahLst/>
              <a:cxnLst/>
              <a:rect l="l" t="t" r="r" b="b"/>
              <a:pathLst>
                <a:path w="1922" h="1035" extrusionOk="0">
                  <a:moveTo>
                    <a:pt x="0" y="0"/>
                  </a:moveTo>
                  <a:lnTo>
                    <a:pt x="0" y="0"/>
                  </a:lnTo>
                  <a:cubicBezTo>
                    <a:pt x="89" y="174"/>
                    <a:pt x="185" y="345"/>
                    <a:pt x="280" y="512"/>
                  </a:cubicBezTo>
                  <a:cubicBezTo>
                    <a:pt x="375" y="683"/>
                    <a:pt x="475" y="847"/>
                    <a:pt x="574" y="1014"/>
                  </a:cubicBezTo>
                  <a:lnTo>
                    <a:pt x="587" y="1034"/>
                  </a:lnTo>
                  <a:lnTo>
                    <a:pt x="607" y="1031"/>
                  </a:lnTo>
                  <a:cubicBezTo>
                    <a:pt x="829" y="1017"/>
                    <a:pt x="1048" y="1004"/>
                    <a:pt x="1266" y="983"/>
                  </a:cubicBezTo>
                  <a:lnTo>
                    <a:pt x="1594" y="952"/>
                  </a:lnTo>
                  <a:cubicBezTo>
                    <a:pt x="1703" y="943"/>
                    <a:pt x="1812" y="929"/>
                    <a:pt x="1921" y="922"/>
                  </a:cubicBezTo>
                  <a:cubicBezTo>
                    <a:pt x="1865" y="915"/>
                    <a:pt x="1808" y="913"/>
                    <a:pt x="1751" y="913"/>
                  </a:cubicBezTo>
                  <a:cubicBezTo>
                    <a:pt x="1697" y="913"/>
                    <a:pt x="1644" y="915"/>
                    <a:pt x="1590" y="915"/>
                  </a:cubicBezTo>
                  <a:lnTo>
                    <a:pt x="1263" y="922"/>
                  </a:lnTo>
                  <a:cubicBezTo>
                    <a:pt x="1048" y="928"/>
                    <a:pt x="837" y="942"/>
                    <a:pt x="625" y="954"/>
                  </a:cubicBezTo>
                  <a:lnTo>
                    <a:pt x="625" y="954"/>
                  </a:lnTo>
                  <a:cubicBezTo>
                    <a:pt x="527" y="795"/>
                    <a:pt x="429" y="638"/>
                    <a:pt x="328" y="481"/>
                  </a:cubicBezTo>
                  <a:cubicBezTo>
                    <a:pt x="221" y="321"/>
                    <a:pt x="112" y="157"/>
                    <a:pt x="0" y="0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14"/>
            <p:cNvSpPr/>
            <p:nvPr/>
          </p:nvSpPr>
          <p:spPr>
            <a:xfrm>
              <a:off x="6621283" y="1341768"/>
              <a:ext cx="83662" cy="55904"/>
            </a:xfrm>
            <a:custGeom>
              <a:avLst/>
              <a:gdLst/>
              <a:ahLst/>
              <a:cxnLst/>
              <a:rect l="l" t="t" r="r" b="b"/>
              <a:pathLst>
                <a:path w="1510" h="1009" extrusionOk="0">
                  <a:moveTo>
                    <a:pt x="0" y="1"/>
                  </a:moveTo>
                  <a:lnTo>
                    <a:pt x="0" y="1"/>
                  </a:lnTo>
                  <a:cubicBezTo>
                    <a:pt x="55" y="169"/>
                    <a:pt x="117" y="329"/>
                    <a:pt x="181" y="493"/>
                  </a:cubicBezTo>
                  <a:cubicBezTo>
                    <a:pt x="243" y="656"/>
                    <a:pt x="311" y="817"/>
                    <a:pt x="379" y="978"/>
                  </a:cubicBezTo>
                  <a:lnTo>
                    <a:pt x="393" y="1009"/>
                  </a:lnTo>
                  <a:lnTo>
                    <a:pt x="427" y="998"/>
                  </a:lnTo>
                  <a:cubicBezTo>
                    <a:pt x="608" y="940"/>
                    <a:pt x="788" y="882"/>
                    <a:pt x="969" y="817"/>
                  </a:cubicBezTo>
                  <a:lnTo>
                    <a:pt x="1239" y="718"/>
                  </a:lnTo>
                  <a:cubicBezTo>
                    <a:pt x="1332" y="681"/>
                    <a:pt x="1420" y="650"/>
                    <a:pt x="1509" y="609"/>
                  </a:cubicBezTo>
                  <a:lnTo>
                    <a:pt x="1509" y="609"/>
                  </a:lnTo>
                  <a:lnTo>
                    <a:pt x="1229" y="681"/>
                  </a:lnTo>
                  <a:lnTo>
                    <a:pt x="952" y="759"/>
                  </a:lnTo>
                  <a:cubicBezTo>
                    <a:pt x="778" y="808"/>
                    <a:pt x="608" y="862"/>
                    <a:pt x="434" y="917"/>
                  </a:cubicBezTo>
                  <a:lnTo>
                    <a:pt x="434" y="917"/>
                  </a:lnTo>
                  <a:cubicBezTo>
                    <a:pt x="370" y="766"/>
                    <a:pt x="303" y="616"/>
                    <a:pt x="232" y="469"/>
                  </a:cubicBezTo>
                  <a:cubicBezTo>
                    <a:pt x="157" y="312"/>
                    <a:pt x="82" y="155"/>
                    <a:pt x="0" y="1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14"/>
            <p:cNvSpPr/>
            <p:nvPr/>
          </p:nvSpPr>
          <p:spPr>
            <a:xfrm>
              <a:off x="6537453" y="1282372"/>
              <a:ext cx="215525" cy="225498"/>
            </a:xfrm>
            <a:custGeom>
              <a:avLst/>
              <a:gdLst/>
              <a:ahLst/>
              <a:cxnLst/>
              <a:rect l="l" t="t" r="r" b="b"/>
              <a:pathLst>
                <a:path w="3890" h="4070" extrusionOk="0">
                  <a:moveTo>
                    <a:pt x="2516" y="0"/>
                  </a:moveTo>
                  <a:cubicBezTo>
                    <a:pt x="2205" y="0"/>
                    <a:pt x="1914" y="449"/>
                    <a:pt x="1783" y="524"/>
                  </a:cubicBezTo>
                  <a:cubicBezTo>
                    <a:pt x="1766" y="534"/>
                    <a:pt x="1747" y="538"/>
                    <a:pt x="1725" y="538"/>
                  </a:cubicBezTo>
                  <a:cubicBezTo>
                    <a:pt x="1598" y="538"/>
                    <a:pt x="1387" y="394"/>
                    <a:pt x="1170" y="394"/>
                  </a:cubicBezTo>
                  <a:cubicBezTo>
                    <a:pt x="1097" y="394"/>
                    <a:pt x="1024" y="410"/>
                    <a:pt x="954" y="452"/>
                  </a:cubicBezTo>
                  <a:cubicBezTo>
                    <a:pt x="636" y="640"/>
                    <a:pt x="759" y="1101"/>
                    <a:pt x="670" y="1162"/>
                  </a:cubicBezTo>
                  <a:cubicBezTo>
                    <a:pt x="578" y="1220"/>
                    <a:pt x="120" y="1118"/>
                    <a:pt x="59" y="1794"/>
                  </a:cubicBezTo>
                  <a:cubicBezTo>
                    <a:pt x="1" y="2435"/>
                    <a:pt x="261" y="3453"/>
                    <a:pt x="1022" y="3671"/>
                  </a:cubicBezTo>
                  <a:cubicBezTo>
                    <a:pt x="1104" y="3691"/>
                    <a:pt x="1179" y="3732"/>
                    <a:pt x="1244" y="3791"/>
                  </a:cubicBezTo>
                  <a:cubicBezTo>
                    <a:pt x="1363" y="3900"/>
                    <a:pt x="1606" y="4070"/>
                    <a:pt x="1950" y="4070"/>
                  </a:cubicBezTo>
                  <a:cubicBezTo>
                    <a:pt x="2196" y="4070"/>
                    <a:pt x="2495" y="3983"/>
                    <a:pt x="2838" y="3726"/>
                  </a:cubicBezTo>
                  <a:cubicBezTo>
                    <a:pt x="3889" y="2930"/>
                    <a:pt x="3357" y="2340"/>
                    <a:pt x="3363" y="2265"/>
                  </a:cubicBezTo>
                  <a:cubicBezTo>
                    <a:pt x="3366" y="2186"/>
                    <a:pt x="3817" y="1913"/>
                    <a:pt x="3705" y="1528"/>
                  </a:cubicBezTo>
                  <a:cubicBezTo>
                    <a:pt x="3592" y="1142"/>
                    <a:pt x="3090" y="1179"/>
                    <a:pt x="3080" y="1098"/>
                  </a:cubicBezTo>
                  <a:cubicBezTo>
                    <a:pt x="3067" y="1016"/>
                    <a:pt x="3353" y="343"/>
                    <a:pt x="2646" y="28"/>
                  </a:cubicBezTo>
                  <a:cubicBezTo>
                    <a:pt x="2603" y="9"/>
                    <a:pt x="2559" y="0"/>
                    <a:pt x="2516" y="0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41;p14"/>
            <p:cNvSpPr/>
            <p:nvPr/>
          </p:nvSpPr>
          <p:spPr>
            <a:xfrm>
              <a:off x="6605769" y="1297941"/>
              <a:ext cx="70974" cy="172143"/>
            </a:xfrm>
            <a:custGeom>
              <a:avLst/>
              <a:gdLst/>
              <a:ahLst/>
              <a:cxnLst/>
              <a:rect l="l" t="t" r="r" b="b"/>
              <a:pathLst>
                <a:path w="1281" h="3107" extrusionOk="0">
                  <a:moveTo>
                    <a:pt x="1281" y="1"/>
                  </a:moveTo>
                  <a:lnTo>
                    <a:pt x="1281" y="1"/>
                  </a:lnTo>
                  <a:cubicBezTo>
                    <a:pt x="1154" y="250"/>
                    <a:pt x="1035" y="502"/>
                    <a:pt x="915" y="755"/>
                  </a:cubicBezTo>
                  <a:cubicBezTo>
                    <a:pt x="796" y="1011"/>
                    <a:pt x="683" y="1267"/>
                    <a:pt x="573" y="1523"/>
                  </a:cubicBezTo>
                  <a:cubicBezTo>
                    <a:pt x="465" y="1782"/>
                    <a:pt x="356" y="2041"/>
                    <a:pt x="256" y="2304"/>
                  </a:cubicBezTo>
                  <a:cubicBezTo>
                    <a:pt x="161" y="2567"/>
                    <a:pt x="52" y="2827"/>
                    <a:pt x="0" y="3106"/>
                  </a:cubicBezTo>
                  <a:cubicBezTo>
                    <a:pt x="34" y="2970"/>
                    <a:pt x="93" y="2840"/>
                    <a:pt x="147" y="2711"/>
                  </a:cubicBezTo>
                  <a:cubicBezTo>
                    <a:pt x="198" y="2585"/>
                    <a:pt x="253" y="2455"/>
                    <a:pt x="311" y="2325"/>
                  </a:cubicBezTo>
                  <a:lnTo>
                    <a:pt x="642" y="1554"/>
                  </a:lnTo>
                  <a:cubicBezTo>
                    <a:pt x="751" y="1297"/>
                    <a:pt x="860" y="1038"/>
                    <a:pt x="970" y="779"/>
                  </a:cubicBezTo>
                  <a:cubicBezTo>
                    <a:pt x="1076" y="519"/>
                    <a:pt x="1181" y="259"/>
                    <a:pt x="1281" y="1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42;p14"/>
            <p:cNvSpPr/>
            <p:nvPr/>
          </p:nvSpPr>
          <p:spPr>
            <a:xfrm>
              <a:off x="6577567" y="1396509"/>
              <a:ext cx="106544" cy="57344"/>
            </a:xfrm>
            <a:custGeom>
              <a:avLst/>
              <a:gdLst/>
              <a:ahLst/>
              <a:cxnLst/>
              <a:rect l="l" t="t" r="r" b="b"/>
              <a:pathLst>
                <a:path w="1923" h="1035" extrusionOk="0">
                  <a:moveTo>
                    <a:pt x="0" y="0"/>
                  </a:moveTo>
                  <a:cubicBezTo>
                    <a:pt x="90" y="174"/>
                    <a:pt x="185" y="344"/>
                    <a:pt x="280" y="512"/>
                  </a:cubicBezTo>
                  <a:cubicBezTo>
                    <a:pt x="376" y="683"/>
                    <a:pt x="475" y="850"/>
                    <a:pt x="578" y="1017"/>
                  </a:cubicBezTo>
                  <a:lnTo>
                    <a:pt x="588" y="1034"/>
                  </a:lnTo>
                  <a:lnTo>
                    <a:pt x="611" y="1034"/>
                  </a:lnTo>
                  <a:cubicBezTo>
                    <a:pt x="830" y="1020"/>
                    <a:pt x="1049" y="1004"/>
                    <a:pt x="1267" y="983"/>
                  </a:cubicBezTo>
                  <a:lnTo>
                    <a:pt x="1595" y="952"/>
                  </a:lnTo>
                  <a:cubicBezTo>
                    <a:pt x="1704" y="942"/>
                    <a:pt x="1813" y="928"/>
                    <a:pt x="1922" y="922"/>
                  </a:cubicBezTo>
                  <a:cubicBezTo>
                    <a:pt x="1855" y="915"/>
                    <a:pt x="1787" y="914"/>
                    <a:pt x="1720" y="914"/>
                  </a:cubicBezTo>
                  <a:cubicBezTo>
                    <a:pt x="1678" y="914"/>
                    <a:pt x="1636" y="915"/>
                    <a:pt x="1595" y="915"/>
                  </a:cubicBezTo>
                  <a:lnTo>
                    <a:pt x="1264" y="922"/>
                  </a:lnTo>
                  <a:cubicBezTo>
                    <a:pt x="1053" y="931"/>
                    <a:pt x="844" y="942"/>
                    <a:pt x="631" y="957"/>
                  </a:cubicBezTo>
                  <a:lnTo>
                    <a:pt x="631" y="957"/>
                  </a:lnTo>
                  <a:cubicBezTo>
                    <a:pt x="532" y="796"/>
                    <a:pt x="434" y="639"/>
                    <a:pt x="328" y="484"/>
                  </a:cubicBezTo>
                  <a:cubicBezTo>
                    <a:pt x="222" y="321"/>
                    <a:pt x="117" y="160"/>
                    <a:pt x="0" y="0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14"/>
            <p:cNvSpPr/>
            <p:nvPr/>
          </p:nvSpPr>
          <p:spPr>
            <a:xfrm>
              <a:off x="6614301" y="1334786"/>
              <a:ext cx="83606" cy="56070"/>
            </a:xfrm>
            <a:custGeom>
              <a:avLst/>
              <a:gdLst/>
              <a:ahLst/>
              <a:cxnLst/>
              <a:rect l="l" t="t" r="r" b="b"/>
              <a:pathLst>
                <a:path w="1509" h="1012" extrusionOk="0">
                  <a:moveTo>
                    <a:pt x="0" y="1"/>
                  </a:moveTo>
                  <a:cubicBezTo>
                    <a:pt x="54" y="168"/>
                    <a:pt x="120" y="332"/>
                    <a:pt x="181" y="492"/>
                  </a:cubicBezTo>
                  <a:cubicBezTo>
                    <a:pt x="246" y="656"/>
                    <a:pt x="314" y="817"/>
                    <a:pt x="382" y="977"/>
                  </a:cubicBezTo>
                  <a:lnTo>
                    <a:pt x="396" y="1012"/>
                  </a:lnTo>
                  <a:lnTo>
                    <a:pt x="427" y="1001"/>
                  </a:lnTo>
                  <a:cubicBezTo>
                    <a:pt x="611" y="943"/>
                    <a:pt x="791" y="882"/>
                    <a:pt x="973" y="817"/>
                  </a:cubicBezTo>
                  <a:lnTo>
                    <a:pt x="1242" y="718"/>
                  </a:lnTo>
                  <a:cubicBezTo>
                    <a:pt x="1331" y="684"/>
                    <a:pt x="1420" y="650"/>
                    <a:pt x="1508" y="609"/>
                  </a:cubicBezTo>
                  <a:lnTo>
                    <a:pt x="1508" y="609"/>
                  </a:lnTo>
                  <a:lnTo>
                    <a:pt x="1232" y="680"/>
                  </a:lnTo>
                  <a:lnTo>
                    <a:pt x="952" y="759"/>
                  </a:lnTo>
                  <a:cubicBezTo>
                    <a:pt x="782" y="810"/>
                    <a:pt x="609" y="862"/>
                    <a:pt x="436" y="915"/>
                  </a:cubicBezTo>
                  <a:lnTo>
                    <a:pt x="436" y="915"/>
                  </a:lnTo>
                  <a:cubicBezTo>
                    <a:pt x="370" y="769"/>
                    <a:pt x="305" y="619"/>
                    <a:pt x="232" y="472"/>
                  </a:cubicBezTo>
                  <a:cubicBezTo>
                    <a:pt x="161" y="311"/>
                    <a:pt x="82" y="155"/>
                    <a:pt x="0" y="1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9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4" name="Google Shape;144;p14"/>
          <p:cNvSpPr/>
          <p:nvPr/>
        </p:nvSpPr>
        <p:spPr>
          <a:xfrm flipH="1">
            <a:off x="517333" y="530200"/>
            <a:ext cx="11195600" cy="788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4" tIns="121894" rIns="121894" bIns="12189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" name="Google Shape;145;p14"/>
          <p:cNvSpPr txBox="1">
            <a:spLocks noGrp="1"/>
          </p:cNvSpPr>
          <p:nvPr>
            <p:ph type="subTitle" idx="1"/>
          </p:nvPr>
        </p:nvSpPr>
        <p:spPr>
          <a:xfrm flipH="1">
            <a:off x="1623000" y="3047400"/>
            <a:ext cx="8946000" cy="763200"/>
          </a:xfrm>
          <a:prstGeom prst="rect">
            <a:avLst/>
          </a:prstGeom>
        </p:spPr>
        <p:txBody>
          <a:bodyPr spcFirstLastPara="1" wrap="square" lIns="121894" tIns="121894" rIns="121894" bIns="121894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4"/>
          <p:cNvSpPr txBox="1">
            <a:spLocks noGrp="1"/>
          </p:cNvSpPr>
          <p:nvPr>
            <p:ph type="subTitle" idx="2"/>
          </p:nvPr>
        </p:nvSpPr>
        <p:spPr>
          <a:xfrm>
            <a:off x="1237000" y="2373384"/>
            <a:ext cx="9718000" cy="586800"/>
          </a:xfrm>
          <a:prstGeom prst="rect">
            <a:avLst/>
          </a:prstGeom>
        </p:spPr>
        <p:txBody>
          <a:bodyPr spcFirstLastPara="1" wrap="square" lIns="121894" tIns="121894" rIns="121894" bIns="121894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Font typeface="Denk One"/>
              <a:buNone/>
              <a:defRPr sz="32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 b="1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 b="1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 b="1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 b="1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 b="1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 b="1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 b="1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 b="1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147" name="Google Shape;147;p14"/>
          <p:cNvSpPr txBox="1">
            <a:spLocks noGrp="1"/>
          </p:cNvSpPr>
          <p:nvPr>
            <p:ph type="ctrTitle"/>
          </p:nvPr>
        </p:nvSpPr>
        <p:spPr>
          <a:xfrm>
            <a:off x="4469000" y="530200"/>
            <a:ext cx="6824800" cy="788000"/>
          </a:xfrm>
          <a:prstGeom prst="rect">
            <a:avLst/>
          </a:prstGeom>
        </p:spPr>
        <p:txBody>
          <a:bodyPr spcFirstLastPara="1" wrap="square" lIns="121894" tIns="121894" rIns="121894" bIns="121894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None/>
              <a:defRPr sz="3200" b="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161534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6"/>
          <p:cNvSpPr/>
          <p:nvPr/>
        </p:nvSpPr>
        <p:spPr>
          <a:xfrm>
            <a:off x="510233" y="530200"/>
            <a:ext cx="4784000" cy="57976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4" tIns="121894" rIns="121894" bIns="12189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" name="Google Shape;162;p16"/>
          <p:cNvSpPr txBox="1">
            <a:spLocks noGrp="1"/>
          </p:cNvSpPr>
          <p:nvPr>
            <p:ph type="subTitle" idx="1"/>
          </p:nvPr>
        </p:nvSpPr>
        <p:spPr>
          <a:xfrm flipH="1">
            <a:off x="1275200" y="3264933"/>
            <a:ext cx="3154800" cy="763200"/>
          </a:xfrm>
          <a:prstGeom prst="rect">
            <a:avLst/>
          </a:prstGeom>
        </p:spPr>
        <p:txBody>
          <a:bodyPr spcFirstLastPara="1" wrap="square" lIns="121894" tIns="121894" rIns="121894" bIns="121894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6"/>
          <p:cNvSpPr txBox="1">
            <a:spLocks noGrp="1"/>
          </p:cNvSpPr>
          <p:nvPr>
            <p:ph type="ctrTitle"/>
          </p:nvPr>
        </p:nvSpPr>
        <p:spPr>
          <a:xfrm>
            <a:off x="1275200" y="2489333"/>
            <a:ext cx="3254000" cy="788000"/>
          </a:xfrm>
          <a:prstGeom prst="rect">
            <a:avLst/>
          </a:prstGeom>
        </p:spPr>
        <p:txBody>
          <a:bodyPr spcFirstLastPara="1" wrap="square" lIns="121894" tIns="121894" rIns="121894" bIns="121894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None/>
              <a:defRPr sz="3200" b="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63692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+ DESIGN 6">
  <p:cSld name="TITLE + TEXT + DESIGN 6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7"/>
          <p:cNvSpPr/>
          <p:nvPr/>
        </p:nvSpPr>
        <p:spPr>
          <a:xfrm>
            <a:off x="526400" y="530200"/>
            <a:ext cx="11139200" cy="57976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4" tIns="121894" rIns="121894" bIns="121894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" name="Google Shape;166;p17"/>
          <p:cNvSpPr txBox="1">
            <a:spLocks noGrp="1"/>
          </p:cNvSpPr>
          <p:nvPr>
            <p:ph type="subTitle" idx="1"/>
          </p:nvPr>
        </p:nvSpPr>
        <p:spPr>
          <a:xfrm flipH="1">
            <a:off x="1275067" y="2028100"/>
            <a:ext cx="7322400" cy="763200"/>
          </a:xfrm>
          <a:prstGeom prst="rect">
            <a:avLst/>
          </a:prstGeom>
        </p:spPr>
        <p:txBody>
          <a:bodyPr spcFirstLastPara="1" wrap="square" lIns="121894" tIns="121894" rIns="121894" bIns="121894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17"/>
          <p:cNvSpPr txBox="1">
            <a:spLocks noGrp="1"/>
          </p:cNvSpPr>
          <p:nvPr>
            <p:ph type="ctrTitle"/>
          </p:nvPr>
        </p:nvSpPr>
        <p:spPr>
          <a:xfrm>
            <a:off x="1275067" y="1240100"/>
            <a:ext cx="3254000" cy="788000"/>
          </a:xfrm>
          <a:prstGeom prst="rect">
            <a:avLst/>
          </a:prstGeom>
        </p:spPr>
        <p:txBody>
          <a:bodyPr spcFirstLastPara="1" wrap="square" lIns="121894" tIns="121894" rIns="121894" bIns="121894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None/>
              <a:defRPr sz="3200" b="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58213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9E8EFC9-7F79-4E52-AA9D-6F4A443977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476DD79-DC8F-4B52-9823-63625B18CF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9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E036A7E-1EEC-4568-AA61-425B78089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121914" tIns="60957" rIns="121914" bIns="60957"/>
          <a:lstStyle/>
          <a:p>
            <a:pPr>
              <a:buClr>
                <a:srgbClr val="000000"/>
              </a:buClr>
              <a:buFont typeface="Arial"/>
              <a:buNone/>
            </a:pPr>
            <a:fld id="{892D2E96-67F5-4E75-BEB1-6FC2EBABD3FC}" type="datetimeFigureOut">
              <a:rPr lang="en-US" sz="1900" kern="0" smtClean="0">
                <a:solidFill>
                  <a:srgbClr val="000000"/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11/16/2022</a:t>
            </a:fld>
            <a:endParaRPr lang="en-US"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EBA91DA-61E1-4338-8972-99ADAF385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121914" tIns="60957" rIns="121914" bIns="60957"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8B1028C-CF79-401C-BF3D-5DC7BB620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121914" tIns="60957" rIns="121914" bIns="60957"/>
          <a:lstStyle/>
          <a:p>
            <a:pPr>
              <a:buClr>
                <a:srgbClr val="000000"/>
              </a:buClr>
              <a:buFont typeface="Arial"/>
              <a:buNone/>
            </a:pPr>
            <a:fld id="{1784357D-A998-41C0-BBC3-42085D9F339E}" type="slidenum">
              <a:rPr lang="en-US" sz="1900" kern="0" smtClean="0">
                <a:solidFill>
                  <a:srgbClr val="000000"/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9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4220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E03433-9CCF-C346-91D1-24CF29A29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81829BB-606D-D948-A4C4-74F2D54177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185633-AF56-9341-8629-4EF175D63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6ECEA-BC29-2145-A632-E1DECDFAA711}" type="datetimeFigureOut">
              <a:rPr lang="vi-VN" smtClean="0"/>
              <a:t>16/11/2022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1F4E4C3-7539-3B49-86DA-A9232EE56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CFE76B1-923C-0544-B430-91F302CE8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3D5FB-0913-5D45-80B4-6F397498D83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810609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SLIDE">
  <p:cSld name="OPENING SLIDE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510233" y="530200"/>
            <a:ext cx="1543600" cy="49044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844168" y="2094867"/>
            <a:ext cx="6606800" cy="23764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5500"/>
              <a:buNone/>
              <a:defRPr sz="730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33" y="5897867"/>
            <a:ext cx="12192000" cy="956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844163" y="4332705"/>
            <a:ext cx="5802800" cy="9560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arlow Semi Condensed"/>
              <a:buNone/>
              <a:defRPr sz="1900"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00">
                <a:solidFill>
                  <a:srgbClr val="F4783C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00">
                <a:solidFill>
                  <a:srgbClr val="F4783C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00">
                <a:solidFill>
                  <a:srgbClr val="F4783C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00">
                <a:solidFill>
                  <a:srgbClr val="F4783C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00">
                <a:solidFill>
                  <a:srgbClr val="F4783C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00">
                <a:solidFill>
                  <a:srgbClr val="F4783C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00">
                <a:solidFill>
                  <a:srgbClr val="F4783C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00">
                <a:solidFill>
                  <a:srgbClr val="F4783C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164181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6275600" y="530200"/>
            <a:ext cx="5916400" cy="49044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" name="Google Shape;15;p3"/>
          <p:cNvSpPr/>
          <p:nvPr/>
        </p:nvSpPr>
        <p:spPr>
          <a:xfrm>
            <a:off x="510233" y="530200"/>
            <a:ext cx="1543600" cy="49044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" name="Google Shape;16;p3"/>
          <p:cNvSpPr/>
          <p:nvPr/>
        </p:nvSpPr>
        <p:spPr>
          <a:xfrm>
            <a:off x="133" y="5902000"/>
            <a:ext cx="12192000" cy="956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7747733" y="847733"/>
            <a:ext cx="3935200" cy="7704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7747733" y="1375333"/>
            <a:ext cx="4900400" cy="413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2" hasCustomPrompt="1"/>
          </p:nvPr>
        </p:nvSpPr>
        <p:spPr>
          <a:xfrm>
            <a:off x="5485647" y="850681"/>
            <a:ext cx="2338400" cy="770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None/>
              <a:defRPr sz="4800" b="0">
                <a:solidFill>
                  <a:srgbClr val="FF7C3E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20" name="Google Shape;20;p3"/>
          <p:cNvSpPr txBox="1">
            <a:spLocks noGrp="1"/>
          </p:cNvSpPr>
          <p:nvPr>
            <p:ph type="ctrTitle" idx="3"/>
          </p:nvPr>
        </p:nvSpPr>
        <p:spPr>
          <a:xfrm>
            <a:off x="709967" y="2351600"/>
            <a:ext cx="4587600" cy="12616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None/>
              <a:defRPr sz="480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2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2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2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2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2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2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2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800"/>
              <a:buNone/>
              <a:defRPr sz="2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ldNum" idx="12"/>
          </p:nvPr>
        </p:nvSpPr>
        <p:spPr>
          <a:xfrm>
            <a:off x="11409045" y="4182276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pPr defTabSz="914400"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 kern="0" smtClean="0"/>
              <a:pPr defTabSz="914400"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s" kern="0"/>
          </a:p>
        </p:txBody>
      </p:sp>
      <p:sp>
        <p:nvSpPr>
          <p:cNvPr id="22" name="Google Shape;22;p3"/>
          <p:cNvSpPr txBox="1">
            <a:spLocks noGrp="1"/>
          </p:cNvSpPr>
          <p:nvPr>
            <p:ph type="ctrTitle" idx="4"/>
          </p:nvPr>
        </p:nvSpPr>
        <p:spPr>
          <a:xfrm>
            <a:off x="7747733" y="1676500"/>
            <a:ext cx="3935200" cy="7704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5"/>
          </p:nvPr>
        </p:nvSpPr>
        <p:spPr>
          <a:xfrm>
            <a:off x="7747733" y="2204100"/>
            <a:ext cx="4900400" cy="413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title" idx="6" hasCustomPrompt="1"/>
          </p:nvPr>
        </p:nvSpPr>
        <p:spPr>
          <a:xfrm>
            <a:off x="5485647" y="1679448"/>
            <a:ext cx="2338400" cy="770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None/>
              <a:defRPr sz="4800" b="0">
                <a:solidFill>
                  <a:srgbClr val="FF7C3E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25" name="Google Shape;25;p3"/>
          <p:cNvSpPr txBox="1">
            <a:spLocks noGrp="1"/>
          </p:cNvSpPr>
          <p:nvPr>
            <p:ph type="ctrTitle" idx="7"/>
          </p:nvPr>
        </p:nvSpPr>
        <p:spPr>
          <a:xfrm>
            <a:off x="7747733" y="2510333"/>
            <a:ext cx="3935200" cy="7704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ubTitle" idx="8"/>
          </p:nvPr>
        </p:nvSpPr>
        <p:spPr>
          <a:xfrm>
            <a:off x="7747733" y="3037933"/>
            <a:ext cx="4900400" cy="413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title" idx="9" hasCustomPrompt="1"/>
          </p:nvPr>
        </p:nvSpPr>
        <p:spPr>
          <a:xfrm>
            <a:off x="5485647" y="2513281"/>
            <a:ext cx="2338400" cy="770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None/>
              <a:defRPr sz="4800" b="0">
                <a:solidFill>
                  <a:srgbClr val="FF7C3E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28" name="Google Shape;28;p3"/>
          <p:cNvSpPr txBox="1">
            <a:spLocks noGrp="1"/>
          </p:cNvSpPr>
          <p:nvPr>
            <p:ph type="ctrTitle" idx="13"/>
          </p:nvPr>
        </p:nvSpPr>
        <p:spPr>
          <a:xfrm>
            <a:off x="7747733" y="3344167"/>
            <a:ext cx="3935200" cy="7704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4"/>
          </p:nvPr>
        </p:nvSpPr>
        <p:spPr>
          <a:xfrm>
            <a:off x="7747733" y="3871767"/>
            <a:ext cx="4900400" cy="413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title" idx="15" hasCustomPrompt="1"/>
          </p:nvPr>
        </p:nvSpPr>
        <p:spPr>
          <a:xfrm>
            <a:off x="5485647" y="3347115"/>
            <a:ext cx="2338400" cy="770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None/>
              <a:defRPr sz="4800" b="0">
                <a:solidFill>
                  <a:srgbClr val="FF7C3E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  <p:sp>
        <p:nvSpPr>
          <p:cNvPr id="31" name="Google Shape;31;p3"/>
          <p:cNvSpPr txBox="1">
            <a:spLocks noGrp="1"/>
          </p:cNvSpPr>
          <p:nvPr>
            <p:ph type="ctrTitle" idx="16"/>
          </p:nvPr>
        </p:nvSpPr>
        <p:spPr>
          <a:xfrm>
            <a:off x="7747733" y="4175867"/>
            <a:ext cx="3935200" cy="7704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None/>
              <a:defRPr sz="19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subTitle" idx="17"/>
          </p:nvPr>
        </p:nvSpPr>
        <p:spPr>
          <a:xfrm>
            <a:off x="7747733" y="4703467"/>
            <a:ext cx="4900400" cy="413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None/>
              <a:defRPr sz="15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3"/>
          <p:cNvSpPr txBox="1">
            <a:spLocks noGrp="1"/>
          </p:cNvSpPr>
          <p:nvPr>
            <p:ph type="title" idx="18" hasCustomPrompt="1"/>
          </p:nvPr>
        </p:nvSpPr>
        <p:spPr>
          <a:xfrm>
            <a:off x="5485647" y="4178815"/>
            <a:ext cx="2338400" cy="770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None/>
              <a:defRPr sz="4800" b="0">
                <a:solidFill>
                  <a:srgbClr val="FF7C3E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5661541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">
  <p:cSld name="SECTION 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"/>
          <p:cNvSpPr/>
          <p:nvPr/>
        </p:nvSpPr>
        <p:spPr>
          <a:xfrm>
            <a:off x="510233" y="530200"/>
            <a:ext cx="1543600" cy="49044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" name="Google Shape;36;p4"/>
          <p:cNvSpPr/>
          <p:nvPr/>
        </p:nvSpPr>
        <p:spPr>
          <a:xfrm>
            <a:off x="133" y="5903423"/>
            <a:ext cx="12192000" cy="956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" name="Google Shape;37;p4"/>
          <p:cNvSpPr txBox="1">
            <a:spLocks noGrp="1"/>
          </p:cNvSpPr>
          <p:nvPr>
            <p:ph type="ctrTitle"/>
          </p:nvPr>
        </p:nvSpPr>
        <p:spPr>
          <a:xfrm>
            <a:off x="709967" y="3044233"/>
            <a:ext cx="6824800" cy="1261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5000"/>
              <a:buNone/>
              <a:defRPr sz="6700" b="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title" idx="2" hasCustomPrompt="1"/>
          </p:nvPr>
        </p:nvSpPr>
        <p:spPr>
          <a:xfrm>
            <a:off x="709960" y="2037767"/>
            <a:ext cx="3556000" cy="770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7200"/>
              <a:buNone/>
              <a:defRPr sz="9600" b="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3600"/>
              <a:buFont typeface="Fira Sans Extra Condensed"/>
              <a:buNone/>
              <a:defRPr sz="4800" b="0">
                <a:solidFill>
                  <a:srgbClr val="FF7C3E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5775341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TITLE + TEXT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11409045" y="4182276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lvl="2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lvl="3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lvl="4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lvl="5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lvl="6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lvl="7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lvl="8" algn="ctr" rtl="0">
              <a:buNone/>
              <a:defRPr>
                <a:solidFill>
                  <a:srgbClr val="F4F2F2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pPr defTabSz="914400"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s" kern="0" smtClean="0"/>
              <a:pPr defTabSz="914400"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s" kern="0"/>
          </a:p>
        </p:txBody>
      </p:sp>
      <p:sp>
        <p:nvSpPr>
          <p:cNvPr id="41" name="Google Shape;41;p5"/>
          <p:cNvSpPr/>
          <p:nvPr/>
        </p:nvSpPr>
        <p:spPr>
          <a:xfrm>
            <a:off x="510233" y="530200"/>
            <a:ext cx="11171600" cy="57976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cxnSp>
        <p:nvCxnSpPr>
          <p:cNvPr id="42" name="Google Shape;42;p5"/>
          <p:cNvCxnSpPr/>
          <p:nvPr/>
        </p:nvCxnSpPr>
        <p:spPr>
          <a:xfrm>
            <a:off x="5112200" y="3537767"/>
            <a:ext cx="1967600" cy="0"/>
          </a:xfrm>
          <a:prstGeom prst="straightConnector1">
            <a:avLst/>
          </a:prstGeom>
          <a:noFill/>
          <a:ln w="28575" cap="flat" cmpd="sng">
            <a:solidFill>
              <a:srgbClr val="FF7C3E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3" name="Google Shape;43;p5"/>
          <p:cNvSpPr txBox="1">
            <a:spLocks noGrp="1"/>
          </p:cNvSpPr>
          <p:nvPr>
            <p:ph type="ctrTitle"/>
          </p:nvPr>
        </p:nvSpPr>
        <p:spPr>
          <a:xfrm>
            <a:off x="510200" y="1034667"/>
            <a:ext cx="11171600" cy="23764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500"/>
              <a:buNone/>
              <a:defRPr sz="73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5200"/>
              <a:buFont typeface="Barlow"/>
              <a:buNone/>
              <a:defRPr sz="6900" b="1">
                <a:solidFill>
                  <a:srgbClr val="F4783C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ubTitle" idx="1"/>
          </p:nvPr>
        </p:nvSpPr>
        <p:spPr>
          <a:xfrm>
            <a:off x="3194596" y="3751072"/>
            <a:ext cx="5802800" cy="9560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arlow Semi Condensed"/>
              <a:buNone/>
              <a:defRPr sz="1900"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00">
                <a:solidFill>
                  <a:srgbClr val="F4783C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00">
                <a:solidFill>
                  <a:srgbClr val="F4783C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00">
                <a:solidFill>
                  <a:srgbClr val="F4783C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00">
                <a:solidFill>
                  <a:srgbClr val="F4783C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00">
                <a:solidFill>
                  <a:srgbClr val="F4783C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00">
                <a:solidFill>
                  <a:srgbClr val="F4783C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00">
                <a:solidFill>
                  <a:srgbClr val="F4783C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783C"/>
              </a:buClr>
              <a:buSzPts val="2800"/>
              <a:buNone/>
              <a:defRPr sz="3700">
                <a:solidFill>
                  <a:srgbClr val="F4783C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73450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HREE COLUMNS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"/>
          <p:cNvSpPr/>
          <p:nvPr/>
        </p:nvSpPr>
        <p:spPr>
          <a:xfrm>
            <a:off x="510233" y="530200"/>
            <a:ext cx="11195600" cy="788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47;p6"/>
          <p:cNvSpPr txBox="1">
            <a:spLocks noGrp="1"/>
          </p:cNvSpPr>
          <p:nvPr>
            <p:ph type="ctrTitle"/>
          </p:nvPr>
        </p:nvSpPr>
        <p:spPr>
          <a:xfrm>
            <a:off x="4989367" y="530200"/>
            <a:ext cx="6304400" cy="7880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None/>
              <a:defRPr sz="3200" b="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6"/>
          <p:cNvSpPr/>
          <p:nvPr/>
        </p:nvSpPr>
        <p:spPr>
          <a:xfrm>
            <a:off x="8310965" y="1745333"/>
            <a:ext cx="3370800" cy="45824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9" name="Google Shape;49;p6"/>
          <p:cNvSpPr/>
          <p:nvPr/>
        </p:nvSpPr>
        <p:spPr>
          <a:xfrm>
            <a:off x="510233" y="1745333"/>
            <a:ext cx="3370800" cy="45824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" name="Google Shape;50;p6"/>
          <p:cNvSpPr/>
          <p:nvPr/>
        </p:nvSpPr>
        <p:spPr>
          <a:xfrm>
            <a:off x="4410596" y="1745333"/>
            <a:ext cx="3370800" cy="45824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" name="Google Shape;51;p6"/>
          <p:cNvSpPr txBox="1">
            <a:spLocks noGrp="1"/>
          </p:cNvSpPr>
          <p:nvPr>
            <p:ph type="subTitle" idx="1"/>
          </p:nvPr>
        </p:nvSpPr>
        <p:spPr>
          <a:xfrm flipH="1">
            <a:off x="1033967" y="3739917"/>
            <a:ext cx="2323200" cy="763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6"/>
          <p:cNvSpPr txBox="1">
            <a:spLocks noGrp="1"/>
          </p:cNvSpPr>
          <p:nvPr>
            <p:ph type="subTitle" idx="2"/>
          </p:nvPr>
        </p:nvSpPr>
        <p:spPr>
          <a:xfrm flipH="1">
            <a:off x="568632" y="2976749"/>
            <a:ext cx="3254000" cy="7632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53" name="Google Shape;53;p6"/>
          <p:cNvSpPr txBox="1">
            <a:spLocks noGrp="1"/>
          </p:cNvSpPr>
          <p:nvPr>
            <p:ph type="subTitle" idx="3"/>
          </p:nvPr>
        </p:nvSpPr>
        <p:spPr>
          <a:xfrm flipH="1">
            <a:off x="4934333" y="3739917"/>
            <a:ext cx="2323200" cy="763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"/>
          <p:cNvSpPr txBox="1">
            <a:spLocks noGrp="1"/>
          </p:cNvSpPr>
          <p:nvPr>
            <p:ph type="subTitle" idx="4"/>
          </p:nvPr>
        </p:nvSpPr>
        <p:spPr>
          <a:xfrm flipH="1">
            <a:off x="4468999" y="2976749"/>
            <a:ext cx="3254000" cy="7632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55" name="Google Shape;55;p6"/>
          <p:cNvSpPr txBox="1">
            <a:spLocks noGrp="1"/>
          </p:cNvSpPr>
          <p:nvPr>
            <p:ph type="subTitle" idx="5"/>
          </p:nvPr>
        </p:nvSpPr>
        <p:spPr>
          <a:xfrm flipH="1">
            <a:off x="8834700" y="3739917"/>
            <a:ext cx="2323200" cy="763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6"/>
          <p:cNvSpPr txBox="1">
            <a:spLocks noGrp="1"/>
          </p:cNvSpPr>
          <p:nvPr>
            <p:ph type="subTitle" idx="6"/>
          </p:nvPr>
        </p:nvSpPr>
        <p:spPr>
          <a:xfrm flipH="1">
            <a:off x="8369365" y="2976749"/>
            <a:ext cx="3254000" cy="7632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94532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+ DESIGN 1">
  <p:cSld name="TITLE + TEXT + DESIGN 1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7"/>
          <p:cNvSpPr/>
          <p:nvPr/>
        </p:nvSpPr>
        <p:spPr>
          <a:xfrm flipH="1">
            <a:off x="510233" y="1676821"/>
            <a:ext cx="6032000" cy="46372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" name="Google Shape;59;p7"/>
          <p:cNvSpPr/>
          <p:nvPr/>
        </p:nvSpPr>
        <p:spPr>
          <a:xfrm>
            <a:off x="510233" y="530200"/>
            <a:ext cx="11195600" cy="788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" name="Google Shape;60;p7"/>
          <p:cNvSpPr/>
          <p:nvPr/>
        </p:nvSpPr>
        <p:spPr>
          <a:xfrm flipH="1">
            <a:off x="6921667" y="1690600"/>
            <a:ext cx="4784000" cy="46372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" name="Google Shape;61;p7"/>
          <p:cNvSpPr txBox="1">
            <a:spLocks noGrp="1"/>
          </p:cNvSpPr>
          <p:nvPr>
            <p:ph type="subTitle" idx="1"/>
          </p:nvPr>
        </p:nvSpPr>
        <p:spPr>
          <a:xfrm>
            <a:off x="8139000" y="3264933"/>
            <a:ext cx="3154800" cy="763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7"/>
          <p:cNvSpPr txBox="1">
            <a:spLocks noGrp="1"/>
          </p:cNvSpPr>
          <p:nvPr>
            <p:ph type="subTitle" idx="2"/>
          </p:nvPr>
        </p:nvSpPr>
        <p:spPr>
          <a:xfrm>
            <a:off x="6895400" y="2501733"/>
            <a:ext cx="4398400" cy="7632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Font typeface="Denk One"/>
              <a:buNone/>
              <a:defRPr sz="32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ctrTitle"/>
          </p:nvPr>
        </p:nvSpPr>
        <p:spPr>
          <a:xfrm>
            <a:off x="4469000" y="530200"/>
            <a:ext cx="6824800" cy="7880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None/>
              <a:defRPr sz="3200" b="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27628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+ DESIGN 2">
  <p:cSld name="TITLE + TEXT + DESIGN 2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8"/>
          <p:cNvSpPr/>
          <p:nvPr/>
        </p:nvSpPr>
        <p:spPr>
          <a:xfrm>
            <a:off x="510233" y="530200"/>
            <a:ext cx="11195600" cy="788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6" name="Google Shape;66;p8"/>
          <p:cNvSpPr/>
          <p:nvPr/>
        </p:nvSpPr>
        <p:spPr>
          <a:xfrm>
            <a:off x="510064" y="1676833"/>
            <a:ext cx="11195600" cy="46372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7" name="Google Shape;67;p8"/>
          <p:cNvSpPr txBox="1">
            <a:spLocks noGrp="1"/>
          </p:cNvSpPr>
          <p:nvPr>
            <p:ph type="ctrTitle"/>
          </p:nvPr>
        </p:nvSpPr>
        <p:spPr>
          <a:xfrm>
            <a:off x="4469000" y="530200"/>
            <a:ext cx="6824800" cy="7880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None/>
              <a:defRPr sz="3200" b="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57010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+ DESIGN 3">
  <p:cSld name="TITLE + TEXT + DESIGN 3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2"/>
          <p:cNvSpPr/>
          <p:nvPr/>
        </p:nvSpPr>
        <p:spPr>
          <a:xfrm flipH="1">
            <a:off x="517331" y="530200"/>
            <a:ext cx="11195600" cy="788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0" name="Google Shape;110;p12"/>
          <p:cNvSpPr/>
          <p:nvPr/>
        </p:nvSpPr>
        <p:spPr>
          <a:xfrm flipH="1">
            <a:off x="517331" y="530200"/>
            <a:ext cx="11195600" cy="788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11" name="Google Shape;111;p12"/>
          <p:cNvGrpSpPr/>
          <p:nvPr/>
        </p:nvGrpSpPr>
        <p:grpSpPr>
          <a:xfrm>
            <a:off x="11254921" y="5055699"/>
            <a:ext cx="262768" cy="288180"/>
            <a:chOff x="7799791" y="3438161"/>
            <a:chExt cx="197076" cy="216135"/>
          </a:xfrm>
        </p:grpSpPr>
        <p:sp>
          <p:nvSpPr>
            <p:cNvPr id="112" name="Google Shape;112;p12"/>
            <p:cNvSpPr/>
            <p:nvPr/>
          </p:nvSpPr>
          <p:spPr>
            <a:xfrm>
              <a:off x="7799791" y="3455891"/>
              <a:ext cx="189541" cy="198405"/>
            </a:xfrm>
            <a:custGeom>
              <a:avLst/>
              <a:gdLst/>
              <a:ahLst/>
              <a:cxnLst/>
              <a:rect l="l" t="t" r="r" b="b"/>
              <a:pathLst>
                <a:path w="3421" h="3581" extrusionOk="0">
                  <a:moveTo>
                    <a:pt x="1209" y="0"/>
                  </a:moveTo>
                  <a:cubicBezTo>
                    <a:pt x="1170" y="0"/>
                    <a:pt x="1131" y="8"/>
                    <a:pt x="1092" y="26"/>
                  </a:cubicBezTo>
                  <a:cubicBezTo>
                    <a:pt x="475" y="303"/>
                    <a:pt x="724" y="893"/>
                    <a:pt x="713" y="965"/>
                  </a:cubicBezTo>
                  <a:cubicBezTo>
                    <a:pt x="703" y="1036"/>
                    <a:pt x="262" y="1002"/>
                    <a:pt x="164" y="1343"/>
                  </a:cubicBezTo>
                  <a:cubicBezTo>
                    <a:pt x="65" y="1682"/>
                    <a:pt x="461" y="1924"/>
                    <a:pt x="464" y="1989"/>
                  </a:cubicBezTo>
                  <a:cubicBezTo>
                    <a:pt x="471" y="2057"/>
                    <a:pt x="0" y="2580"/>
                    <a:pt x="928" y="3276"/>
                  </a:cubicBezTo>
                  <a:cubicBezTo>
                    <a:pt x="1231" y="3504"/>
                    <a:pt x="1493" y="3581"/>
                    <a:pt x="1709" y="3581"/>
                  </a:cubicBezTo>
                  <a:cubicBezTo>
                    <a:pt x="2011" y="3581"/>
                    <a:pt x="2224" y="3431"/>
                    <a:pt x="2331" y="3334"/>
                  </a:cubicBezTo>
                  <a:cubicBezTo>
                    <a:pt x="2386" y="3282"/>
                    <a:pt x="2451" y="3248"/>
                    <a:pt x="2523" y="3228"/>
                  </a:cubicBezTo>
                  <a:cubicBezTo>
                    <a:pt x="3191" y="3037"/>
                    <a:pt x="3421" y="2142"/>
                    <a:pt x="3369" y="1579"/>
                  </a:cubicBezTo>
                  <a:cubicBezTo>
                    <a:pt x="3314" y="982"/>
                    <a:pt x="2912" y="1074"/>
                    <a:pt x="2833" y="1020"/>
                  </a:cubicBezTo>
                  <a:cubicBezTo>
                    <a:pt x="2755" y="968"/>
                    <a:pt x="2864" y="562"/>
                    <a:pt x="2584" y="395"/>
                  </a:cubicBezTo>
                  <a:cubicBezTo>
                    <a:pt x="2523" y="359"/>
                    <a:pt x="2460" y="345"/>
                    <a:pt x="2397" y="345"/>
                  </a:cubicBezTo>
                  <a:cubicBezTo>
                    <a:pt x="2206" y="345"/>
                    <a:pt x="2018" y="472"/>
                    <a:pt x="1905" y="472"/>
                  </a:cubicBezTo>
                  <a:cubicBezTo>
                    <a:pt x="1885" y="472"/>
                    <a:pt x="1868" y="468"/>
                    <a:pt x="1853" y="459"/>
                  </a:cubicBezTo>
                  <a:cubicBezTo>
                    <a:pt x="1737" y="397"/>
                    <a:pt x="1483" y="0"/>
                    <a:pt x="1209" y="0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12"/>
            <p:cNvSpPr/>
            <p:nvPr/>
          </p:nvSpPr>
          <p:spPr>
            <a:xfrm>
              <a:off x="7866888" y="3469410"/>
              <a:ext cx="62497" cy="151533"/>
            </a:xfrm>
            <a:custGeom>
              <a:avLst/>
              <a:gdLst/>
              <a:ahLst/>
              <a:cxnLst/>
              <a:rect l="l" t="t" r="r" b="b"/>
              <a:pathLst>
                <a:path w="1128" h="2735" extrusionOk="0">
                  <a:moveTo>
                    <a:pt x="1" y="1"/>
                  </a:moveTo>
                  <a:cubicBezTo>
                    <a:pt x="86" y="233"/>
                    <a:pt x="182" y="461"/>
                    <a:pt x="274" y="690"/>
                  </a:cubicBezTo>
                  <a:cubicBezTo>
                    <a:pt x="370" y="915"/>
                    <a:pt x="465" y="1144"/>
                    <a:pt x="560" y="1370"/>
                  </a:cubicBezTo>
                  <a:lnTo>
                    <a:pt x="854" y="2049"/>
                  </a:lnTo>
                  <a:cubicBezTo>
                    <a:pt x="902" y="2161"/>
                    <a:pt x="950" y="2274"/>
                    <a:pt x="997" y="2390"/>
                  </a:cubicBezTo>
                  <a:cubicBezTo>
                    <a:pt x="1045" y="2503"/>
                    <a:pt x="1096" y="2615"/>
                    <a:pt x="1127" y="2735"/>
                  </a:cubicBezTo>
                  <a:cubicBezTo>
                    <a:pt x="1083" y="2489"/>
                    <a:pt x="987" y="2260"/>
                    <a:pt x="902" y="2028"/>
                  </a:cubicBezTo>
                  <a:cubicBezTo>
                    <a:pt x="813" y="1800"/>
                    <a:pt x="718" y="1570"/>
                    <a:pt x="622" y="1345"/>
                  </a:cubicBezTo>
                  <a:cubicBezTo>
                    <a:pt x="526" y="1116"/>
                    <a:pt x="428" y="891"/>
                    <a:pt x="321" y="669"/>
                  </a:cubicBezTo>
                  <a:cubicBezTo>
                    <a:pt x="219" y="444"/>
                    <a:pt x="113" y="223"/>
                    <a:pt x="1" y="1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114;p12"/>
            <p:cNvSpPr/>
            <p:nvPr/>
          </p:nvSpPr>
          <p:spPr>
            <a:xfrm>
              <a:off x="7860461" y="3556232"/>
              <a:ext cx="93690" cy="50529"/>
            </a:xfrm>
            <a:custGeom>
              <a:avLst/>
              <a:gdLst/>
              <a:ahLst/>
              <a:cxnLst/>
              <a:rect l="l" t="t" r="r" b="b"/>
              <a:pathLst>
                <a:path w="1691" h="912" extrusionOk="0">
                  <a:moveTo>
                    <a:pt x="1691" y="0"/>
                  </a:moveTo>
                  <a:cubicBezTo>
                    <a:pt x="1588" y="140"/>
                    <a:pt x="1496" y="284"/>
                    <a:pt x="1400" y="427"/>
                  </a:cubicBezTo>
                  <a:cubicBezTo>
                    <a:pt x="1312" y="561"/>
                    <a:pt x="1223" y="701"/>
                    <a:pt x="1138" y="842"/>
                  </a:cubicBezTo>
                  <a:lnTo>
                    <a:pt x="1138" y="842"/>
                  </a:lnTo>
                  <a:cubicBezTo>
                    <a:pt x="950" y="829"/>
                    <a:pt x="766" y="819"/>
                    <a:pt x="577" y="813"/>
                  </a:cubicBezTo>
                  <a:lnTo>
                    <a:pt x="287" y="806"/>
                  </a:lnTo>
                  <a:cubicBezTo>
                    <a:pt x="246" y="806"/>
                    <a:pt x="204" y="805"/>
                    <a:pt x="163" y="805"/>
                  </a:cubicBezTo>
                  <a:cubicBezTo>
                    <a:pt x="109" y="805"/>
                    <a:pt x="55" y="807"/>
                    <a:pt x="1" y="813"/>
                  </a:cubicBezTo>
                  <a:cubicBezTo>
                    <a:pt x="96" y="816"/>
                    <a:pt x="191" y="830"/>
                    <a:pt x="287" y="840"/>
                  </a:cubicBezTo>
                  <a:lnTo>
                    <a:pt x="574" y="868"/>
                  </a:lnTo>
                  <a:cubicBezTo>
                    <a:pt x="769" y="884"/>
                    <a:pt x="960" y="898"/>
                    <a:pt x="1154" y="909"/>
                  </a:cubicBezTo>
                  <a:lnTo>
                    <a:pt x="1171" y="912"/>
                  </a:lnTo>
                  <a:lnTo>
                    <a:pt x="1182" y="895"/>
                  </a:lnTo>
                  <a:cubicBezTo>
                    <a:pt x="1270" y="748"/>
                    <a:pt x="1359" y="601"/>
                    <a:pt x="1441" y="451"/>
                  </a:cubicBezTo>
                  <a:cubicBezTo>
                    <a:pt x="1527" y="304"/>
                    <a:pt x="1612" y="154"/>
                    <a:pt x="1691" y="0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12"/>
            <p:cNvSpPr/>
            <p:nvPr/>
          </p:nvSpPr>
          <p:spPr>
            <a:xfrm>
              <a:off x="7848160" y="3502155"/>
              <a:ext cx="73633" cy="49033"/>
            </a:xfrm>
            <a:custGeom>
              <a:avLst/>
              <a:gdLst/>
              <a:ahLst/>
              <a:cxnLst/>
              <a:rect l="l" t="t" r="r" b="b"/>
              <a:pathLst>
                <a:path w="1329" h="885" extrusionOk="0">
                  <a:moveTo>
                    <a:pt x="1329" y="0"/>
                  </a:moveTo>
                  <a:lnTo>
                    <a:pt x="1329" y="0"/>
                  </a:lnTo>
                  <a:cubicBezTo>
                    <a:pt x="1257" y="133"/>
                    <a:pt x="1188" y="273"/>
                    <a:pt x="1124" y="410"/>
                  </a:cubicBezTo>
                  <a:cubicBezTo>
                    <a:pt x="1060" y="540"/>
                    <a:pt x="1002" y="672"/>
                    <a:pt x="944" y="803"/>
                  </a:cubicBezTo>
                  <a:lnTo>
                    <a:pt x="944" y="803"/>
                  </a:lnTo>
                  <a:cubicBezTo>
                    <a:pt x="794" y="755"/>
                    <a:pt x="643" y="707"/>
                    <a:pt x="489" y="666"/>
                  </a:cubicBezTo>
                  <a:lnTo>
                    <a:pt x="246" y="598"/>
                  </a:lnTo>
                  <a:lnTo>
                    <a:pt x="1" y="533"/>
                  </a:lnTo>
                  <a:lnTo>
                    <a:pt x="1" y="533"/>
                  </a:lnTo>
                  <a:cubicBezTo>
                    <a:pt x="79" y="570"/>
                    <a:pt x="158" y="598"/>
                    <a:pt x="236" y="628"/>
                  </a:cubicBezTo>
                  <a:lnTo>
                    <a:pt x="475" y="717"/>
                  </a:lnTo>
                  <a:cubicBezTo>
                    <a:pt x="632" y="771"/>
                    <a:pt x="793" y="826"/>
                    <a:pt x="953" y="877"/>
                  </a:cubicBezTo>
                  <a:lnTo>
                    <a:pt x="984" y="884"/>
                  </a:lnTo>
                  <a:lnTo>
                    <a:pt x="994" y="856"/>
                  </a:lnTo>
                  <a:cubicBezTo>
                    <a:pt x="1056" y="717"/>
                    <a:pt x="1114" y="574"/>
                    <a:pt x="1168" y="430"/>
                  </a:cubicBezTo>
                  <a:cubicBezTo>
                    <a:pt x="1226" y="287"/>
                    <a:pt x="1281" y="144"/>
                    <a:pt x="1329" y="0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12"/>
            <p:cNvSpPr/>
            <p:nvPr/>
          </p:nvSpPr>
          <p:spPr>
            <a:xfrm>
              <a:off x="7807492" y="3438161"/>
              <a:ext cx="189374" cy="198350"/>
            </a:xfrm>
            <a:custGeom>
              <a:avLst/>
              <a:gdLst/>
              <a:ahLst/>
              <a:cxnLst/>
              <a:rect l="l" t="t" r="r" b="b"/>
              <a:pathLst>
                <a:path w="3418" h="3580" extrusionOk="0">
                  <a:moveTo>
                    <a:pt x="1207" y="0"/>
                  </a:moveTo>
                  <a:cubicBezTo>
                    <a:pt x="1169" y="0"/>
                    <a:pt x="1131" y="8"/>
                    <a:pt x="1093" y="25"/>
                  </a:cubicBezTo>
                  <a:cubicBezTo>
                    <a:pt x="472" y="302"/>
                    <a:pt x="721" y="892"/>
                    <a:pt x="714" y="964"/>
                  </a:cubicBezTo>
                  <a:cubicBezTo>
                    <a:pt x="704" y="1036"/>
                    <a:pt x="260" y="1005"/>
                    <a:pt x="161" y="1343"/>
                  </a:cubicBezTo>
                  <a:cubicBezTo>
                    <a:pt x="62" y="1684"/>
                    <a:pt x="458" y="1923"/>
                    <a:pt x="465" y="1991"/>
                  </a:cubicBezTo>
                  <a:cubicBezTo>
                    <a:pt x="468" y="2057"/>
                    <a:pt x="0" y="2578"/>
                    <a:pt x="926" y="3275"/>
                  </a:cubicBezTo>
                  <a:cubicBezTo>
                    <a:pt x="1228" y="3503"/>
                    <a:pt x="1491" y="3580"/>
                    <a:pt x="1707" y="3580"/>
                  </a:cubicBezTo>
                  <a:cubicBezTo>
                    <a:pt x="2009" y="3580"/>
                    <a:pt x="2221" y="3430"/>
                    <a:pt x="2329" y="3333"/>
                  </a:cubicBezTo>
                  <a:cubicBezTo>
                    <a:pt x="2384" y="3285"/>
                    <a:pt x="2448" y="3248"/>
                    <a:pt x="2520" y="3227"/>
                  </a:cubicBezTo>
                  <a:cubicBezTo>
                    <a:pt x="3192" y="3040"/>
                    <a:pt x="3418" y="2142"/>
                    <a:pt x="3367" y="1578"/>
                  </a:cubicBezTo>
                  <a:cubicBezTo>
                    <a:pt x="3312" y="984"/>
                    <a:pt x="2913" y="1073"/>
                    <a:pt x="2831" y="1022"/>
                  </a:cubicBezTo>
                  <a:cubicBezTo>
                    <a:pt x="2752" y="967"/>
                    <a:pt x="2861" y="565"/>
                    <a:pt x="2581" y="398"/>
                  </a:cubicBezTo>
                  <a:cubicBezTo>
                    <a:pt x="2520" y="360"/>
                    <a:pt x="2456" y="347"/>
                    <a:pt x="2393" y="347"/>
                  </a:cubicBezTo>
                  <a:cubicBezTo>
                    <a:pt x="2202" y="347"/>
                    <a:pt x="2017" y="474"/>
                    <a:pt x="1902" y="474"/>
                  </a:cubicBezTo>
                  <a:cubicBezTo>
                    <a:pt x="1883" y="474"/>
                    <a:pt x="1866" y="471"/>
                    <a:pt x="1851" y="462"/>
                  </a:cubicBezTo>
                  <a:cubicBezTo>
                    <a:pt x="1734" y="396"/>
                    <a:pt x="1480" y="0"/>
                    <a:pt x="1207" y="0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12"/>
            <p:cNvSpPr/>
            <p:nvPr/>
          </p:nvSpPr>
          <p:spPr>
            <a:xfrm>
              <a:off x="7874423" y="3451791"/>
              <a:ext cx="62497" cy="151422"/>
            </a:xfrm>
            <a:custGeom>
              <a:avLst/>
              <a:gdLst/>
              <a:ahLst/>
              <a:cxnLst/>
              <a:rect l="l" t="t" r="r" b="b"/>
              <a:pathLst>
                <a:path w="1128" h="2733" extrusionOk="0">
                  <a:moveTo>
                    <a:pt x="1" y="1"/>
                  </a:moveTo>
                  <a:lnTo>
                    <a:pt x="1" y="1"/>
                  </a:lnTo>
                  <a:cubicBezTo>
                    <a:pt x="90" y="229"/>
                    <a:pt x="182" y="459"/>
                    <a:pt x="278" y="687"/>
                  </a:cubicBezTo>
                  <a:cubicBezTo>
                    <a:pt x="370" y="916"/>
                    <a:pt x="465" y="1141"/>
                    <a:pt x="565" y="1370"/>
                  </a:cubicBezTo>
                  <a:lnTo>
                    <a:pt x="855" y="2046"/>
                  </a:lnTo>
                  <a:cubicBezTo>
                    <a:pt x="906" y="2159"/>
                    <a:pt x="954" y="2274"/>
                    <a:pt x="1001" y="2387"/>
                  </a:cubicBezTo>
                  <a:cubicBezTo>
                    <a:pt x="1045" y="2500"/>
                    <a:pt x="1097" y="2613"/>
                    <a:pt x="1127" y="2732"/>
                  </a:cubicBezTo>
                  <a:cubicBezTo>
                    <a:pt x="1083" y="2490"/>
                    <a:pt x="988" y="2261"/>
                    <a:pt x="902" y="2028"/>
                  </a:cubicBezTo>
                  <a:cubicBezTo>
                    <a:pt x="814" y="1797"/>
                    <a:pt x="722" y="1568"/>
                    <a:pt x="623" y="1343"/>
                  </a:cubicBezTo>
                  <a:cubicBezTo>
                    <a:pt x="527" y="1117"/>
                    <a:pt x="428" y="889"/>
                    <a:pt x="322" y="667"/>
                  </a:cubicBezTo>
                  <a:cubicBezTo>
                    <a:pt x="220" y="442"/>
                    <a:pt x="114" y="220"/>
                    <a:pt x="1" y="1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12"/>
            <p:cNvSpPr/>
            <p:nvPr/>
          </p:nvSpPr>
          <p:spPr>
            <a:xfrm>
              <a:off x="7868051" y="3538668"/>
              <a:ext cx="93634" cy="50308"/>
            </a:xfrm>
            <a:custGeom>
              <a:avLst/>
              <a:gdLst/>
              <a:ahLst/>
              <a:cxnLst/>
              <a:rect l="l" t="t" r="r" b="b"/>
              <a:pathLst>
                <a:path w="1690" h="908" extrusionOk="0">
                  <a:moveTo>
                    <a:pt x="1690" y="0"/>
                  </a:moveTo>
                  <a:cubicBezTo>
                    <a:pt x="1587" y="136"/>
                    <a:pt x="1496" y="279"/>
                    <a:pt x="1400" y="423"/>
                  </a:cubicBezTo>
                  <a:cubicBezTo>
                    <a:pt x="1312" y="560"/>
                    <a:pt x="1223" y="697"/>
                    <a:pt x="1138" y="838"/>
                  </a:cubicBezTo>
                  <a:lnTo>
                    <a:pt x="1138" y="838"/>
                  </a:lnTo>
                  <a:cubicBezTo>
                    <a:pt x="953" y="825"/>
                    <a:pt x="765" y="816"/>
                    <a:pt x="580" y="809"/>
                  </a:cubicBezTo>
                  <a:lnTo>
                    <a:pt x="290" y="802"/>
                  </a:lnTo>
                  <a:cubicBezTo>
                    <a:pt x="266" y="803"/>
                    <a:pt x="241" y="803"/>
                    <a:pt x="217" y="803"/>
                  </a:cubicBezTo>
                  <a:cubicBezTo>
                    <a:pt x="192" y="803"/>
                    <a:pt x="168" y="803"/>
                    <a:pt x="144" y="803"/>
                  </a:cubicBezTo>
                  <a:cubicBezTo>
                    <a:pt x="96" y="803"/>
                    <a:pt x="48" y="804"/>
                    <a:pt x="0" y="809"/>
                  </a:cubicBezTo>
                  <a:cubicBezTo>
                    <a:pt x="95" y="816"/>
                    <a:pt x="191" y="826"/>
                    <a:pt x="287" y="837"/>
                  </a:cubicBezTo>
                  <a:lnTo>
                    <a:pt x="577" y="864"/>
                  </a:lnTo>
                  <a:cubicBezTo>
                    <a:pt x="768" y="881"/>
                    <a:pt x="960" y="894"/>
                    <a:pt x="1154" y="908"/>
                  </a:cubicBezTo>
                  <a:lnTo>
                    <a:pt x="1174" y="908"/>
                  </a:lnTo>
                  <a:lnTo>
                    <a:pt x="1185" y="891"/>
                  </a:lnTo>
                  <a:cubicBezTo>
                    <a:pt x="1270" y="744"/>
                    <a:pt x="1359" y="597"/>
                    <a:pt x="1444" y="451"/>
                  </a:cubicBezTo>
                  <a:cubicBezTo>
                    <a:pt x="1529" y="300"/>
                    <a:pt x="1611" y="150"/>
                    <a:pt x="1690" y="0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12"/>
            <p:cNvSpPr/>
            <p:nvPr/>
          </p:nvSpPr>
          <p:spPr>
            <a:xfrm>
              <a:off x="7855917" y="3484370"/>
              <a:ext cx="73467" cy="49200"/>
            </a:xfrm>
            <a:custGeom>
              <a:avLst/>
              <a:gdLst/>
              <a:ahLst/>
              <a:cxnLst/>
              <a:rect l="l" t="t" r="r" b="b"/>
              <a:pathLst>
                <a:path w="1326" h="888" extrusionOk="0">
                  <a:moveTo>
                    <a:pt x="1325" y="0"/>
                  </a:moveTo>
                  <a:lnTo>
                    <a:pt x="1325" y="0"/>
                  </a:lnTo>
                  <a:cubicBezTo>
                    <a:pt x="1253" y="137"/>
                    <a:pt x="1185" y="273"/>
                    <a:pt x="1121" y="413"/>
                  </a:cubicBezTo>
                  <a:cubicBezTo>
                    <a:pt x="1060" y="540"/>
                    <a:pt x="1003" y="673"/>
                    <a:pt x="942" y="804"/>
                  </a:cubicBezTo>
                  <a:lnTo>
                    <a:pt x="942" y="804"/>
                  </a:lnTo>
                  <a:cubicBezTo>
                    <a:pt x="792" y="756"/>
                    <a:pt x="640" y="711"/>
                    <a:pt x="489" y="665"/>
                  </a:cubicBezTo>
                  <a:lnTo>
                    <a:pt x="243" y="597"/>
                  </a:lnTo>
                  <a:lnTo>
                    <a:pt x="1" y="533"/>
                  </a:lnTo>
                  <a:lnTo>
                    <a:pt x="1" y="533"/>
                  </a:lnTo>
                  <a:cubicBezTo>
                    <a:pt x="76" y="570"/>
                    <a:pt x="155" y="597"/>
                    <a:pt x="232" y="632"/>
                  </a:cubicBezTo>
                  <a:lnTo>
                    <a:pt x="472" y="717"/>
                  </a:lnTo>
                  <a:cubicBezTo>
                    <a:pt x="632" y="775"/>
                    <a:pt x="790" y="826"/>
                    <a:pt x="953" y="878"/>
                  </a:cubicBezTo>
                  <a:lnTo>
                    <a:pt x="980" y="887"/>
                  </a:lnTo>
                  <a:lnTo>
                    <a:pt x="990" y="860"/>
                  </a:lnTo>
                  <a:cubicBezTo>
                    <a:pt x="1052" y="717"/>
                    <a:pt x="1110" y="577"/>
                    <a:pt x="1168" y="434"/>
                  </a:cubicBezTo>
                  <a:cubicBezTo>
                    <a:pt x="1223" y="290"/>
                    <a:pt x="1277" y="147"/>
                    <a:pt x="1325" y="0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0" name="Google Shape;120;p12"/>
          <p:cNvSpPr/>
          <p:nvPr/>
        </p:nvSpPr>
        <p:spPr>
          <a:xfrm flipH="1">
            <a:off x="6382533" y="2925200"/>
            <a:ext cx="5330400" cy="3388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1" name="Google Shape;121;p12"/>
          <p:cNvSpPr/>
          <p:nvPr/>
        </p:nvSpPr>
        <p:spPr>
          <a:xfrm flipH="1">
            <a:off x="6382532" y="1743267"/>
            <a:ext cx="5330400" cy="788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" name="Google Shape;122;p12"/>
          <p:cNvSpPr txBox="1">
            <a:spLocks noGrp="1"/>
          </p:cNvSpPr>
          <p:nvPr>
            <p:ph type="subTitle" idx="1"/>
          </p:nvPr>
        </p:nvSpPr>
        <p:spPr>
          <a:xfrm flipH="1">
            <a:off x="5376463" y="1740100"/>
            <a:ext cx="5932400" cy="7632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Font typeface="Denk One"/>
              <a:buNone/>
              <a:defRPr sz="32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200"/>
              <a:buFont typeface="Denk One"/>
              <a:buNone/>
              <a:defRPr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200"/>
              <a:buFont typeface="Denk One"/>
              <a:buNone/>
              <a:defRPr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200"/>
              <a:buFont typeface="Denk One"/>
              <a:buNone/>
              <a:defRPr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200"/>
              <a:buFont typeface="Denk One"/>
              <a:buNone/>
              <a:defRPr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200"/>
              <a:buFont typeface="Denk One"/>
              <a:buNone/>
              <a:defRPr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200"/>
              <a:buFont typeface="Denk One"/>
              <a:buNone/>
              <a:defRPr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200"/>
              <a:buFont typeface="Denk One"/>
              <a:buNone/>
              <a:defRPr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200"/>
              <a:buFont typeface="Denk One"/>
              <a:buNone/>
              <a:defRPr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123" name="Google Shape;123;p12"/>
          <p:cNvSpPr txBox="1">
            <a:spLocks noGrp="1"/>
          </p:cNvSpPr>
          <p:nvPr>
            <p:ph type="subTitle" idx="2"/>
          </p:nvPr>
        </p:nvSpPr>
        <p:spPr>
          <a:xfrm flipH="1">
            <a:off x="7815267" y="4187000"/>
            <a:ext cx="3493600" cy="7632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2"/>
          <p:cNvSpPr txBox="1">
            <a:spLocks noGrp="1"/>
          </p:cNvSpPr>
          <p:nvPr>
            <p:ph type="ctrTitle"/>
          </p:nvPr>
        </p:nvSpPr>
        <p:spPr>
          <a:xfrm>
            <a:off x="4469000" y="530200"/>
            <a:ext cx="6824800" cy="7880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None/>
              <a:defRPr sz="3200" b="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11913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+ DESIGN 5">
  <p:cSld name="TITLE + TEXT + DESIGN 5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"/>
          <p:cNvSpPr/>
          <p:nvPr/>
        </p:nvSpPr>
        <p:spPr>
          <a:xfrm>
            <a:off x="510200" y="1859733"/>
            <a:ext cx="11171600" cy="44656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5" name="Google Shape;135;p14"/>
          <p:cNvGrpSpPr/>
          <p:nvPr/>
        </p:nvGrpSpPr>
        <p:grpSpPr>
          <a:xfrm>
            <a:off x="1849038" y="907496"/>
            <a:ext cx="296676" cy="309973"/>
            <a:chOff x="6537453" y="1282372"/>
            <a:chExt cx="222507" cy="232480"/>
          </a:xfrm>
        </p:grpSpPr>
        <p:sp>
          <p:nvSpPr>
            <p:cNvPr id="136" name="Google Shape;136;p14"/>
            <p:cNvSpPr/>
            <p:nvPr/>
          </p:nvSpPr>
          <p:spPr>
            <a:xfrm>
              <a:off x="6544489" y="1289187"/>
              <a:ext cx="215470" cy="225665"/>
            </a:xfrm>
            <a:custGeom>
              <a:avLst/>
              <a:gdLst/>
              <a:ahLst/>
              <a:cxnLst/>
              <a:rect l="l" t="t" r="r" b="b"/>
              <a:pathLst>
                <a:path w="3889" h="4073" extrusionOk="0">
                  <a:moveTo>
                    <a:pt x="2516" y="0"/>
                  </a:moveTo>
                  <a:cubicBezTo>
                    <a:pt x="2204" y="0"/>
                    <a:pt x="1914" y="452"/>
                    <a:pt x="1782" y="527"/>
                  </a:cubicBezTo>
                  <a:cubicBezTo>
                    <a:pt x="1765" y="537"/>
                    <a:pt x="1746" y="541"/>
                    <a:pt x="1724" y="541"/>
                  </a:cubicBezTo>
                  <a:cubicBezTo>
                    <a:pt x="1594" y="541"/>
                    <a:pt x="1381" y="396"/>
                    <a:pt x="1164" y="396"/>
                  </a:cubicBezTo>
                  <a:cubicBezTo>
                    <a:pt x="1093" y="396"/>
                    <a:pt x="1022" y="411"/>
                    <a:pt x="953" y="452"/>
                  </a:cubicBezTo>
                  <a:cubicBezTo>
                    <a:pt x="632" y="643"/>
                    <a:pt x="758" y="1104"/>
                    <a:pt x="666" y="1162"/>
                  </a:cubicBezTo>
                  <a:cubicBezTo>
                    <a:pt x="577" y="1224"/>
                    <a:pt x="120" y="1121"/>
                    <a:pt x="58" y="1797"/>
                  </a:cubicBezTo>
                  <a:cubicBezTo>
                    <a:pt x="0" y="2435"/>
                    <a:pt x="260" y="3456"/>
                    <a:pt x="1021" y="3671"/>
                  </a:cubicBezTo>
                  <a:cubicBezTo>
                    <a:pt x="1103" y="3695"/>
                    <a:pt x="1178" y="3736"/>
                    <a:pt x="1240" y="3794"/>
                  </a:cubicBezTo>
                  <a:cubicBezTo>
                    <a:pt x="1361" y="3903"/>
                    <a:pt x="1602" y="4072"/>
                    <a:pt x="1945" y="4072"/>
                  </a:cubicBezTo>
                  <a:cubicBezTo>
                    <a:pt x="2191" y="4072"/>
                    <a:pt x="2490" y="3985"/>
                    <a:pt x="2834" y="3726"/>
                  </a:cubicBezTo>
                  <a:cubicBezTo>
                    <a:pt x="3888" y="2933"/>
                    <a:pt x="3352" y="2339"/>
                    <a:pt x="3359" y="2265"/>
                  </a:cubicBezTo>
                  <a:cubicBezTo>
                    <a:pt x="3366" y="2190"/>
                    <a:pt x="3817" y="1917"/>
                    <a:pt x="3704" y="1531"/>
                  </a:cubicBezTo>
                  <a:cubicBezTo>
                    <a:pt x="3592" y="1142"/>
                    <a:pt x="3086" y="1179"/>
                    <a:pt x="3076" y="1097"/>
                  </a:cubicBezTo>
                  <a:cubicBezTo>
                    <a:pt x="3066" y="1019"/>
                    <a:pt x="3349" y="346"/>
                    <a:pt x="2645" y="28"/>
                  </a:cubicBezTo>
                  <a:cubicBezTo>
                    <a:pt x="2602" y="9"/>
                    <a:pt x="2559" y="0"/>
                    <a:pt x="2516" y="0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37;p14"/>
            <p:cNvSpPr/>
            <p:nvPr/>
          </p:nvSpPr>
          <p:spPr>
            <a:xfrm>
              <a:off x="6612750" y="1304756"/>
              <a:ext cx="70974" cy="172143"/>
            </a:xfrm>
            <a:custGeom>
              <a:avLst/>
              <a:gdLst/>
              <a:ahLst/>
              <a:cxnLst/>
              <a:rect l="l" t="t" r="r" b="b"/>
              <a:pathLst>
                <a:path w="1281" h="3107" extrusionOk="0">
                  <a:moveTo>
                    <a:pt x="1281" y="0"/>
                  </a:moveTo>
                  <a:cubicBezTo>
                    <a:pt x="1151" y="250"/>
                    <a:pt x="1032" y="505"/>
                    <a:pt x="915" y="758"/>
                  </a:cubicBezTo>
                  <a:cubicBezTo>
                    <a:pt x="796" y="1011"/>
                    <a:pt x="683" y="1270"/>
                    <a:pt x="570" y="1526"/>
                  </a:cubicBezTo>
                  <a:cubicBezTo>
                    <a:pt x="461" y="1786"/>
                    <a:pt x="356" y="2045"/>
                    <a:pt x="257" y="2304"/>
                  </a:cubicBezTo>
                  <a:cubicBezTo>
                    <a:pt x="157" y="2567"/>
                    <a:pt x="49" y="2830"/>
                    <a:pt x="0" y="3106"/>
                  </a:cubicBezTo>
                  <a:cubicBezTo>
                    <a:pt x="35" y="2970"/>
                    <a:pt x="93" y="2844"/>
                    <a:pt x="144" y="2714"/>
                  </a:cubicBezTo>
                  <a:cubicBezTo>
                    <a:pt x="198" y="2584"/>
                    <a:pt x="253" y="2455"/>
                    <a:pt x="307" y="2328"/>
                  </a:cubicBezTo>
                  <a:lnTo>
                    <a:pt x="642" y="1557"/>
                  </a:lnTo>
                  <a:cubicBezTo>
                    <a:pt x="751" y="1297"/>
                    <a:pt x="860" y="1042"/>
                    <a:pt x="967" y="782"/>
                  </a:cubicBezTo>
                  <a:cubicBezTo>
                    <a:pt x="1073" y="522"/>
                    <a:pt x="1182" y="263"/>
                    <a:pt x="1281" y="0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14"/>
            <p:cNvSpPr/>
            <p:nvPr/>
          </p:nvSpPr>
          <p:spPr>
            <a:xfrm>
              <a:off x="6584604" y="1403490"/>
              <a:ext cx="106488" cy="57344"/>
            </a:xfrm>
            <a:custGeom>
              <a:avLst/>
              <a:gdLst/>
              <a:ahLst/>
              <a:cxnLst/>
              <a:rect l="l" t="t" r="r" b="b"/>
              <a:pathLst>
                <a:path w="1922" h="1035" extrusionOk="0">
                  <a:moveTo>
                    <a:pt x="0" y="0"/>
                  </a:moveTo>
                  <a:lnTo>
                    <a:pt x="0" y="0"/>
                  </a:lnTo>
                  <a:cubicBezTo>
                    <a:pt x="89" y="174"/>
                    <a:pt x="185" y="345"/>
                    <a:pt x="280" y="512"/>
                  </a:cubicBezTo>
                  <a:cubicBezTo>
                    <a:pt x="375" y="683"/>
                    <a:pt x="475" y="847"/>
                    <a:pt x="574" y="1014"/>
                  </a:cubicBezTo>
                  <a:lnTo>
                    <a:pt x="587" y="1034"/>
                  </a:lnTo>
                  <a:lnTo>
                    <a:pt x="607" y="1031"/>
                  </a:lnTo>
                  <a:cubicBezTo>
                    <a:pt x="829" y="1017"/>
                    <a:pt x="1048" y="1004"/>
                    <a:pt x="1266" y="983"/>
                  </a:cubicBezTo>
                  <a:lnTo>
                    <a:pt x="1594" y="952"/>
                  </a:lnTo>
                  <a:cubicBezTo>
                    <a:pt x="1703" y="943"/>
                    <a:pt x="1812" y="929"/>
                    <a:pt x="1921" y="922"/>
                  </a:cubicBezTo>
                  <a:cubicBezTo>
                    <a:pt x="1865" y="915"/>
                    <a:pt x="1808" y="913"/>
                    <a:pt x="1751" y="913"/>
                  </a:cubicBezTo>
                  <a:cubicBezTo>
                    <a:pt x="1697" y="913"/>
                    <a:pt x="1644" y="915"/>
                    <a:pt x="1590" y="915"/>
                  </a:cubicBezTo>
                  <a:lnTo>
                    <a:pt x="1263" y="922"/>
                  </a:lnTo>
                  <a:cubicBezTo>
                    <a:pt x="1048" y="928"/>
                    <a:pt x="837" y="942"/>
                    <a:pt x="625" y="954"/>
                  </a:cubicBezTo>
                  <a:lnTo>
                    <a:pt x="625" y="954"/>
                  </a:lnTo>
                  <a:cubicBezTo>
                    <a:pt x="527" y="795"/>
                    <a:pt x="429" y="638"/>
                    <a:pt x="328" y="481"/>
                  </a:cubicBezTo>
                  <a:cubicBezTo>
                    <a:pt x="221" y="321"/>
                    <a:pt x="112" y="157"/>
                    <a:pt x="0" y="0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14"/>
            <p:cNvSpPr/>
            <p:nvPr/>
          </p:nvSpPr>
          <p:spPr>
            <a:xfrm>
              <a:off x="6621283" y="1341768"/>
              <a:ext cx="83662" cy="55904"/>
            </a:xfrm>
            <a:custGeom>
              <a:avLst/>
              <a:gdLst/>
              <a:ahLst/>
              <a:cxnLst/>
              <a:rect l="l" t="t" r="r" b="b"/>
              <a:pathLst>
                <a:path w="1510" h="1009" extrusionOk="0">
                  <a:moveTo>
                    <a:pt x="0" y="1"/>
                  </a:moveTo>
                  <a:lnTo>
                    <a:pt x="0" y="1"/>
                  </a:lnTo>
                  <a:cubicBezTo>
                    <a:pt x="55" y="169"/>
                    <a:pt x="117" y="329"/>
                    <a:pt x="181" y="493"/>
                  </a:cubicBezTo>
                  <a:cubicBezTo>
                    <a:pt x="243" y="656"/>
                    <a:pt x="311" y="817"/>
                    <a:pt x="379" y="978"/>
                  </a:cubicBezTo>
                  <a:lnTo>
                    <a:pt x="393" y="1009"/>
                  </a:lnTo>
                  <a:lnTo>
                    <a:pt x="427" y="998"/>
                  </a:lnTo>
                  <a:cubicBezTo>
                    <a:pt x="608" y="940"/>
                    <a:pt x="788" y="882"/>
                    <a:pt x="969" y="817"/>
                  </a:cubicBezTo>
                  <a:lnTo>
                    <a:pt x="1239" y="718"/>
                  </a:lnTo>
                  <a:cubicBezTo>
                    <a:pt x="1332" y="681"/>
                    <a:pt x="1420" y="650"/>
                    <a:pt x="1509" y="609"/>
                  </a:cubicBezTo>
                  <a:lnTo>
                    <a:pt x="1509" y="609"/>
                  </a:lnTo>
                  <a:lnTo>
                    <a:pt x="1229" y="681"/>
                  </a:lnTo>
                  <a:lnTo>
                    <a:pt x="952" y="759"/>
                  </a:lnTo>
                  <a:cubicBezTo>
                    <a:pt x="778" y="808"/>
                    <a:pt x="608" y="862"/>
                    <a:pt x="434" y="917"/>
                  </a:cubicBezTo>
                  <a:lnTo>
                    <a:pt x="434" y="917"/>
                  </a:lnTo>
                  <a:cubicBezTo>
                    <a:pt x="370" y="766"/>
                    <a:pt x="303" y="616"/>
                    <a:pt x="232" y="469"/>
                  </a:cubicBezTo>
                  <a:cubicBezTo>
                    <a:pt x="157" y="312"/>
                    <a:pt x="82" y="155"/>
                    <a:pt x="0" y="1"/>
                  </a:cubicBez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14"/>
            <p:cNvSpPr/>
            <p:nvPr/>
          </p:nvSpPr>
          <p:spPr>
            <a:xfrm>
              <a:off x="6537453" y="1282372"/>
              <a:ext cx="215525" cy="225498"/>
            </a:xfrm>
            <a:custGeom>
              <a:avLst/>
              <a:gdLst/>
              <a:ahLst/>
              <a:cxnLst/>
              <a:rect l="l" t="t" r="r" b="b"/>
              <a:pathLst>
                <a:path w="3890" h="4070" extrusionOk="0">
                  <a:moveTo>
                    <a:pt x="2516" y="0"/>
                  </a:moveTo>
                  <a:cubicBezTo>
                    <a:pt x="2205" y="0"/>
                    <a:pt x="1914" y="449"/>
                    <a:pt x="1783" y="524"/>
                  </a:cubicBezTo>
                  <a:cubicBezTo>
                    <a:pt x="1766" y="534"/>
                    <a:pt x="1747" y="538"/>
                    <a:pt x="1725" y="538"/>
                  </a:cubicBezTo>
                  <a:cubicBezTo>
                    <a:pt x="1598" y="538"/>
                    <a:pt x="1387" y="394"/>
                    <a:pt x="1170" y="394"/>
                  </a:cubicBezTo>
                  <a:cubicBezTo>
                    <a:pt x="1097" y="394"/>
                    <a:pt x="1024" y="410"/>
                    <a:pt x="954" y="452"/>
                  </a:cubicBezTo>
                  <a:cubicBezTo>
                    <a:pt x="636" y="640"/>
                    <a:pt x="759" y="1101"/>
                    <a:pt x="670" y="1162"/>
                  </a:cubicBezTo>
                  <a:cubicBezTo>
                    <a:pt x="578" y="1220"/>
                    <a:pt x="120" y="1118"/>
                    <a:pt x="59" y="1794"/>
                  </a:cubicBezTo>
                  <a:cubicBezTo>
                    <a:pt x="1" y="2435"/>
                    <a:pt x="261" y="3453"/>
                    <a:pt x="1022" y="3671"/>
                  </a:cubicBezTo>
                  <a:cubicBezTo>
                    <a:pt x="1104" y="3691"/>
                    <a:pt x="1179" y="3732"/>
                    <a:pt x="1244" y="3791"/>
                  </a:cubicBezTo>
                  <a:cubicBezTo>
                    <a:pt x="1363" y="3900"/>
                    <a:pt x="1606" y="4070"/>
                    <a:pt x="1950" y="4070"/>
                  </a:cubicBezTo>
                  <a:cubicBezTo>
                    <a:pt x="2196" y="4070"/>
                    <a:pt x="2495" y="3983"/>
                    <a:pt x="2838" y="3726"/>
                  </a:cubicBezTo>
                  <a:cubicBezTo>
                    <a:pt x="3889" y="2930"/>
                    <a:pt x="3357" y="2340"/>
                    <a:pt x="3363" y="2265"/>
                  </a:cubicBezTo>
                  <a:cubicBezTo>
                    <a:pt x="3366" y="2186"/>
                    <a:pt x="3817" y="1913"/>
                    <a:pt x="3705" y="1528"/>
                  </a:cubicBezTo>
                  <a:cubicBezTo>
                    <a:pt x="3592" y="1142"/>
                    <a:pt x="3090" y="1179"/>
                    <a:pt x="3080" y="1098"/>
                  </a:cubicBezTo>
                  <a:cubicBezTo>
                    <a:pt x="3067" y="1016"/>
                    <a:pt x="3353" y="343"/>
                    <a:pt x="2646" y="28"/>
                  </a:cubicBezTo>
                  <a:cubicBezTo>
                    <a:pt x="2603" y="9"/>
                    <a:pt x="2559" y="0"/>
                    <a:pt x="2516" y="0"/>
                  </a:cubicBezTo>
                  <a:close/>
                </a:path>
              </a:pathLst>
            </a:custGeom>
            <a:solidFill>
              <a:srgbClr val="F47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41;p14"/>
            <p:cNvSpPr/>
            <p:nvPr/>
          </p:nvSpPr>
          <p:spPr>
            <a:xfrm>
              <a:off x="6605769" y="1297941"/>
              <a:ext cx="70974" cy="172143"/>
            </a:xfrm>
            <a:custGeom>
              <a:avLst/>
              <a:gdLst/>
              <a:ahLst/>
              <a:cxnLst/>
              <a:rect l="l" t="t" r="r" b="b"/>
              <a:pathLst>
                <a:path w="1281" h="3107" extrusionOk="0">
                  <a:moveTo>
                    <a:pt x="1281" y="1"/>
                  </a:moveTo>
                  <a:lnTo>
                    <a:pt x="1281" y="1"/>
                  </a:lnTo>
                  <a:cubicBezTo>
                    <a:pt x="1154" y="250"/>
                    <a:pt x="1035" y="502"/>
                    <a:pt x="915" y="755"/>
                  </a:cubicBezTo>
                  <a:cubicBezTo>
                    <a:pt x="796" y="1011"/>
                    <a:pt x="683" y="1267"/>
                    <a:pt x="573" y="1523"/>
                  </a:cubicBezTo>
                  <a:cubicBezTo>
                    <a:pt x="465" y="1782"/>
                    <a:pt x="356" y="2041"/>
                    <a:pt x="256" y="2304"/>
                  </a:cubicBezTo>
                  <a:cubicBezTo>
                    <a:pt x="161" y="2567"/>
                    <a:pt x="52" y="2827"/>
                    <a:pt x="0" y="3106"/>
                  </a:cubicBezTo>
                  <a:cubicBezTo>
                    <a:pt x="34" y="2970"/>
                    <a:pt x="93" y="2840"/>
                    <a:pt x="147" y="2711"/>
                  </a:cubicBezTo>
                  <a:cubicBezTo>
                    <a:pt x="198" y="2585"/>
                    <a:pt x="253" y="2455"/>
                    <a:pt x="311" y="2325"/>
                  </a:cubicBezTo>
                  <a:lnTo>
                    <a:pt x="642" y="1554"/>
                  </a:lnTo>
                  <a:cubicBezTo>
                    <a:pt x="751" y="1297"/>
                    <a:pt x="860" y="1038"/>
                    <a:pt x="970" y="779"/>
                  </a:cubicBezTo>
                  <a:cubicBezTo>
                    <a:pt x="1076" y="519"/>
                    <a:pt x="1181" y="259"/>
                    <a:pt x="1281" y="1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42;p14"/>
            <p:cNvSpPr/>
            <p:nvPr/>
          </p:nvSpPr>
          <p:spPr>
            <a:xfrm>
              <a:off x="6577567" y="1396509"/>
              <a:ext cx="106544" cy="57344"/>
            </a:xfrm>
            <a:custGeom>
              <a:avLst/>
              <a:gdLst/>
              <a:ahLst/>
              <a:cxnLst/>
              <a:rect l="l" t="t" r="r" b="b"/>
              <a:pathLst>
                <a:path w="1923" h="1035" extrusionOk="0">
                  <a:moveTo>
                    <a:pt x="0" y="0"/>
                  </a:moveTo>
                  <a:cubicBezTo>
                    <a:pt x="90" y="174"/>
                    <a:pt x="185" y="344"/>
                    <a:pt x="280" y="512"/>
                  </a:cubicBezTo>
                  <a:cubicBezTo>
                    <a:pt x="376" y="683"/>
                    <a:pt x="475" y="850"/>
                    <a:pt x="578" y="1017"/>
                  </a:cubicBezTo>
                  <a:lnTo>
                    <a:pt x="588" y="1034"/>
                  </a:lnTo>
                  <a:lnTo>
                    <a:pt x="611" y="1034"/>
                  </a:lnTo>
                  <a:cubicBezTo>
                    <a:pt x="830" y="1020"/>
                    <a:pt x="1049" y="1004"/>
                    <a:pt x="1267" y="983"/>
                  </a:cubicBezTo>
                  <a:lnTo>
                    <a:pt x="1595" y="952"/>
                  </a:lnTo>
                  <a:cubicBezTo>
                    <a:pt x="1704" y="942"/>
                    <a:pt x="1813" y="928"/>
                    <a:pt x="1922" y="922"/>
                  </a:cubicBezTo>
                  <a:cubicBezTo>
                    <a:pt x="1855" y="915"/>
                    <a:pt x="1787" y="914"/>
                    <a:pt x="1720" y="914"/>
                  </a:cubicBezTo>
                  <a:cubicBezTo>
                    <a:pt x="1678" y="914"/>
                    <a:pt x="1636" y="915"/>
                    <a:pt x="1595" y="915"/>
                  </a:cubicBezTo>
                  <a:lnTo>
                    <a:pt x="1264" y="922"/>
                  </a:lnTo>
                  <a:cubicBezTo>
                    <a:pt x="1053" y="931"/>
                    <a:pt x="844" y="942"/>
                    <a:pt x="631" y="957"/>
                  </a:cubicBezTo>
                  <a:lnTo>
                    <a:pt x="631" y="957"/>
                  </a:lnTo>
                  <a:cubicBezTo>
                    <a:pt x="532" y="796"/>
                    <a:pt x="434" y="639"/>
                    <a:pt x="328" y="484"/>
                  </a:cubicBezTo>
                  <a:cubicBezTo>
                    <a:pt x="222" y="321"/>
                    <a:pt x="117" y="160"/>
                    <a:pt x="0" y="0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14"/>
            <p:cNvSpPr/>
            <p:nvPr/>
          </p:nvSpPr>
          <p:spPr>
            <a:xfrm>
              <a:off x="6614301" y="1334786"/>
              <a:ext cx="83606" cy="56070"/>
            </a:xfrm>
            <a:custGeom>
              <a:avLst/>
              <a:gdLst/>
              <a:ahLst/>
              <a:cxnLst/>
              <a:rect l="l" t="t" r="r" b="b"/>
              <a:pathLst>
                <a:path w="1509" h="1012" extrusionOk="0">
                  <a:moveTo>
                    <a:pt x="0" y="1"/>
                  </a:moveTo>
                  <a:cubicBezTo>
                    <a:pt x="54" y="168"/>
                    <a:pt x="120" y="332"/>
                    <a:pt x="181" y="492"/>
                  </a:cubicBezTo>
                  <a:cubicBezTo>
                    <a:pt x="246" y="656"/>
                    <a:pt x="314" y="817"/>
                    <a:pt x="382" y="977"/>
                  </a:cubicBezTo>
                  <a:lnTo>
                    <a:pt x="396" y="1012"/>
                  </a:lnTo>
                  <a:lnTo>
                    <a:pt x="427" y="1001"/>
                  </a:lnTo>
                  <a:cubicBezTo>
                    <a:pt x="611" y="943"/>
                    <a:pt x="791" y="882"/>
                    <a:pt x="973" y="817"/>
                  </a:cubicBezTo>
                  <a:lnTo>
                    <a:pt x="1242" y="718"/>
                  </a:lnTo>
                  <a:cubicBezTo>
                    <a:pt x="1331" y="684"/>
                    <a:pt x="1420" y="650"/>
                    <a:pt x="1508" y="609"/>
                  </a:cubicBezTo>
                  <a:lnTo>
                    <a:pt x="1508" y="609"/>
                  </a:lnTo>
                  <a:lnTo>
                    <a:pt x="1232" y="680"/>
                  </a:lnTo>
                  <a:lnTo>
                    <a:pt x="952" y="759"/>
                  </a:lnTo>
                  <a:cubicBezTo>
                    <a:pt x="782" y="810"/>
                    <a:pt x="609" y="862"/>
                    <a:pt x="436" y="915"/>
                  </a:cubicBezTo>
                  <a:lnTo>
                    <a:pt x="436" y="915"/>
                  </a:lnTo>
                  <a:cubicBezTo>
                    <a:pt x="370" y="769"/>
                    <a:pt x="305" y="619"/>
                    <a:pt x="232" y="472"/>
                  </a:cubicBezTo>
                  <a:cubicBezTo>
                    <a:pt x="161" y="311"/>
                    <a:pt x="82" y="155"/>
                    <a:pt x="0" y="1"/>
                  </a:cubicBezTo>
                  <a:close/>
                </a:path>
              </a:pathLst>
            </a:custGeom>
            <a:solidFill>
              <a:srgbClr val="8C52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4" name="Google Shape;144;p14"/>
          <p:cNvSpPr/>
          <p:nvPr/>
        </p:nvSpPr>
        <p:spPr>
          <a:xfrm flipH="1">
            <a:off x="517333" y="530200"/>
            <a:ext cx="11195600" cy="7880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5" name="Google Shape;145;p14"/>
          <p:cNvSpPr txBox="1">
            <a:spLocks noGrp="1"/>
          </p:cNvSpPr>
          <p:nvPr>
            <p:ph type="subTitle" idx="1"/>
          </p:nvPr>
        </p:nvSpPr>
        <p:spPr>
          <a:xfrm flipH="1">
            <a:off x="1623000" y="3047400"/>
            <a:ext cx="8946000" cy="7632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4"/>
          <p:cNvSpPr txBox="1">
            <a:spLocks noGrp="1"/>
          </p:cNvSpPr>
          <p:nvPr>
            <p:ph type="subTitle" idx="2"/>
          </p:nvPr>
        </p:nvSpPr>
        <p:spPr>
          <a:xfrm>
            <a:off x="1237000" y="2373384"/>
            <a:ext cx="9718000" cy="5868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Font typeface="Denk One"/>
              <a:buNone/>
              <a:defRPr sz="3200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 b="1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 b="1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 b="1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 b="1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 b="1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 b="1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 b="1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900" b="1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147" name="Google Shape;147;p14"/>
          <p:cNvSpPr txBox="1">
            <a:spLocks noGrp="1"/>
          </p:cNvSpPr>
          <p:nvPr>
            <p:ph type="ctrTitle"/>
          </p:nvPr>
        </p:nvSpPr>
        <p:spPr>
          <a:xfrm>
            <a:off x="4469000" y="530200"/>
            <a:ext cx="6824800" cy="7880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None/>
              <a:defRPr sz="3200" b="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918697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6"/>
          <p:cNvSpPr/>
          <p:nvPr/>
        </p:nvSpPr>
        <p:spPr>
          <a:xfrm>
            <a:off x="510233" y="530200"/>
            <a:ext cx="4784000" cy="57976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2" name="Google Shape;162;p16"/>
          <p:cNvSpPr txBox="1">
            <a:spLocks noGrp="1"/>
          </p:cNvSpPr>
          <p:nvPr>
            <p:ph type="subTitle" idx="1"/>
          </p:nvPr>
        </p:nvSpPr>
        <p:spPr>
          <a:xfrm flipH="1">
            <a:off x="1275200" y="3264933"/>
            <a:ext cx="3154800" cy="763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6"/>
          <p:cNvSpPr txBox="1">
            <a:spLocks noGrp="1"/>
          </p:cNvSpPr>
          <p:nvPr>
            <p:ph type="ctrTitle"/>
          </p:nvPr>
        </p:nvSpPr>
        <p:spPr>
          <a:xfrm>
            <a:off x="1275200" y="2489333"/>
            <a:ext cx="3254000" cy="7880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None/>
              <a:defRPr sz="3200" b="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49639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73A923-E553-F440-9604-76C78919C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611EE14-F193-3746-9502-69CB12857B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5B7E4ED-4A6D-7940-812D-D30084459C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8343680-26F4-3F4D-8D5D-760E81F9B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6ECEA-BC29-2145-A632-E1DECDFAA711}" type="datetimeFigureOut">
              <a:rPr lang="vi-VN" smtClean="0"/>
              <a:t>16/11/2022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A33D654-697F-E94D-9597-373571C2E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F905026-07D6-0E48-B8A9-2F18FED78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3D5FB-0913-5D45-80B4-6F397498D83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423156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+ DESIGN 6">
  <p:cSld name="TITLE + TEXT + DESIGN 6"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7"/>
          <p:cNvSpPr/>
          <p:nvPr/>
        </p:nvSpPr>
        <p:spPr>
          <a:xfrm>
            <a:off x="526400" y="530200"/>
            <a:ext cx="11139200" cy="5797600"/>
          </a:xfrm>
          <a:prstGeom prst="rect">
            <a:avLst/>
          </a:prstGeom>
          <a:solidFill>
            <a:srgbClr val="F4E9DF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6" name="Google Shape;166;p17"/>
          <p:cNvSpPr txBox="1">
            <a:spLocks noGrp="1"/>
          </p:cNvSpPr>
          <p:nvPr>
            <p:ph type="subTitle" idx="1"/>
          </p:nvPr>
        </p:nvSpPr>
        <p:spPr>
          <a:xfrm flipH="1">
            <a:off x="1275067" y="2028100"/>
            <a:ext cx="7322400" cy="763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17"/>
          <p:cNvSpPr txBox="1">
            <a:spLocks noGrp="1"/>
          </p:cNvSpPr>
          <p:nvPr>
            <p:ph type="ctrTitle"/>
          </p:nvPr>
        </p:nvSpPr>
        <p:spPr>
          <a:xfrm>
            <a:off x="1275067" y="1240100"/>
            <a:ext cx="3254000" cy="7880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400"/>
              <a:buNone/>
              <a:defRPr sz="3200" b="0">
                <a:solidFill>
                  <a:srgbClr val="FF7C3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4800"/>
              <a:buNone/>
              <a:defRPr sz="6400">
                <a:solidFill>
                  <a:srgbClr val="FF7C3E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735450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9E8EFC9-7F79-4E52-AA9D-6F4A443977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476DD79-DC8F-4B52-9823-63625B18CF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E036A7E-1EEC-4568-AA61-425B78089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121917" tIns="60958" rIns="121917" bIns="60958"/>
          <a:lstStyle/>
          <a:p>
            <a:pPr defTabSz="914400">
              <a:buClr>
                <a:srgbClr val="000000"/>
              </a:buClr>
              <a:buFont typeface="Arial"/>
              <a:buNone/>
            </a:pPr>
            <a:fld id="{892D2E96-67F5-4E75-BEB1-6FC2EBABD3FC}" type="datetimeFigureOut">
              <a:rPr lang="en-US" kern="0" smtClean="0">
                <a:solidFill>
                  <a:srgbClr val="000000"/>
                </a:solidFill>
                <a:cs typeface="Arial"/>
                <a:sym typeface="Arial"/>
              </a:rPr>
              <a:pPr defTabSz="914400">
                <a:buClr>
                  <a:srgbClr val="000000"/>
                </a:buClr>
                <a:buFont typeface="Arial"/>
                <a:buNone/>
              </a:pPr>
              <a:t>11/16/2022</a:t>
            </a:fld>
            <a:endParaRPr lang="en-US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EBA91DA-61E1-4338-8972-99ADAF385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121917" tIns="60958" rIns="121917" bIns="60958"/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lang="en-US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8B1028C-CF79-401C-BF3D-5DC7BB620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121917" tIns="60958" rIns="121917" bIns="60958"/>
          <a:lstStyle/>
          <a:p>
            <a:pPr defTabSz="914400">
              <a:buClr>
                <a:srgbClr val="000000"/>
              </a:buClr>
              <a:buFont typeface="Arial"/>
              <a:buNone/>
            </a:pPr>
            <a:fld id="{1784357D-A998-41C0-BBC3-42085D9F339E}" type="slidenum">
              <a:rPr lang="en-US" kern="0" smtClean="0">
                <a:solidFill>
                  <a:srgbClr val="000000"/>
                </a:solidFill>
                <a:cs typeface="Arial"/>
                <a:sym typeface="Arial"/>
              </a:rPr>
              <a:pPr defTabSz="914400"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95842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36E828-BACE-3D4F-A884-1C1816238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29ADDDE-AFAE-5F4D-B6F1-C05B225C85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9901F47-E293-7F44-95A1-2A01888C79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3BE35D0-AAB3-8848-8A81-854A7963B3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83CE904-2FD0-C14D-BBA6-CA69067AB4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A609996-CB5C-084C-87C3-085F3E013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6ECEA-BC29-2145-A632-E1DECDFAA711}" type="datetimeFigureOut">
              <a:rPr lang="vi-VN" smtClean="0"/>
              <a:t>16/11/2022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17DFBB0-8E63-8346-B4D5-9D06D39AF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6619218-1762-4B43-9755-56258563D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3D5FB-0913-5D45-80B4-6F397498D83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95084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3E254E-9A9A-8442-9256-0AA43CBB9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67784BB-B500-8B4C-856D-E8E11A9B2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6ECEA-BC29-2145-A632-E1DECDFAA711}" type="datetimeFigureOut">
              <a:rPr lang="vi-VN" smtClean="0"/>
              <a:t>16/11/2022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DC1C421-4461-EE4F-9304-E4696E5FB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CBF29B1-1550-3448-9FF6-BE5C74FE7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3D5FB-0913-5D45-80B4-6F397498D83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66953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927C142-15F2-A848-A0C2-85AB76ABD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6ECEA-BC29-2145-A632-E1DECDFAA711}" type="datetimeFigureOut">
              <a:rPr lang="vi-VN" smtClean="0"/>
              <a:t>16/11/2022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8DEC6F5-2513-4443-8466-66602B99D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B9661D8-132D-C046-96C6-C8250BBE6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3D5FB-0913-5D45-80B4-6F397498D83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2080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AB070F-194D-EC4E-A527-1C4C72439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66BCC98-95D9-444B-9E4A-98971C3CF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50BD89F-AD08-8746-BC1B-74E12F79FB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5215655-DC51-1E4B-9EA7-69A5D7F1C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6ECEA-BC29-2145-A632-E1DECDFAA711}" type="datetimeFigureOut">
              <a:rPr lang="vi-VN" smtClean="0"/>
              <a:t>16/11/2022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D8FE495-CD35-6849-BA17-85CCE5F68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139AF6D-BB6F-4C49-9B5D-E05CBAFE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3D5FB-0913-5D45-80B4-6F397498D83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69423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78B83-049D-6241-BF33-03B0A930F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815BD8A-5F15-F44B-87C1-0CDD1BFF4E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8F1B4E8-9937-6441-AB2D-0920E1175E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75B964C-CE7F-A447-8C9B-149848CC8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6ECEA-BC29-2145-A632-E1DECDFAA711}" type="datetimeFigureOut">
              <a:rPr lang="vi-VN" smtClean="0"/>
              <a:t>16/11/2022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9262FE9-2B58-0F44-8332-3CC86667E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A4D2153-FC64-2F43-8C69-E4E10D5FA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3D5FB-0913-5D45-80B4-6F397498D83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58920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83A1527-8B27-554B-ABF9-E0AA7A452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5C8AA42-46CA-0B42-95E0-F3DEDE1BA5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484A17C-2F20-9E48-B42E-16A347BB83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6ECEA-BC29-2145-A632-E1DECDFAA711}" type="datetimeFigureOut">
              <a:rPr lang="vi-VN" smtClean="0"/>
              <a:t>16/11/2022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0262308-1CD6-824D-9ECA-844530D379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18606CC-D9DC-DB45-B041-5AD2DBA9C8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3D5FB-0913-5D45-80B4-6F397498D83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62116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F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4" tIns="121894" rIns="121894" bIns="121894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800"/>
              <a:buFont typeface="Denk One"/>
              <a:buNone/>
              <a:defRPr sz="2800" b="1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Denk One"/>
              <a:buNone/>
              <a:defRPr sz="2800" b="1">
                <a:solidFill>
                  <a:srgbClr val="434343"/>
                </a:solidFill>
                <a:latin typeface="Denk One"/>
                <a:ea typeface="Denk One"/>
                <a:cs typeface="Denk One"/>
                <a:sym typeface="Denk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Denk One"/>
              <a:buNone/>
              <a:defRPr sz="2800" b="1">
                <a:solidFill>
                  <a:srgbClr val="434343"/>
                </a:solidFill>
                <a:latin typeface="Denk One"/>
                <a:ea typeface="Denk One"/>
                <a:cs typeface="Denk One"/>
                <a:sym typeface="Denk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Denk One"/>
              <a:buNone/>
              <a:defRPr sz="2800" b="1">
                <a:solidFill>
                  <a:srgbClr val="434343"/>
                </a:solidFill>
                <a:latin typeface="Denk One"/>
                <a:ea typeface="Denk One"/>
                <a:cs typeface="Denk One"/>
                <a:sym typeface="Denk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Denk One"/>
              <a:buNone/>
              <a:defRPr sz="2800" b="1">
                <a:solidFill>
                  <a:srgbClr val="434343"/>
                </a:solidFill>
                <a:latin typeface="Denk One"/>
                <a:ea typeface="Denk One"/>
                <a:cs typeface="Denk One"/>
                <a:sym typeface="Denk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Denk One"/>
              <a:buNone/>
              <a:defRPr sz="2800" b="1">
                <a:solidFill>
                  <a:srgbClr val="434343"/>
                </a:solidFill>
                <a:latin typeface="Denk One"/>
                <a:ea typeface="Denk One"/>
                <a:cs typeface="Denk One"/>
                <a:sym typeface="Denk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Denk One"/>
              <a:buNone/>
              <a:defRPr sz="2800" b="1">
                <a:solidFill>
                  <a:srgbClr val="434343"/>
                </a:solidFill>
                <a:latin typeface="Denk One"/>
                <a:ea typeface="Denk One"/>
                <a:cs typeface="Denk One"/>
                <a:sym typeface="Denk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Denk One"/>
              <a:buNone/>
              <a:defRPr sz="2800" b="1">
                <a:solidFill>
                  <a:srgbClr val="434343"/>
                </a:solidFill>
                <a:latin typeface="Denk One"/>
                <a:ea typeface="Denk One"/>
                <a:cs typeface="Denk One"/>
                <a:sym typeface="Denk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Denk One"/>
              <a:buNone/>
              <a:defRPr sz="2800" b="1">
                <a:solidFill>
                  <a:srgbClr val="434343"/>
                </a:solidFill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4" tIns="121894" rIns="121894" bIns="121894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Char char="●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Char char="○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Char char="■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Char char="●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Char char="○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Char char="■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Char char="●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Char char="○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Barlow Semi Condensed Light"/>
              <a:buChar char="■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861053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hf sldNum="0" hdr="0" ft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2F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2800"/>
              <a:buFont typeface="Denk One"/>
              <a:buNone/>
              <a:defRPr sz="2800" b="1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Denk One"/>
              <a:buNone/>
              <a:defRPr sz="2800" b="1">
                <a:solidFill>
                  <a:srgbClr val="434343"/>
                </a:solidFill>
                <a:latin typeface="Denk One"/>
                <a:ea typeface="Denk One"/>
                <a:cs typeface="Denk One"/>
                <a:sym typeface="Denk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Denk One"/>
              <a:buNone/>
              <a:defRPr sz="2800" b="1">
                <a:solidFill>
                  <a:srgbClr val="434343"/>
                </a:solidFill>
                <a:latin typeface="Denk One"/>
                <a:ea typeface="Denk One"/>
                <a:cs typeface="Denk One"/>
                <a:sym typeface="Denk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Denk One"/>
              <a:buNone/>
              <a:defRPr sz="2800" b="1">
                <a:solidFill>
                  <a:srgbClr val="434343"/>
                </a:solidFill>
                <a:latin typeface="Denk One"/>
                <a:ea typeface="Denk One"/>
                <a:cs typeface="Denk One"/>
                <a:sym typeface="Denk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Denk One"/>
              <a:buNone/>
              <a:defRPr sz="2800" b="1">
                <a:solidFill>
                  <a:srgbClr val="434343"/>
                </a:solidFill>
                <a:latin typeface="Denk One"/>
                <a:ea typeface="Denk One"/>
                <a:cs typeface="Denk One"/>
                <a:sym typeface="Denk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Denk One"/>
              <a:buNone/>
              <a:defRPr sz="2800" b="1">
                <a:solidFill>
                  <a:srgbClr val="434343"/>
                </a:solidFill>
                <a:latin typeface="Denk One"/>
                <a:ea typeface="Denk One"/>
                <a:cs typeface="Denk One"/>
                <a:sym typeface="Denk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Denk One"/>
              <a:buNone/>
              <a:defRPr sz="2800" b="1">
                <a:solidFill>
                  <a:srgbClr val="434343"/>
                </a:solidFill>
                <a:latin typeface="Denk One"/>
                <a:ea typeface="Denk One"/>
                <a:cs typeface="Denk One"/>
                <a:sym typeface="Denk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Denk One"/>
              <a:buNone/>
              <a:defRPr sz="2800" b="1">
                <a:solidFill>
                  <a:srgbClr val="434343"/>
                </a:solidFill>
                <a:latin typeface="Denk One"/>
                <a:ea typeface="Denk One"/>
                <a:cs typeface="Denk One"/>
                <a:sym typeface="Denk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Font typeface="Denk One"/>
              <a:buNone/>
              <a:defRPr sz="2800" b="1">
                <a:solidFill>
                  <a:srgbClr val="434343"/>
                </a:solidFill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Char char="●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Char char="○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Char char="■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Char char="●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Char char="○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Char char="■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Char char="●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rlow Semi Condensed Light"/>
              <a:buChar char="○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Barlow Semi Condensed Light"/>
              <a:buChar char="■"/>
              <a:defRPr sz="1200">
                <a:solidFill>
                  <a:srgbClr val="434343"/>
                </a:solidFill>
                <a:latin typeface="Barlow Semi Condensed Light"/>
                <a:ea typeface="Barlow Semi Condensed Light"/>
                <a:cs typeface="Barlow Semi Condensed Light"/>
                <a:sym typeface="Barlow Semi Condensed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459078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hf sldNum="0" hdr="0" ft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microsoft.com/office/2007/relationships/hdphoto" Target="../media/hdphoto3.wdp"/><Relationship Id="rId5" Type="http://schemas.openxmlformats.org/officeDocument/2006/relationships/image" Target="../media/image24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png"/><Relationship Id="rId7" Type="http://schemas.microsoft.com/office/2007/relationships/hdphoto" Target="../media/hdphoto5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microsoft.com/office/2007/relationships/hdphoto" Target="../media/hdphoto4.wdp"/><Relationship Id="rId9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9.png"/><Relationship Id="rId7" Type="http://schemas.microsoft.com/office/2007/relationships/hdphoto" Target="../media/hdphoto5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microsoft.com/office/2007/relationships/hdphoto" Target="../media/hdphoto7.wdp"/><Relationship Id="rId9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6" Type="http://schemas.microsoft.com/office/2007/relationships/hdphoto" Target="../media/hdphoto5.wdp"/><Relationship Id="rId5" Type="http://schemas.openxmlformats.org/officeDocument/2006/relationships/image" Target="../media/image27.png"/><Relationship Id="rId4" Type="http://schemas.microsoft.com/office/2007/relationships/hdphoto" Target="../media/hdphoto3.wdp"/><Relationship Id="rId9" Type="http://schemas.openxmlformats.org/officeDocument/2006/relationships/image" Target="../media/image3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44.png"/><Relationship Id="rId3" Type="http://schemas.openxmlformats.org/officeDocument/2006/relationships/tags" Target="../tags/tag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43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2.png"/><Relationship Id="rId5" Type="http://schemas.openxmlformats.org/officeDocument/2006/relationships/tags" Target="../tags/tag5.xml"/><Relationship Id="rId10" Type="http://schemas.openxmlformats.org/officeDocument/2006/relationships/image" Target="../media/image41.png"/><Relationship Id="rId4" Type="http://schemas.openxmlformats.org/officeDocument/2006/relationships/tags" Target="../tags/tag4.xml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D54DCC95-93D4-495D-B9C7-0DC3A975A191}"/>
              </a:ext>
            </a:extLst>
          </p:cNvPr>
          <p:cNvSpPr txBox="1"/>
          <p:nvPr/>
        </p:nvSpPr>
        <p:spPr>
          <a:xfrm>
            <a:off x="1203159" y="2823126"/>
            <a:ext cx="9590719" cy="92332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altLang="zh-CN" sz="5400" dirty="0">
                <a:solidFill>
                  <a:srgbClr val="21518F"/>
                </a:solidFill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    </a:t>
            </a:r>
            <a:r>
              <a:rPr lang="en-US" altLang="zh-CN" sz="5400" dirty="0" smtClean="0">
                <a:solidFill>
                  <a:srgbClr val="21518F"/>
                </a:solidFill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TIẾT 21. ĐẠI </a:t>
            </a:r>
            <a:r>
              <a:rPr lang="en-US" altLang="zh-CN" sz="5400" dirty="0">
                <a:solidFill>
                  <a:srgbClr val="21518F"/>
                </a:solidFill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TỪ XƯNG HÔ</a:t>
            </a:r>
            <a:endParaRPr lang="zh-CN" altLang="en-US" sz="5400" dirty="0">
              <a:solidFill>
                <a:srgbClr val="21518F"/>
              </a:solidFill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5180610A-C81E-4EE2-9955-FCC72AD48D8A}"/>
              </a:ext>
            </a:extLst>
          </p:cNvPr>
          <p:cNvSpPr txBox="1"/>
          <p:nvPr/>
        </p:nvSpPr>
        <p:spPr>
          <a:xfrm>
            <a:off x="3203663" y="4124598"/>
            <a:ext cx="4955600" cy="38471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altLang="zh-CN" i="1" dirty="0">
                <a:solidFill>
                  <a:srgbClr val="21518F"/>
                </a:solidFill>
                <a:latin typeface="Times New Roman" pitchFamily="18" charset="0"/>
                <a:ea typeface="字魂35号-经典雅黑" panose="02000000000000000000" pitchFamily="2" charset="-122"/>
                <a:cs typeface="Times New Roman" pitchFamily="18" charset="0"/>
              </a:rPr>
              <a:t>(</a:t>
            </a:r>
            <a:r>
              <a:rPr lang="en-US" altLang="zh-CN" i="1" dirty="0" err="1">
                <a:solidFill>
                  <a:srgbClr val="21518F"/>
                </a:solidFill>
                <a:latin typeface="Times New Roman" pitchFamily="18" charset="0"/>
                <a:ea typeface="字魂35号-经典雅黑" panose="02000000000000000000" pitchFamily="2" charset="-122"/>
                <a:cs typeface="Times New Roman" pitchFamily="18" charset="0"/>
              </a:rPr>
              <a:t>Trang</a:t>
            </a:r>
            <a:r>
              <a:rPr lang="en-US" altLang="zh-CN" i="1" dirty="0">
                <a:solidFill>
                  <a:srgbClr val="21518F"/>
                </a:solidFill>
                <a:latin typeface="Times New Roman" pitchFamily="18" charset="0"/>
                <a:ea typeface="字魂35号-经典雅黑" panose="02000000000000000000" pitchFamily="2" charset="-122"/>
                <a:cs typeface="Times New Roman" pitchFamily="18" charset="0"/>
              </a:rPr>
              <a:t> 105-106)</a:t>
            </a:r>
            <a:endParaRPr lang="zh-CN" altLang="en-US" i="1" dirty="0">
              <a:solidFill>
                <a:srgbClr val="21518F"/>
              </a:solidFill>
              <a:latin typeface="Times New Roman" pitchFamily="18" charset="0"/>
              <a:ea typeface="字魂35号-经典雅黑" panose="02000000000000000000" pitchFamily="2" charset="-122"/>
              <a:cs typeface="Times New Roman" pitchFamily="18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9FE0CA54-FDDF-435D-A71D-DD954439511D}"/>
              </a:ext>
            </a:extLst>
          </p:cNvPr>
          <p:cNvSpPr/>
          <p:nvPr/>
        </p:nvSpPr>
        <p:spPr>
          <a:xfrm>
            <a:off x="4968325" y="2095198"/>
            <a:ext cx="3007276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altLang="zh-CN" sz="3200" b="1" dirty="0" err="1">
                <a:solidFill>
                  <a:schemeClr val="accent2">
                    <a:lumMod val="75000"/>
                    <a:alpha val="50000"/>
                  </a:schemeClr>
                </a:solidFill>
                <a:latin typeface="UTM Aquarelle" pitchFamily="18" charset="0"/>
                <a:ea typeface="思源宋体 SemiBold" panose="02020600000000000000" pitchFamily="18" charset="-122"/>
              </a:rPr>
              <a:t>Luyện</a:t>
            </a:r>
            <a:r>
              <a:rPr lang="en-US" altLang="zh-CN" sz="3200" b="1" dirty="0">
                <a:solidFill>
                  <a:schemeClr val="accent2">
                    <a:lumMod val="75000"/>
                    <a:alpha val="50000"/>
                  </a:schemeClr>
                </a:solidFill>
                <a:latin typeface="UTM Aquarelle" pitchFamily="18" charset="0"/>
                <a:ea typeface="思源宋体 SemiBold" panose="02020600000000000000" pitchFamily="18" charset="-122"/>
              </a:rPr>
              <a:t> </a:t>
            </a:r>
            <a:r>
              <a:rPr lang="en-US" altLang="zh-CN" sz="3200" b="1" dirty="0" err="1">
                <a:solidFill>
                  <a:schemeClr val="accent2">
                    <a:lumMod val="75000"/>
                    <a:alpha val="50000"/>
                  </a:schemeClr>
                </a:solidFill>
                <a:latin typeface="UTM Aquarelle" pitchFamily="18" charset="0"/>
                <a:ea typeface="思源宋体 SemiBold" panose="02020600000000000000" pitchFamily="18" charset="-122"/>
              </a:rPr>
              <a:t>từ</a:t>
            </a:r>
            <a:r>
              <a:rPr lang="en-US" altLang="zh-CN" sz="3200" b="1" dirty="0">
                <a:solidFill>
                  <a:schemeClr val="accent2">
                    <a:lumMod val="75000"/>
                    <a:alpha val="50000"/>
                  </a:schemeClr>
                </a:solidFill>
                <a:latin typeface="UTM Aquarelle" pitchFamily="18" charset="0"/>
                <a:ea typeface="思源宋体 SemiBold" panose="02020600000000000000" pitchFamily="18" charset="-122"/>
              </a:rPr>
              <a:t> </a:t>
            </a:r>
            <a:r>
              <a:rPr lang="en-US" altLang="zh-CN" sz="3200" b="1" dirty="0" err="1">
                <a:solidFill>
                  <a:schemeClr val="accent2">
                    <a:lumMod val="75000"/>
                    <a:alpha val="50000"/>
                  </a:schemeClr>
                </a:solidFill>
                <a:latin typeface="UTM Aquarelle" pitchFamily="18" charset="0"/>
                <a:ea typeface="思源宋体 SemiBold" panose="02020600000000000000" pitchFamily="18" charset="-122"/>
              </a:rPr>
              <a:t>và</a:t>
            </a:r>
            <a:r>
              <a:rPr lang="en-US" altLang="zh-CN" sz="3200" b="1" dirty="0">
                <a:solidFill>
                  <a:schemeClr val="accent2">
                    <a:lumMod val="75000"/>
                    <a:alpha val="50000"/>
                  </a:schemeClr>
                </a:solidFill>
                <a:latin typeface="UTM Aquarelle" pitchFamily="18" charset="0"/>
                <a:ea typeface="思源宋体 SemiBold" panose="02020600000000000000" pitchFamily="18" charset="-122"/>
              </a:rPr>
              <a:t> </a:t>
            </a:r>
            <a:r>
              <a:rPr lang="en-US" altLang="zh-CN" sz="3200" b="1" dirty="0" err="1">
                <a:solidFill>
                  <a:schemeClr val="accent2">
                    <a:lumMod val="75000"/>
                    <a:alpha val="50000"/>
                  </a:schemeClr>
                </a:solidFill>
                <a:latin typeface="UTM Aquarelle" pitchFamily="18" charset="0"/>
                <a:ea typeface="思源宋体 SemiBold" panose="02020600000000000000" pitchFamily="18" charset="-122"/>
              </a:rPr>
              <a:t>câu</a:t>
            </a:r>
            <a:endParaRPr lang="zh-CN" altLang="en-US" sz="3200" b="1" dirty="0">
              <a:solidFill>
                <a:schemeClr val="accent2">
                  <a:lumMod val="75000"/>
                  <a:alpha val="50000"/>
                </a:schemeClr>
              </a:solidFill>
              <a:latin typeface="UTM Aquarelle" pitchFamily="18" charset="0"/>
              <a:ea typeface="思源宋体 SemiBold" panose="02020600000000000000" pitchFamily="18" charset="-122"/>
            </a:endParaRPr>
          </a:p>
        </p:txBody>
      </p:sp>
      <p:pic>
        <p:nvPicPr>
          <p:cNvPr id="2" name="口哨版轻松欢快夏日旅行配乐-26秒">
            <a:hlinkClick r:id="" action="ppaction://media"/>
            <a:extLst>
              <a:ext uri="{FF2B5EF4-FFF2-40B4-BE49-F238E27FC236}">
                <a16:creationId xmlns:a16="http://schemas.microsoft.com/office/drawing/2014/main" xmlns="" id="{7DF30794-AAD6-4282-99E3-25D7B41E07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500" out="5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14719" y="7093712"/>
            <a:ext cx="609600" cy="609600"/>
          </a:xfrm>
          <a:prstGeom prst="rect">
            <a:avLst/>
          </a:prstGeom>
        </p:spPr>
      </p:pic>
      <p:sp>
        <p:nvSpPr>
          <p:cNvPr id="5" name="矩形: 圆角 4">
            <a:extLst>
              <a:ext uri="{FF2B5EF4-FFF2-40B4-BE49-F238E27FC236}">
                <a16:creationId xmlns:a16="http://schemas.microsoft.com/office/drawing/2014/main" xmlns="" id="{D47517F8-D83E-426A-90F1-4CCFE9BA5D9E}"/>
              </a:ext>
            </a:extLst>
          </p:cNvPr>
          <p:cNvSpPr/>
          <p:nvPr/>
        </p:nvSpPr>
        <p:spPr>
          <a:xfrm>
            <a:off x="1886357" y="2330215"/>
            <a:ext cx="166275" cy="2390763"/>
          </a:xfrm>
          <a:prstGeom prst="roundRect">
            <a:avLst>
              <a:gd name="adj" fmla="val 50000"/>
            </a:avLst>
          </a:prstGeom>
          <a:solidFill>
            <a:srgbClr val="215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811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 showWhenStopped="0">
                <p:cTn id="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4D0F00BB-F9D4-4220-A5AE-5CB82EF7F6E1}"/>
              </a:ext>
            </a:extLst>
          </p:cNvPr>
          <p:cNvSpPr/>
          <p:nvPr/>
        </p:nvSpPr>
        <p:spPr>
          <a:xfrm>
            <a:off x="3130119" y="2537250"/>
            <a:ext cx="5907387" cy="132343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pPr algn="ctr"/>
            <a:r>
              <a:rPr lang="en-US" altLang="zh-CN" sz="8000" b="1" dirty="0">
                <a:solidFill>
                  <a:srgbClr val="2151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字魂35号-经典雅黑" panose="02000000000000000000" pitchFamily="2" charset="-122"/>
                <a:cs typeface="Times New Roman" panose="02020603050405020304" pitchFamily="18" charset="0"/>
              </a:rPr>
              <a:t>KHÁM PHÁ</a:t>
            </a:r>
            <a:endParaRPr lang="zh-CN" altLang="en-US" sz="8000" b="1" dirty="0">
              <a:solidFill>
                <a:srgbClr val="2151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字魂35号-经典雅黑" panose="02000000000000000000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31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936750" y="3132843"/>
            <a:ext cx="8959849" cy="687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8" tIns="45719" rIns="91438" bIns="45719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9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altLang="en-US" sz="39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en-US" sz="39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9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altLang="en-US" sz="39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9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altLang="en-US" sz="39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9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altLang="en-US" sz="39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9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39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9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altLang="en-US" sz="39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1936749" y="2235200"/>
            <a:ext cx="8993187" cy="687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8" tIns="45719" rIns="91438" bIns="45719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9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altLang="en-US" sz="39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en-US" sz="39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9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altLang="en-US" sz="39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9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altLang="en-US" sz="39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9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altLang="en-US" sz="39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9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39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9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altLang="en-US" sz="39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1663701" y="779047"/>
            <a:ext cx="7861300" cy="1282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8" tIns="45719" rIns="91438" bIns="45719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3900" b="1" dirty="0" err="1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altLang="en-US" sz="3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900" b="1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altLang="en-US" sz="3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900" b="1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altLang="en-US" sz="3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900" b="1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altLang="en-US" sz="3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9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3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9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3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900" b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altLang="en-US" sz="39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9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3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9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en-US" sz="3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900" b="1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altLang="en-US" sz="3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9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altLang="en-US" sz="3900" b="1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altLang="en-US" sz="3900" b="1" dirty="0" err="1">
                <a:latin typeface="Times New Roman" pitchFamily="18" charset="0"/>
                <a:cs typeface="Times New Roman" pitchFamily="18" charset="0"/>
              </a:rPr>
              <a:t>đậm</a:t>
            </a:r>
            <a:r>
              <a:rPr lang="en-US" altLang="en-US" sz="3900" b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1943101" y="4013100"/>
            <a:ext cx="8959849" cy="1282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8" tIns="45719" rIns="91438" bIns="45719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9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altLang="en-US" sz="39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altLang="en-US" sz="39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9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altLang="en-US" sz="39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9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altLang="en-US" sz="39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9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altLang="en-US" sz="39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9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39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altLang="en-US" sz="39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39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9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altLang="en-US" sz="39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9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nhắc</a:t>
            </a:r>
            <a:r>
              <a:rPr lang="en-US" altLang="en-US" sz="39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9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altLang="en-US" sz="39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75566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8636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6803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6803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166812" y="738188"/>
            <a:ext cx="10250488" cy="3170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8" tIns="45719" rIns="91438" bIns="45719">
            <a:spAutoFit/>
          </a:bodyPr>
          <a:lstStyle>
            <a:lvl1pPr>
              <a:defRPr sz="24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xưa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Hơ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Bia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lười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gạo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Hơ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Bia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đổ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vãi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lung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tung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eaLnBrk="1" hangingPunct="1"/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gạo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khinh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rẻ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?</a:t>
            </a:r>
          </a:p>
          <a:p>
            <a:pPr eaLnBrk="1" hangingPunct="1"/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Hơ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Bia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giận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dữ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eaLnBrk="1" hangingPunct="1"/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cha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chứ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ngươi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thóc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gạo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tức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giận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lắm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khuya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eaLnBrk="1" hangingPunct="1"/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rủ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alt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			       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Truyện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Ê-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đê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231" l="0" r="924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37780" y="3963965"/>
            <a:ext cx="1959040" cy="2894036"/>
          </a:xfrm>
          <a:prstGeom prst="rect">
            <a:avLst/>
          </a:prstGeom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1624" y1="93610" x2="61624" y2="14377"/>
                        <a14:foregroundMark x1="14207" y1="20447" x2="48708" y2="79233"/>
                        <a14:foregroundMark x1="18635" y1="23323" x2="84502" y2="23323"/>
                        <a14:foregroundMark x1="38007" y1="9904" x2="85793" y2="13099"/>
                        <a14:foregroundMark x1="69373" y1="12141" x2="82657" y2="40575"/>
                        <a14:foregroundMark x1="18635" y1="8626" x2="41882" y2="345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814" y="5049799"/>
            <a:ext cx="2949703" cy="1703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44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3100" y="1095710"/>
            <a:ext cx="2543059" cy="40452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513" y="444500"/>
            <a:ext cx="5560987" cy="28520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60700" y="1127790"/>
            <a:ext cx="4470400" cy="954108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2800" b="1" dirty="0" err="1"/>
              <a:t>Chị</a:t>
            </a:r>
            <a:r>
              <a:rPr lang="en-US" sz="2800" dirty="0"/>
              <a:t> </a:t>
            </a:r>
            <a:r>
              <a:rPr lang="en-US" sz="2800" dirty="0" err="1"/>
              <a:t>đẹp</a:t>
            </a:r>
            <a:r>
              <a:rPr lang="en-US" sz="2800" dirty="0"/>
              <a:t> </a:t>
            </a:r>
            <a:r>
              <a:rPr lang="en-US" sz="2800" dirty="0" err="1"/>
              <a:t>là</a:t>
            </a:r>
            <a:r>
              <a:rPr lang="en-US" sz="2800" dirty="0"/>
              <a:t> </a:t>
            </a:r>
            <a:r>
              <a:rPr lang="en-US" sz="2800" dirty="0" err="1"/>
              <a:t>nhờ</a:t>
            </a:r>
            <a:r>
              <a:rPr lang="en-US" sz="2800" dirty="0"/>
              <a:t> </a:t>
            </a:r>
            <a:r>
              <a:rPr lang="en-US" sz="2800" dirty="0" err="1"/>
              <a:t>cơm</a:t>
            </a:r>
            <a:r>
              <a:rPr lang="en-US" sz="2800" dirty="0"/>
              <a:t> </a:t>
            </a:r>
            <a:r>
              <a:rPr lang="en-US" sz="2800" dirty="0" err="1"/>
              <a:t>gạo</a:t>
            </a:r>
            <a:r>
              <a:rPr lang="en-US" sz="2800" dirty="0"/>
              <a:t>, </a:t>
            </a:r>
            <a:r>
              <a:rPr lang="en-US" sz="2800" dirty="0" err="1"/>
              <a:t>sao</a:t>
            </a:r>
            <a:r>
              <a:rPr lang="en-US" sz="2800" dirty="0"/>
              <a:t> </a:t>
            </a:r>
            <a:r>
              <a:rPr lang="en-US" sz="2800" b="1" dirty="0" err="1"/>
              <a:t>chị</a:t>
            </a:r>
            <a:r>
              <a:rPr lang="en-US" sz="2800" dirty="0"/>
              <a:t> </a:t>
            </a:r>
            <a:r>
              <a:rPr lang="en-US" sz="2800" dirty="0" err="1"/>
              <a:t>khinh</a:t>
            </a:r>
            <a:r>
              <a:rPr lang="en-US" sz="2800" dirty="0"/>
              <a:t> </a:t>
            </a:r>
            <a:r>
              <a:rPr lang="en-US" sz="2800" dirty="0" err="1"/>
              <a:t>rẻ</a:t>
            </a:r>
            <a:r>
              <a:rPr lang="en-US" sz="2800" dirty="0"/>
              <a:t> </a:t>
            </a:r>
            <a:r>
              <a:rPr lang="en-US" sz="2800" b="1" dirty="0" err="1"/>
              <a:t>chúng</a:t>
            </a:r>
            <a:r>
              <a:rPr lang="en-US" sz="2800" b="1" dirty="0"/>
              <a:t> </a:t>
            </a:r>
            <a:r>
              <a:rPr lang="en-US" sz="2800" b="1" dirty="0" err="1"/>
              <a:t>tôi</a:t>
            </a:r>
            <a:r>
              <a:rPr lang="en-US" sz="2800" b="1" dirty="0"/>
              <a:t> </a:t>
            </a:r>
            <a:r>
              <a:rPr lang="en-US" sz="2800" dirty="0" err="1"/>
              <a:t>thế</a:t>
            </a:r>
            <a:r>
              <a:rPr lang="en-US" sz="2800" dirty="0"/>
              <a:t>?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4" b="100000" l="7089" r="916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5489" y="2026556"/>
            <a:ext cx="2508251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672" b="100000" l="0" r="100000">
                        <a14:foregroundMark x1="39554" y1="33875" x2="6128" y2="31707"/>
                        <a14:foregroundMark x1="45125" y1="21951" x2="17270" y2="49593"/>
                        <a14:foregroundMark x1="22841" y1="49051" x2="15599" y2="382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98713" y="2863849"/>
            <a:ext cx="2279651" cy="234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965018" y="4844180"/>
            <a:ext cx="4340783" cy="1219329"/>
            <a:chOff x="2542617" y="4952870"/>
            <a:chExt cx="4340783" cy="1219329"/>
          </a:xfrm>
        </p:grpSpPr>
        <p:sp>
          <p:nvSpPr>
            <p:cNvPr id="19" name="Rounded Rectangle 18"/>
            <p:cNvSpPr/>
            <p:nvPr/>
          </p:nvSpPr>
          <p:spPr>
            <a:xfrm>
              <a:off x="2542617" y="4952870"/>
              <a:ext cx="4340783" cy="1219329"/>
            </a:xfrm>
            <a:prstGeom prst="roundRect">
              <a:avLst/>
            </a:prstGeom>
            <a:ln>
              <a:prstDash val="solid"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680506" y="5085481"/>
              <a:ext cx="3974294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- </a:t>
              </a:r>
              <a:r>
                <a:rPr lang="en-US" sz="2800" dirty="0" err="1"/>
                <a:t>Người</a:t>
              </a:r>
              <a:r>
                <a:rPr lang="en-US" sz="2800" dirty="0"/>
                <a:t> </a:t>
              </a:r>
              <a:r>
                <a:rPr lang="en-US" sz="2800" dirty="0" err="1"/>
                <a:t>nói</a:t>
              </a:r>
              <a:r>
                <a:rPr lang="en-US" sz="2800" dirty="0"/>
                <a:t>: </a:t>
              </a:r>
              <a:r>
                <a:rPr lang="en-US" sz="2800" b="1" dirty="0" err="1"/>
                <a:t>chúng</a:t>
              </a:r>
              <a:r>
                <a:rPr lang="en-US" sz="2800" b="1" dirty="0"/>
                <a:t> </a:t>
              </a:r>
              <a:r>
                <a:rPr lang="en-US" sz="2800" b="1" dirty="0" err="1"/>
                <a:t>tôi</a:t>
              </a:r>
              <a:endParaRPr lang="en-US" sz="2800" b="1" dirty="0"/>
            </a:p>
            <a:p>
              <a:r>
                <a:rPr lang="en-US" sz="2800" dirty="0"/>
                <a:t>- </a:t>
              </a:r>
              <a:r>
                <a:rPr lang="en-US" sz="2800" dirty="0" err="1"/>
                <a:t>Người</a:t>
              </a:r>
              <a:r>
                <a:rPr lang="en-US" sz="2800" dirty="0"/>
                <a:t> </a:t>
              </a:r>
              <a:r>
                <a:rPr lang="en-US" sz="2800" dirty="0" err="1"/>
                <a:t>nghe</a:t>
              </a:r>
              <a:r>
                <a:rPr lang="en-US" sz="2800" dirty="0"/>
                <a:t>: </a:t>
              </a:r>
              <a:r>
                <a:rPr lang="en-US" sz="2800" b="1" dirty="0" err="1"/>
                <a:t>chị</a:t>
              </a:r>
              <a:endParaRPr lang="en-US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5761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59825" y="1080109"/>
            <a:ext cx="2434051" cy="38718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33739" y="575128"/>
            <a:ext cx="5560987" cy="28520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17633" y="1080110"/>
            <a:ext cx="4470400" cy="1754327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cha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chứ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ngươi</a:t>
            </a:r>
            <a:r>
              <a:rPr lang="en-US" alt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14" b="100000" l="7089" r="916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5489" y="2001156"/>
            <a:ext cx="2508251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672" b="100000" l="0" r="100000">
                        <a14:foregroundMark x1="39554" y1="33875" x2="6128" y2="31707"/>
                        <a14:foregroundMark x1="45125" y1="21951" x2="17270" y2="49593"/>
                        <a14:foregroundMark x1="22841" y1="49051" x2="15599" y2="382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59013" y="2901949"/>
            <a:ext cx="2279651" cy="234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3965018" y="4767980"/>
            <a:ext cx="4794807" cy="1219329"/>
            <a:chOff x="2542617" y="4952870"/>
            <a:chExt cx="4794807" cy="1219329"/>
          </a:xfrm>
        </p:grpSpPr>
        <p:sp>
          <p:nvSpPr>
            <p:cNvPr id="19" name="Rounded Rectangle 18"/>
            <p:cNvSpPr/>
            <p:nvPr/>
          </p:nvSpPr>
          <p:spPr>
            <a:xfrm>
              <a:off x="2542617" y="4952870"/>
              <a:ext cx="4480483" cy="1219329"/>
            </a:xfrm>
            <a:prstGeom prst="roundRect">
              <a:avLst/>
            </a:prstGeom>
            <a:ln>
              <a:prstDash val="solid"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680506" y="5085481"/>
              <a:ext cx="4656918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- </a:t>
              </a:r>
              <a:r>
                <a:rPr lang="en-US" sz="2800" dirty="0" err="1"/>
                <a:t>Người</a:t>
              </a:r>
              <a:r>
                <a:rPr lang="en-US" sz="2800" dirty="0"/>
                <a:t> </a:t>
              </a:r>
              <a:r>
                <a:rPr lang="en-US" sz="2800" dirty="0" err="1"/>
                <a:t>nói</a:t>
              </a:r>
              <a:r>
                <a:rPr lang="en-US" sz="2800" dirty="0"/>
                <a:t>: </a:t>
              </a:r>
              <a:r>
                <a:rPr lang="en-US" sz="2800" b="1" dirty="0"/>
                <a:t>ta</a:t>
              </a:r>
            </a:p>
            <a:p>
              <a:r>
                <a:rPr lang="en-US" sz="2800" dirty="0"/>
                <a:t>- </a:t>
              </a:r>
              <a:r>
                <a:rPr lang="en-US" sz="2800" dirty="0" err="1"/>
                <a:t>Người</a:t>
              </a:r>
              <a:r>
                <a:rPr lang="en-US" sz="2800" dirty="0"/>
                <a:t> </a:t>
              </a:r>
              <a:r>
                <a:rPr lang="en-US" sz="2800" dirty="0" err="1"/>
                <a:t>nghe</a:t>
              </a:r>
              <a:r>
                <a:rPr lang="en-US" sz="2800" dirty="0"/>
                <a:t>: </a:t>
              </a:r>
              <a:r>
                <a:rPr lang="en-US" sz="2800" b="1" dirty="0" err="1"/>
                <a:t>các</a:t>
              </a:r>
              <a:r>
                <a:rPr lang="en-US" sz="2800" b="1" dirty="0"/>
                <a:t> </a:t>
              </a:r>
              <a:r>
                <a:rPr lang="en-US" sz="2800" b="1" dirty="0" err="1"/>
                <a:t>ngươi</a:t>
              </a:r>
              <a:endParaRPr lang="en-US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49053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1624" y1="93610" x2="61624" y2="14377"/>
                        <a14:foregroundMark x1="14207" y1="20447" x2="48708" y2="79233"/>
                        <a14:foregroundMark x1="18635" y1="23323" x2="84502" y2="23323"/>
                        <a14:foregroundMark x1="38007" y1="9904" x2="85793" y2="13099"/>
                        <a14:foregroundMark x1="69373" y1="12141" x2="82657" y2="40575"/>
                        <a14:foregroundMark x1="18635" y1="8626" x2="41882" y2="345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44" y="1223148"/>
            <a:ext cx="4780512" cy="2760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14" b="100000" l="7089" r="916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03041" y="1637525"/>
            <a:ext cx="2508251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672" b="100000" l="0" r="100000">
                        <a14:foregroundMark x1="39554" y1="33875" x2="6128" y2="31707"/>
                        <a14:foregroundMark x1="45125" y1="21951" x2="17270" y2="49593"/>
                        <a14:foregroundMark x1="22841" y1="49051" x2="15599" y2="382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16889" y="2291574"/>
            <a:ext cx="2279651" cy="234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2832101" y="4767980"/>
            <a:ext cx="7302499" cy="1219329"/>
            <a:chOff x="1409700" y="4952870"/>
            <a:chExt cx="7302499" cy="1219329"/>
          </a:xfrm>
        </p:grpSpPr>
        <p:sp>
          <p:nvSpPr>
            <p:cNvPr id="19" name="Rounded Rectangle 18"/>
            <p:cNvSpPr/>
            <p:nvPr/>
          </p:nvSpPr>
          <p:spPr>
            <a:xfrm>
              <a:off x="1409700" y="4952870"/>
              <a:ext cx="7302499" cy="1219329"/>
            </a:xfrm>
            <a:prstGeom prst="roundRect">
              <a:avLst/>
            </a:prstGeom>
            <a:ln>
              <a:prstDash val="solid"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663699" y="5248513"/>
              <a:ext cx="67945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- </a:t>
              </a:r>
              <a:r>
                <a:rPr lang="en-US" sz="2800" dirty="0" err="1"/>
                <a:t>Vật</a:t>
              </a:r>
              <a:r>
                <a:rPr lang="en-US" sz="2800" dirty="0"/>
                <a:t> </a:t>
              </a:r>
              <a:r>
                <a:rPr lang="en-US" sz="2800" dirty="0" err="1"/>
                <a:t>được</a:t>
              </a:r>
              <a:r>
                <a:rPr lang="en-US" sz="2800" dirty="0"/>
                <a:t> </a:t>
              </a:r>
              <a:r>
                <a:rPr lang="en-US" sz="2800" dirty="0" err="1"/>
                <a:t>câu</a:t>
              </a:r>
              <a:r>
                <a:rPr lang="en-US" sz="2800" dirty="0"/>
                <a:t> </a:t>
              </a:r>
              <a:r>
                <a:rPr lang="en-US" sz="2800" dirty="0" err="1"/>
                <a:t>chuyện</a:t>
              </a:r>
              <a:r>
                <a:rPr lang="en-US" sz="2800" dirty="0"/>
                <a:t> </a:t>
              </a:r>
              <a:r>
                <a:rPr lang="en-US" sz="2800" dirty="0" err="1"/>
                <a:t>nhắc</a:t>
              </a:r>
              <a:r>
                <a:rPr lang="en-US" sz="2800" dirty="0"/>
                <a:t> </a:t>
              </a:r>
              <a:r>
                <a:rPr lang="en-US" sz="2800" dirty="0" err="1"/>
                <a:t>tới</a:t>
              </a:r>
              <a:r>
                <a:rPr lang="en-US" sz="2800" dirty="0"/>
                <a:t>: </a:t>
              </a:r>
              <a:r>
                <a:rPr lang="en-US" sz="2800" b="1" dirty="0" err="1"/>
                <a:t>chúng</a:t>
              </a:r>
              <a:r>
                <a:rPr lang="en-US" sz="2800" dirty="0"/>
                <a:t> </a:t>
              </a:r>
            </a:p>
          </p:txBody>
        </p:sp>
      </p:grpSp>
      <p:sp>
        <p:nvSpPr>
          <p:cNvPr id="3" name="Cloud Callout 2"/>
          <p:cNvSpPr/>
          <p:nvPr/>
        </p:nvSpPr>
        <p:spPr>
          <a:xfrm>
            <a:off x="8356598" y="177800"/>
            <a:ext cx="3721103" cy="3069835"/>
          </a:xfrm>
          <a:prstGeom prst="cloudCallout">
            <a:avLst>
              <a:gd name="adj1" fmla="val -79229"/>
              <a:gd name="adj2" fmla="val 18579"/>
            </a:avLst>
          </a:prstGeom>
          <a:blipFill>
            <a:blip r:embed="rId9"/>
            <a:stretch>
              <a:fillRect/>
            </a:stretch>
          </a:blip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52501" y="527735"/>
            <a:ext cx="7239001" cy="107721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thóc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gạo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tức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giận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lắm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khuya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rủ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415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831" y="2743201"/>
            <a:ext cx="2424627" cy="3550347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4782462" y="160540"/>
            <a:ext cx="5476895" cy="3755867"/>
            <a:chOff x="-61467" y="99608"/>
            <a:chExt cx="5476894" cy="395994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6670">
              <a:off x="-61467" y="99608"/>
              <a:ext cx="5476894" cy="395994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37462" y="764763"/>
              <a:ext cx="4679038" cy="27257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Theo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cách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xưng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hô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mỗi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nhân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vật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ở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đoạn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văn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trên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thể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hiện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thái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độ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nói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như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thế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nào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158791" y="3713664"/>
            <a:ext cx="6273607" cy="3077765"/>
            <a:chOff x="2158791" y="3713664"/>
            <a:chExt cx="6273606" cy="3077765"/>
          </a:xfrm>
        </p:grpSpPr>
        <p:sp>
          <p:nvSpPr>
            <p:cNvPr id="10" name="Rounded Rectangle 9"/>
            <p:cNvSpPr/>
            <p:nvPr/>
          </p:nvSpPr>
          <p:spPr>
            <a:xfrm>
              <a:off x="2158791" y="3714243"/>
              <a:ext cx="6045200" cy="2579304"/>
            </a:xfrm>
            <a:prstGeom prst="roundRect">
              <a:avLst/>
            </a:prstGeom>
            <a:solidFill>
              <a:srgbClr val="BADDF6"/>
            </a:solidFill>
            <a:ln w="57150">
              <a:solidFill>
                <a:srgbClr val="92D050"/>
              </a:solidFill>
              <a:prstDash val="dash"/>
            </a:ln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402602" y="3713664"/>
              <a:ext cx="6029795" cy="30777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Cách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xưng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hô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cơm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tự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trọng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lịch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sự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đối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thoại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Cách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xưng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hô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Hơ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Bia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kiêu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căng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thô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lỗ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coi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thường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đối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thoại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pPr marL="457189" indent="-457189">
                <a:buFontTx/>
                <a:buChar char="-"/>
              </a:pPr>
              <a:endPara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375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2301000" y="1694366"/>
            <a:ext cx="9230600" cy="378565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4000" b="1" dirty="0" err="1">
                <a:latin typeface="UTM French Vanilla" pitchFamily="18" charset="0"/>
                <a:cs typeface="Times New Roman" pitchFamily="18" charset="0"/>
              </a:rPr>
              <a:t>Tìm</a:t>
            </a:r>
            <a:r>
              <a:rPr lang="en-US" sz="4000" b="1" dirty="0">
                <a:latin typeface="UTM French Vanilla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UTM French Vanilla" pitchFamily="18" charset="0"/>
                <a:cs typeface="Times New Roman" pitchFamily="18" charset="0"/>
              </a:rPr>
              <a:t>những</a:t>
            </a:r>
            <a:r>
              <a:rPr lang="en-US" sz="4000" b="1" dirty="0">
                <a:latin typeface="UTM French Vanilla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UTM French Vanilla" pitchFamily="18" charset="0"/>
                <a:cs typeface="Times New Roman" pitchFamily="18" charset="0"/>
              </a:rPr>
              <a:t>từ</a:t>
            </a:r>
            <a:r>
              <a:rPr lang="en-US" sz="4000" b="1" dirty="0">
                <a:latin typeface="UTM French Vanilla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UTM French Vanilla" pitchFamily="18" charset="0"/>
                <a:cs typeface="Times New Roman" pitchFamily="18" charset="0"/>
              </a:rPr>
              <a:t>em</a:t>
            </a:r>
            <a:r>
              <a:rPr lang="en-US" sz="4000" b="1" dirty="0">
                <a:latin typeface="UTM French Vanilla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UTM French Vanilla" pitchFamily="18" charset="0"/>
                <a:cs typeface="Times New Roman" pitchFamily="18" charset="0"/>
              </a:rPr>
              <a:t>vẫn</a:t>
            </a:r>
            <a:r>
              <a:rPr lang="en-US" sz="4000" b="1" dirty="0">
                <a:latin typeface="UTM French Vanilla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UTM French Vanilla" pitchFamily="18" charset="0"/>
                <a:cs typeface="Times New Roman" pitchFamily="18" charset="0"/>
              </a:rPr>
              <a:t>dùng</a:t>
            </a:r>
            <a:r>
              <a:rPr lang="en-US" sz="4000" b="1" dirty="0">
                <a:latin typeface="UTM French Vanilla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UTM French Vanilla" pitchFamily="18" charset="0"/>
                <a:cs typeface="Times New Roman" pitchFamily="18" charset="0"/>
              </a:rPr>
              <a:t>để</a:t>
            </a:r>
            <a:r>
              <a:rPr lang="en-US" sz="4000" b="1" dirty="0">
                <a:latin typeface="UTM French Vanilla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UTM French Vanilla" pitchFamily="18" charset="0"/>
                <a:cs typeface="Times New Roman" pitchFamily="18" charset="0"/>
              </a:rPr>
              <a:t>xưng</a:t>
            </a:r>
            <a:r>
              <a:rPr lang="en-US" sz="4000" b="1" dirty="0">
                <a:latin typeface="UTM French Vanilla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UTM French Vanilla" pitchFamily="18" charset="0"/>
                <a:cs typeface="Times New Roman" pitchFamily="18" charset="0"/>
              </a:rPr>
              <a:t>hô</a:t>
            </a:r>
            <a:r>
              <a:rPr lang="en-US" sz="4000" b="1" dirty="0">
                <a:latin typeface="UTM French Vanilla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UTM French Vanilla" pitchFamily="18" charset="0"/>
                <a:cs typeface="Times New Roman" pitchFamily="18" charset="0"/>
              </a:rPr>
              <a:t>với</a:t>
            </a:r>
            <a:r>
              <a:rPr lang="en-US" sz="4000" b="1" dirty="0">
                <a:latin typeface="UTM French Vanilla" pitchFamily="18" charset="0"/>
                <a:cs typeface="Times New Roman" pitchFamily="18" charset="0"/>
              </a:rPr>
              <a:t>: </a:t>
            </a:r>
          </a:p>
          <a:p>
            <a:pPr marL="1435064" indent="-571486">
              <a:buFontTx/>
              <a:buChar char="-"/>
            </a:pPr>
            <a:r>
              <a:rPr lang="en-US" sz="4000" b="1" dirty="0" err="1">
                <a:latin typeface="UTM French Vanilla" pitchFamily="18" charset="0"/>
                <a:cs typeface="Times New Roman" pitchFamily="18" charset="0"/>
              </a:rPr>
              <a:t>Thầy</a:t>
            </a:r>
            <a:r>
              <a:rPr lang="en-US" sz="4000" b="1" dirty="0">
                <a:latin typeface="UTM French Vanilla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latin typeface="UTM French Vanilla" pitchFamily="18" charset="0"/>
                <a:cs typeface="Times New Roman" pitchFamily="18" charset="0"/>
              </a:rPr>
              <a:t>cô</a:t>
            </a:r>
            <a:endParaRPr lang="en-US" sz="4000" b="1" dirty="0">
              <a:latin typeface="UTM French Vanilla" pitchFamily="18" charset="0"/>
              <a:cs typeface="Times New Roman" pitchFamily="18" charset="0"/>
            </a:endParaRPr>
          </a:p>
          <a:p>
            <a:pPr marL="1435064" indent="-571486">
              <a:buFontTx/>
              <a:buChar char="-"/>
            </a:pPr>
            <a:r>
              <a:rPr lang="en-US" sz="4000" b="1" dirty="0" err="1">
                <a:latin typeface="UTM French Vanilla" pitchFamily="18" charset="0"/>
                <a:cs typeface="Times New Roman" pitchFamily="18" charset="0"/>
              </a:rPr>
              <a:t>Bố</a:t>
            </a:r>
            <a:r>
              <a:rPr lang="en-US" sz="4000" b="1" dirty="0">
                <a:latin typeface="UTM French Vanilla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latin typeface="UTM French Vanilla" pitchFamily="18" charset="0"/>
                <a:cs typeface="Times New Roman" pitchFamily="18" charset="0"/>
              </a:rPr>
              <a:t>mẹ</a:t>
            </a:r>
            <a:endParaRPr lang="en-US" sz="4000" b="1" dirty="0">
              <a:latin typeface="UTM French Vanilla" pitchFamily="18" charset="0"/>
              <a:cs typeface="Times New Roman" pitchFamily="18" charset="0"/>
            </a:endParaRPr>
          </a:p>
          <a:p>
            <a:pPr marL="1435064" indent="-571486">
              <a:buFontTx/>
              <a:buChar char="-"/>
            </a:pPr>
            <a:r>
              <a:rPr lang="en-US" sz="4000" b="1" dirty="0" err="1">
                <a:latin typeface="UTM French Vanilla" pitchFamily="18" charset="0"/>
                <a:cs typeface="Times New Roman" pitchFamily="18" charset="0"/>
              </a:rPr>
              <a:t>Anh</a:t>
            </a:r>
            <a:r>
              <a:rPr lang="en-US" sz="4000" b="1" dirty="0">
                <a:latin typeface="UTM French Vanilla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latin typeface="UTM French Vanilla" pitchFamily="18" charset="0"/>
                <a:cs typeface="Times New Roman" pitchFamily="18" charset="0"/>
              </a:rPr>
              <a:t>chị</a:t>
            </a:r>
            <a:r>
              <a:rPr lang="en-US" sz="4000" b="1" dirty="0">
                <a:latin typeface="UTM French Vanilla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latin typeface="UTM French Vanilla" pitchFamily="18" charset="0"/>
                <a:cs typeface="Times New Roman" pitchFamily="18" charset="0"/>
              </a:rPr>
              <a:t>em</a:t>
            </a:r>
            <a:endParaRPr lang="en-US" sz="4000" b="1" dirty="0">
              <a:latin typeface="UTM French Vanilla" pitchFamily="18" charset="0"/>
              <a:cs typeface="Times New Roman" pitchFamily="18" charset="0"/>
            </a:endParaRPr>
          </a:p>
          <a:p>
            <a:pPr marL="1435064" indent="-571486">
              <a:buFontTx/>
              <a:buChar char="-"/>
            </a:pPr>
            <a:r>
              <a:rPr lang="en-US" sz="4000" b="1" dirty="0" err="1">
                <a:latin typeface="UTM French Vanilla" pitchFamily="18" charset="0"/>
                <a:cs typeface="Times New Roman" pitchFamily="18" charset="0"/>
              </a:rPr>
              <a:t>Bạn</a:t>
            </a:r>
            <a:r>
              <a:rPr lang="en-US" sz="4000" b="1" dirty="0">
                <a:latin typeface="UTM French Vanilla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UTM French Vanilla" pitchFamily="18" charset="0"/>
                <a:cs typeface="Times New Roman" pitchFamily="18" charset="0"/>
              </a:rPr>
              <a:t>bè</a:t>
            </a:r>
            <a:endParaRPr lang="en-US" sz="4000" b="1" dirty="0">
              <a:latin typeface="UTM French Vanill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696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396999" y="719667"/>
          <a:ext cx="9740902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95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444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24696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9916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UTM Neo Sans Intel" pitchFamily="18" charset="0"/>
                        </a:rPr>
                        <a:t>Đối</a:t>
                      </a:r>
                      <a:r>
                        <a:rPr lang="en-US" sz="3200" baseline="0" dirty="0">
                          <a:latin typeface="UTM Neo Sans Intel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UTM Neo Sans Intel" pitchFamily="18" charset="0"/>
                        </a:rPr>
                        <a:t>tượng</a:t>
                      </a:r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UTM Neo Sans Intel" pitchFamily="18" charset="0"/>
                        </a:rPr>
                        <a:t>Gọi</a:t>
                      </a:r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UTM Neo Sans Intel" pitchFamily="18" charset="0"/>
                        </a:rPr>
                        <a:t>Tự</a:t>
                      </a:r>
                      <a:r>
                        <a:rPr lang="en-US" sz="3200" baseline="0" dirty="0">
                          <a:latin typeface="UTM Neo Sans Intel" pitchFamily="18" charset="0"/>
                        </a:rPr>
                        <a:t> </a:t>
                      </a:r>
                      <a:r>
                        <a:rPr lang="en-US" sz="3200" baseline="0" dirty="0" err="1">
                          <a:latin typeface="UTM Neo Sans Intel" pitchFamily="18" charset="0"/>
                        </a:rPr>
                        <a:t>xưng</a:t>
                      </a:r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9916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UTM Neo Sans Intel" pitchFamily="18" charset="0"/>
                        </a:rPr>
                        <a:t>Thầy</a:t>
                      </a:r>
                      <a:r>
                        <a:rPr lang="en-US" sz="3200" b="1" dirty="0">
                          <a:latin typeface="UTM Neo Sans Intel" pitchFamily="18" charset="0"/>
                        </a:rPr>
                        <a:t>,</a:t>
                      </a:r>
                      <a:r>
                        <a:rPr lang="en-US" sz="3200" b="1" baseline="0" dirty="0">
                          <a:latin typeface="UTM Neo Sans Intel" pitchFamily="18" charset="0"/>
                        </a:rPr>
                        <a:t> </a:t>
                      </a:r>
                      <a:r>
                        <a:rPr lang="en-US" sz="3200" b="1" baseline="0" dirty="0" err="1">
                          <a:latin typeface="UTM Neo Sans Intel" pitchFamily="18" charset="0"/>
                        </a:rPr>
                        <a:t>cô</a:t>
                      </a:r>
                      <a:endParaRPr lang="en-US" sz="3200" b="1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9916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UTM Neo Sans Intel" pitchFamily="18" charset="0"/>
                        </a:rPr>
                        <a:t>Bố</a:t>
                      </a:r>
                      <a:r>
                        <a:rPr lang="en-US" sz="3200" b="1" dirty="0">
                          <a:latin typeface="UTM Neo Sans Intel" pitchFamily="18" charset="0"/>
                        </a:rPr>
                        <a:t>,</a:t>
                      </a:r>
                      <a:r>
                        <a:rPr lang="en-US" sz="3200" b="1" baseline="0" dirty="0">
                          <a:latin typeface="UTM Neo Sans Intel" pitchFamily="18" charset="0"/>
                        </a:rPr>
                        <a:t> </a:t>
                      </a:r>
                      <a:r>
                        <a:rPr lang="en-US" sz="3200" b="1" baseline="0" dirty="0" err="1">
                          <a:latin typeface="UTM Neo Sans Intel" pitchFamily="18" charset="0"/>
                        </a:rPr>
                        <a:t>mẹ</a:t>
                      </a:r>
                      <a:endParaRPr lang="en-US" sz="3200" b="1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9916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UTM Neo Sans Intel" pitchFamily="18" charset="0"/>
                        </a:rPr>
                        <a:t>Anh</a:t>
                      </a:r>
                      <a:r>
                        <a:rPr lang="en-US" sz="3200" b="1" dirty="0">
                          <a:latin typeface="UTM Neo Sans Intel" pitchFamily="18" charset="0"/>
                        </a:rPr>
                        <a:t>,</a:t>
                      </a:r>
                      <a:r>
                        <a:rPr lang="en-US" sz="3200" b="1" baseline="0" dirty="0">
                          <a:latin typeface="UTM Neo Sans Intel" pitchFamily="18" charset="0"/>
                        </a:rPr>
                        <a:t> </a:t>
                      </a:r>
                      <a:r>
                        <a:rPr lang="en-US" sz="3200" b="1" baseline="0" dirty="0" err="1">
                          <a:latin typeface="UTM Neo Sans Intel" pitchFamily="18" charset="0"/>
                        </a:rPr>
                        <a:t>chị</a:t>
                      </a:r>
                      <a:endParaRPr lang="en-US" sz="3200" b="1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9916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UTM Neo Sans Intel" pitchFamily="18" charset="0"/>
                        </a:rPr>
                        <a:t>Em</a:t>
                      </a:r>
                      <a:endParaRPr lang="en-US" sz="3200" b="1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9916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UTM Neo Sans Intel" pitchFamily="18" charset="0"/>
                        </a:rPr>
                        <a:t>Bạn</a:t>
                      </a:r>
                      <a:r>
                        <a:rPr lang="en-US" sz="3200" b="1" baseline="0" dirty="0">
                          <a:latin typeface="UTM Neo Sans Intel" pitchFamily="18" charset="0"/>
                        </a:rPr>
                        <a:t> </a:t>
                      </a:r>
                      <a:r>
                        <a:rPr lang="en-US" sz="3200" b="1" baseline="0" dirty="0" err="1">
                          <a:latin typeface="UTM Neo Sans Intel" pitchFamily="18" charset="0"/>
                        </a:rPr>
                        <a:t>bè</a:t>
                      </a:r>
                      <a:endParaRPr lang="en-US" sz="3200" b="1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UTM Neo Sans Intel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3839637" y="1782229"/>
            <a:ext cx="3958164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en-US" sz="3200" dirty="0" err="1">
                <a:latin typeface="UTM Neo Sans Intel" pitchFamily="18" charset="0"/>
              </a:rPr>
              <a:t>Thầy</a:t>
            </a:r>
            <a:r>
              <a:rPr lang="en-US" sz="3200" dirty="0">
                <a:latin typeface="UTM Neo Sans Intel" pitchFamily="18" charset="0"/>
              </a:rPr>
              <a:t>, </a:t>
            </a:r>
            <a:r>
              <a:rPr lang="en-US" sz="3200" dirty="0" err="1">
                <a:latin typeface="UTM Neo Sans Intel" pitchFamily="18" charset="0"/>
              </a:rPr>
              <a:t>cô</a:t>
            </a:r>
            <a:endParaRPr lang="en-US" sz="3200" dirty="0">
              <a:latin typeface="UTM Neo Sans Intel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797801" y="1752579"/>
            <a:ext cx="3340100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en-US" sz="3200" dirty="0" err="1">
                <a:latin typeface="UTM Neo Sans Intel" pitchFamily="18" charset="0"/>
              </a:rPr>
              <a:t>Em</a:t>
            </a:r>
            <a:r>
              <a:rPr lang="en-US" sz="3200" dirty="0">
                <a:latin typeface="UTM Neo Sans Intel" pitchFamily="18" charset="0"/>
              </a:rPr>
              <a:t>, con</a:t>
            </a:r>
          </a:p>
        </p:txBody>
      </p:sp>
      <p:sp>
        <p:nvSpPr>
          <p:cNvPr id="6" name="Rectangle 5"/>
          <p:cNvSpPr/>
          <p:nvPr/>
        </p:nvSpPr>
        <p:spPr>
          <a:xfrm>
            <a:off x="7518401" y="2645826"/>
            <a:ext cx="3958164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en-US" sz="3200" dirty="0">
                <a:latin typeface="UTM Neo Sans Intel" pitchFamily="18" charset="0"/>
              </a:rPr>
              <a:t>Con</a:t>
            </a:r>
          </a:p>
        </p:txBody>
      </p:sp>
      <p:sp>
        <p:nvSpPr>
          <p:cNvPr id="8" name="Rectangle 7"/>
          <p:cNvSpPr/>
          <p:nvPr/>
        </p:nvSpPr>
        <p:spPr>
          <a:xfrm>
            <a:off x="7518401" y="3548102"/>
            <a:ext cx="3958164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en-US" sz="3200" dirty="0" err="1">
                <a:latin typeface="UTM Neo Sans Intel" pitchFamily="18" charset="0"/>
              </a:rPr>
              <a:t>Em</a:t>
            </a:r>
            <a:endParaRPr lang="en-US" sz="3200" dirty="0">
              <a:latin typeface="UTM Neo Sans Intel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581901" y="4505689"/>
            <a:ext cx="3958164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en-US" sz="3200" dirty="0" err="1">
                <a:latin typeface="UTM Neo Sans Intel" pitchFamily="18" charset="0"/>
              </a:rPr>
              <a:t>Anh</a:t>
            </a:r>
            <a:r>
              <a:rPr lang="en-US" sz="3200" dirty="0">
                <a:latin typeface="UTM Neo Sans Intel" pitchFamily="18" charset="0"/>
              </a:rPr>
              <a:t> (</a:t>
            </a:r>
            <a:r>
              <a:rPr lang="en-US" sz="3200" dirty="0" err="1">
                <a:latin typeface="UTM Neo Sans Intel" pitchFamily="18" charset="0"/>
              </a:rPr>
              <a:t>chị</a:t>
            </a:r>
            <a:r>
              <a:rPr lang="en-US" sz="3200" dirty="0">
                <a:latin typeface="UTM Neo Sans Intel" pitchFamily="18" charset="0"/>
              </a:rPr>
              <a:t>)</a:t>
            </a:r>
          </a:p>
        </p:txBody>
      </p:sp>
      <p:sp>
        <p:nvSpPr>
          <p:cNvPr id="10" name="Rectangle 9"/>
          <p:cNvSpPr/>
          <p:nvPr/>
        </p:nvSpPr>
        <p:spPr>
          <a:xfrm>
            <a:off x="7747001" y="5387075"/>
            <a:ext cx="3958164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en-US" sz="3200" dirty="0" err="1">
                <a:latin typeface="UTM Neo Sans Intel" pitchFamily="18" charset="0"/>
              </a:rPr>
              <a:t>Tôi</a:t>
            </a:r>
            <a:r>
              <a:rPr lang="en-US" sz="3200" dirty="0">
                <a:latin typeface="UTM Neo Sans Intel" pitchFamily="18" charset="0"/>
              </a:rPr>
              <a:t>, </a:t>
            </a:r>
            <a:r>
              <a:rPr lang="en-US" sz="3200" dirty="0" err="1">
                <a:latin typeface="UTM Neo Sans Intel" pitchFamily="18" charset="0"/>
              </a:rPr>
              <a:t>tớ</a:t>
            </a:r>
            <a:r>
              <a:rPr lang="en-US" sz="3200" dirty="0">
                <a:latin typeface="UTM Neo Sans Intel" pitchFamily="18" charset="0"/>
              </a:rPr>
              <a:t>, </a:t>
            </a:r>
            <a:r>
              <a:rPr lang="en-US" sz="3200" dirty="0" err="1">
                <a:latin typeface="UTM Neo Sans Intel" pitchFamily="18" charset="0"/>
              </a:rPr>
              <a:t>mình</a:t>
            </a:r>
            <a:r>
              <a:rPr lang="en-US" sz="3200" dirty="0">
                <a:latin typeface="UTM Neo Sans Intel" pitchFamily="18" charset="0"/>
              </a:rPr>
              <a:t>,…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572937" y="2635114"/>
            <a:ext cx="4447119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en-US" sz="3200" dirty="0" err="1">
                <a:latin typeface="UTM Neo Sans Intel" pitchFamily="18" charset="0"/>
              </a:rPr>
              <a:t>Bố</a:t>
            </a:r>
            <a:r>
              <a:rPr lang="en-US" sz="3200" dirty="0">
                <a:latin typeface="UTM Neo Sans Intel" pitchFamily="18" charset="0"/>
              </a:rPr>
              <a:t>, </a:t>
            </a:r>
            <a:r>
              <a:rPr lang="en-US" sz="3200" dirty="0" err="1">
                <a:latin typeface="UTM Neo Sans Intel" pitchFamily="18" charset="0"/>
              </a:rPr>
              <a:t>ba</a:t>
            </a:r>
            <a:r>
              <a:rPr lang="en-US" sz="3200" dirty="0">
                <a:latin typeface="UTM Neo Sans Intel" pitchFamily="18" charset="0"/>
              </a:rPr>
              <a:t>, cha, </a:t>
            </a:r>
            <a:r>
              <a:rPr lang="en-US" sz="3200" dirty="0" err="1">
                <a:latin typeface="UTM Neo Sans Intel" pitchFamily="18" charset="0"/>
              </a:rPr>
              <a:t>mẹ</a:t>
            </a:r>
            <a:r>
              <a:rPr lang="en-US" sz="3200" dirty="0">
                <a:latin typeface="UTM Neo Sans Intel" pitchFamily="18" charset="0"/>
              </a:rPr>
              <a:t>, u, </a:t>
            </a:r>
            <a:r>
              <a:rPr lang="en-US" sz="3200" dirty="0" err="1">
                <a:latin typeface="UTM Neo Sans Intel" pitchFamily="18" charset="0"/>
              </a:rPr>
              <a:t>má</a:t>
            </a:r>
            <a:r>
              <a:rPr lang="en-US" sz="3200" dirty="0">
                <a:latin typeface="UTM Neo Sans Intel" pitchFamily="18" charset="0"/>
              </a:rPr>
              <a:t>,…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725337" y="3537389"/>
            <a:ext cx="3958164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en-US" sz="3200" dirty="0" err="1">
                <a:latin typeface="UTM Neo Sans Intel" pitchFamily="18" charset="0"/>
              </a:rPr>
              <a:t>Anh</a:t>
            </a:r>
            <a:r>
              <a:rPr lang="en-US" sz="3200" dirty="0">
                <a:latin typeface="UTM Neo Sans Intel" pitchFamily="18" charset="0"/>
              </a:rPr>
              <a:t>, </a:t>
            </a:r>
            <a:r>
              <a:rPr lang="en-US" sz="3200" dirty="0" err="1">
                <a:latin typeface="UTM Neo Sans Intel" pitchFamily="18" charset="0"/>
              </a:rPr>
              <a:t>chị</a:t>
            </a:r>
            <a:endParaRPr lang="en-US" sz="3200" dirty="0">
              <a:latin typeface="UTM Neo Sans Intel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788837" y="4494975"/>
            <a:ext cx="3958164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en-US" sz="3200" dirty="0" err="1">
                <a:latin typeface="UTM Neo Sans Intel" pitchFamily="18" charset="0"/>
              </a:rPr>
              <a:t>Em</a:t>
            </a:r>
            <a:endParaRPr lang="en-US" sz="3200" dirty="0">
              <a:latin typeface="UTM Neo Sans Intel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953937" y="5376362"/>
            <a:ext cx="3958164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en-US" sz="3200" dirty="0" err="1">
                <a:latin typeface="UTM Neo Sans Intel" pitchFamily="18" charset="0"/>
              </a:rPr>
              <a:t>Bạn</a:t>
            </a:r>
            <a:r>
              <a:rPr lang="en-US" sz="3200" dirty="0">
                <a:latin typeface="UTM Neo Sans Intel" pitchFamily="18" charset="0"/>
              </a:rPr>
              <a:t>, </a:t>
            </a:r>
            <a:r>
              <a:rPr lang="en-US" sz="3200" dirty="0" err="1">
                <a:latin typeface="UTM Neo Sans Intel" pitchFamily="18" charset="0"/>
              </a:rPr>
              <a:t>cậu</a:t>
            </a:r>
            <a:r>
              <a:rPr lang="en-US" sz="3200" dirty="0">
                <a:latin typeface="UTM Neo Sans Intel" pitchFamily="18" charset="0"/>
              </a:rPr>
              <a:t>, </a:t>
            </a:r>
            <a:r>
              <a:rPr lang="en-US" sz="3200" dirty="0" err="1">
                <a:latin typeface="UTM Neo Sans Intel" pitchFamily="18" charset="0"/>
              </a:rPr>
              <a:t>đằng</a:t>
            </a:r>
            <a:r>
              <a:rPr lang="en-US" sz="3200" dirty="0">
                <a:latin typeface="UTM Neo Sans Intel" pitchFamily="18" charset="0"/>
              </a:rPr>
              <a:t> </a:t>
            </a:r>
            <a:r>
              <a:rPr lang="en-US" sz="3200" dirty="0" err="1">
                <a:latin typeface="UTM Neo Sans Intel" pitchFamily="18" charset="0"/>
              </a:rPr>
              <a:t>ấy</a:t>
            </a:r>
            <a:r>
              <a:rPr lang="en-US" sz="3200" dirty="0">
                <a:latin typeface="UTM Neo Sans Intel" pitchFamily="18" charset="0"/>
              </a:rPr>
              <a:t>,…</a:t>
            </a:r>
          </a:p>
        </p:txBody>
      </p:sp>
    </p:spTree>
    <p:extLst>
      <p:ext uri="{BB962C8B-B14F-4D97-AF65-F5344CB8AC3E}">
        <p14:creationId xmlns:p14="http://schemas.microsoft.com/office/powerpoint/2010/main" val="3139646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/>
      <p:bldP spid="10" grpId="0"/>
      <p:bldP spid="12" grpId="0"/>
      <p:bldP spid="13" grpId="0"/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="" xmlns:a16="http://schemas.microsoft.com/office/drawing/2014/main" id="{4A009561-C8B4-0602-8F28-DFB5255AC7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716" y="482075"/>
            <a:ext cx="2269222" cy="788000"/>
          </a:xfrm>
        </p:spPr>
        <p:txBody>
          <a:bodyPr/>
          <a:lstStyle/>
          <a:p>
            <a:r>
              <a:rPr lang="vi-VN" sz="4800" dirty="0">
                <a:solidFill>
                  <a:srgbClr val="FF0000"/>
                </a:solidFill>
                <a:latin typeface="Anton" pitchFamily="2" charset="0"/>
              </a:rPr>
              <a:t>Lưu ý:  </a:t>
            </a:r>
            <a:endParaRPr lang="en-US" sz="4800" dirty="0">
              <a:solidFill>
                <a:srgbClr val="FF0000"/>
              </a:solidFill>
              <a:latin typeface="Anton" pitchFamily="2" charset="0"/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="" xmlns:a16="http://schemas.microsoft.com/office/drawing/2014/main" id="{09530226-6EF7-9FAE-A8FF-F82DDF6EB6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1033966" y="3739917"/>
            <a:ext cx="2796285" cy="763200"/>
          </a:xfrm>
        </p:spPr>
        <p:txBody>
          <a:bodyPr/>
          <a:lstStyle/>
          <a:p>
            <a:pPr marL="203190" indent="0" algn="just"/>
            <a:r>
              <a:rPr lang="vi-VN" sz="3600" dirty="0">
                <a:latin typeface="+mj-lt"/>
              </a:rPr>
              <a:t>Tôi, ta, tớ, mình, chúng tôi....</a:t>
            </a:r>
            <a:endParaRPr lang="en-US" sz="3600" dirty="0">
              <a:latin typeface="+mj-lt"/>
            </a:endParaRPr>
          </a:p>
        </p:txBody>
      </p:sp>
      <p:sp>
        <p:nvSpPr>
          <p:cNvPr id="9" name="Subtitle 8">
            <a:extLst>
              <a:ext uri="{FF2B5EF4-FFF2-40B4-BE49-F238E27FC236}">
                <a16:creationId xmlns="" xmlns:a16="http://schemas.microsoft.com/office/drawing/2014/main" id="{9AD052EF-1940-4396-FD54-CE771F8AEEE5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 flipH="1">
            <a:off x="415591" y="1659143"/>
            <a:ext cx="3579524" cy="1572093"/>
          </a:xfrm>
        </p:spPr>
        <p:txBody>
          <a:bodyPr/>
          <a:lstStyle/>
          <a:p>
            <a:pPr algn="l"/>
            <a:r>
              <a:rPr lang="vi-VN" sz="3200" b="1" dirty="0">
                <a:latin typeface="+mj-lt"/>
              </a:rPr>
              <a:t>Ngôi thứ nhất (chỉ người nói)</a:t>
            </a:r>
            <a:endParaRPr lang="en-US" sz="3200" b="1" dirty="0">
              <a:latin typeface="+mj-lt"/>
            </a:endParaRPr>
          </a:p>
        </p:txBody>
      </p:sp>
      <p:sp>
        <p:nvSpPr>
          <p:cNvPr id="10" name="Subtitle 9">
            <a:extLst>
              <a:ext uri="{FF2B5EF4-FFF2-40B4-BE49-F238E27FC236}">
                <a16:creationId xmlns="" xmlns:a16="http://schemas.microsoft.com/office/drawing/2014/main" id="{2EEBC62D-DA50-1A68-1FD7-866461991903}"/>
              </a:ext>
            </a:extLst>
          </p:cNvPr>
          <p:cNvSpPr>
            <a:spLocks noGrp="1"/>
          </p:cNvSpPr>
          <p:nvPr>
            <p:ph type="subTitle" idx="3"/>
          </p:nvPr>
        </p:nvSpPr>
        <p:spPr>
          <a:xfrm flipH="1">
            <a:off x="4934332" y="3739917"/>
            <a:ext cx="2796285" cy="763200"/>
          </a:xfrm>
        </p:spPr>
        <p:txBody>
          <a:bodyPr/>
          <a:lstStyle/>
          <a:p>
            <a:r>
              <a:rPr lang="vi-VN" sz="3600" dirty="0">
                <a:latin typeface="+mj-lt"/>
              </a:rPr>
              <a:t>Cậu, bạn, các cậu.....</a:t>
            </a:r>
            <a:endParaRPr lang="en-US" sz="3600" dirty="0">
              <a:latin typeface="+mj-lt"/>
            </a:endParaRPr>
          </a:p>
        </p:txBody>
      </p:sp>
      <p:sp>
        <p:nvSpPr>
          <p:cNvPr id="11" name="Subtitle 10">
            <a:extLst>
              <a:ext uri="{FF2B5EF4-FFF2-40B4-BE49-F238E27FC236}">
                <a16:creationId xmlns="" xmlns:a16="http://schemas.microsoft.com/office/drawing/2014/main" id="{8EB81710-630C-3518-0F87-B432376103B7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 flipH="1">
            <a:off x="1714306" y="610411"/>
            <a:ext cx="9431709" cy="763200"/>
          </a:xfrm>
        </p:spPr>
        <p:txBody>
          <a:bodyPr/>
          <a:lstStyle/>
          <a:p>
            <a:r>
              <a:rPr lang="vi-VN" sz="4400" dirty="0">
                <a:solidFill>
                  <a:schemeClr val="tx1"/>
                </a:solidFill>
                <a:latin typeface="+mj-lt"/>
              </a:rPr>
              <a:t>Đại từ nhân xưng thể hiện ở 3 ngôi: </a:t>
            </a:r>
            <a:endParaRPr lang="en-US" sz="44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Subtitle 11">
            <a:extLst>
              <a:ext uri="{FF2B5EF4-FFF2-40B4-BE49-F238E27FC236}">
                <a16:creationId xmlns="" xmlns:a16="http://schemas.microsoft.com/office/drawing/2014/main" id="{25E09246-13CB-FD48-BA05-26FCE8FD26E7}"/>
              </a:ext>
            </a:extLst>
          </p:cNvPr>
          <p:cNvSpPr>
            <a:spLocks noGrp="1"/>
          </p:cNvSpPr>
          <p:nvPr>
            <p:ph type="subTitle" idx="5"/>
          </p:nvPr>
        </p:nvSpPr>
        <p:spPr>
          <a:xfrm flipH="1">
            <a:off x="8834699" y="3739917"/>
            <a:ext cx="2796285" cy="763200"/>
          </a:xfrm>
        </p:spPr>
        <p:txBody>
          <a:bodyPr/>
          <a:lstStyle/>
          <a:p>
            <a:r>
              <a:rPr lang="vi-VN" sz="3600" dirty="0">
                <a:latin typeface="+mj-lt"/>
              </a:rPr>
              <a:t>Nó, chúng, hắn,....</a:t>
            </a:r>
            <a:endParaRPr lang="en-US" sz="3600" dirty="0">
              <a:latin typeface="+mj-lt"/>
            </a:endParaRPr>
          </a:p>
        </p:txBody>
      </p:sp>
      <p:sp>
        <p:nvSpPr>
          <p:cNvPr id="13" name="Subtitle 12">
            <a:extLst>
              <a:ext uri="{FF2B5EF4-FFF2-40B4-BE49-F238E27FC236}">
                <a16:creationId xmlns="" xmlns:a16="http://schemas.microsoft.com/office/drawing/2014/main" id="{1760EF27-B246-A933-59D4-5A195F47E923}"/>
              </a:ext>
            </a:extLst>
          </p:cNvPr>
          <p:cNvSpPr>
            <a:spLocks noGrp="1"/>
          </p:cNvSpPr>
          <p:nvPr>
            <p:ph type="subTitle" idx="6"/>
          </p:nvPr>
        </p:nvSpPr>
        <p:spPr>
          <a:xfrm flipH="1">
            <a:off x="8047753" y="1755395"/>
            <a:ext cx="3579523" cy="1684388"/>
          </a:xfrm>
        </p:spPr>
        <p:txBody>
          <a:bodyPr/>
          <a:lstStyle/>
          <a:p>
            <a:pPr algn="l"/>
            <a:r>
              <a:rPr lang="vi-VN" sz="3200" b="1" dirty="0">
                <a:latin typeface="+mj-lt"/>
              </a:rPr>
              <a:t>Ngôi thứ ba (chỉ người, vật được nhắc tới)</a:t>
            </a:r>
            <a:endParaRPr lang="en-US" sz="3200" b="1" dirty="0">
              <a:latin typeface="+mj-lt"/>
            </a:endParaRPr>
          </a:p>
        </p:txBody>
      </p:sp>
      <p:sp>
        <p:nvSpPr>
          <p:cNvPr id="14" name="Subtitle 8">
            <a:extLst>
              <a:ext uri="{FF2B5EF4-FFF2-40B4-BE49-F238E27FC236}">
                <a16:creationId xmlns="" xmlns:a16="http://schemas.microsoft.com/office/drawing/2014/main" id="{1DEFF70F-D869-8478-3AF0-C827E02E646E}"/>
              </a:ext>
            </a:extLst>
          </p:cNvPr>
          <p:cNvSpPr txBox="1">
            <a:spLocks/>
          </p:cNvSpPr>
          <p:nvPr/>
        </p:nvSpPr>
        <p:spPr>
          <a:xfrm flipH="1">
            <a:off x="4275039" y="1688794"/>
            <a:ext cx="3579524" cy="154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4" tIns="121894" rIns="121894" bIns="121894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0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0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0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0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0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0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0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0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C3E"/>
              </a:buClr>
              <a:buSzPts val="1400"/>
              <a:buFont typeface="Denk One"/>
              <a:buNone/>
              <a:defRPr sz="1400" b="0" i="0" u="none" strike="noStrike" cap="none">
                <a:solidFill>
                  <a:srgbClr val="FF7C3E"/>
                </a:solidFill>
                <a:latin typeface="Denk One"/>
                <a:ea typeface="Denk One"/>
                <a:cs typeface="Denk One"/>
                <a:sym typeface="Denk One"/>
              </a:defRPr>
            </a:lvl9pPr>
          </a:lstStyle>
          <a:p>
            <a:pPr algn="l" defTabSz="1219170"/>
            <a:r>
              <a:rPr lang="vi-VN" sz="3200" b="1" kern="0" dirty="0">
                <a:latin typeface="Times New Roman"/>
              </a:rPr>
              <a:t>Ngôi thứ hai (chỉ người nghe)</a:t>
            </a:r>
            <a:endParaRPr lang="en-US" sz="3200" b="1" kern="0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58321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xmlns="" id="{781C369D-9D01-4B37-BCE9-35F432F15C9B}"/>
              </a:ext>
            </a:extLst>
          </p:cNvPr>
          <p:cNvGrpSpPr/>
          <p:nvPr/>
        </p:nvGrpSpPr>
        <p:grpSpPr>
          <a:xfrm>
            <a:off x="1587765" y="325907"/>
            <a:ext cx="2879587" cy="4555093"/>
            <a:chOff x="1061223" y="1493739"/>
            <a:chExt cx="2461465" cy="4555093"/>
          </a:xfrm>
        </p:grpSpPr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xmlns="" id="{9842EC48-AE4F-4F47-8594-9AAB2D242DD3}"/>
                </a:ext>
              </a:extLst>
            </p:cNvPr>
            <p:cNvSpPr txBox="1"/>
            <p:nvPr/>
          </p:nvSpPr>
          <p:spPr>
            <a:xfrm>
              <a:off x="1565418" y="1493739"/>
              <a:ext cx="1957269" cy="4555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48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tlas" pitchFamily="18" charset="0"/>
                  <a:ea typeface="字魂35号-经典雅黑" panose="02000000000000000000" pitchFamily="2" charset="-122"/>
                </a:rPr>
                <a:t>YÊU CẦU CẦN ĐẠT</a:t>
              </a:r>
              <a:endParaRPr lang="zh-CN" altLang="en-US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tlas" pitchFamily="18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xmlns="" id="{F0228C81-4EC0-485E-8150-1F75F0AE5F7C}"/>
                </a:ext>
              </a:extLst>
            </p:cNvPr>
            <p:cNvSpPr/>
            <p:nvPr/>
          </p:nvSpPr>
          <p:spPr>
            <a:xfrm>
              <a:off x="1061223" y="2810258"/>
              <a:ext cx="246146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dist"/>
              <a:endParaRPr lang="zh-CN" altLang="en-US" sz="2800" dirty="0">
                <a:solidFill>
                  <a:srgbClr val="002060"/>
                </a:solidFill>
                <a:latin typeface="思源宋体 SemiBold" panose="02020600000000000000" pitchFamily="18" charset="-122"/>
                <a:ea typeface="思源宋体 SemiBold" panose="02020600000000000000" pitchFamily="18" charset="-122"/>
              </a:endParaRPr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874FF22A-DF8A-4BFC-B385-B8FBDEFEDD3D}"/>
              </a:ext>
            </a:extLst>
          </p:cNvPr>
          <p:cNvGrpSpPr/>
          <p:nvPr/>
        </p:nvGrpSpPr>
        <p:grpSpPr>
          <a:xfrm>
            <a:off x="4746990" y="1806894"/>
            <a:ext cx="7000511" cy="991871"/>
            <a:chOff x="3907050" y="4694264"/>
            <a:chExt cx="6466978" cy="916277"/>
          </a:xfrm>
        </p:grpSpPr>
        <p:sp>
          <p:nvSpPr>
            <p:cNvPr id="5" name="椭圆 4">
              <a:extLst>
                <a:ext uri="{FF2B5EF4-FFF2-40B4-BE49-F238E27FC236}">
                  <a16:creationId xmlns:a16="http://schemas.microsoft.com/office/drawing/2014/main" xmlns="" id="{01D4C471-EF0E-4FDA-AD3F-9E7F1DA93E8A}"/>
                </a:ext>
              </a:extLst>
            </p:cNvPr>
            <p:cNvSpPr/>
            <p:nvPr/>
          </p:nvSpPr>
          <p:spPr>
            <a:xfrm>
              <a:off x="3907050" y="4927550"/>
              <a:ext cx="449705" cy="449705"/>
            </a:xfrm>
            <a:prstGeom prst="ellipse">
              <a:avLst/>
            </a:prstGeom>
            <a:solidFill>
              <a:srgbClr val="21518F"/>
            </a:solidFill>
            <a:ln w="38100" cmpd="thickThin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dirty="0">
                  <a:latin typeface="UTM French Vanilla" pitchFamily="18" charset="0"/>
                  <a:ea typeface="字魂35号-经典雅黑" panose="02000000000000000000" pitchFamily="2" charset="-122"/>
                </a:rPr>
                <a:t>1</a:t>
              </a:r>
              <a:endParaRPr lang="zh-CN" altLang="en-US" sz="2400" dirty="0">
                <a:latin typeface="UTM French Vanilla" pitchFamily="18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xmlns="" id="{4E7CC148-B31B-4A3A-9A9A-C7A2F2853CA1}"/>
                </a:ext>
              </a:extLst>
            </p:cNvPr>
            <p:cNvSpPr/>
            <p:nvPr/>
          </p:nvSpPr>
          <p:spPr>
            <a:xfrm>
              <a:off x="4381040" y="4694264"/>
              <a:ext cx="5992988" cy="916277"/>
            </a:xfrm>
            <a:prstGeom prst="roundRect">
              <a:avLst>
                <a:gd name="adj" fmla="val 50000"/>
              </a:avLst>
            </a:prstGeom>
            <a:solidFill>
              <a:srgbClr val="21518F"/>
            </a:solidFill>
            <a:ln w="38100" cmpd="thickThin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42891" indent="-342891">
                <a:buFont typeface="Arial" panose="020B0604020202020204" pitchFamily="34" charset="0"/>
                <a:buChar char="•"/>
              </a:pPr>
              <a:r>
                <a:rPr lang="en-US" altLang="zh-CN" sz="2800" dirty="0" err="1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Nắm</a:t>
              </a:r>
              <a:r>
                <a:rPr lang="en-US" altLang="zh-CN" sz="28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được</a:t>
              </a:r>
              <a:r>
                <a:rPr lang="en-US" altLang="zh-CN" sz="28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khái</a:t>
              </a:r>
              <a:r>
                <a:rPr lang="en-US" altLang="zh-CN" sz="28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niệm</a:t>
              </a:r>
              <a:r>
                <a:rPr lang="en-US" altLang="zh-CN" sz="28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đại</a:t>
              </a:r>
              <a:r>
                <a:rPr lang="en-US" altLang="zh-CN" sz="28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từ</a:t>
              </a:r>
              <a:r>
                <a:rPr lang="en-US" altLang="zh-CN" sz="28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xưng</a:t>
              </a:r>
              <a:r>
                <a:rPr lang="en-US" altLang="zh-CN" sz="28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hô</a:t>
              </a:r>
              <a:r>
                <a:rPr lang="en-US" altLang="zh-CN" sz="28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.</a:t>
              </a:r>
              <a:endParaRPr lang="zh-CN" altLang="en-US" sz="2800" dirty="0">
                <a:solidFill>
                  <a:schemeClr val="bg1"/>
                </a:solidFill>
                <a:latin typeface="UTM French Vanilla" pitchFamily="18" charset="0"/>
                <a:ea typeface="字魂35号-经典雅黑" panose="02000000000000000000" pitchFamily="2" charset="-122"/>
                <a:cs typeface="Times New Roman" pitchFamily="18" charset="0"/>
              </a:endParaRP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xmlns="" id="{5EEB776B-47D9-4DD9-8A7A-3CC2F1D166F2}"/>
              </a:ext>
            </a:extLst>
          </p:cNvPr>
          <p:cNvGrpSpPr/>
          <p:nvPr/>
        </p:nvGrpSpPr>
        <p:grpSpPr>
          <a:xfrm>
            <a:off x="4746990" y="2936963"/>
            <a:ext cx="7000511" cy="1652308"/>
            <a:chOff x="4253275" y="4691920"/>
            <a:chExt cx="6466979" cy="1130803"/>
          </a:xfrm>
        </p:grpSpPr>
        <p:sp>
          <p:nvSpPr>
            <p:cNvPr id="8" name="椭圆 7">
              <a:extLst>
                <a:ext uri="{FF2B5EF4-FFF2-40B4-BE49-F238E27FC236}">
                  <a16:creationId xmlns:a16="http://schemas.microsoft.com/office/drawing/2014/main" xmlns="" id="{A37C62D3-6E5D-46CF-A48A-50A995E124EC}"/>
                </a:ext>
              </a:extLst>
            </p:cNvPr>
            <p:cNvSpPr/>
            <p:nvPr/>
          </p:nvSpPr>
          <p:spPr>
            <a:xfrm>
              <a:off x="4253275" y="5129536"/>
              <a:ext cx="449705" cy="324026"/>
            </a:xfrm>
            <a:prstGeom prst="ellipse">
              <a:avLst/>
            </a:prstGeom>
            <a:solidFill>
              <a:srgbClr val="21518F"/>
            </a:solidFill>
            <a:ln w="38100" cmpd="thickThin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</a:rPr>
                <a:t>2</a:t>
              </a:r>
              <a:endParaRPr lang="zh-CN" altLang="en-US" sz="2400" dirty="0">
                <a:solidFill>
                  <a:schemeClr val="bg1"/>
                </a:solidFill>
                <a:latin typeface="UTM French Vanilla" pitchFamily="18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xmlns="" id="{450AEE7C-1A98-4217-9D78-9FD02DFBB30B}"/>
                </a:ext>
              </a:extLst>
            </p:cNvPr>
            <p:cNvSpPr/>
            <p:nvPr/>
          </p:nvSpPr>
          <p:spPr>
            <a:xfrm>
              <a:off x="4727265" y="4691920"/>
              <a:ext cx="5992989" cy="1130803"/>
            </a:xfrm>
            <a:prstGeom prst="roundRect">
              <a:avLst>
                <a:gd name="adj" fmla="val 50000"/>
              </a:avLst>
            </a:prstGeom>
            <a:solidFill>
              <a:srgbClr val="21518F"/>
            </a:solidFill>
            <a:ln w="38100" cmpd="thickThin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buFont typeface="Arial" panose="020B0604020202020204" pitchFamily="34" charset="0"/>
                <a:buChar char="•"/>
              </a:pPr>
              <a:r>
                <a:rPr lang="en-US" altLang="zh-CN" sz="28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Nhận</a:t>
              </a:r>
              <a:r>
                <a:rPr lang="en-US" altLang="zh-CN" sz="28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biết</a:t>
              </a:r>
              <a:r>
                <a:rPr lang="en-US" altLang="zh-CN" sz="28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được</a:t>
              </a:r>
              <a:r>
                <a:rPr lang="en-US" altLang="zh-CN" sz="28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đại</a:t>
              </a:r>
              <a:r>
                <a:rPr lang="en-US" altLang="zh-CN" sz="28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từ</a:t>
              </a:r>
              <a:r>
                <a:rPr lang="en-US" altLang="zh-CN" sz="28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xưng</a:t>
              </a:r>
              <a:r>
                <a:rPr lang="en-US" altLang="zh-CN" sz="28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hô</a:t>
              </a:r>
              <a:r>
                <a:rPr lang="en-US" altLang="zh-CN" sz="28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trong</a:t>
              </a:r>
              <a:r>
                <a:rPr lang="en-US" altLang="zh-CN" sz="28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đoạn</a:t>
              </a:r>
              <a:r>
                <a:rPr lang="en-US" altLang="zh-CN" sz="28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văn</a:t>
              </a:r>
              <a:r>
                <a:rPr lang="en-US" altLang="zh-CN" sz="28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, </a:t>
              </a:r>
              <a:r>
                <a:rPr lang="en-US" altLang="zh-CN" sz="2800" dirty="0" err="1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chọn</a:t>
              </a:r>
              <a:r>
                <a:rPr lang="en-US" altLang="zh-CN" sz="28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được</a:t>
              </a:r>
              <a:r>
                <a:rPr lang="en-US" altLang="zh-CN" sz="28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đại</a:t>
              </a:r>
              <a:r>
                <a:rPr lang="en-US" altLang="zh-CN" sz="28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từ</a:t>
              </a:r>
              <a:r>
                <a:rPr lang="en-US" altLang="zh-CN" sz="28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xưng</a:t>
              </a:r>
              <a:r>
                <a:rPr lang="en-US" altLang="zh-CN" sz="28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hô</a:t>
              </a:r>
              <a:r>
                <a:rPr lang="en-US" altLang="zh-CN" sz="28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thích</a:t>
              </a:r>
              <a:r>
                <a:rPr lang="en-US" altLang="zh-CN" sz="28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hợp</a:t>
              </a:r>
              <a:r>
                <a:rPr lang="en-US" altLang="zh-CN" sz="28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điền</a:t>
              </a:r>
              <a:r>
                <a:rPr lang="en-US" altLang="zh-CN" sz="28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vào</a:t>
              </a:r>
              <a:r>
                <a:rPr lang="en-US" altLang="zh-CN" sz="28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chỗ</a:t>
              </a:r>
              <a:r>
                <a:rPr lang="en-US" altLang="zh-CN" sz="28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 </a:t>
              </a:r>
              <a:r>
                <a:rPr lang="en-US" altLang="zh-CN" sz="2800" dirty="0" err="1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trống</a:t>
              </a:r>
              <a:r>
                <a:rPr lang="en-US" altLang="zh-CN" sz="2800" dirty="0">
                  <a:solidFill>
                    <a:schemeClr val="bg1"/>
                  </a:solidFill>
                  <a:latin typeface="UTM French Vanilla" pitchFamily="18" charset="0"/>
                  <a:ea typeface="字魂35号-经典雅黑" panose="02000000000000000000" pitchFamily="2" charset="-122"/>
                  <a:cs typeface="Times New Roman" pitchFamily="18" charset="0"/>
                </a:rPr>
                <a:t>.</a:t>
              </a:r>
              <a:endParaRPr lang="zh-CN" altLang="en-US" sz="2800" dirty="0">
                <a:solidFill>
                  <a:schemeClr val="bg1"/>
                </a:solidFill>
                <a:latin typeface="UTM French Vanilla" pitchFamily="18" charset="0"/>
                <a:ea typeface="字魂35号-经典雅黑" panose="02000000000000000000" pitchFamily="2" charset="-122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137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52176" y="3149600"/>
            <a:ext cx="2339824" cy="3708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45301" y="881565"/>
            <a:ext cx="8633700" cy="4862871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>
              <a:spcBef>
                <a:spcPts val="1800"/>
              </a:spcBef>
            </a:pPr>
            <a:r>
              <a:rPr lang="vi-VN" sz="2800" b="1" dirty="0">
                <a:solidFill>
                  <a:schemeClr val="accent2">
                    <a:lumMod val="75000"/>
                  </a:schemeClr>
                </a:solidFill>
              </a:rPr>
              <a:t>1. Đại từ xưng hô là từ được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vi-VN" sz="2800" b="1" dirty="0">
                <a:solidFill>
                  <a:schemeClr val="accent2">
                    <a:lumMod val="75000"/>
                  </a:schemeClr>
                </a:solidFill>
              </a:rPr>
              <a:t>người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</a:rPr>
              <a:t>nói</a:t>
            </a:r>
            <a:r>
              <a:rPr lang="vi-VN" sz="2800" b="1" dirty="0">
                <a:solidFill>
                  <a:schemeClr val="accent2">
                    <a:lumMod val="75000"/>
                  </a:schemeClr>
                </a:solidFill>
              </a:rPr>
              <a:t> dùng để tự chỉ mình hay chỉ người 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k</a:t>
            </a:r>
            <a:r>
              <a:rPr lang="vi-VN" sz="2800" b="1" dirty="0">
                <a:solidFill>
                  <a:schemeClr val="accent2">
                    <a:lumMod val="75000"/>
                  </a:schemeClr>
                </a:solidFill>
              </a:rPr>
              <a:t>hác khi giao tiếp: </a:t>
            </a:r>
            <a:r>
              <a:rPr lang="vi-VN" sz="2800" b="1" i="1" dirty="0">
                <a:solidFill>
                  <a:schemeClr val="accent2">
                    <a:lumMod val="75000"/>
                  </a:schemeClr>
                </a:solidFill>
              </a:rPr>
              <a:t>tôi, chúng tôi</a:t>
            </a:r>
            <a:r>
              <a:rPr lang="en-US" sz="2800" b="1" i="1" dirty="0">
                <a:solidFill>
                  <a:schemeClr val="accent2">
                    <a:lumMod val="75000"/>
                  </a:schemeClr>
                </a:solidFill>
              </a:rPr>
              <a:t>;</a:t>
            </a:r>
            <a:r>
              <a:rPr lang="vi-VN" sz="2800" b="1" i="1" dirty="0">
                <a:solidFill>
                  <a:schemeClr val="accent2">
                    <a:lumMod val="75000"/>
                  </a:schemeClr>
                </a:solidFill>
              </a:rPr>
              <a:t> mày, chúng mày</a:t>
            </a:r>
            <a:r>
              <a:rPr lang="en-US" sz="2800" b="1" i="1" dirty="0">
                <a:solidFill>
                  <a:schemeClr val="accent2">
                    <a:lumMod val="75000"/>
                  </a:schemeClr>
                </a:solidFill>
              </a:rPr>
              <a:t>;</a:t>
            </a:r>
            <a:r>
              <a:rPr lang="vi-VN" sz="2800" b="1" i="1" dirty="0">
                <a:solidFill>
                  <a:schemeClr val="accent2">
                    <a:lumMod val="75000"/>
                  </a:schemeClr>
                </a:solidFill>
              </a:rPr>
              <a:t> nó, chúng nó…</a:t>
            </a:r>
          </a:p>
          <a:p>
            <a:pPr algn="just">
              <a:spcBef>
                <a:spcPts val="1800"/>
              </a:spcBef>
            </a:pPr>
            <a:r>
              <a:rPr lang="vi-VN" sz="2800" b="1" dirty="0">
                <a:solidFill>
                  <a:schemeClr val="accent2">
                    <a:lumMod val="75000"/>
                  </a:schemeClr>
                </a:solidFill>
              </a:rPr>
              <a:t>2. Bên cạnh các từ nói trên, người Việt Nam còn dùng nhiều danh từ chỉ người làm đại từ xưng hô để thể hiện thứ bậc, tuổi tác, giới tính: </a:t>
            </a:r>
            <a:r>
              <a:rPr lang="vi-VN" sz="2800" b="1" i="1" dirty="0">
                <a:solidFill>
                  <a:schemeClr val="accent2">
                    <a:lumMod val="75000"/>
                  </a:schemeClr>
                </a:solidFill>
              </a:rPr>
              <a:t>ông, bà, anh, chị, em, cháu, thầy, bạn…</a:t>
            </a:r>
          </a:p>
          <a:p>
            <a:pPr algn="just">
              <a:spcBef>
                <a:spcPts val="1800"/>
              </a:spcBef>
            </a:pPr>
            <a:r>
              <a:rPr lang="vi-VN" sz="2800" b="1" dirty="0">
                <a:solidFill>
                  <a:schemeClr val="accent2">
                    <a:lumMod val="75000"/>
                  </a:schemeClr>
                </a:solidFill>
              </a:rPr>
              <a:t>3. Khi xưng hô, cần chú ý chọn từ cho lịch sự, thể hiện đúng mối quan hệ giữa mình với người nghe và người được nhắc tới.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-56038" y="101602"/>
            <a:ext cx="1056700" cy="954108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Mang Cau Nang" panose="03060902050402020B05" pitchFamily="66" charset="0"/>
              </a:rPr>
              <a:t>GHI 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Mang Cau Nang" panose="03060902050402020B05" pitchFamily="66" charset="0"/>
              </a:rPr>
              <a:t>NHỚ</a:t>
            </a:r>
          </a:p>
        </p:txBody>
      </p:sp>
    </p:spTree>
    <p:extLst>
      <p:ext uri="{BB962C8B-B14F-4D97-AF65-F5344CB8AC3E}">
        <p14:creationId xmlns:p14="http://schemas.microsoft.com/office/powerpoint/2010/main" val="267954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2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4D0F00BB-F9D4-4220-A5AE-5CB82EF7F6E1}"/>
              </a:ext>
            </a:extLst>
          </p:cNvPr>
          <p:cNvSpPr/>
          <p:nvPr/>
        </p:nvSpPr>
        <p:spPr>
          <a:xfrm>
            <a:off x="3062019" y="2488482"/>
            <a:ext cx="6019212" cy="132343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pPr algn="ctr"/>
            <a:r>
              <a:rPr lang="en-US" altLang="zh-CN" sz="8000" b="1" dirty="0">
                <a:solidFill>
                  <a:srgbClr val="2151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Thoi Nay Nang" panose="02020903060505020304" pitchFamily="18" charset="0"/>
                <a:ea typeface="字魂35号-经典雅黑" panose="02000000000000000000" pitchFamily="2" charset="-122"/>
              </a:rPr>
              <a:t>LUYỆN TẬP</a:t>
            </a:r>
            <a:endParaRPr lang="zh-CN" altLang="en-US" sz="8000" b="1" dirty="0">
              <a:solidFill>
                <a:srgbClr val="2151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N Thoi Nay Nang" panose="02020903060505020304" pitchFamily="18" charset="0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9877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3160" y="114300"/>
            <a:ext cx="492443" cy="830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quarelle" pitchFamily="18" charset="0"/>
              </a:rPr>
              <a:t>1</a:t>
            </a:r>
          </a:p>
        </p:txBody>
      </p:sp>
      <p:sp>
        <p:nvSpPr>
          <p:cNvPr id="5" name="Rectangle 4"/>
          <p:cNvSpPr/>
          <p:nvPr/>
        </p:nvSpPr>
        <p:spPr>
          <a:xfrm>
            <a:off x="1435100" y="636371"/>
            <a:ext cx="9753600" cy="1046438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100" b="1" i="1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altLang="en-US" sz="31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100" b="1" i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31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100" b="1" i="1" dirty="0" err="1"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altLang="en-US" sz="31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100" b="1" i="1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altLang="en-US" sz="31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100" b="1" i="1" dirty="0" err="1">
                <a:latin typeface="Times New Roman" pitchFamily="18" charset="0"/>
                <a:cs typeface="Times New Roman" pitchFamily="18" charset="0"/>
              </a:rPr>
              <a:t>xưng</a:t>
            </a:r>
            <a:r>
              <a:rPr lang="en-US" altLang="en-US" sz="31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100" b="1" i="1" dirty="0" err="1"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altLang="en-US" sz="31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100" b="1" i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31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100" b="1" i="1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altLang="en-US" sz="31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100" b="1" i="1" dirty="0" err="1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altLang="en-US" sz="31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100" b="1" i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en-US" sz="31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100" b="1" i="1" dirty="0" err="1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altLang="en-US" sz="31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100" b="1" i="1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en-US" sz="31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100" b="1" i="1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altLang="en-US" sz="31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100" b="1" i="1" dirty="0" err="1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altLang="en-US" sz="31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100" b="1" i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31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100" b="1" i="1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altLang="en-US" sz="31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100" b="1" i="1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31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100" b="1" i="1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altLang="en-US" sz="31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100" b="1" i="1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altLang="en-US" sz="31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100" b="1" i="1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altLang="en-US" sz="31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100" b="1" i="1" dirty="0" err="1"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altLang="en-US" sz="31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100" b="1" i="1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altLang="en-US" sz="31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100" b="1" i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31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100" b="1" i="1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altLang="en-US" sz="31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100" b="1" i="1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altLang="en-US" sz="31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100" b="1" i="1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altLang="en-US" sz="3100" b="1" i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6" name="Rectangle 5"/>
          <p:cNvSpPr/>
          <p:nvPr/>
        </p:nvSpPr>
        <p:spPr>
          <a:xfrm>
            <a:off x="1168401" y="1699991"/>
            <a:ext cx="10020300" cy="3908760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Trời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mùa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thu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mát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mẻ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.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Trên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bờ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sông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,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một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con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rùa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đang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cố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sức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tập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chạy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.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Một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con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thỏ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thấy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thế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liền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mỉa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mai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:</a:t>
            </a:r>
          </a:p>
          <a:p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-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Đã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gọi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là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chậm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như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rùa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mà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cũng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đòi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tập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chạy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à !</a:t>
            </a:r>
          </a:p>
          <a:p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Rùa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đáp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:</a:t>
            </a:r>
          </a:p>
          <a:p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-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Anh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đừng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giễu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tôi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!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Anh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với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tôi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thử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chạy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thi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coi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ai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hơn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!</a:t>
            </a:r>
          </a:p>
          <a:p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Thỏ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ngạc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nhiên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:</a:t>
            </a:r>
          </a:p>
          <a:p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-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Rùa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mà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dám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chạy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thi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với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thỏ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sao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? Ta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chấp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chú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em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một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nửa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đường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đó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0" y="5485643"/>
            <a:ext cx="2978523" cy="12658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23497" y="4930016"/>
            <a:ext cx="2023193" cy="19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129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DDDA">
            <a:alpha val="71900"/>
          </a:srgbClr>
        </a:solidFill>
        <a:effectLst/>
      </p:bgPr>
    </p:bg>
    <p:spTree>
      <p:nvGrpSpPr>
        <p:cNvPr id="1" name="Shape 2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3" name="Google Shape;2323;p42"/>
          <p:cNvSpPr txBox="1">
            <a:spLocks noGrp="1"/>
          </p:cNvSpPr>
          <p:nvPr>
            <p:ph type="subTitle" idx="1"/>
          </p:nvPr>
        </p:nvSpPr>
        <p:spPr>
          <a:xfrm flipH="1">
            <a:off x="954924" y="1502622"/>
            <a:ext cx="10282157" cy="4866097"/>
          </a:xfrm>
          <a:prstGeom prst="rect">
            <a:avLst/>
          </a:prstGeom>
        </p:spPr>
        <p:txBody>
          <a:bodyPr spcFirstLastPara="1" wrap="square" lIns="121892" tIns="121892" rIns="121892" bIns="121892" anchor="t" anchorCtr="0">
            <a:noAutofit/>
          </a:bodyPr>
          <a:lstStyle/>
          <a:p>
            <a:pPr marL="0" indent="0"/>
            <a:r>
              <a:rPr lang="vi-VN" sz="2700" b="1" dirty="0">
                <a:solidFill>
                  <a:srgbClr val="FF0000"/>
                </a:solidFill>
                <a:latin typeface="+mj-lt"/>
              </a:rPr>
              <a:t>  1,     Tìm các đại từ xưng hô và nhận xét về thái độ tình cảm của nhân vật khi dùng mỗi đại từ trong đoạn văn sau:</a:t>
            </a:r>
            <a:endParaRPr lang="vi-VN" sz="2700" dirty="0">
              <a:solidFill>
                <a:srgbClr val="FF0000"/>
              </a:solidFill>
              <a:latin typeface="+mj-lt"/>
            </a:endParaRPr>
          </a:p>
          <a:p>
            <a:pPr marL="0" indent="0"/>
            <a:r>
              <a:rPr lang="vi-VN" sz="2700" dirty="0">
                <a:latin typeface="+mj-lt"/>
              </a:rPr>
              <a:t>     </a:t>
            </a:r>
          </a:p>
          <a:p>
            <a:pPr marL="112176" indent="-112176"/>
            <a:r>
              <a:rPr lang="vi-VN" sz="2700" dirty="0">
                <a:solidFill>
                  <a:srgbClr val="000000"/>
                </a:solidFill>
                <a:latin typeface="+mj-lt"/>
              </a:rPr>
              <a:t>	    Trời mùa thu mát mẻ. Trên bờ sông, một con Rùa đang cố sức tập chạy. Một con Thỏ trông thấy thế liền mỉa mai:</a:t>
            </a:r>
          </a:p>
          <a:p>
            <a:r>
              <a:rPr lang="vi-VN" sz="2700" dirty="0">
                <a:solidFill>
                  <a:srgbClr val="000000"/>
                </a:solidFill>
                <a:latin typeface="+mj-lt"/>
              </a:rPr>
              <a:t>- Đã gọi là chậm như rùa mà cũng đòi tập chạy à! </a:t>
            </a:r>
          </a:p>
          <a:p>
            <a:r>
              <a:rPr lang="vi-VN" sz="2700" dirty="0">
                <a:solidFill>
                  <a:srgbClr val="000000"/>
                </a:solidFill>
                <a:latin typeface="+mj-lt"/>
              </a:rPr>
              <a:t>Rùa đáp:</a:t>
            </a:r>
          </a:p>
          <a:p>
            <a:r>
              <a:rPr lang="vi-VN" sz="2700" dirty="0">
                <a:solidFill>
                  <a:srgbClr val="000000"/>
                </a:solidFill>
                <a:latin typeface="+mj-lt"/>
              </a:rPr>
              <a:t>- Anh đừng giểu tôi! Anh với tôi thử chạy thi coi ai hơn!</a:t>
            </a:r>
          </a:p>
          <a:p>
            <a:r>
              <a:rPr lang="vi-VN" sz="2700" dirty="0">
                <a:solidFill>
                  <a:srgbClr val="000000"/>
                </a:solidFill>
                <a:latin typeface="+mj-lt"/>
              </a:rPr>
              <a:t>Thỏ ngạc nhiên :</a:t>
            </a:r>
          </a:p>
          <a:p>
            <a:r>
              <a:rPr lang="vi-VN" sz="2700" dirty="0">
                <a:solidFill>
                  <a:srgbClr val="000000"/>
                </a:solidFill>
                <a:latin typeface="+mj-lt"/>
              </a:rPr>
              <a:t>- Rùa mà dám chạy thi với thỏ sao? Ta chấp chú em một nửa đường đó.</a:t>
            </a:r>
          </a:p>
          <a:p>
            <a:r>
              <a:rPr lang="vi-VN" sz="2700" dirty="0">
                <a:solidFill>
                  <a:srgbClr val="000000"/>
                </a:solidFill>
                <a:latin typeface="+mj-lt"/>
              </a:rPr>
              <a:t>						Theo LA PHÔNG - TEN</a:t>
            </a:r>
          </a:p>
          <a:p>
            <a:pPr marL="0" indent="0"/>
            <a:endParaRPr sz="2700" dirty="0">
              <a:latin typeface="+mj-lt"/>
            </a:endParaRPr>
          </a:p>
        </p:txBody>
      </p:sp>
      <p:sp>
        <p:nvSpPr>
          <p:cNvPr id="2361" name="Google Shape;2361;p42"/>
          <p:cNvSpPr txBox="1">
            <a:spLocks noGrp="1"/>
          </p:cNvSpPr>
          <p:nvPr>
            <p:ph type="ctrTitle"/>
          </p:nvPr>
        </p:nvSpPr>
        <p:spPr>
          <a:xfrm>
            <a:off x="954921" y="714619"/>
            <a:ext cx="3254000" cy="788000"/>
          </a:xfrm>
          <a:prstGeom prst="rect">
            <a:avLst/>
          </a:prstGeom>
        </p:spPr>
        <p:txBody>
          <a:bodyPr spcFirstLastPara="1" wrap="square" lIns="121892" tIns="121892" rIns="121892" bIns="121892" anchor="b" anchorCtr="0">
            <a:noAutofit/>
          </a:bodyPr>
          <a:lstStyle/>
          <a:p>
            <a:r>
              <a:rPr lang="vi-VN" dirty="0">
                <a:latin typeface="Anton" pitchFamily="2" charset="0"/>
              </a:rPr>
              <a:t>Luyện tập</a:t>
            </a:r>
            <a:endParaRPr dirty="0">
              <a:latin typeface="Anton" pitchFamily="2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="" xmlns:a16="http://schemas.microsoft.com/office/drawing/2014/main" id="{224D94F0-602D-3931-40B0-591C5C1968F4}"/>
              </a:ext>
            </a:extLst>
          </p:cNvPr>
          <p:cNvCxnSpPr/>
          <p:nvPr/>
        </p:nvCxnSpPr>
        <p:spPr>
          <a:xfrm>
            <a:off x="2005264" y="1989221"/>
            <a:ext cx="320842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B11738C9-DDE9-5811-C197-DA1099B60A5D}"/>
              </a:ext>
            </a:extLst>
          </p:cNvPr>
          <p:cNvCxnSpPr/>
          <p:nvPr/>
        </p:nvCxnSpPr>
        <p:spPr>
          <a:xfrm>
            <a:off x="5839330" y="1989221"/>
            <a:ext cx="452387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BBAF10D4-CA70-3965-2E97-52FA04C0C892}"/>
              </a:ext>
            </a:extLst>
          </p:cNvPr>
          <p:cNvCxnSpPr/>
          <p:nvPr/>
        </p:nvCxnSpPr>
        <p:spPr>
          <a:xfrm>
            <a:off x="1090865" y="2470484"/>
            <a:ext cx="123524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22C4F301-ED64-F465-46B1-2D507BECDFC0}"/>
              </a:ext>
            </a:extLst>
          </p:cNvPr>
          <p:cNvCxnSpPr>
            <a:cxnSpLocks/>
          </p:cNvCxnSpPr>
          <p:nvPr/>
        </p:nvCxnSpPr>
        <p:spPr>
          <a:xfrm>
            <a:off x="1443793" y="4828673"/>
            <a:ext cx="56147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FA11D7BC-6CEB-0752-C14B-80FC83D38D9A}"/>
              </a:ext>
            </a:extLst>
          </p:cNvPr>
          <p:cNvCxnSpPr>
            <a:cxnSpLocks/>
          </p:cNvCxnSpPr>
          <p:nvPr/>
        </p:nvCxnSpPr>
        <p:spPr>
          <a:xfrm>
            <a:off x="3491836" y="4828673"/>
            <a:ext cx="56147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CF29859E-1274-C37F-A30D-0B69682AC7B1}"/>
              </a:ext>
            </a:extLst>
          </p:cNvPr>
          <p:cNvCxnSpPr>
            <a:cxnSpLocks/>
          </p:cNvCxnSpPr>
          <p:nvPr/>
        </p:nvCxnSpPr>
        <p:spPr>
          <a:xfrm>
            <a:off x="4208925" y="4850063"/>
            <a:ext cx="56147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BF870E90-1FE2-4B7A-E98E-B12F59872C40}"/>
              </a:ext>
            </a:extLst>
          </p:cNvPr>
          <p:cNvCxnSpPr>
            <a:cxnSpLocks/>
          </p:cNvCxnSpPr>
          <p:nvPr/>
        </p:nvCxnSpPr>
        <p:spPr>
          <a:xfrm>
            <a:off x="5277857" y="4850063"/>
            <a:ext cx="56147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EA5D6AA4-0784-91EB-3DEF-08356F91525C}"/>
              </a:ext>
            </a:extLst>
          </p:cNvPr>
          <p:cNvCxnSpPr>
            <a:cxnSpLocks/>
          </p:cNvCxnSpPr>
          <p:nvPr/>
        </p:nvCxnSpPr>
        <p:spPr>
          <a:xfrm>
            <a:off x="6096004" y="5689600"/>
            <a:ext cx="56147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D02872E8-C840-1D2E-FE5C-ADBDE802C82D}"/>
              </a:ext>
            </a:extLst>
          </p:cNvPr>
          <p:cNvCxnSpPr>
            <a:cxnSpLocks/>
          </p:cNvCxnSpPr>
          <p:nvPr/>
        </p:nvCxnSpPr>
        <p:spPr>
          <a:xfrm>
            <a:off x="7352635" y="5689600"/>
            <a:ext cx="98926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078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676401" y="1290186"/>
            <a:ext cx="6718300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- </a:t>
            </a:r>
            <a:r>
              <a:rPr lang="en-US" alt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Thỏ</a:t>
            </a:r>
            <a:r>
              <a:rPr lang="en-US" alt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xưng</a:t>
            </a:r>
            <a:r>
              <a:rPr lang="en-US" alt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là</a:t>
            </a:r>
            <a:r>
              <a:rPr lang="en-US" alt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ta</a:t>
            </a:r>
            <a:r>
              <a:rPr lang="en-US" alt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gọi</a:t>
            </a:r>
            <a:r>
              <a:rPr lang="en-US" alt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rùa</a:t>
            </a:r>
            <a:r>
              <a:rPr lang="en-US" alt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là</a:t>
            </a:r>
            <a:r>
              <a:rPr lang="en-US" alt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chú</a:t>
            </a:r>
            <a:r>
              <a:rPr lang="en-US" altLang="en-US" sz="32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em</a:t>
            </a:r>
            <a:r>
              <a:rPr lang="en-US" alt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4170552"/>
            <a:ext cx="3568700" cy="151669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34795" y="604580"/>
            <a:ext cx="2506304" cy="238836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1333500" y="1978919"/>
            <a:ext cx="7721600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thể</a:t>
            </a:r>
            <a:r>
              <a:rPr lang="en-US" alt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hiện</a:t>
            </a:r>
            <a:r>
              <a:rPr lang="en-US" alt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thái</a:t>
            </a:r>
            <a:r>
              <a:rPr lang="en-US" alt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độ</a:t>
            </a:r>
            <a:r>
              <a:rPr lang="en-US" alt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kiêu</a:t>
            </a:r>
            <a:r>
              <a:rPr lang="en-US" alt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căng</a:t>
            </a:r>
            <a:r>
              <a:rPr lang="en-US" alt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coi</a:t>
            </a:r>
            <a:r>
              <a:rPr lang="en-US" alt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thường</a:t>
            </a:r>
            <a:r>
              <a:rPr lang="en-US" alt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rùa</a:t>
            </a:r>
            <a:r>
              <a:rPr lang="en-US" alt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.</a:t>
            </a:r>
            <a:endParaRPr lang="en-US" altLang="en-US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419601" y="4170554"/>
            <a:ext cx="6718300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-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Rùa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xưng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là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tôi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gọi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thỏ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là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anh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076700" y="4821186"/>
            <a:ext cx="7721600" cy="58477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thể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hiện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thái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độ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tự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trọng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lịch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sự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với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thỏ</a:t>
            </a:r>
            <a:r>
              <a:rPr lang="en-US" altLang="en-US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.</a:t>
            </a:r>
            <a:endParaRPr lang="en-US" altLang="en-US" sz="3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5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21" grpId="0"/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246" y="1454378"/>
            <a:ext cx="9514364" cy="54036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>
                <a:alpha val="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Group 17"/>
          <p:cNvGrpSpPr/>
          <p:nvPr/>
        </p:nvGrpSpPr>
        <p:grpSpPr>
          <a:xfrm>
            <a:off x="1066801" y="95353"/>
            <a:ext cx="10346660" cy="1262116"/>
            <a:chOff x="1409700" y="4952870"/>
            <a:chExt cx="7521609" cy="1262116"/>
          </a:xfrm>
        </p:grpSpPr>
        <p:sp>
          <p:nvSpPr>
            <p:cNvPr id="19" name="Rounded Rectangle 18"/>
            <p:cNvSpPr/>
            <p:nvPr/>
          </p:nvSpPr>
          <p:spPr>
            <a:xfrm>
              <a:off x="1409700" y="4952870"/>
              <a:ext cx="7302499" cy="1219329"/>
            </a:xfrm>
            <a:prstGeom prst="roundRect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136809" y="4983879"/>
              <a:ext cx="6794500" cy="1231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3600" dirty="0">
                  <a:solidFill>
                    <a:schemeClr val="bg1"/>
                  </a:solidFill>
                  <a:latin typeface="Times New Roman" pitchFamily="18" charset="0"/>
                </a:rPr>
                <a:t>2/ </a:t>
              </a:r>
              <a:r>
                <a:rPr lang="en-US" altLang="en-US" sz="3600" dirty="0" err="1">
                  <a:solidFill>
                    <a:schemeClr val="bg1"/>
                  </a:solidFill>
                  <a:latin typeface="Times New Roman" pitchFamily="18" charset="0"/>
                </a:rPr>
                <a:t>Chọn</a:t>
              </a:r>
              <a:r>
                <a:rPr lang="en-US" altLang="en-US" sz="3600" dirty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en-US" sz="3600" dirty="0" err="1">
                  <a:solidFill>
                    <a:schemeClr val="bg1"/>
                  </a:solidFill>
                  <a:latin typeface="Times New Roman" pitchFamily="18" charset="0"/>
                </a:rPr>
                <a:t>các</a:t>
              </a:r>
              <a:r>
                <a:rPr lang="en-US" altLang="en-US" sz="3600" dirty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en-US" sz="3600" dirty="0" err="1">
                  <a:solidFill>
                    <a:schemeClr val="bg1"/>
                  </a:solidFill>
                  <a:latin typeface="Times New Roman" pitchFamily="18" charset="0"/>
                </a:rPr>
                <a:t>đại</a:t>
              </a:r>
              <a:r>
                <a:rPr lang="en-US" altLang="en-US" sz="3600" dirty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en-US" sz="3600" dirty="0" err="1">
                  <a:solidFill>
                    <a:schemeClr val="bg1"/>
                  </a:solidFill>
                  <a:latin typeface="Times New Roman" pitchFamily="18" charset="0"/>
                </a:rPr>
                <a:t>từ</a:t>
              </a:r>
              <a:r>
                <a:rPr lang="en-US" altLang="en-US" sz="3600" dirty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en-US" sz="3600" dirty="0" err="1">
                  <a:solidFill>
                    <a:schemeClr val="bg1"/>
                  </a:solidFill>
                  <a:latin typeface="Times New Roman" pitchFamily="18" charset="0"/>
                </a:rPr>
                <a:t>xưng</a:t>
              </a:r>
              <a:r>
                <a:rPr lang="en-US" altLang="en-US" sz="3600" dirty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en-US" sz="3600" dirty="0" err="1">
                  <a:solidFill>
                    <a:schemeClr val="bg1"/>
                  </a:solidFill>
                  <a:latin typeface="Times New Roman" pitchFamily="18" charset="0"/>
                </a:rPr>
                <a:t>hô</a:t>
              </a:r>
              <a:r>
                <a:rPr lang="en-US" altLang="en-US" sz="3600" dirty="0">
                  <a:solidFill>
                    <a:schemeClr val="bg1"/>
                  </a:solidFill>
                  <a:latin typeface="Times New Roman" pitchFamily="18" charset="0"/>
                </a:rPr>
                <a:t>: </a:t>
              </a:r>
              <a:r>
                <a:rPr lang="en-US" altLang="en-US" sz="3600" b="1" i="1" dirty="0" err="1">
                  <a:solidFill>
                    <a:schemeClr val="bg1"/>
                  </a:solidFill>
                  <a:latin typeface="Times New Roman" pitchFamily="18" charset="0"/>
                </a:rPr>
                <a:t>tôi</a:t>
              </a:r>
              <a:r>
                <a:rPr lang="en-US" altLang="en-US" sz="3600" b="1" i="1" dirty="0">
                  <a:solidFill>
                    <a:schemeClr val="bg1"/>
                  </a:solidFill>
                  <a:latin typeface="Times New Roman" pitchFamily="18" charset="0"/>
                </a:rPr>
                <a:t>, </a:t>
              </a:r>
              <a:r>
                <a:rPr lang="en-US" altLang="en-US" sz="3600" b="1" i="1" dirty="0" err="1">
                  <a:solidFill>
                    <a:schemeClr val="bg1"/>
                  </a:solidFill>
                  <a:latin typeface="Times New Roman" pitchFamily="18" charset="0"/>
                </a:rPr>
                <a:t>nó</a:t>
              </a:r>
              <a:r>
                <a:rPr lang="en-US" altLang="en-US" sz="3600" b="1" i="1" dirty="0">
                  <a:solidFill>
                    <a:schemeClr val="bg1"/>
                  </a:solidFill>
                  <a:latin typeface="Times New Roman" pitchFamily="18" charset="0"/>
                </a:rPr>
                <a:t>, </a:t>
              </a:r>
              <a:r>
                <a:rPr lang="en-US" altLang="en-US" sz="3600" b="1" i="1" dirty="0" err="1">
                  <a:solidFill>
                    <a:schemeClr val="bg1"/>
                  </a:solidFill>
                  <a:latin typeface="Times New Roman" pitchFamily="18" charset="0"/>
                </a:rPr>
                <a:t>chúng</a:t>
              </a:r>
              <a:r>
                <a:rPr lang="en-US" altLang="en-US" sz="3600" b="1" i="1" dirty="0">
                  <a:solidFill>
                    <a:schemeClr val="bg1"/>
                  </a:solidFill>
                  <a:latin typeface="Times New Roman" pitchFamily="18" charset="0"/>
                </a:rPr>
                <a:t> ta</a:t>
              </a:r>
              <a:r>
                <a:rPr lang="en-US" altLang="en-US" sz="3600" dirty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en-US" sz="3600" dirty="0" err="1">
                  <a:solidFill>
                    <a:schemeClr val="bg1"/>
                  </a:solidFill>
                  <a:latin typeface="Times New Roman" pitchFamily="18" charset="0"/>
                </a:rPr>
                <a:t>thích</a:t>
              </a:r>
              <a:r>
                <a:rPr lang="en-US" altLang="en-US" sz="3600" dirty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en-US" sz="3600" dirty="0" err="1">
                  <a:solidFill>
                    <a:schemeClr val="bg1"/>
                  </a:solidFill>
                  <a:latin typeface="Times New Roman" pitchFamily="18" charset="0"/>
                </a:rPr>
                <a:t>hợp</a:t>
              </a:r>
              <a:r>
                <a:rPr lang="en-US" altLang="en-US" sz="3600" dirty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en-US" sz="3600" dirty="0" err="1">
                  <a:solidFill>
                    <a:schemeClr val="bg1"/>
                  </a:solidFill>
                  <a:latin typeface="Times New Roman" pitchFamily="18" charset="0"/>
                </a:rPr>
                <a:t>với</a:t>
              </a:r>
              <a:r>
                <a:rPr lang="en-US" altLang="en-US" sz="3600" dirty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en-US" sz="3600" dirty="0" err="1">
                  <a:solidFill>
                    <a:schemeClr val="bg1"/>
                  </a:solidFill>
                  <a:latin typeface="Times New Roman" pitchFamily="18" charset="0"/>
                </a:rPr>
                <a:t>mỗi</a:t>
              </a:r>
              <a:r>
                <a:rPr lang="en-US" altLang="en-US" sz="3600" dirty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en-US" sz="3600" dirty="0" err="1">
                  <a:solidFill>
                    <a:schemeClr val="bg1"/>
                  </a:solidFill>
                  <a:latin typeface="Times New Roman" pitchFamily="18" charset="0"/>
                </a:rPr>
                <a:t>chỗ</a:t>
              </a:r>
              <a:r>
                <a:rPr lang="en-US" altLang="en-US" sz="3600" dirty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en-US" altLang="en-US" sz="3600" dirty="0" err="1">
                  <a:solidFill>
                    <a:schemeClr val="bg1"/>
                  </a:solidFill>
                  <a:latin typeface="Times New Roman" pitchFamily="18" charset="0"/>
                </a:rPr>
                <a:t>trống</a:t>
              </a:r>
              <a:r>
                <a:rPr lang="en-US" altLang="en-US" sz="3600" dirty="0">
                  <a:solidFill>
                    <a:schemeClr val="bg1"/>
                  </a:solidFill>
                  <a:latin typeface="Times New Roman" pitchFamily="18" charset="0"/>
                </a:rPr>
                <a:t>:</a:t>
              </a:r>
            </a:p>
          </p:txBody>
        </p:sp>
      </p:grpSp>
      <p:pic>
        <p:nvPicPr>
          <p:cNvPr id="21" name="Picture 14" descr="BTHRSH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31" y="218526"/>
            <a:ext cx="2080737" cy="1690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7" descr="CHICKAD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52048" y="803920"/>
            <a:ext cx="2120013" cy="1300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70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3160" y="114300"/>
            <a:ext cx="492443" cy="830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quarelle" pitchFamily="18" charset="0"/>
              </a:rPr>
              <a:t>2</a:t>
            </a:r>
          </a:p>
        </p:txBody>
      </p:sp>
      <p:sp>
        <p:nvSpPr>
          <p:cNvPr id="5" name="Rectangle 4"/>
          <p:cNvSpPr/>
          <p:nvPr/>
        </p:nvSpPr>
        <p:spPr>
          <a:xfrm>
            <a:off x="1435100" y="585569"/>
            <a:ext cx="9931400" cy="107721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i="1" dirty="0" err="1">
                <a:latin typeface="Times New Roman" pitchFamily="18" charset="0"/>
              </a:rPr>
              <a:t>Chọn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các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đại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từ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xưng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hô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itchFamily="18" charset="0"/>
              </a:rPr>
              <a:t>tôi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itchFamily="18" charset="0"/>
              </a:rPr>
              <a:t>nó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itchFamily="18" charset="0"/>
              </a:rPr>
              <a:t>chúng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itchFamily="18" charset="0"/>
              </a:rPr>
              <a:t> ta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thích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hợp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với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mỗi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chỗ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trống</a:t>
            </a:r>
            <a:r>
              <a:rPr lang="en-US" altLang="en-US" sz="3200" b="1" i="1" dirty="0">
                <a:latin typeface="Times New Roman" pitchFamily="18" charset="0"/>
              </a:rPr>
              <a:t>:</a:t>
            </a:r>
          </a:p>
        </p:txBody>
      </p:sp>
      <p:sp>
        <p:nvSpPr>
          <p:cNvPr id="6" name="Rectangle 5"/>
          <p:cNvSpPr/>
          <p:nvPr/>
        </p:nvSpPr>
        <p:spPr>
          <a:xfrm>
            <a:off x="1168401" y="1750792"/>
            <a:ext cx="10020300" cy="510139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	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Bồ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Chao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hốt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hoảng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kể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với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các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bạn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- ………..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và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Tu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Hú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đang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bay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dọc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một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con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sông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lớn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,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chợt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Tu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Hú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gọi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: “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Kìa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,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cái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trụ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chống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trời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.” ……………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ngước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nhìn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lên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.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Trước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mắt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là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những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ống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thép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dọc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ngang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nối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nhau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chạy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vút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tận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mây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xanh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. ……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tựa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như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một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cái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cầu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xe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lửa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đồ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sộ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không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phải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bắt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ngang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sông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,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mà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dựng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đứng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trên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trời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3100" b="1" dirty="0" err="1">
                <a:solidFill>
                  <a:srgbClr val="0000FF"/>
                </a:solidFill>
                <a:latin typeface="UTM Neo Sans Intel" pitchFamily="18" charset="0"/>
              </a:rPr>
              <a:t>cao</a:t>
            </a:r>
            <a:r>
              <a:rPr lang="en-US" altLang="en-US" sz="3100" b="1" dirty="0">
                <a:solidFill>
                  <a:srgbClr val="0000FF"/>
                </a:solidFill>
                <a:latin typeface="UTM Neo Sans Intel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49400" y="2463513"/>
            <a:ext cx="776709" cy="584776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UTM Neo Sans Intel" pitchFamily="18" charset="0"/>
              </a:rPr>
              <a:t>Tôi</a:t>
            </a:r>
            <a:endParaRPr lang="en-US" sz="3200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90256" y="3177257"/>
            <a:ext cx="776709" cy="584776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UTM Neo Sans Intel" pitchFamily="18" charset="0"/>
              </a:rPr>
              <a:t>Tôi</a:t>
            </a:r>
            <a:endParaRPr lang="en-US" sz="3200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00800" y="4623895"/>
            <a:ext cx="697627" cy="584775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UTM Neo Sans Intel" pitchFamily="18" charset="0"/>
              </a:rPr>
              <a:t>Nó</a:t>
            </a:r>
            <a:endParaRPr lang="en-US" sz="3200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55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3160" y="114300"/>
            <a:ext cx="492443" cy="830997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quarelle" pitchFamily="18" charset="0"/>
              </a:rPr>
              <a:t>2</a:t>
            </a:r>
          </a:p>
        </p:txBody>
      </p:sp>
      <p:sp>
        <p:nvSpPr>
          <p:cNvPr id="5" name="Rectangle 4"/>
          <p:cNvSpPr/>
          <p:nvPr/>
        </p:nvSpPr>
        <p:spPr>
          <a:xfrm>
            <a:off x="1435100" y="572869"/>
            <a:ext cx="9931400" cy="107721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i="1" dirty="0" err="1">
                <a:latin typeface="Times New Roman" pitchFamily="18" charset="0"/>
              </a:rPr>
              <a:t>Chọn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các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đại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từ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xưng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hô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itchFamily="18" charset="0"/>
              </a:rPr>
              <a:t>tôi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itchFamily="18" charset="0"/>
              </a:rPr>
              <a:t>nó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itchFamily="18" charset="0"/>
              </a:rPr>
              <a:t>chúng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itchFamily="18" charset="0"/>
              </a:rPr>
              <a:t> ta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thích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hợp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với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mỗi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chỗ</a:t>
            </a:r>
            <a:r>
              <a:rPr lang="en-US" altLang="en-US" sz="3200" b="1" i="1" dirty="0">
                <a:latin typeface="Times New Roman" pitchFamily="18" charset="0"/>
              </a:rPr>
              <a:t> </a:t>
            </a:r>
            <a:r>
              <a:rPr lang="en-US" altLang="en-US" sz="3200" b="1" i="1" dirty="0" err="1">
                <a:latin typeface="Times New Roman" pitchFamily="18" charset="0"/>
              </a:rPr>
              <a:t>trống</a:t>
            </a:r>
            <a:r>
              <a:rPr lang="en-US" altLang="en-US" sz="3200" b="1" i="1" dirty="0">
                <a:latin typeface="Times New Roman" pitchFamily="18" charset="0"/>
              </a:rPr>
              <a:t>:</a:t>
            </a:r>
          </a:p>
        </p:txBody>
      </p:sp>
      <p:sp>
        <p:nvSpPr>
          <p:cNvPr id="3" name="Rectangle 2"/>
          <p:cNvSpPr/>
          <p:nvPr/>
        </p:nvSpPr>
        <p:spPr>
          <a:xfrm>
            <a:off x="889001" y="1650088"/>
            <a:ext cx="10198100" cy="397031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	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Thấy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vậy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Bồ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Các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mới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à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lên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một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tiếng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rồi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thong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thả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nói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: </a:t>
            </a:r>
          </a:p>
          <a:p>
            <a:pPr algn="just">
              <a:lnSpc>
                <a:spcPct val="150000"/>
              </a:lnSpc>
            </a:pP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- …………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cũng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từng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bay qua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cái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trụ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đó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. …………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cao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hơn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tất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cả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những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ống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khói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cột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điện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mà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………………………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thường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gặp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.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Đó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là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trụ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điện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cao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thế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mới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được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xây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dựng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	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Mọi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người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hiểu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rõ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sự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thật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, sung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sướng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thở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phào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. Ai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nấy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cười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to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vì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thấy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Bồ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Chao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đã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quá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sợ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UTM Neo Sans Intel" pitchFamily="18" charset="0"/>
              </a:rPr>
              <a:t>sệt</a:t>
            </a:r>
            <a:r>
              <a:rPr lang="en-US" altLang="en-US" sz="2800" b="1" dirty="0">
                <a:solidFill>
                  <a:srgbClr val="0000FF"/>
                </a:solidFill>
                <a:latin typeface="UTM Neo Sans Intel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273013"/>
            <a:ext cx="776709" cy="584776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UTM Neo Sans Intel" pitchFamily="18" charset="0"/>
              </a:rPr>
              <a:t>Tôi</a:t>
            </a:r>
            <a:endParaRPr lang="en-US" sz="3200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45401" y="2290965"/>
            <a:ext cx="697627" cy="584775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UTM Neo Sans Intel" pitchFamily="18" charset="0"/>
              </a:rPr>
              <a:t>Nó</a:t>
            </a:r>
            <a:endParaRPr lang="en-US" sz="3200" b="1" dirty="0">
              <a:solidFill>
                <a:srgbClr val="FF0000"/>
              </a:solidFill>
              <a:latin typeface="UTM Neo Sans Intel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54312" y="2937615"/>
            <a:ext cx="2088715" cy="58477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UTM Neo Sans Intel" pitchFamily="18" charset="0"/>
              </a:rPr>
              <a:t>chúng</a:t>
            </a:r>
            <a:r>
              <a:rPr lang="en-US" sz="3200" b="1" dirty="0">
                <a:solidFill>
                  <a:srgbClr val="FF0000"/>
                </a:solidFill>
                <a:latin typeface="UTM Neo Sans Intel" pitchFamily="18" charset="0"/>
              </a:rPr>
              <a:t> ta</a:t>
            </a:r>
          </a:p>
        </p:txBody>
      </p:sp>
    </p:spTree>
    <p:extLst>
      <p:ext uri="{BB962C8B-B14F-4D97-AF65-F5344CB8AC3E}">
        <p14:creationId xmlns:p14="http://schemas.microsoft.com/office/powerpoint/2010/main" val="388974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4D0F00BB-F9D4-4220-A5AE-5CB82EF7F6E1}"/>
              </a:ext>
            </a:extLst>
          </p:cNvPr>
          <p:cNvSpPr/>
          <p:nvPr/>
        </p:nvSpPr>
        <p:spPr>
          <a:xfrm>
            <a:off x="3214279" y="2549442"/>
            <a:ext cx="5739072" cy="132343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pPr algn="ctr"/>
            <a:r>
              <a:rPr lang="en-US" altLang="zh-CN" sz="8000" b="1" dirty="0">
                <a:solidFill>
                  <a:srgbClr val="2151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Thoi Nay Nang" panose="02020903060505020304" pitchFamily="18" charset="0"/>
                <a:ea typeface="字魂35号-经典雅黑" panose="02000000000000000000" pitchFamily="2" charset="-122"/>
              </a:rPr>
              <a:t>VẬN DỤNG</a:t>
            </a:r>
            <a:endParaRPr lang="zh-CN" altLang="en-US" sz="8000" b="1" dirty="0">
              <a:solidFill>
                <a:srgbClr val="2151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N Thoi Nay Nang" panose="02020903060505020304" pitchFamily="18" charset="0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6070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831" y="2743201"/>
            <a:ext cx="2424627" cy="3550347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5603410" y="337129"/>
            <a:ext cx="5476895" cy="2441817"/>
            <a:chOff x="-104120" y="101069"/>
            <a:chExt cx="5476894" cy="257449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6670">
              <a:off x="-104120" y="101069"/>
              <a:ext cx="5476894" cy="257449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37463" y="764763"/>
              <a:ext cx="4679038" cy="616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Đại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từ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xưng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hô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339311" y="2552700"/>
            <a:ext cx="6045200" cy="3352800"/>
            <a:chOff x="2339310" y="2552700"/>
            <a:chExt cx="6045200" cy="3352800"/>
          </a:xfrm>
        </p:grpSpPr>
        <p:sp>
          <p:nvSpPr>
            <p:cNvPr id="10" name="Rounded Rectangle 9"/>
            <p:cNvSpPr/>
            <p:nvPr/>
          </p:nvSpPr>
          <p:spPr>
            <a:xfrm>
              <a:off x="2339310" y="2552700"/>
              <a:ext cx="6045200" cy="3352800"/>
            </a:xfrm>
            <a:prstGeom prst="roundRect">
              <a:avLst/>
            </a:prstGeom>
            <a:solidFill>
              <a:srgbClr val="BADDF6"/>
            </a:solidFill>
            <a:ln w="57150">
              <a:solidFill>
                <a:srgbClr val="92D050"/>
              </a:solidFill>
              <a:prstDash val="dash"/>
            </a:ln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515029" y="2743200"/>
              <a:ext cx="5727271" cy="30777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Bef>
                  <a:spcPts val="1800"/>
                </a:spcBef>
              </a:pPr>
              <a:r>
                <a:rPr lang="vi-VN" sz="3200" b="1" dirty="0"/>
                <a:t>Đại từ xưng hô là từ được</a:t>
              </a:r>
              <a:r>
                <a:rPr lang="en-US" sz="3200" b="1" dirty="0"/>
                <a:t> </a:t>
              </a:r>
              <a:r>
                <a:rPr lang="vi-VN" sz="3200" b="1" dirty="0"/>
                <a:t>người</a:t>
              </a:r>
              <a:r>
                <a:rPr lang="en-US" sz="3200" b="1" dirty="0"/>
                <a:t> </a:t>
              </a:r>
              <a:r>
                <a:rPr lang="en-US" sz="3200" b="1" dirty="0" err="1"/>
                <a:t>nói</a:t>
              </a:r>
              <a:r>
                <a:rPr lang="vi-VN" sz="3200" b="1" dirty="0"/>
                <a:t> dùng để tự chỉ mình hay chỉ người </a:t>
              </a:r>
              <a:r>
                <a:rPr lang="en-US" sz="3200" b="1" dirty="0"/>
                <a:t>k</a:t>
              </a:r>
              <a:r>
                <a:rPr lang="vi-VN" sz="3200" b="1" dirty="0"/>
                <a:t>hác khi giao tiếp: </a:t>
              </a:r>
              <a:r>
                <a:rPr lang="vi-VN" sz="3200" b="1" i="1" dirty="0"/>
                <a:t>tôi, chúng tôi</a:t>
              </a:r>
              <a:r>
                <a:rPr lang="en-US" sz="3200" b="1" i="1" dirty="0"/>
                <a:t>;</a:t>
              </a:r>
              <a:r>
                <a:rPr lang="vi-VN" sz="3200" b="1" i="1" dirty="0"/>
                <a:t> mày, chúng mày</a:t>
              </a:r>
              <a:r>
                <a:rPr lang="en-US" sz="3200" b="1" i="1" dirty="0"/>
                <a:t>;</a:t>
              </a:r>
              <a:r>
                <a:rPr lang="vi-VN" sz="3200" b="1" i="1" dirty="0"/>
                <a:t> nó, chúng nó…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2343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4D0F00BB-F9D4-4220-A5AE-5CB82EF7F6E1}"/>
              </a:ext>
            </a:extLst>
          </p:cNvPr>
          <p:cNvSpPr/>
          <p:nvPr/>
        </p:nvSpPr>
        <p:spPr>
          <a:xfrm>
            <a:off x="2928672" y="2561634"/>
            <a:ext cx="6310275" cy="132343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pPr algn="ctr"/>
            <a:r>
              <a:rPr lang="en-US" altLang="zh-CN" sz="8000" b="1" dirty="0">
                <a:solidFill>
                  <a:srgbClr val="2151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Thoi Nay Nang" panose="02020903060505020304" pitchFamily="18" charset="0"/>
                <a:ea typeface="字魂35号-经典雅黑" panose="02000000000000000000" pitchFamily="2" charset="-122"/>
              </a:rPr>
              <a:t>KHỞI ĐỘNG</a:t>
            </a:r>
            <a:endParaRPr lang="zh-CN" altLang="en-US" sz="8000" b="1" dirty="0">
              <a:solidFill>
                <a:srgbClr val="2151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N Thoi Nay Nang" panose="02020903060505020304" pitchFamily="18" charset="0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15466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831" y="2743201"/>
            <a:ext cx="2424627" cy="3550347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5603410" y="337129"/>
            <a:ext cx="5476895" cy="2441817"/>
            <a:chOff x="-104120" y="101069"/>
            <a:chExt cx="5476894" cy="257449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6670">
              <a:off x="-104120" y="101069"/>
              <a:ext cx="5476894" cy="257449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37463" y="764763"/>
              <a:ext cx="4679038" cy="11681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Khi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sử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dụng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đại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từ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xưng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hô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ta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cần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lưu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ý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điều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339311" y="2946400"/>
            <a:ext cx="6045200" cy="2986345"/>
            <a:chOff x="2339310" y="2946399"/>
            <a:chExt cx="6045200" cy="2986345"/>
          </a:xfrm>
        </p:grpSpPr>
        <p:sp>
          <p:nvSpPr>
            <p:cNvPr id="10" name="Rounded Rectangle 9"/>
            <p:cNvSpPr/>
            <p:nvPr/>
          </p:nvSpPr>
          <p:spPr>
            <a:xfrm>
              <a:off x="2339310" y="2946399"/>
              <a:ext cx="6045200" cy="2986345"/>
            </a:xfrm>
            <a:prstGeom prst="roundRect">
              <a:avLst/>
            </a:prstGeom>
            <a:solidFill>
              <a:srgbClr val="BADDF6"/>
            </a:solidFill>
            <a:ln w="57150">
              <a:solidFill>
                <a:srgbClr val="92D050"/>
              </a:solidFill>
              <a:prstDash val="dash"/>
            </a:ln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469655" y="3139500"/>
              <a:ext cx="5727271" cy="2585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Bef>
                  <a:spcPts val="1800"/>
                </a:spcBef>
              </a:pPr>
              <a:r>
                <a:rPr lang="vi-VN" sz="3200" b="1" dirty="0"/>
                <a:t>Khi xưng hô, cần chú ý chọn từ cho lịch sự, thể hiện đúng mối quan hệ giữa mình với người nghe và người được nhắc tới.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413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5D8869B7-57D9-465B-9A9F-4EE4289A57F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336"/>
            <a:ext cx="12192000" cy="685833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211DCEA3-0ABC-4737-9909-BF4E345919D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047" y="990600"/>
            <a:ext cx="2020931" cy="4577971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9ABA7C1C-3CE7-4EF8-9BB7-89A60A81CD71}"/>
              </a:ext>
            </a:extLst>
          </p:cNvPr>
          <p:cNvSpPr txBox="1"/>
          <p:nvPr/>
        </p:nvSpPr>
        <p:spPr>
          <a:xfrm>
            <a:off x="2304407" y="1748231"/>
            <a:ext cx="7659996" cy="378565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altLang="zh-CN" sz="8000" b="1" dirty="0">
                <a:solidFill>
                  <a:srgbClr val="E34E0B"/>
                </a:solidFill>
                <a:effectLst>
                  <a:outerShdw dist="76200" dir="9000000" algn="tl" rotWithShape="0">
                    <a:schemeClr val="bg1"/>
                  </a:outerShdw>
                </a:effectLst>
                <a:latin typeface="SVN-Cinnamoncake" panose="02000000000000000000" pitchFamily="2" charset="0"/>
                <a:ea typeface="思源黑体 CN Bold" panose="020B0800000000000000" pitchFamily="34" charset="-122"/>
              </a:rPr>
              <a:t>CHÚC CÁC EM CHĂM NGOAN,</a:t>
            </a:r>
          </a:p>
          <a:p>
            <a:pPr algn="ctr"/>
            <a:r>
              <a:rPr lang="en-US" altLang="zh-CN" sz="8000" b="1" dirty="0">
                <a:solidFill>
                  <a:srgbClr val="E34E0B"/>
                </a:solidFill>
                <a:effectLst>
                  <a:outerShdw dist="76200" dir="9000000" algn="tl" rotWithShape="0">
                    <a:schemeClr val="bg1"/>
                  </a:outerShdw>
                </a:effectLst>
                <a:latin typeface="SVN-Cinnamoncake" panose="02000000000000000000" pitchFamily="2" charset="0"/>
                <a:ea typeface="思源黑体 CN Bold" panose="020B0800000000000000" pitchFamily="34" charset="-122"/>
              </a:rPr>
              <a:t>HỌC TỐT!</a:t>
            </a:r>
            <a:endParaRPr lang="zh-CN" altLang="en-US" sz="8000" b="1" dirty="0">
              <a:solidFill>
                <a:srgbClr val="E34E0B"/>
              </a:solidFill>
              <a:effectLst>
                <a:outerShdw dist="76200" dir="9000000" algn="tl" rotWithShape="0">
                  <a:schemeClr val="bg1"/>
                </a:outerShdw>
              </a:effectLst>
              <a:latin typeface="SVN-Cinnamoncake" panose="02000000000000000000" pitchFamily="2" charset="0"/>
              <a:ea typeface="思源黑体 CN Bold" panose="020B0800000000000000" pitchFamily="34" charset="-122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6DD43907-7C94-456B-9407-546FA5CD8CA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8812526" y="3717787"/>
            <a:ext cx="2303757" cy="184756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F6CEB946-0D8C-46BE-A681-EC9117B8AB7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872" y="546776"/>
            <a:ext cx="1686256" cy="120145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86D0019A-6401-4DB7-A28C-DA1250F1DB3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7517"/>
            <a:ext cx="12192000" cy="2410483"/>
          </a:xfrm>
          <a:prstGeom prst="rect">
            <a:avLst/>
          </a:prstGeom>
        </p:spPr>
      </p:pic>
      <p:grpSp>
        <p:nvGrpSpPr>
          <p:cNvPr id="5" name="PA-组合 4">
            <a:extLst>
              <a:ext uri="{FF2B5EF4-FFF2-40B4-BE49-F238E27FC236}">
                <a16:creationId xmlns:a16="http://schemas.microsoft.com/office/drawing/2014/main" xmlns="" id="{0E325170-E106-4EA3-9891-E0B38CE2756D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351618" y="-2148268"/>
            <a:ext cx="2607997" cy="4066879"/>
            <a:chOff x="182323" y="-1968501"/>
            <a:chExt cx="2607997" cy="4066879"/>
          </a:xfrm>
        </p:grpSpPr>
        <p:sp>
          <p:nvSpPr>
            <p:cNvPr id="2" name="PA-任意多边形 1">
              <a:extLst>
                <a:ext uri="{FF2B5EF4-FFF2-40B4-BE49-F238E27FC236}">
                  <a16:creationId xmlns:a16="http://schemas.microsoft.com/office/drawing/2014/main" xmlns="" id="{55B541A8-D297-4063-BAA4-6E8C81C1175D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82323" y="-1968501"/>
              <a:ext cx="2607997" cy="4066879"/>
            </a:xfrm>
            <a:custGeom>
              <a:avLst/>
              <a:gdLst/>
              <a:ahLst/>
              <a:cxnLst/>
              <a:rect l="0" t="0" r="0" b="0"/>
              <a:pathLst>
                <a:path w="2607997" h="4066879">
                  <a:moveTo>
                    <a:pt x="0" y="0"/>
                  </a:moveTo>
                  <a:lnTo>
                    <a:pt x="2607996" y="0"/>
                  </a:lnTo>
                  <a:lnTo>
                    <a:pt x="2607996" y="4066878"/>
                  </a:lnTo>
                  <a:lnTo>
                    <a:pt x="0" y="4066878"/>
                  </a:lnTo>
                  <a:close/>
                </a:path>
              </a:pathLst>
            </a:cu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0" name="PA-图片 9">
              <a:extLst>
                <a:ext uri="{FF2B5EF4-FFF2-40B4-BE49-F238E27FC236}">
                  <a16:creationId xmlns:a16="http://schemas.microsoft.com/office/drawing/2014/main" xmlns="" id="{D3DF7AD7-E3C7-459D-A9C9-B620B6B8FC9C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323" y="0"/>
              <a:ext cx="2506396" cy="2098378"/>
            </a:xfrm>
            <a:prstGeom prst="rect">
              <a:avLst/>
            </a:prstGeom>
          </p:spPr>
        </p:pic>
      </p:grpSp>
      <p:grpSp>
        <p:nvGrpSpPr>
          <p:cNvPr id="7" name="PA-组合 6">
            <a:extLst>
              <a:ext uri="{FF2B5EF4-FFF2-40B4-BE49-F238E27FC236}">
                <a16:creationId xmlns:a16="http://schemas.microsoft.com/office/drawing/2014/main" xmlns="" id="{70921E5C-CFED-49F9-A274-48BBDC77229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6365545" y="-3498686"/>
            <a:ext cx="11661171" cy="7219788"/>
            <a:chOff x="6365544" y="-3498687"/>
            <a:chExt cx="11661171" cy="7219788"/>
          </a:xfrm>
        </p:grpSpPr>
        <p:sp>
          <p:nvSpPr>
            <p:cNvPr id="6" name="PA-任意多边形 5">
              <a:extLst>
                <a:ext uri="{FF2B5EF4-FFF2-40B4-BE49-F238E27FC236}">
                  <a16:creationId xmlns:a16="http://schemas.microsoft.com/office/drawing/2014/main" xmlns="" id="{4287AE00-7390-4855-B4E8-EE97ADE27C34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6365544" y="-3498687"/>
              <a:ext cx="11661171" cy="7219788"/>
            </a:xfrm>
            <a:custGeom>
              <a:avLst/>
              <a:gdLst/>
              <a:ahLst/>
              <a:cxnLst/>
              <a:rect l="0" t="0" r="0" b="0"/>
              <a:pathLst>
                <a:path w="11661171" h="7219788">
                  <a:moveTo>
                    <a:pt x="0" y="0"/>
                  </a:moveTo>
                  <a:lnTo>
                    <a:pt x="11661170" y="0"/>
                  </a:lnTo>
                  <a:lnTo>
                    <a:pt x="11661170" y="7219787"/>
                  </a:lnTo>
                  <a:lnTo>
                    <a:pt x="0" y="7219787"/>
                  </a:lnTo>
                  <a:close/>
                </a:path>
              </a:pathLst>
            </a:custGeom>
            <a:noFill/>
            <a:ln w="12700" cap="flat" cmpd="sng" algn="ctr">
              <a:noFill/>
              <a:prstDash val="solid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2" name="PA-图片 11">
              <a:extLst>
                <a:ext uri="{FF2B5EF4-FFF2-40B4-BE49-F238E27FC236}">
                  <a16:creationId xmlns:a16="http://schemas.microsoft.com/office/drawing/2014/main" xmlns="" id="{8A49FB4E-43BA-4BD5-B308-BB47A2AA809A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65544" y="-335"/>
              <a:ext cx="5877230" cy="37214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64299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Panda Emoji | SillyHilli | Gấu, Gấu trúc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6154" name="Picture 10" descr="พื้นหลังการ์ตูนแพนด้ายักษ์เล่นในป่าไผ่เขียว, สีเขียว, ป่าไผ่,  เล่นภาพพื้นหลังสำหรับการดาวน์โหลดฟร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2862"/>
            <a:ext cx="12192001" cy="690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5679018" y="4673600"/>
            <a:ext cx="6512983" cy="1905000"/>
          </a:xfrm>
          <a:prstGeom prst="roundRect">
            <a:avLst/>
          </a:prstGeom>
          <a:solidFill>
            <a:srgbClr val="FFDF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sz="4800" b="1" dirty="0">
                <a:solidFill>
                  <a:srgbClr val="99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GẤU TRÚC TÌM BẠN</a:t>
            </a:r>
            <a:endParaRPr lang="vi-VN" sz="4800" b="1" dirty="0">
              <a:solidFill>
                <a:srgbClr val="9966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31695" y="4190832"/>
            <a:ext cx="916772" cy="965536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0495992" y="5949279"/>
            <a:ext cx="1696008" cy="8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274614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Panda Emoji | SillyHilli | Gấu, Gấu trúc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endParaRPr lang="vi-VN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54" name="Picture 10" descr="พื้นหลังการ์ตูนแพนด้ายักษ์เล่นในป่าไผ่เขียว, สีเขียว, ป่าไผ่,  เล่นภาพพื้นหลังสำหรับการดาวน์โหลดฟร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2862"/>
            <a:ext cx="12192001" cy="690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422276" y="4857751"/>
            <a:ext cx="11350624" cy="1905000"/>
          </a:xfrm>
          <a:prstGeom prst="roundRect">
            <a:avLst/>
          </a:prstGeom>
          <a:solidFill>
            <a:srgbClr val="FFEC9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just"/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gấu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mất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gấu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nhé</a:t>
            </a:r>
            <a:r>
              <a:rPr lang="en-US" sz="3600" b="1" dirty="0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vi-VN" sz="3600" b="1" dirty="0">
              <a:solidFill>
                <a:srgbClr val="99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: Rounded Corners 14">
            <a:extLst>
              <a:ext uri="{FF2B5EF4-FFF2-40B4-BE49-F238E27FC236}">
                <a16:creationId xmlns:a16="http://schemas.microsoft.com/office/drawing/2014/main" xmlns="" id="{5A4CE815-7A38-42CB-92B5-4AA610CBF76A}"/>
              </a:ext>
            </a:extLst>
          </p:cNvPr>
          <p:cNvSpPr/>
          <p:nvPr/>
        </p:nvSpPr>
        <p:spPr>
          <a:xfrm>
            <a:off x="4730538" y="5355535"/>
            <a:ext cx="2349925" cy="909431"/>
          </a:xfrm>
          <a:prstGeom prst="roundRect">
            <a:avLst/>
          </a:prstGeom>
          <a:solidFill>
            <a:srgbClr val="FFBD45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lIns="91438" tIns="45719" rIns="91438" bIns="45719" rtlCol="0" anchor="ctr"/>
          <a:lstStyle/>
          <a:p>
            <a:pPr algn="ctr">
              <a:defRPr/>
            </a:pPr>
            <a:r>
              <a:rPr lang="en-US" sz="3200" b="1" kern="0" dirty="0">
                <a:solidFill>
                  <a:sysClr val="window" lastClr="FFFFFF"/>
                </a:solidFill>
                <a:latin typeface="Times New Roman" pitchFamily="18" charset="0"/>
                <a:cs typeface="Times New Roman" pitchFamily="18" charset="0"/>
              </a:rPr>
              <a:t>BẮT ĐẦU</a:t>
            </a:r>
          </a:p>
        </p:txBody>
      </p:sp>
    </p:spTree>
    <p:extLst>
      <p:ext uri="{BB962C8B-B14F-4D97-AF65-F5344CB8AC3E}">
        <p14:creationId xmlns:p14="http://schemas.microsoft.com/office/powerpoint/2010/main" val="584797740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0" descr="พื้นหลังการ์ตูนแพนด้ายักษ์เล่นในป่าไผ่เขียว, สีเขียว, ป่าไผ่,  เล่นภาพพื้นหลังสำหรับการดาวน์โหลดฟร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3136900" y="609601"/>
            <a:ext cx="5178627" cy="1409700"/>
          </a:xfrm>
          <a:prstGeom prst="roundRect">
            <a:avLst/>
          </a:prstGeom>
          <a:ln w="57150">
            <a:solidFill>
              <a:srgbClr val="FFFF00"/>
            </a:solidFill>
            <a:prstDash val="dash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4110" name="Text Box 59"/>
          <p:cNvSpPr txBox="1">
            <a:spLocks noChangeArrowheads="1"/>
          </p:cNvSpPr>
          <p:nvPr/>
        </p:nvSpPr>
        <p:spPr bwMode="auto">
          <a:xfrm>
            <a:off x="4147291" y="929730"/>
            <a:ext cx="3157843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9pPr>
          </a:lstStyle>
          <a:p>
            <a:r>
              <a:rPr lang="en-US" sz="4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Đại</a:t>
            </a:r>
            <a:r>
              <a:rPr lang="en-US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từ</a:t>
            </a:r>
            <a:r>
              <a:rPr lang="en-US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là</a:t>
            </a:r>
            <a:r>
              <a:rPr lang="en-US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gì</a:t>
            </a:r>
            <a:r>
              <a:rPr lang="en-US" sz="4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?</a:t>
            </a:r>
            <a:endParaRPr lang="en-US" sz="4400" b="1" baseline="30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983844" y="2552363"/>
            <a:ext cx="9544456" cy="3340100"/>
          </a:xfrm>
          <a:prstGeom prst="roundRect">
            <a:avLst/>
          </a:prstGeom>
          <a:ln w="57150">
            <a:solidFill>
              <a:srgbClr val="92D050"/>
            </a:solidFill>
            <a:prstDash val="dash"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11" name="Text Box 59"/>
          <p:cNvSpPr txBox="1">
            <a:spLocks noChangeArrowheads="1"/>
          </p:cNvSpPr>
          <p:nvPr/>
        </p:nvSpPr>
        <p:spPr bwMode="auto">
          <a:xfrm>
            <a:off x="1354777" y="2822030"/>
            <a:ext cx="8868723" cy="28007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9pPr>
          </a:lstStyle>
          <a:p>
            <a:pPr algn="just"/>
            <a:r>
              <a:rPr lang="en-US" sz="44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Đại</a:t>
            </a:r>
            <a:r>
              <a:rPr lang="en-US" sz="44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từ</a:t>
            </a:r>
            <a:r>
              <a:rPr lang="en-US" sz="44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là</a:t>
            </a:r>
            <a:r>
              <a:rPr lang="en-US" sz="44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từ</a:t>
            </a:r>
            <a:r>
              <a:rPr lang="en-US" sz="44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dùng</a:t>
            </a:r>
            <a:r>
              <a:rPr lang="en-US" sz="44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để</a:t>
            </a:r>
            <a:r>
              <a:rPr lang="en-US" sz="44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xưng</a:t>
            </a:r>
            <a:r>
              <a:rPr lang="en-US" sz="44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hô</a:t>
            </a:r>
            <a:r>
              <a:rPr lang="en-US" sz="44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hay </a:t>
            </a:r>
            <a:r>
              <a:rPr lang="en-US" sz="44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để</a:t>
            </a:r>
            <a:r>
              <a:rPr lang="en-US" sz="44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thay</a:t>
            </a:r>
            <a:r>
              <a:rPr lang="en-US" sz="44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thế</a:t>
            </a:r>
            <a:r>
              <a:rPr lang="en-US" sz="44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danh</a:t>
            </a:r>
            <a:r>
              <a:rPr lang="en-US" sz="44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từ</a:t>
            </a:r>
            <a:r>
              <a:rPr lang="en-US" sz="44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động</a:t>
            </a:r>
            <a:r>
              <a:rPr lang="en-US" sz="44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từ</a:t>
            </a:r>
            <a:r>
              <a:rPr lang="en-US" sz="44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tính</a:t>
            </a:r>
            <a:r>
              <a:rPr lang="en-US" sz="44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từ</a:t>
            </a:r>
            <a:r>
              <a:rPr lang="en-US" sz="44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(</a:t>
            </a:r>
            <a:r>
              <a:rPr lang="en-US" sz="44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hoặc</a:t>
            </a:r>
            <a:r>
              <a:rPr lang="en-US" sz="44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cụm</a:t>
            </a:r>
            <a:r>
              <a:rPr lang="en-US" sz="44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danh</a:t>
            </a:r>
            <a:r>
              <a:rPr lang="en-US" sz="44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từ</a:t>
            </a:r>
            <a:r>
              <a:rPr lang="en-US" sz="44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cụm</a:t>
            </a:r>
            <a:r>
              <a:rPr lang="en-US" sz="44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động</a:t>
            </a:r>
            <a:r>
              <a:rPr lang="en-US" sz="44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từ</a:t>
            </a:r>
            <a:r>
              <a:rPr lang="en-US" sz="44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cụm</a:t>
            </a:r>
            <a:r>
              <a:rPr lang="en-US" sz="44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tính</a:t>
            </a:r>
            <a:r>
              <a:rPr lang="en-US" sz="44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từ</a:t>
            </a:r>
            <a:r>
              <a:rPr lang="en-US" sz="44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) </a:t>
            </a:r>
            <a:r>
              <a:rPr lang="en-US" sz="44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trong</a:t>
            </a:r>
            <a:r>
              <a:rPr lang="en-US" sz="44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câu</a:t>
            </a:r>
            <a:r>
              <a:rPr lang="en-US" sz="44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.</a:t>
            </a:r>
            <a:endParaRPr lang="en-US" sz="4400" baseline="30000" dirty="0">
              <a:latin typeface="UTM Neo Sans Intel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7013" y="4635501"/>
            <a:ext cx="2136587" cy="2250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876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110" grpId="0"/>
      <p:bldP spid="3" grpId="0" animBg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0" descr="พื้นหลังการ์ตูนแพนด้ายักษ์เล่นในป่าไผ่เขียว, สีเขียว, ป่าไผ่,  เล่นภาพพื้นหลังสำหรับการดาวน์โหลดฟร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1234872" y="581859"/>
            <a:ext cx="9544456" cy="1409700"/>
          </a:xfrm>
          <a:prstGeom prst="roundRect">
            <a:avLst/>
          </a:prstGeom>
          <a:ln w="57150">
            <a:solidFill>
              <a:srgbClr val="FFFF00"/>
            </a:solidFill>
            <a:prstDash val="dash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4110" name="Text Box 59"/>
          <p:cNvSpPr txBox="1">
            <a:spLocks noChangeArrowheads="1"/>
          </p:cNvSpPr>
          <p:nvPr/>
        </p:nvSpPr>
        <p:spPr bwMode="auto">
          <a:xfrm>
            <a:off x="1416791" y="622173"/>
            <a:ext cx="9263909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9pPr>
          </a:lstStyle>
          <a:p>
            <a:r>
              <a:rPr lang="en-US" sz="40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hãy</a:t>
            </a:r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dùng</a:t>
            </a:r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đại</a:t>
            </a:r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từ</a:t>
            </a:r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thích</a:t>
            </a:r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hợp</a:t>
            </a:r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để</a:t>
            </a:r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thay</a:t>
            </a:r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thế</a:t>
            </a:r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từ</a:t>
            </a:r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ngữ</a:t>
            </a:r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bị</a:t>
            </a:r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lặp</a:t>
            </a:r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lại</a:t>
            </a:r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đoạn</a:t>
            </a:r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sau</a:t>
            </a:r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:</a:t>
            </a:r>
            <a:endParaRPr lang="en-US" sz="4000" b="1" baseline="30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234872" y="2527301"/>
            <a:ext cx="9544456" cy="3340100"/>
          </a:xfrm>
          <a:prstGeom prst="roundRect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11" name="Text Box 59"/>
          <p:cNvSpPr txBox="1">
            <a:spLocks noChangeArrowheads="1"/>
          </p:cNvSpPr>
          <p:nvPr/>
        </p:nvSpPr>
        <p:spPr bwMode="auto">
          <a:xfrm>
            <a:off x="1532577" y="2608401"/>
            <a:ext cx="8868723" cy="31700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9pPr>
          </a:lstStyle>
          <a:p>
            <a:pPr algn="just"/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Mặt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trời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vừa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ló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dạng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những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chú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chim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đã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bừng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tỉnh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sau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một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đêm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ngủ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say.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Những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chú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chim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rẩy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bộ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lông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lấm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tấm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sương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rồi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cất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tiếng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hót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véo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von.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Em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rất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thích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bản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nhạc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đầu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ngày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những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chú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chim</a:t>
            </a:r>
            <a:r>
              <a:rPr lang="en-US" sz="4000" dirty="0">
                <a:latin typeface="UTM Neo Sans Intel" pitchFamily="18" charset="0"/>
                <a:ea typeface="Tahoma" pitchFamily="34" charset="0"/>
                <a:cs typeface="Times New Roman" panose="02020603050405020304" pitchFamily="18" charset="0"/>
              </a:rPr>
              <a:t>.</a:t>
            </a:r>
            <a:endParaRPr lang="en-US" sz="4000" baseline="30000" dirty="0">
              <a:latin typeface="UTM Neo Sans Intel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5413" y="4635501"/>
            <a:ext cx="2136587" cy="2250236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6337300" y="3276600"/>
            <a:ext cx="32766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874329" y="3886200"/>
            <a:ext cx="152697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532578" y="4495800"/>
            <a:ext cx="202342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698178" y="5722519"/>
            <a:ext cx="336962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4890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110" grpId="0"/>
      <p:bldP spid="3" grpId="0" animBg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0" descr="พื้นหลังการ์ตูนแพนด้ายักษ์เล่นในป่าไผ่เขียว, สีเขียว, ป่าไผ่,  เล่นภาพพื้นหลังสำหรับการดาวน์โหลดฟร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856845" y="317371"/>
            <a:ext cx="10266863" cy="800231"/>
          </a:xfrm>
          <a:prstGeom prst="roundRect">
            <a:avLst/>
          </a:prstGeom>
          <a:ln w="57150">
            <a:solidFill>
              <a:srgbClr val="FFFF00"/>
            </a:solidFill>
            <a:prstDash val="dash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4110" name="Text Box 59"/>
          <p:cNvSpPr txBox="1">
            <a:spLocks noChangeArrowheads="1"/>
          </p:cNvSpPr>
          <p:nvPr/>
        </p:nvSpPr>
        <p:spPr bwMode="auto">
          <a:xfrm>
            <a:off x="946890" y="317371"/>
            <a:ext cx="9832439" cy="707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9pPr>
          </a:lstStyle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000" b="1" baseline="30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510956" y="1397001"/>
            <a:ext cx="10612749" cy="5135959"/>
          </a:xfrm>
          <a:prstGeom prst="roundRect">
            <a:avLst/>
          </a:prstGeom>
          <a:ln w="57150"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endParaRPr lang="en-US"/>
          </a:p>
        </p:txBody>
      </p:sp>
      <p:sp>
        <p:nvSpPr>
          <p:cNvPr id="11" name="Text Box 59"/>
          <p:cNvSpPr txBox="1">
            <a:spLocks noChangeArrowheads="1"/>
          </p:cNvSpPr>
          <p:nvPr/>
        </p:nvSpPr>
        <p:spPr bwMode="auto">
          <a:xfrm>
            <a:off x="856846" y="1503502"/>
            <a:ext cx="10052455" cy="50167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38" tIns="45719" rIns="91438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lessTLig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lessTLig" pitchFamily="18" charset="0"/>
              </a:defRPr>
            </a:lvl9pPr>
          </a:lstStyle>
          <a:p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nọ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bé 11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cha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 :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Cha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tặng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con?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cha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háo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hức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lâu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lắm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! 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bé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tỏ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buồn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bã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khi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>
                <a:latin typeface="Times New Roman" pitchFamily="18" charset="0"/>
                <a:cs typeface="Times New Roman" pitchFamily="18" charset="0"/>
              </a:rPr>
              <a:t>cha</a:t>
            </a:r>
            <a:r>
              <a:rPr lang="fr-FR" sz="4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baseline="30000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5100" y="4607765"/>
            <a:ext cx="2136587" cy="2250236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31901" y="2743200"/>
            <a:ext cx="9017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400301" y="3403600"/>
            <a:ext cx="9017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526559" y="5205680"/>
            <a:ext cx="6731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981373" y="2743200"/>
            <a:ext cx="9017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7411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110" grpId="0"/>
      <p:bldP spid="3" grpId="0" animBg="1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artoon movie Bridge&amp;#39;s Story Bamboo Animation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215091" y="35625"/>
            <a:ext cx="7464424" cy="1295401"/>
          </a:xfrm>
          <a:prstGeom prst="roundRect">
            <a:avLst/>
          </a:prstGeom>
          <a:solidFill>
            <a:srgbClr val="FFEC9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just"/>
            <a:r>
              <a:rPr lang="en-US" sz="4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Yeah! </a:t>
            </a:r>
            <a:r>
              <a:rPr lang="en-US" sz="4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sz="4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4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4000" b="1" dirty="0">
                <a:solidFill>
                  <a:srgbClr val="99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vi-VN" sz="4000" b="1" dirty="0">
              <a:solidFill>
                <a:srgbClr val="99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555" y="3156190"/>
            <a:ext cx="2928445" cy="27192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089" y="2021729"/>
            <a:ext cx="1789939" cy="206531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29" y="3632201"/>
            <a:ext cx="1899659" cy="230059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659" y="1529885"/>
            <a:ext cx="3177115" cy="3252611"/>
          </a:xfrm>
          <a:prstGeom prst="rect">
            <a:avLst/>
          </a:prstGeom>
        </p:spPr>
      </p:pic>
      <p:pic>
        <p:nvPicPr>
          <p:cNvPr id="1026" name="Picture 2" descr="Trò Chơi Vui Nhộn Cho Bé - Những Người Bạn Nhỏ Trong Rừng Của Gấu Trúc -  YouTub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0139" b="99583" l="49063" r="803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292" t="35370" r="19688"/>
          <a:stretch/>
        </p:blipFill>
        <p:spPr bwMode="auto">
          <a:xfrm>
            <a:off x="8331201" y="2425521"/>
            <a:ext cx="4025900" cy="4432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8449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1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anguage School Newsletter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Language School Newsletter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1187</Words>
  <Application>Microsoft Office PowerPoint</Application>
  <PresentationFormat>Custom</PresentationFormat>
  <Paragraphs>152</Paragraphs>
  <Slides>31</Slides>
  <Notes>23</Notes>
  <HiddenSlides>0</HiddenSlides>
  <MMClips>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Office Theme</vt:lpstr>
      <vt:lpstr>Language School Newsletter By Slidesgo</vt:lpstr>
      <vt:lpstr>1_Language School Newsletter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Lưu ý:  </vt:lpstr>
      <vt:lpstr>PowerPoint Presentation</vt:lpstr>
      <vt:lpstr>PowerPoint Presentation</vt:lpstr>
      <vt:lpstr>PowerPoint Presentation</vt:lpstr>
      <vt:lpstr>Luyện tập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Admin</cp:lastModifiedBy>
  <cp:revision>10</cp:revision>
  <dcterms:created xsi:type="dcterms:W3CDTF">2022-09-22T07:12:40Z</dcterms:created>
  <dcterms:modified xsi:type="dcterms:W3CDTF">2022-11-16T03:32:28Z</dcterms:modified>
</cp:coreProperties>
</file>