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2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3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4.xml" ContentType="application/vnd.openxmlformats-officedocument.theme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media/audio6.wav" ContentType="audio/wav"/>
  <Override PartName="/ppt/media/audio7.wav" ContentType="audio/wav"/>
  <Override PartName="/ppt/media/audio8.wav" ContentType="audio/wav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73" r:id="rId3"/>
    <p:sldMasterId id="2147483686" r:id="rId4"/>
    <p:sldMasterId id="2147483730" r:id="rId5"/>
  </p:sldMasterIdLst>
  <p:notesMasterIdLst>
    <p:notesMasterId r:id="rId55"/>
  </p:notesMasterIdLst>
  <p:sldIdLst>
    <p:sldId id="393" r:id="rId6"/>
    <p:sldId id="394" r:id="rId7"/>
    <p:sldId id="395" r:id="rId8"/>
    <p:sldId id="256" r:id="rId9"/>
    <p:sldId id="319" r:id="rId10"/>
    <p:sldId id="287" r:id="rId11"/>
    <p:sldId id="257" r:id="rId12"/>
    <p:sldId id="277" r:id="rId13"/>
    <p:sldId id="390" r:id="rId14"/>
    <p:sldId id="266" r:id="rId15"/>
    <p:sldId id="386" r:id="rId16"/>
    <p:sldId id="391" r:id="rId17"/>
    <p:sldId id="267" r:id="rId18"/>
    <p:sldId id="268" r:id="rId19"/>
    <p:sldId id="300" r:id="rId20"/>
    <p:sldId id="297" r:id="rId21"/>
    <p:sldId id="387" r:id="rId22"/>
    <p:sldId id="271" r:id="rId23"/>
    <p:sldId id="272" r:id="rId24"/>
    <p:sldId id="273" r:id="rId25"/>
    <p:sldId id="274" r:id="rId26"/>
    <p:sldId id="398" r:id="rId27"/>
    <p:sldId id="399" r:id="rId28"/>
    <p:sldId id="400" r:id="rId29"/>
    <p:sldId id="341" r:id="rId30"/>
    <p:sldId id="396" r:id="rId31"/>
    <p:sldId id="397" r:id="rId32"/>
    <p:sldId id="401" r:id="rId33"/>
    <p:sldId id="402" r:id="rId34"/>
    <p:sldId id="403" r:id="rId35"/>
    <p:sldId id="404" r:id="rId36"/>
    <p:sldId id="405" r:id="rId37"/>
    <p:sldId id="406" r:id="rId38"/>
    <p:sldId id="407" r:id="rId39"/>
    <p:sldId id="408" r:id="rId40"/>
    <p:sldId id="409" r:id="rId41"/>
    <p:sldId id="410" r:id="rId42"/>
    <p:sldId id="411" r:id="rId43"/>
    <p:sldId id="412" r:id="rId44"/>
    <p:sldId id="413" r:id="rId45"/>
    <p:sldId id="414" r:id="rId46"/>
    <p:sldId id="415" r:id="rId47"/>
    <p:sldId id="416" r:id="rId48"/>
    <p:sldId id="417" r:id="rId49"/>
    <p:sldId id="418" r:id="rId50"/>
    <p:sldId id="419" r:id="rId51"/>
    <p:sldId id="420" r:id="rId52"/>
    <p:sldId id="421" r:id="rId53"/>
    <p:sldId id="422" r:id="rId54"/>
  </p:sldIdLst>
  <p:sldSz cx="12192000" cy="6858000"/>
  <p:notesSz cx="6858000" cy="9144000"/>
  <p:custDataLst>
    <p:tags r:id="rId5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81" d="100"/>
          <a:sy n="81" d="100"/>
        </p:scale>
        <p:origin x="-300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tags" Target="tags/tag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image" Target="../media/image17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image" Target="../media/image18.emf"/><Relationship Id="rId5" Type="http://schemas.openxmlformats.org/officeDocument/2006/relationships/image" Target="../media/image34.emf"/><Relationship Id="rId4" Type="http://schemas.openxmlformats.org/officeDocument/2006/relationships/image" Target="../media/image33.e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45.emf"/><Relationship Id="rId3" Type="http://schemas.openxmlformats.org/officeDocument/2006/relationships/image" Target="../media/image42.emf"/><Relationship Id="rId7" Type="http://schemas.openxmlformats.org/officeDocument/2006/relationships/image" Target="../media/image18.emf"/><Relationship Id="rId2" Type="http://schemas.openxmlformats.org/officeDocument/2006/relationships/image" Target="../media/image41.emf"/><Relationship Id="rId1" Type="http://schemas.openxmlformats.org/officeDocument/2006/relationships/image" Target="../media/image40.emf"/><Relationship Id="rId6" Type="http://schemas.openxmlformats.org/officeDocument/2006/relationships/image" Target="../media/image44.emf"/><Relationship Id="rId11" Type="http://schemas.openxmlformats.org/officeDocument/2006/relationships/image" Target="../media/image33.emf"/><Relationship Id="rId5" Type="http://schemas.openxmlformats.org/officeDocument/2006/relationships/image" Target="../media/image17.emf"/><Relationship Id="rId10" Type="http://schemas.openxmlformats.org/officeDocument/2006/relationships/image" Target="../media/image32.emf"/><Relationship Id="rId4" Type="http://schemas.openxmlformats.org/officeDocument/2006/relationships/image" Target="../media/image43.emf"/><Relationship Id="rId9" Type="http://schemas.openxmlformats.org/officeDocument/2006/relationships/image" Target="../media/image3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C6BAF7-AB79-40A9-ACFA-D6B335A19E9D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4215C7-7002-4C4E-A356-EE012B0650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4340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52760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Arial" charset="0"/>
            </a:endParaRPr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58C3708-3DB0-4FE6-84F7-1BC515DDDF96}" type="slidenum">
              <a:rPr lang="en-US" smtClean="0">
                <a:solidFill>
                  <a:srgbClr val="000000"/>
                </a:solidFill>
                <a:latin typeface="VNI-Vari" pitchFamily="2" charset="0"/>
              </a:rPr>
              <a:pPr/>
              <a:t>37</a:t>
            </a:fld>
            <a:endParaRPr lang="en-US">
              <a:solidFill>
                <a:srgbClr val="000000"/>
              </a:solidFill>
              <a:latin typeface="VNI-Var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3312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700B8-3506-4D1F-B735-D565CC350F17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7566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700B8-3506-4D1F-B735-D565CC350F17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0692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/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vi-VN" altLang="en-US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D2E095-3AB4-4D4B-AB51-CFCA6640BE90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21307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26628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1A27BD9-9D00-4BF4-8953-39806A1F053B}" type="slidenum">
              <a:rPr lang="en-US" sz="1200">
                <a:solidFill>
                  <a:schemeClr val="tx1"/>
                </a:solidFill>
              </a:rPr>
              <a:pPr algn="r"/>
              <a:t>9</a:t>
            </a:fld>
            <a:endParaRPr lang="en-US" sz="12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71724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Arial" charset="0"/>
            </a:endParaRPr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58C3708-3DB0-4FE6-84F7-1BC515DDDF96}" type="slidenum">
              <a:rPr lang="en-US" smtClean="0">
                <a:solidFill>
                  <a:srgbClr val="000000"/>
                </a:solidFill>
                <a:latin typeface="VNI-Vari" pitchFamily="2" charset="0"/>
              </a:rPr>
              <a:pPr/>
              <a:t>10</a:t>
            </a:fld>
            <a:endParaRPr lang="en-US">
              <a:solidFill>
                <a:srgbClr val="000000"/>
              </a:solidFill>
              <a:latin typeface="VNI-Var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75600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700B8-3506-4D1F-B735-D565CC350F1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5581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Google Shape;442;p17:notes">
            <a:extLst>
              <a:ext uri="{FF2B5EF4-FFF2-40B4-BE49-F238E27FC236}">
                <a16:creationId xmlns="" xmlns:a16="http://schemas.microsoft.com/office/drawing/2014/main" id="{9638D0FD-BE5E-40BB-AC0B-E9F0050590B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914400" y="3300413"/>
            <a:ext cx="7315200" cy="27003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29699" name="Google Shape;443;p17:notes">
            <a:extLst>
              <a:ext uri="{FF2B5EF4-FFF2-40B4-BE49-F238E27FC236}">
                <a16:creationId xmlns="" xmlns:a16="http://schemas.microsoft.com/office/drawing/2014/main" id="{441383FB-B0B6-4E8C-828A-57A382ED51DA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2514600" y="857250"/>
            <a:ext cx="4114800" cy="2314575"/>
          </a:xfrm>
          <a:custGeom>
            <a:avLst/>
            <a:gdLst>
              <a:gd name="T0" fmla="*/ 0 w 120000"/>
              <a:gd name="T1" fmla="*/ 0 h 120000"/>
              <a:gd name="T2" fmla="*/ 141096492 w 120000"/>
              <a:gd name="T3" fmla="*/ 0 h 120000"/>
              <a:gd name="T4" fmla="*/ 141096492 w 120000"/>
              <a:gd name="T5" fmla="*/ 44643812 h 120000"/>
              <a:gd name="T6" fmla="*/ 0 w 120000"/>
              <a:gd name="T7" fmla="*/ 44643812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  <p:extLst>
      <p:ext uri="{BB962C8B-B14F-4D97-AF65-F5344CB8AC3E}">
        <p14:creationId xmlns:p14="http://schemas.microsoft.com/office/powerpoint/2010/main" val="17900232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26628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1A27BD9-9D00-4BF4-8953-39806A1F053B}" type="slidenum">
              <a:rPr lang="en-US" sz="1200">
                <a:solidFill>
                  <a:schemeClr val="tx1"/>
                </a:solidFill>
              </a:rPr>
              <a:pPr algn="r"/>
              <a:t>34</a:t>
            </a:fld>
            <a:endParaRPr lang="en-US" sz="12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05032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26628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1A27BD9-9D00-4BF4-8953-39806A1F053B}" type="slidenum">
              <a:rPr lang="en-US" sz="1200">
                <a:solidFill>
                  <a:schemeClr val="tx1"/>
                </a:solidFill>
              </a:rPr>
              <a:pPr algn="r"/>
              <a:t>35</a:t>
            </a:fld>
            <a:endParaRPr lang="en-US" sz="12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73846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Arial" charset="0"/>
            </a:endParaRPr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58C3708-3DB0-4FE6-84F7-1BC515DDDF96}" type="slidenum">
              <a:rPr lang="en-US" smtClean="0">
                <a:solidFill>
                  <a:srgbClr val="000000"/>
                </a:solidFill>
                <a:latin typeface="VNI-Vari" pitchFamily="2" charset="0"/>
              </a:rPr>
              <a:pPr/>
              <a:t>36</a:t>
            </a:fld>
            <a:endParaRPr lang="en-US">
              <a:solidFill>
                <a:srgbClr val="000000"/>
              </a:solidFill>
              <a:latin typeface="VNI-Var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9614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130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616990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C12371E7-9902-4646-AC6A-356B0EFAC4B9}" type="slidenum">
              <a:rPr lang="en-US" altLang="en-US" smtClean="0">
                <a:solidFill>
                  <a:srgbClr val="000000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8442743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EB0DFE09-FE5C-4FAC-B350-8C0C7B3A807F}" type="slidenum">
              <a:rPr lang="en-US" altLang="en-US" smtClean="0">
                <a:solidFill>
                  <a:srgbClr val="000000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0381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EB0DFE09-FE5C-4FAC-B350-8C0C7B3A807F}" type="slidenum">
              <a:rPr lang="en-US" altLang="en-US" smtClean="0">
                <a:solidFill>
                  <a:srgbClr val="000000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9715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9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9" y="2057401"/>
            <a:ext cx="3932767" cy="3811588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6E070E04-2687-4F52-B059-1A3573C08115}" type="slidenum">
              <a:rPr lang="en-US" altLang="en-US" smtClean="0">
                <a:solidFill>
                  <a:srgbClr val="000000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8616840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9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9" y="2057401"/>
            <a:ext cx="3932767" cy="3811588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4216E40D-6AAC-4AA6-AD09-7EE6B194D919}" type="slidenum">
              <a:rPr lang="en-US" altLang="en-US" smtClean="0">
                <a:solidFill>
                  <a:srgbClr val="000000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818097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2DA623D6-7EEA-421A-B614-BF2ED6DC0561}" type="slidenum">
              <a:rPr lang="en-US" altLang="en-US" smtClean="0">
                <a:solidFill>
                  <a:srgbClr val="000000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31607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E7D3A44F-E213-4ABB-86E1-3F590D6E02C8}" type="slidenum">
              <a:rPr lang="en-US" altLang="en-US" smtClean="0">
                <a:solidFill>
                  <a:srgbClr val="000000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8623246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2905268"/>
      </p:ext>
    </p:extLst>
  </p:cSld>
  <p:clrMapOvr>
    <a:masterClrMapping/>
  </p:clrMapOvr>
  <p:transition spd="slow" advTm="5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031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931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528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2578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1062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7547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8788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7501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9573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7679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7014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400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2635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7306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0281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662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5698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371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4131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0791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3222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6063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7161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2622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1858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766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0221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830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636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6993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9511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6434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331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1558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4881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285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233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6860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60086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52515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42658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909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957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 type="title">
  <p:cSld name="标题幻灯片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095545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5350055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77" tIns="34289" rIns="68577" bIns="34289" anchor="t" compatLnSpc="1"/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508000" y="4853772"/>
            <a:ext cx="11277600" cy="1222375"/>
          </a:xfrm>
        </p:spPr>
        <p:txBody>
          <a:bodyPr anchor="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1800">
                <a:solidFill>
                  <a:schemeClr val="tx2">
                    <a:shade val="75000"/>
                  </a:schemeClr>
                </a:solidFill>
              </a:defRPr>
            </a:lvl1pPr>
            <a:lvl2pPr marL="342884" indent="0" algn="ctr">
              <a:buNone/>
            </a:lvl2pPr>
            <a:lvl3pPr marL="685766" indent="0" algn="ctr">
              <a:buNone/>
            </a:lvl3pPr>
            <a:lvl4pPr marL="1028649" indent="0" algn="ctr">
              <a:buNone/>
            </a:lvl4pPr>
            <a:lvl5pPr marL="1371532" indent="0" algn="ctr">
              <a:buNone/>
            </a:lvl5pPr>
            <a:lvl6pPr marL="1714415" indent="0" algn="ctr">
              <a:buNone/>
            </a:lvl6pPr>
            <a:lvl7pPr marL="2057297" indent="0" algn="ctr">
              <a:buNone/>
            </a:lvl7pPr>
            <a:lvl8pPr marL="2400180" indent="0" algn="ctr">
              <a:buNone/>
            </a:lvl8pPr>
            <a:lvl9pPr marL="2743064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EDA1BDDD-1344-4AB7-900D-58B13640A0E7}" type="slidenum">
              <a:rPr lang="en-US" altLang="en-US" smtClean="0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18139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4775200" y="76203"/>
            <a:ext cx="3860800" cy="288925"/>
          </a:xfrm>
        </p:spPr>
        <p:txBody>
          <a:bodyPr/>
          <a:lstStyle/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E41B89FF-D990-4D67-A9D5-F1B40CDBB11C}" type="slidenum">
              <a:rPr lang="en-US" altLang="en-US" smtClean="0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288570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3444904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77" tIns="34289" rIns="68577" bIns="34289" anchor="t" compatLnSpc="1"/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15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7A0D3-D252-4A05-BB98-34F6C2F96B6E}" type="slidenum">
              <a:rPr lang="en-US" altLang="en-US" smtClean="0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240633" y="2947147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05867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6DFA5-5642-4A30-9820-4977C9E0826A}" type="slidenum">
              <a:rPr lang="en-US" altLang="en-US" smtClean="0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5222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406400" y="5410224"/>
            <a:ext cx="11480800" cy="882651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75260" y="666750"/>
            <a:ext cx="5720741" cy="639763"/>
          </a:xfrm>
        </p:spPr>
        <p:txBody>
          <a:bodyPr anchor="ctr"/>
          <a:lstStyle>
            <a:lvl1pPr marL="0" indent="0">
              <a:buNone/>
              <a:defRPr sz="14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1500" b="1"/>
            </a:lvl2pPr>
            <a:lvl3pPr>
              <a:buNone/>
              <a:defRPr sz="140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6193382" y="666750"/>
            <a:ext cx="5722988" cy="639763"/>
          </a:xfrm>
        </p:spPr>
        <p:txBody>
          <a:bodyPr anchor="ctr"/>
          <a:lstStyle>
            <a:lvl1pPr marL="0" indent="0">
              <a:buNone/>
              <a:defRPr sz="14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1500" b="1"/>
            </a:lvl2pPr>
            <a:lvl3pPr>
              <a:buNone/>
              <a:defRPr sz="140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375260" y="1316192"/>
            <a:ext cx="5720741" cy="3941763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6198307" y="1316192"/>
            <a:ext cx="5718048" cy="3941763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B4430FE7-6C23-4771-AAD1-7E149E223210}" type="slidenum">
              <a:rPr lang="en-US" altLang="en-US" smtClean="0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85800" y="6019955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77" tIns="34289" rIns="68577" bIns="34289" anchor="t" compatLnSpc="1"/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132582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5B951-C000-4D23-BE20-530013C7A1A0}" type="slidenum">
              <a:rPr lang="en-US" altLang="en-US" smtClean="0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48375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3BA6D-00F4-4304-8790-83E5653D1893}" type="slidenum">
              <a:rPr lang="en-US" altLang="en-US" smtClean="0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860578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85800" y="584927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77" tIns="34289" rIns="68577" bIns="34289" anchor="t" compatLnSpc="1"/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609600" y="5486403"/>
            <a:ext cx="11277600" cy="520700"/>
          </a:xfrm>
        </p:spPr>
        <p:txBody>
          <a:bodyPr anchor="ctr"/>
          <a:lstStyle>
            <a:lvl1pPr algn="l">
              <a:buNone/>
              <a:defRPr sz="15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609626" y="609600"/>
            <a:ext cx="4011084" cy="4800600"/>
          </a:xfrm>
        </p:spPr>
        <p:txBody>
          <a:bodyPr/>
          <a:lstStyle>
            <a:lvl1pPr marL="0" indent="0">
              <a:buNone/>
              <a:defRPr sz="1100"/>
            </a:lvl1pPr>
            <a:lvl2pPr>
              <a:buNone/>
              <a:defRPr sz="900"/>
            </a:lvl2pPr>
            <a:lvl3pPr>
              <a:buNone/>
              <a:defRPr sz="800"/>
            </a:lvl3pPr>
            <a:lvl4pPr>
              <a:buNone/>
              <a:defRPr sz="700"/>
            </a:lvl4pPr>
            <a:lvl5pPr>
              <a:buNone/>
              <a:defRPr sz="7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EC35D-1920-4EBE-93EB-E91AF23E04DD}" type="slidenum">
              <a:rPr lang="en-US" altLang="en-US" smtClean="0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675203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4673600" y="616635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24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9F7CB-36EE-4CA0-B4DC-2C00ED34BCCA}" type="slidenum">
              <a:rPr lang="en-US" altLang="en-US" smtClean="0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15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508000" y="5533448"/>
            <a:ext cx="7823200" cy="768351"/>
          </a:xfrm>
        </p:spPr>
        <p:txBody>
          <a:bodyPr lIns="82292" tIns="0"/>
          <a:lstStyle>
            <a:lvl1pPr marL="0" indent="0">
              <a:buNone/>
              <a:defRPr sz="1100"/>
            </a:lvl1pPr>
            <a:lvl2pPr>
              <a:defRPr sz="900"/>
            </a:lvl2pPr>
            <a:lvl3pPr>
              <a:defRPr sz="800"/>
            </a:lvl3pPr>
            <a:lvl4pPr>
              <a:defRPr sz="700"/>
            </a:lvl4pPr>
            <a:lvl5pPr>
              <a:defRPr sz="7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15787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0188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CB849-60F9-495A-A972-4F1EF6979D82}" type="slidenum">
              <a:rPr lang="en-US" altLang="en-US" smtClean="0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04305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549280"/>
            <a:ext cx="2438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549280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87F92-5384-4D59-B13D-164C3889AF5B}" type="slidenum">
              <a:rPr lang="en-US" altLang="en-US" smtClean="0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53990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534990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508000" y="4853541"/>
            <a:ext cx="11277600" cy="1222375"/>
          </a:xfrm>
        </p:spPr>
        <p:txBody>
          <a:bodyPr anchor="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2022/11/14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48705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534990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508000" y="4853541"/>
            <a:ext cx="11277600" cy="1222375"/>
          </a:xfrm>
        </p:spPr>
        <p:txBody>
          <a:bodyPr anchor="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2022/11/14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71013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2022/11/14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4775200" y="76203"/>
            <a:ext cx="3860800" cy="288925"/>
          </a:xfr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23768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3444904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2022/11/14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240633" y="2947147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764897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2022/11/14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4769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406400" y="5410204"/>
            <a:ext cx="11480800" cy="882651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75260" y="666750"/>
            <a:ext cx="5720741" cy="639763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6193382" y="666750"/>
            <a:ext cx="5722988" cy="639763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375260" y="1316040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6198307" y="1316040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2022/11/14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85800" y="60198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256000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2022/11/14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37677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2022/11/14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251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853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85800" y="584912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609600" y="5486403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609626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2022/11/14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87018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4673600" y="616635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2022/11/14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508000" y="5533346"/>
            <a:ext cx="7823200" cy="768351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7410800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2022/11/14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485641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549279"/>
            <a:ext cx="2438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549279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2022/11/14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53113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" y="0"/>
            <a:ext cx="40907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817635" y="640844"/>
            <a:ext cx="9997376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58364">
            <a:off x="611328" y="178532"/>
            <a:ext cx="780533" cy="8767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58364">
            <a:off x="513379" y="1676363"/>
            <a:ext cx="310679" cy="34899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7627">
            <a:off x="1004969" y="1059354"/>
            <a:ext cx="544563" cy="61172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193" y="308947"/>
            <a:ext cx="131475" cy="8147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292" y="1200672"/>
            <a:ext cx="177573" cy="11004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19042">
            <a:off x="1912609" y="153002"/>
            <a:ext cx="237895" cy="147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72052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2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0CFAE-F67F-4D4A-B520-5C2B5406165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2B77E-F397-4061-9F31-A43FD676D2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27341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0CFAE-F67F-4D4A-B520-5C2B5406165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2B77E-F397-4061-9F31-A43FD676D2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19148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0CFAE-F67F-4D4A-B520-5C2B5406165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2B77E-F397-4061-9F31-A43FD676D2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5914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0CFAE-F67F-4D4A-B520-5C2B5406165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2B77E-F397-4061-9F31-A43FD676D2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51117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0CFAE-F67F-4D4A-B520-5C2B5406165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2B77E-F397-4061-9F31-A43FD676D2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6873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299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0CFAE-F67F-4D4A-B520-5C2B5406165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2B77E-F397-4061-9F31-A43FD676D2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692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0CFAE-F67F-4D4A-B520-5C2B5406165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2B77E-F397-4061-9F31-A43FD676D2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5869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0CFAE-F67F-4D4A-B520-5C2B5406165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2B77E-F397-4061-9F31-A43FD676D2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966894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0CFAE-F67F-4D4A-B520-5C2B5406165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2B77E-F397-4061-9F31-A43FD676D2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448546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2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0CFAE-F67F-4D4A-B520-5C2B5406165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2B77E-F397-4061-9F31-A43FD676D2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516246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0CFAE-F67F-4D4A-B520-5C2B5406165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2B77E-F397-4061-9F31-A43FD676D2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729258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0CFAE-F67F-4D4A-B520-5C2B5406165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2B77E-F397-4061-9F31-A43FD676D2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338858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0CFAE-F67F-4D4A-B520-5C2B5406165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2B77E-F397-4061-9F31-A43FD676D2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0296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0CFAE-F67F-4D4A-B520-5C2B5406165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2B77E-F397-4061-9F31-A43FD676D2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290634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0CFAE-F67F-4D4A-B520-5C2B5406165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2B77E-F397-4061-9F31-A43FD676D2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3495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3806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5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5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0CFAE-F67F-4D4A-B520-5C2B5406165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2B77E-F397-4061-9F31-A43FD676D2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39460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EED590B2-AA23-4159-A768-617A837D39E8}" type="slidenum">
              <a:rPr lang="en-US" altLang="en-US" smtClean="0">
                <a:solidFill>
                  <a:srgbClr val="000000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9220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EED590B2-AA23-4159-A768-617A837D39E8}" type="slidenum">
              <a:rPr lang="en-US" altLang="en-US" smtClean="0">
                <a:solidFill>
                  <a:srgbClr val="000000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940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989A79FF-CE6A-425C-9587-992E67B93669}" type="slidenum">
              <a:rPr lang="en-US" altLang="en-US" smtClean="0">
                <a:solidFill>
                  <a:srgbClr val="000000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4684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989A79FF-CE6A-425C-9587-992E67B93669}" type="slidenum">
              <a:rPr lang="en-US" altLang="en-US" smtClean="0">
                <a:solidFill>
                  <a:srgbClr val="000000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3685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989A79FF-CE6A-425C-9587-992E67B93669}" type="slidenum">
              <a:rPr lang="en-US" altLang="en-US" smtClean="0">
                <a:solidFill>
                  <a:srgbClr val="000000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03901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989A79FF-CE6A-425C-9587-992E67B93669}" type="slidenum">
              <a:rPr lang="en-US" altLang="en-US" smtClean="0">
                <a:solidFill>
                  <a:srgbClr val="000000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51630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3200"/>
            </a:lvl1pPr>
            <a:lvl2pPr marL="609585" indent="0">
              <a:buNone/>
              <a:defRPr sz="2667"/>
            </a:lvl2pPr>
            <a:lvl3pPr marL="1219170" indent="0">
              <a:buNone/>
              <a:defRPr sz="2400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921FD299-708A-40E8-8457-89C33CA2CE52}" type="slidenum">
              <a:rPr lang="en-US" altLang="en-US" smtClean="0">
                <a:solidFill>
                  <a:srgbClr val="000000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884993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B0483BE4-6ABE-47DD-B13F-111EECC6C12C}" type="slidenum">
              <a:rPr lang="en-US" altLang="en-US" smtClean="0">
                <a:solidFill>
                  <a:srgbClr val="000000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30569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9" y="1681163"/>
            <a:ext cx="5158316" cy="823912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9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C6D3E7A4-6B9B-4B5D-8A4C-F39476B33C44}" type="slidenum">
              <a:rPr lang="en-US" altLang="en-US" smtClean="0">
                <a:solidFill>
                  <a:srgbClr val="000000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6150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13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slideLayout" Target="../slideLayouts/slideLayout73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13" Type="http://schemas.openxmlformats.org/officeDocument/2006/relationships/slideLayout" Target="../slideLayouts/slideLayout87.xml"/><Relationship Id="rId18" Type="http://schemas.openxmlformats.org/officeDocument/2006/relationships/image" Target="../media/image9.jpg"/><Relationship Id="rId3" Type="http://schemas.openxmlformats.org/officeDocument/2006/relationships/slideLayout" Target="../slideLayouts/slideLayout77.xml"/><Relationship Id="rId7" Type="http://schemas.openxmlformats.org/officeDocument/2006/relationships/slideLayout" Target="../slideLayouts/slideLayout81.xml"/><Relationship Id="rId12" Type="http://schemas.openxmlformats.org/officeDocument/2006/relationships/slideLayout" Target="../slideLayouts/slideLayout86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76.xml"/><Relationship Id="rId16" Type="http://schemas.openxmlformats.org/officeDocument/2006/relationships/slideLayout" Target="../slideLayouts/slideLayout90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5" Type="http://schemas.openxmlformats.org/officeDocument/2006/relationships/slideLayout" Target="../slideLayouts/slideLayout79.xml"/><Relationship Id="rId1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84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Relationship Id="rId14" Type="http://schemas.openxmlformats.org/officeDocument/2006/relationships/slideLayout" Target="../slideLayouts/slideLayout8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8.xml"/><Relationship Id="rId13" Type="http://schemas.openxmlformats.org/officeDocument/2006/relationships/slideLayout" Target="../slideLayouts/slideLayout103.xml"/><Relationship Id="rId18" Type="http://schemas.openxmlformats.org/officeDocument/2006/relationships/theme" Target="../theme/theme5.xml"/><Relationship Id="rId3" Type="http://schemas.openxmlformats.org/officeDocument/2006/relationships/slideLayout" Target="../slideLayouts/slideLayout93.xml"/><Relationship Id="rId7" Type="http://schemas.openxmlformats.org/officeDocument/2006/relationships/slideLayout" Target="../slideLayouts/slideLayout97.xml"/><Relationship Id="rId12" Type="http://schemas.openxmlformats.org/officeDocument/2006/relationships/slideLayout" Target="../slideLayouts/slideLayout102.xml"/><Relationship Id="rId17" Type="http://schemas.openxmlformats.org/officeDocument/2006/relationships/slideLayout" Target="../slideLayouts/slideLayout107.xml"/><Relationship Id="rId2" Type="http://schemas.openxmlformats.org/officeDocument/2006/relationships/slideLayout" Target="../slideLayouts/slideLayout92.xml"/><Relationship Id="rId16" Type="http://schemas.openxmlformats.org/officeDocument/2006/relationships/slideLayout" Target="../slideLayouts/slideLayout106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101.xml"/><Relationship Id="rId5" Type="http://schemas.openxmlformats.org/officeDocument/2006/relationships/slideLayout" Target="../slideLayouts/slideLayout95.xml"/><Relationship Id="rId15" Type="http://schemas.openxmlformats.org/officeDocument/2006/relationships/slideLayout" Target="../slideLayouts/slideLayout105.xml"/><Relationship Id="rId10" Type="http://schemas.openxmlformats.org/officeDocument/2006/relationships/slideLayout" Target="../slideLayouts/slideLayout100.xml"/><Relationship Id="rId4" Type="http://schemas.openxmlformats.org/officeDocument/2006/relationships/slideLayout" Target="../slideLayouts/slideLayout94.xml"/><Relationship Id="rId9" Type="http://schemas.openxmlformats.org/officeDocument/2006/relationships/slideLayout" Target="../slideLayouts/slideLayout99.xml"/><Relationship Id="rId14" Type="http://schemas.openxmlformats.org/officeDocument/2006/relationships/slideLayout" Target="../slideLayouts/slideLayout10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0A4394-4554-41B3-BD4B-912C654A7731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556327-7DDB-40B8-AF0C-0CB7BA0C9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885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05" r:id="rId2"/>
    <p:sldLayoutId id="2147483702" r:id="rId3"/>
    <p:sldLayoutId id="2147483699" r:id="rId4"/>
    <p:sldLayoutId id="2147483650" r:id="rId5"/>
    <p:sldLayoutId id="2147483756" r:id="rId6"/>
    <p:sldLayoutId id="2147483755" r:id="rId7"/>
    <p:sldLayoutId id="2147483724" r:id="rId8"/>
    <p:sldLayoutId id="2147483723" r:id="rId9"/>
    <p:sldLayoutId id="2147483651" r:id="rId10"/>
    <p:sldLayoutId id="2147483652" r:id="rId11"/>
    <p:sldLayoutId id="2147483653" r:id="rId12"/>
    <p:sldLayoutId id="2147483654" r:id="rId13"/>
    <p:sldLayoutId id="2147483754" r:id="rId14"/>
    <p:sldLayoutId id="2147483722" r:id="rId15"/>
    <p:sldLayoutId id="2147483655" r:id="rId16"/>
    <p:sldLayoutId id="2147483759" r:id="rId17"/>
    <p:sldLayoutId id="2147483758" r:id="rId18"/>
    <p:sldLayoutId id="2147483757" r:id="rId19"/>
    <p:sldLayoutId id="2147483753" r:id="rId20"/>
    <p:sldLayoutId id="2147483752" r:id="rId21"/>
    <p:sldLayoutId id="2147483751" r:id="rId22"/>
    <p:sldLayoutId id="2147483750" r:id="rId23"/>
    <p:sldLayoutId id="2147483749" r:id="rId24"/>
    <p:sldLayoutId id="2147483729" r:id="rId25"/>
    <p:sldLayoutId id="2147483728" r:id="rId26"/>
    <p:sldLayoutId id="2147483727" r:id="rId27"/>
    <p:sldLayoutId id="2147483726" r:id="rId28"/>
    <p:sldLayoutId id="2147483725" r:id="rId29"/>
    <p:sldLayoutId id="2147483721" r:id="rId30"/>
    <p:sldLayoutId id="2147483720" r:id="rId31"/>
    <p:sldLayoutId id="2147483719" r:id="rId32"/>
    <p:sldLayoutId id="2147483718" r:id="rId33"/>
    <p:sldLayoutId id="2147483717" r:id="rId34"/>
    <p:sldLayoutId id="2147483716" r:id="rId35"/>
    <p:sldLayoutId id="2147483715" r:id="rId36"/>
    <p:sldLayoutId id="2147483714" r:id="rId37"/>
    <p:sldLayoutId id="2147483713" r:id="rId38"/>
    <p:sldLayoutId id="2147483712" r:id="rId39"/>
    <p:sldLayoutId id="2147483711" r:id="rId40"/>
    <p:sldLayoutId id="2147483710" r:id="rId41"/>
    <p:sldLayoutId id="2147483709" r:id="rId42"/>
    <p:sldLayoutId id="2147483708" r:id="rId43"/>
    <p:sldLayoutId id="2147483707" r:id="rId44"/>
    <p:sldLayoutId id="2147483706" r:id="rId45"/>
    <p:sldLayoutId id="2147483656" r:id="rId46"/>
    <p:sldLayoutId id="2147483657" r:id="rId47"/>
    <p:sldLayoutId id="2147483658" r:id="rId48"/>
    <p:sldLayoutId id="2147483659" r:id="rId49"/>
    <p:sldLayoutId id="2147483660" r:id="rId5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105105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77" tIns="34289" rIns="68577" bIns="34289" anchor="t" compatLnSpc="1"/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406400" y="1554168"/>
            <a:ext cx="11582400" cy="4525963"/>
          </a:xfrm>
          <a:prstGeom prst="rect">
            <a:avLst/>
          </a:prstGeom>
        </p:spPr>
        <p:txBody>
          <a:bodyPr vert="horz" lIns="68577" tIns="34289" rIns="68577" bIns="34289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8636000" y="76203"/>
            <a:ext cx="3352800" cy="288925"/>
          </a:xfrm>
          <a:prstGeom prst="rect">
            <a:avLst/>
          </a:prstGeom>
        </p:spPr>
        <p:txBody>
          <a:bodyPr vert="horz" lIns="68577" tIns="34289" rIns="68577" bIns="34289"/>
          <a:lstStyle>
            <a:lvl1pPr algn="l" eaLnBrk="1" latinLnBrk="0" hangingPunct="1">
              <a:defRPr kumimoji="0" sz="9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defTabSz="685766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4165600" y="76203"/>
            <a:ext cx="4470400" cy="288925"/>
          </a:xfrm>
          <a:prstGeom prst="rect">
            <a:avLst/>
          </a:prstGeom>
        </p:spPr>
        <p:txBody>
          <a:bodyPr vert="horz" lIns="68577" tIns="34289" rIns="68577" bIns="34289"/>
          <a:lstStyle>
            <a:lvl1pPr algn="r" eaLnBrk="1" latinLnBrk="0" hangingPunct="1">
              <a:defRPr kumimoji="0" sz="9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defTabSz="685766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972800" y="6477152"/>
            <a:ext cx="1016000" cy="244475"/>
          </a:xfrm>
          <a:prstGeom prst="rect">
            <a:avLst/>
          </a:prstGeom>
        </p:spPr>
        <p:txBody>
          <a:bodyPr vert="horz" lIns="68577" tIns="34289" rIns="68577" bIns="34289"/>
          <a:lstStyle>
            <a:lvl1pPr algn="r" eaLnBrk="1" latinLnBrk="0" hangingPunct="1">
              <a:defRPr kumimoji="0" sz="9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defTabSz="685766" fontAlgn="base">
              <a:spcBef>
                <a:spcPct val="0"/>
              </a:spcBef>
              <a:spcAft>
                <a:spcPct val="0"/>
              </a:spcAft>
            </a:pPr>
            <a:fld id="{C6B76874-3417-4D30-9670-B0CDDC11FFFA}" type="slidenum">
              <a:rPr lang="en-US" altLang="en-US" smtClean="0">
                <a:solidFill>
                  <a:srgbClr val="000000"/>
                </a:solidFill>
              </a:rPr>
              <a:pPr defTabSz="685766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lIns="68577" tIns="34289" rIns="68577" bIns="34289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85800" y="105105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77" tIns="34289" rIns="68577" bIns="34289" anchor="t" compatLnSpc="1"/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685800" y="105813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77" tIns="34289" rIns="68577" bIns="34289" anchor="t" compatLnSpc="1"/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3412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rtl="0" eaLnBrk="1" latinLnBrk="0" hangingPunct="1">
        <a:spcBef>
          <a:spcPct val="0"/>
        </a:spcBef>
        <a:buNone/>
        <a:defRPr kumimoji="0" sz="27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257162" indent="-257162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57185" indent="-214303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100" kern="1200">
          <a:solidFill>
            <a:schemeClr val="tx2"/>
          </a:solidFill>
          <a:latin typeface="+mn-lt"/>
          <a:ea typeface="+mn-ea"/>
          <a:cs typeface="+mn-cs"/>
        </a:defRPr>
      </a:lvl2pPr>
      <a:lvl3pPr marL="857207" indent="-171442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00090" indent="-171442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1500" kern="1200">
          <a:solidFill>
            <a:schemeClr val="tx2"/>
          </a:solidFill>
          <a:latin typeface="+mn-lt"/>
          <a:ea typeface="+mn-ea"/>
          <a:cs typeface="+mn-cs"/>
        </a:defRPr>
      </a:lvl4pPr>
      <a:lvl5pPr marL="1542974" indent="-171442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1885856" indent="-171442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228739" indent="-171442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71622" indent="-171442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2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2914505" indent="-171442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1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1050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406400" y="1554167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8636000" y="76203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2022/11/14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4165600" y="76203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972800" y="6477004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85800" y="1050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685800" y="105799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9152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703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00CFAE-F67F-4D4A-B520-5C2B5406165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7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F2B77E-F397-4061-9F31-A43FD676D2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9767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748" r:id="rId3"/>
    <p:sldLayoutId id="2147483704" r:id="rId4"/>
    <p:sldLayoutId id="2147483701" r:id="rId5"/>
    <p:sldLayoutId id="2147483700" r:id="rId6"/>
    <p:sldLayoutId id="214748369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6285"/>
            <a:ext cx="2844800" cy="47624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67"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6285"/>
            <a:ext cx="3860800" cy="47624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867"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6285"/>
            <a:ext cx="2844800" cy="47624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867"/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19841F3F-98CD-4907-B554-C6BA38857151}" type="slidenum">
              <a:rPr lang="en-US" altLang="en-US" smtClean="0">
                <a:solidFill>
                  <a:srgbClr val="000000"/>
                </a:solidFill>
              </a:rPr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5774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  <p:sldLayoutId id="2147483743" r:id="rId13"/>
    <p:sldLayoutId id="2147483744" r:id="rId14"/>
    <p:sldLayoutId id="2147483745" r:id="rId15"/>
    <p:sldLayoutId id="2147483746" r:id="rId16"/>
    <p:sldLayoutId id="2147483747" r:id="rId17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7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panose="020B060402020202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panose="020B060402020202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panose="020B060402020202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panose="020B060402020202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457189" indent="-457189" algn="l" rtl="0" eaLnBrk="0" fontAlgn="base" hangingPunct="0">
        <a:spcBef>
          <a:spcPct val="20000"/>
        </a:spcBef>
        <a:spcAft>
          <a:spcPct val="0"/>
        </a:spcAft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eaLnBrk="0" fontAlgn="base" hangingPunct="0">
        <a:spcBef>
          <a:spcPct val="20000"/>
        </a:spcBef>
        <a:spcAft>
          <a:spcPct val="0"/>
        </a:spcAft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eaLnBrk="0" fontAlgn="base" hangingPunct="0">
        <a:spcBef>
          <a:spcPct val="20000"/>
        </a:spcBef>
        <a:spcAft>
          <a:spcPct val="0"/>
        </a:spcAft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eaLnBrk="0" fontAlgn="base" hangingPunct="0">
        <a:spcBef>
          <a:spcPct val="20000"/>
        </a:spcBef>
        <a:spcAft>
          <a:spcPct val="0"/>
        </a:spcAft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7.gi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9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image" Target="../media/image29.gif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0.gif"/><Relationship Id="rId5" Type="http://schemas.openxmlformats.org/officeDocument/2006/relationships/image" Target="../media/image22.jpg"/><Relationship Id="rId4" Type="http://schemas.openxmlformats.org/officeDocument/2006/relationships/audio" Target="../media/audio8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62.xml"/><Relationship Id="rId1" Type="http://schemas.openxmlformats.org/officeDocument/2006/relationships/tags" Target="../tags/tag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image" Target="../media/image29.gif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0.gif"/><Relationship Id="rId5" Type="http://schemas.openxmlformats.org/officeDocument/2006/relationships/image" Target="../media/image22.jpg"/><Relationship Id="rId4" Type="http://schemas.openxmlformats.org/officeDocument/2006/relationships/audio" Target="../media/audio8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image" Target="../media/image29.gif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0.gif"/><Relationship Id="rId5" Type="http://schemas.openxmlformats.org/officeDocument/2006/relationships/image" Target="../media/image22.jpg"/><Relationship Id="rId4" Type="http://schemas.openxmlformats.org/officeDocument/2006/relationships/audio" Target="../media/audio8.wav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13" Type="http://schemas.openxmlformats.org/officeDocument/2006/relationships/image" Target="../media/image33.emf"/><Relationship Id="rId18" Type="http://schemas.openxmlformats.org/officeDocument/2006/relationships/image" Target="../media/image37.gif"/><Relationship Id="rId3" Type="http://schemas.openxmlformats.org/officeDocument/2006/relationships/audio" Target="../media/audio5.wav"/><Relationship Id="rId7" Type="http://schemas.openxmlformats.org/officeDocument/2006/relationships/image" Target="../media/image18.emf"/><Relationship Id="rId12" Type="http://schemas.openxmlformats.org/officeDocument/2006/relationships/oleObject" Target="../embeddings/oleObject10.bin"/><Relationship Id="rId17" Type="http://schemas.openxmlformats.org/officeDocument/2006/relationships/image" Target="../media/image36.gif"/><Relationship Id="rId2" Type="http://schemas.openxmlformats.org/officeDocument/2006/relationships/slideLayout" Target="../slideLayouts/slideLayout91.xml"/><Relationship Id="rId16" Type="http://schemas.openxmlformats.org/officeDocument/2006/relationships/oleObject" Target="../embeddings/oleObject12.bin"/><Relationship Id="rId20" Type="http://schemas.openxmlformats.org/officeDocument/2006/relationships/image" Target="../media/image39.gif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7.bin"/><Relationship Id="rId11" Type="http://schemas.openxmlformats.org/officeDocument/2006/relationships/image" Target="../media/image32.emf"/><Relationship Id="rId5" Type="http://schemas.openxmlformats.org/officeDocument/2006/relationships/image" Target="../media/image35.gif"/><Relationship Id="rId15" Type="http://schemas.openxmlformats.org/officeDocument/2006/relationships/image" Target="../media/image34.emf"/><Relationship Id="rId10" Type="http://schemas.openxmlformats.org/officeDocument/2006/relationships/oleObject" Target="../embeddings/oleObject9.bin"/><Relationship Id="rId19" Type="http://schemas.openxmlformats.org/officeDocument/2006/relationships/image" Target="../media/image38.gif"/><Relationship Id="rId4" Type="http://schemas.openxmlformats.org/officeDocument/2006/relationships/audio" Target="../media/audio9.wav"/><Relationship Id="rId9" Type="http://schemas.openxmlformats.org/officeDocument/2006/relationships/image" Target="../media/image31.emf"/><Relationship Id="rId14" Type="http://schemas.openxmlformats.org/officeDocument/2006/relationships/oleObject" Target="../embeddings/oleObject11.bin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.bin"/><Relationship Id="rId13" Type="http://schemas.openxmlformats.org/officeDocument/2006/relationships/image" Target="../media/image43.emf"/><Relationship Id="rId18" Type="http://schemas.openxmlformats.org/officeDocument/2006/relationships/oleObject" Target="../embeddings/oleObject19.bin"/><Relationship Id="rId26" Type="http://schemas.openxmlformats.org/officeDocument/2006/relationships/oleObject" Target="../embeddings/oleObject23.bin"/><Relationship Id="rId3" Type="http://schemas.openxmlformats.org/officeDocument/2006/relationships/audio" Target="../media/audio5.wav"/><Relationship Id="rId21" Type="http://schemas.openxmlformats.org/officeDocument/2006/relationships/image" Target="../media/image45.emf"/><Relationship Id="rId7" Type="http://schemas.openxmlformats.org/officeDocument/2006/relationships/image" Target="../media/image40.emf"/><Relationship Id="rId12" Type="http://schemas.openxmlformats.org/officeDocument/2006/relationships/oleObject" Target="../embeddings/oleObject16.bin"/><Relationship Id="rId17" Type="http://schemas.openxmlformats.org/officeDocument/2006/relationships/image" Target="../media/image44.emf"/><Relationship Id="rId25" Type="http://schemas.openxmlformats.org/officeDocument/2006/relationships/image" Target="../media/image32.emf"/><Relationship Id="rId2" Type="http://schemas.openxmlformats.org/officeDocument/2006/relationships/slideLayout" Target="../slideLayouts/slideLayout93.xml"/><Relationship Id="rId16" Type="http://schemas.openxmlformats.org/officeDocument/2006/relationships/oleObject" Target="../embeddings/oleObject18.bin"/><Relationship Id="rId20" Type="http://schemas.openxmlformats.org/officeDocument/2006/relationships/oleObject" Target="../embeddings/oleObject20.bin"/><Relationship Id="rId29" Type="http://schemas.openxmlformats.org/officeDocument/2006/relationships/image" Target="../media/image39.gif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3.bin"/><Relationship Id="rId11" Type="http://schemas.openxmlformats.org/officeDocument/2006/relationships/image" Target="../media/image42.emf"/><Relationship Id="rId24" Type="http://schemas.openxmlformats.org/officeDocument/2006/relationships/oleObject" Target="../embeddings/oleObject22.bin"/><Relationship Id="rId5" Type="http://schemas.openxmlformats.org/officeDocument/2006/relationships/image" Target="../media/image46.png"/><Relationship Id="rId15" Type="http://schemas.openxmlformats.org/officeDocument/2006/relationships/image" Target="../media/image17.emf"/><Relationship Id="rId23" Type="http://schemas.openxmlformats.org/officeDocument/2006/relationships/image" Target="../media/image31.emf"/><Relationship Id="rId28" Type="http://schemas.openxmlformats.org/officeDocument/2006/relationships/image" Target="../media/image38.gif"/><Relationship Id="rId10" Type="http://schemas.openxmlformats.org/officeDocument/2006/relationships/oleObject" Target="../embeddings/oleObject15.bin"/><Relationship Id="rId19" Type="http://schemas.openxmlformats.org/officeDocument/2006/relationships/image" Target="../media/image18.emf"/><Relationship Id="rId4" Type="http://schemas.openxmlformats.org/officeDocument/2006/relationships/image" Target="../media/image35.gif"/><Relationship Id="rId9" Type="http://schemas.openxmlformats.org/officeDocument/2006/relationships/image" Target="../media/image41.emf"/><Relationship Id="rId14" Type="http://schemas.openxmlformats.org/officeDocument/2006/relationships/oleObject" Target="../embeddings/oleObject17.bin"/><Relationship Id="rId22" Type="http://schemas.openxmlformats.org/officeDocument/2006/relationships/oleObject" Target="../embeddings/oleObject21.bin"/><Relationship Id="rId27" Type="http://schemas.openxmlformats.org/officeDocument/2006/relationships/image" Target="../media/image33.e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emf"/><Relationship Id="rId3" Type="http://schemas.openxmlformats.org/officeDocument/2006/relationships/image" Target="../media/image35.gif"/><Relationship Id="rId7" Type="http://schemas.openxmlformats.org/officeDocument/2006/relationships/oleObject" Target="../embeddings/oleObject24.bin"/><Relationship Id="rId2" Type="http://schemas.openxmlformats.org/officeDocument/2006/relationships/slideLayout" Target="../slideLayouts/slideLayout93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37.gif"/><Relationship Id="rId5" Type="http://schemas.openxmlformats.org/officeDocument/2006/relationships/image" Target="../media/image48.wmf"/><Relationship Id="rId4" Type="http://schemas.openxmlformats.org/officeDocument/2006/relationships/image" Target="../media/image47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4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image" Target="../media/image29.gif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0.gif"/><Relationship Id="rId5" Type="http://schemas.openxmlformats.org/officeDocument/2006/relationships/image" Target="../media/image22.jpg"/><Relationship Id="rId4" Type="http://schemas.openxmlformats.org/officeDocument/2006/relationships/audio" Target="../media/audio8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image" Target="../media/image29.gif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0.gif"/><Relationship Id="rId5" Type="http://schemas.openxmlformats.org/officeDocument/2006/relationships/image" Target="../media/image22.jpg"/><Relationship Id="rId4" Type="http://schemas.openxmlformats.org/officeDocument/2006/relationships/audio" Target="../media/audio8.wav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13" Type="http://schemas.openxmlformats.org/officeDocument/2006/relationships/oleObject" Target="../embeddings/oleObject2.bin"/><Relationship Id="rId18" Type="http://schemas.openxmlformats.org/officeDocument/2006/relationships/image" Target="../media/image18.emf"/><Relationship Id="rId3" Type="http://schemas.openxmlformats.org/officeDocument/2006/relationships/audio" Target="../media/media1.mp3"/><Relationship Id="rId21" Type="http://schemas.openxmlformats.org/officeDocument/2006/relationships/image" Target="../media/image21.png"/><Relationship Id="rId7" Type="http://schemas.openxmlformats.org/officeDocument/2006/relationships/audio" Target="../media/audio2.wav"/><Relationship Id="rId12" Type="http://schemas.openxmlformats.org/officeDocument/2006/relationships/image" Target="../media/image17.emf"/><Relationship Id="rId17" Type="http://schemas.openxmlformats.org/officeDocument/2006/relationships/oleObject" Target="../embeddings/oleObject4.bin"/><Relationship Id="rId2" Type="http://schemas.microsoft.com/office/2007/relationships/media" Target="../media/media1.mp3"/><Relationship Id="rId16" Type="http://schemas.openxmlformats.org/officeDocument/2006/relationships/image" Target="../media/image20.gif"/><Relationship Id="rId20" Type="http://schemas.openxmlformats.org/officeDocument/2006/relationships/oleObject" Target="../embeddings/oleObject6.bin"/><Relationship Id="rId1" Type="http://schemas.openxmlformats.org/officeDocument/2006/relationships/vmlDrawing" Target="../drawings/vmlDrawing1.vml"/><Relationship Id="rId6" Type="http://schemas.openxmlformats.org/officeDocument/2006/relationships/audio" Target="../media/audio1.wav"/><Relationship Id="rId11" Type="http://schemas.openxmlformats.org/officeDocument/2006/relationships/oleObject" Target="../embeddings/oleObject1.bin"/><Relationship Id="rId5" Type="http://schemas.openxmlformats.org/officeDocument/2006/relationships/notesSlide" Target="../notesSlides/notesSlide2.xml"/><Relationship Id="rId15" Type="http://schemas.openxmlformats.org/officeDocument/2006/relationships/image" Target="../media/image19.gif"/><Relationship Id="rId10" Type="http://schemas.openxmlformats.org/officeDocument/2006/relationships/audio" Target="../media/audio5.wav"/><Relationship Id="rId19" Type="http://schemas.openxmlformats.org/officeDocument/2006/relationships/oleObject" Target="../embeddings/oleObject5.bin"/><Relationship Id="rId4" Type="http://schemas.openxmlformats.org/officeDocument/2006/relationships/slideLayout" Target="../slideLayouts/slideLayout76.xml"/><Relationship Id="rId9" Type="http://schemas.openxmlformats.org/officeDocument/2006/relationships/audio" Target="../media/audio4.wav"/><Relationship Id="rId14" Type="http://schemas.openxmlformats.org/officeDocument/2006/relationships/oleObject" Target="../embeddings/oleObject3.bin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7.gi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7.gif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em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3.xml"/><Relationship Id="rId5" Type="http://schemas.openxmlformats.org/officeDocument/2006/relationships/image" Target="file:///C:\Program%20Files\Inknoe%20ClassPoint\Images\short_answer_without%20result_default.png" TargetMode="External"/><Relationship Id="rId4" Type="http://schemas.openxmlformats.org/officeDocument/2006/relationships/image" Target="../media/image5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4.xml"/><Relationship Id="rId5" Type="http://schemas.openxmlformats.org/officeDocument/2006/relationships/image" Target="file:///C:\Program%20Files\Inknoe%20ClassPoint\Images\short_answer_without%20result_default.png" TargetMode="External"/><Relationship Id="rId4" Type="http://schemas.openxmlformats.org/officeDocument/2006/relationships/image" Target="../media/image5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5.xml"/><Relationship Id="rId5" Type="http://schemas.openxmlformats.org/officeDocument/2006/relationships/image" Target="file:///C:\Program%20Files\Inknoe%20ClassPoint\Images\image_upload_without%20result_default.png" TargetMode="External"/><Relationship Id="rId4" Type="http://schemas.openxmlformats.org/officeDocument/2006/relationships/image" Target="../media/image5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6.xml"/><Relationship Id="rId5" Type="http://schemas.openxmlformats.org/officeDocument/2006/relationships/image" Target="file:///C:\Program%20Files\Inknoe%20ClassPoint\Images\image_upload_without%20result_default.png" TargetMode="External"/><Relationship Id="rId4" Type="http://schemas.openxmlformats.org/officeDocument/2006/relationships/image" Target="../media/image51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9.gi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9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18422" y="2619477"/>
            <a:ext cx="5029200" cy="759619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>
                <a:solidFill>
                  <a:schemeClr val="bg1"/>
                </a:solidFill>
              </a:rPr>
              <a:t>Hệ trục tọa độ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204347" y="3429000"/>
            <a:ext cx="1565672" cy="311944"/>
          </a:xfrm>
        </p:spPr>
        <p:txBody>
          <a:bodyPr/>
          <a:lstStyle/>
          <a:p>
            <a:pPr eaLnBrk="1" hangingPunct="1"/>
            <a:r>
              <a:rPr lang="en-US" altLang="en-US" sz="1350"/>
              <a:t>HÌNH HỌC 10 </a:t>
            </a:r>
          </a:p>
        </p:txBody>
      </p:sp>
      <p:pic>
        <p:nvPicPr>
          <p:cNvPr id="6148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0" name="TextBox 6"/>
          <p:cNvSpPr txBox="1">
            <a:spLocks noChangeArrowheads="1"/>
          </p:cNvSpPr>
          <p:nvPr/>
        </p:nvSpPr>
        <p:spPr bwMode="auto">
          <a:xfrm>
            <a:off x="2971800" y="2362207"/>
            <a:ext cx="6705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None/>
            </a:pPr>
            <a:r>
              <a:rPr lang="en-US" altLang="en-US" dirty="0" err="1">
                <a:solidFill>
                  <a:srgbClr val="FFFF00"/>
                </a:solidFill>
                <a:latin typeface="Arial" panose="020B0604020202020204" pitchFamily="34" charset="0"/>
              </a:rPr>
              <a:t>Thứ</a:t>
            </a:r>
            <a:r>
              <a:rPr lang="en-US" altLang="en-US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vi-VN" altLang="en-US" dirty="0" smtClean="0">
                <a:solidFill>
                  <a:srgbClr val="FFFF00"/>
                </a:solidFill>
                <a:latin typeface="Arial" panose="020B0604020202020204" pitchFamily="34" charset="0"/>
              </a:rPr>
              <a:t>ba</a:t>
            </a:r>
            <a:r>
              <a:rPr lang="en-US" altLang="en-US" dirty="0" smtClean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FFFF00"/>
                </a:solidFill>
                <a:latin typeface="Arial" panose="020B0604020202020204" pitchFamily="34" charset="0"/>
              </a:rPr>
              <a:t>ngày</a:t>
            </a:r>
            <a:r>
              <a:rPr lang="en-US" altLang="en-US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vi-VN" altLang="en-US" dirty="0" smtClean="0">
                <a:solidFill>
                  <a:srgbClr val="FFFF00"/>
                </a:solidFill>
                <a:latin typeface="Arial" panose="020B0604020202020204" pitchFamily="34" charset="0"/>
              </a:rPr>
              <a:t>1</a:t>
            </a:r>
            <a:r>
              <a:rPr lang="en-US" altLang="en-US" dirty="0" smtClean="0">
                <a:solidFill>
                  <a:srgbClr val="FFFF00"/>
                </a:solidFill>
                <a:latin typeface="Arial" panose="020B0604020202020204" pitchFamily="34" charset="0"/>
              </a:rPr>
              <a:t>5</a:t>
            </a:r>
            <a:r>
              <a:rPr lang="vi-VN" altLang="en-US" dirty="0" smtClean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FFFF00"/>
                </a:solidFill>
                <a:latin typeface="Arial" panose="020B0604020202020204" pitchFamily="34" charset="0"/>
              </a:rPr>
              <a:t>tháng</a:t>
            </a:r>
            <a:r>
              <a:rPr lang="en-US" altLang="en-US" dirty="0">
                <a:solidFill>
                  <a:srgbClr val="FFFF00"/>
                </a:solidFill>
                <a:latin typeface="Arial" panose="020B0604020202020204" pitchFamily="34" charset="0"/>
              </a:rPr>
              <a:t> 11 </a:t>
            </a:r>
            <a:r>
              <a:rPr lang="en-US" altLang="en-US" dirty="0" err="1">
                <a:solidFill>
                  <a:srgbClr val="FFFF00"/>
                </a:solidFill>
                <a:latin typeface="Arial" panose="020B0604020202020204" pitchFamily="34" charset="0"/>
              </a:rPr>
              <a:t>năm</a:t>
            </a:r>
            <a:r>
              <a:rPr lang="en-US" altLang="en-US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smtClean="0">
                <a:solidFill>
                  <a:srgbClr val="FFFF00"/>
                </a:solidFill>
                <a:latin typeface="Arial" panose="020B0604020202020204" pitchFamily="34" charset="0"/>
              </a:rPr>
              <a:t>2022</a:t>
            </a:r>
            <a:endParaRPr lang="en-US" altLang="en-US" dirty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6151" name="TextBox 5"/>
          <p:cNvSpPr txBox="1">
            <a:spLocks noChangeArrowheads="1"/>
          </p:cNvSpPr>
          <p:nvPr/>
        </p:nvSpPr>
        <p:spPr bwMode="auto">
          <a:xfrm>
            <a:off x="3527822" y="2885427"/>
            <a:ext cx="4775669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None/>
            </a:pPr>
            <a:r>
              <a:rPr lang="en-US" altLang="en-US" dirty="0" smtClean="0">
                <a:solidFill>
                  <a:srgbClr val="FFFF00"/>
                </a:solidFill>
                <a:latin typeface="Arial" panose="020B0604020202020204" pitchFamily="34" charset="0"/>
              </a:rPr>
              <a:t>TOÁN</a:t>
            </a:r>
            <a:endParaRPr lang="vi-VN" altLang="en-US" dirty="0" smtClean="0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ClrTx/>
              <a:buNone/>
            </a:pPr>
            <a:endParaRPr lang="vi-VN" altLang="en-US" dirty="0" smtClean="0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ClrTx/>
              <a:buNone/>
            </a:pPr>
            <a:r>
              <a:rPr lang="vi-VN" altLang="en-US" dirty="0" smtClean="0">
                <a:solidFill>
                  <a:srgbClr val="FFFF00"/>
                </a:solidFill>
                <a:latin typeface="Arial" panose="020B0604020202020204" pitchFamily="34" charset="0"/>
              </a:rPr>
              <a:t>TRỪ HAI SỐ THẬP PHÂN</a:t>
            </a:r>
            <a:endParaRPr lang="en-US" altLang="en-US" dirty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pic>
        <p:nvPicPr>
          <p:cNvPr id="8" name="Picture 11" descr="hoa 2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5786" y="935222"/>
            <a:ext cx="1729691" cy="1480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35" descr="tamtay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6901" y="952911"/>
            <a:ext cx="1048622" cy="1080407"/>
          </a:xfrm>
          <a:prstGeom prst="rect">
            <a:avLst/>
          </a:prstGeom>
          <a:solidFill>
            <a:srgbClr val="00B050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16885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6"/>
          <p:cNvSpPr>
            <a:spLocks noChangeArrowheads="1"/>
          </p:cNvSpPr>
          <p:nvPr/>
        </p:nvSpPr>
        <p:spPr bwMode="auto">
          <a:xfrm>
            <a:off x="4114604" y="267231"/>
            <a:ext cx="4267398" cy="723636"/>
          </a:xfrm>
          <a:prstGeom prst="rect">
            <a:avLst/>
          </a:prstGeom>
          <a:solidFill>
            <a:srgbClr val="CCFF99"/>
          </a:solidFill>
          <a:ln w="57150">
            <a:solidFill>
              <a:srgbClr val="000066"/>
            </a:solidFill>
            <a:miter lim="800000"/>
            <a:headEnd/>
            <a:tailEnd/>
          </a:ln>
        </p:spPr>
        <p:txBody>
          <a:bodyPr lIns="91379" tIns="45690" rIns="91379" bIns="45690"/>
          <a:lstStyle/>
          <a:p>
            <a:pPr marL="342054" indent="-342054" algn="ctr">
              <a:spcBef>
                <a:spcPct val="20000"/>
              </a:spcBef>
            </a:pPr>
            <a:r>
              <a:rPr lang="en-US" sz="3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SƠ ĐỒ</a:t>
            </a:r>
          </a:p>
        </p:txBody>
      </p:sp>
      <p:sp>
        <p:nvSpPr>
          <p:cNvPr id="3" name="AutoShape 10"/>
          <p:cNvSpPr>
            <a:spLocks noChangeArrowheads="1"/>
          </p:cNvSpPr>
          <p:nvPr/>
        </p:nvSpPr>
        <p:spPr bwMode="auto">
          <a:xfrm>
            <a:off x="5943205" y="2985825"/>
            <a:ext cx="486172" cy="900906"/>
          </a:xfrm>
          <a:prstGeom prst="downArrow">
            <a:avLst>
              <a:gd name="adj1" fmla="val 50000"/>
              <a:gd name="adj2" fmla="val 34565"/>
            </a:avLst>
          </a:prstGeom>
          <a:solidFill>
            <a:srgbClr val="99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lIns="91379" tIns="45690" rIns="91379" bIns="45690" anchor="ctr"/>
          <a:lstStyle/>
          <a:p>
            <a:endParaRPr lang="en-US" sz="5400">
              <a:solidFill>
                <a:srgbClr val="000000"/>
              </a:solidFill>
              <a:latin typeface="VNI-Vari" pitchFamily="2" charset="0"/>
            </a:endParaRPr>
          </a:p>
        </p:txBody>
      </p:sp>
      <p:pic>
        <p:nvPicPr>
          <p:cNvPr id="4" name="Picture 2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53013" y="3981991"/>
            <a:ext cx="2438797" cy="21140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3429000" y="1524013"/>
            <a:ext cx="5410200" cy="1316985"/>
            <a:chOff x="528" y="-502"/>
            <a:chExt cx="5195" cy="1899"/>
          </a:xfrm>
          <a:solidFill>
            <a:srgbClr val="92D050"/>
          </a:solidFill>
        </p:grpSpPr>
        <p:sp>
          <p:nvSpPr>
            <p:cNvPr id="7" name="Oval 12"/>
            <p:cNvSpPr>
              <a:spLocks noChangeArrowheads="1"/>
            </p:cNvSpPr>
            <p:nvPr/>
          </p:nvSpPr>
          <p:spPr bwMode="auto">
            <a:xfrm>
              <a:off x="1488" y="86"/>
              <a:ext cx="2880" cy="1311"/>
            </a:xfrm>
            <a:prstGeom prst="ellipse">
              <a:avLst/>
            </a:prstGeom>
            <a:grpFill/>
            <a:ln w="76200" algn="ctr">
              <a:solidFill>
                <a:schemeClr val="bg1"/>
              </a:solidFill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en-US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Oval 13"/>
            <p:cNvSpPr>
              <a:spLocks noChangeArrowheads="1"/>
            </p:cNvSpPr>
            <p:nvPr/>
          </p:nvSpPr>
          <p:spPr bwMode="auto">
            <a:xfrm>
              <a:off x="528" y="-502"/>
              <a:ext cx="5195" cy="1758"/>
            </a:xfrm>
            <a:prstGeom prst="ellipse">
              <a:avLst/>
            </a:prstGeom>
            <a:grpFill/>
            <a:ln w="57150" cmpd="thickThin">
              <a:solidFill>
                <a:srgbClr val="6666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342673" indent="-342673" algn="ctr" eaLnBrk="0" hangingPunct="0">
                <a:spcBef>
                  <a:spcPct val="20000"/>
                </a:spcBef>
                <a:defRPr/>
              </a:pPr>
              <a:r>
                <a:rPr lang="en-US" sz="3600" b="1" kern="0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Trừ</a:t>
              </a:r>
              <a:r>
                <a:rPr lang="en-US" sz="3600" b="1" kern="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kern="0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hai</a:t>
              </a:r>
              <a:r>
                <a:rPr lang="en-US" sz="3600" b="1" kern="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kern="0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3600" b="1" kern="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kern="0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thập</a:t>
              </a:r>
              <a:r>
                <a:rPr lang="en-US" sz="3600" b="1" kern="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kern="0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phân</a:t>
              </a:r>
              <a:endParaRPr lang="en-US" sz="3600" b="1" kern="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" name="Line 6"/>
          <p:cNvSpPr>
            <a:spLocks noChangeShapeType="1"/>
          </p:cNvSpPr>
          <p:nvPr/>
        </p:nvSpPr>
        <p:spPr bwMode="auto">
          <a:xfrm flipH="1">
            <a:off x="3352603" y="2730504"/>
            <a:ext cx="2743399" cy="1295135"/>
          </a:xfrm>
          <a:prstGeom prst="line">
            <a:avLst/>
          </a:prstGeom>
          <a:noFill/>
          <a:ln w="57150">
            <a:solidFill>
              <a:srgbClr val="FF66FF"/>
            </a:solidFill>
            <a:round/>
            <a:headEnd/>
            <a:tailEnd type="triangle" w="med" len="med"/>
          </a:ln>
        </p:spPr>
        <p:txBody>
          <a:bodyPr lIns="91379" tIns="45690" rIns="91379" bIns="45690"/>
          <a:lstStyle/>
          <a:p>
            <a:endParaRPr lang="en-US"/>
          </a:p>
        </p:txBody>
      </p:sp>
      <p:sp>
        <p:nvSpPr>
          <p:cNvPr id="10" name="Line 23"/>
          <p:cNvSpPr>
            <a:spLocks noChangeShapeType="1"/>
          </p:cNvSpPr>
          <p:nvPr/>
        </p:nvSpPr>
        <p:spPr bwMode="auto">
          <a:xfrm flipH="1">
            <a:off x="6096001" y="2819140"/>
            <a:ext cx="0" cy="1067593"/>
          </a:xfrm>
          <a:prstGeom prst="line">
            <a:avLst/>
          </a:prstGeom>
          <a:noFill/>
          <a:ln w="57150">
            <a:solidFill>
              <a:srgbClr val="3399FF"/>
            </a:solidFill>
            <a:round/>
            <a:headEnd/>
            <a:tailEnd type="triangle" w="med" len="med"/>
          </a:ln>
        </p:spPr>
        <p:txBody>
          <a:bodyPr lIns="91379" tIns="45690" rIns="91379" bIns="45690"/>
          <a:lstStyle/>
          <a:p>
            <a:endParaRPr lang="en-US"/>
          </a:p>
        </p:txBody>
      </p:sp>
      <p:sp>
        <p:nvSpPr>
          <p:cNvPr id="11" name="AutoShape 36"/>
          <p:cNvSpPr>
            <a:spLocks noChangeArrowheads="1"/>
          </p:cNvSpPr>
          <p:nvPr/>
        </p:nvSpPr>
        <p:spPr bwMode="auto">
          <a:xfrm rot="16200000" flipH="1">
            <a:off x="2298906" y="3441896"/>
            <a:ext cx="2031998" cy="3276214"/>
          </a:xfrm>
          <a:prstGeom prst="flowChartAlternateProcess">
            <a:avLst/>
          </a:prstGeom>
          <a:solidFill>
            <a:srgbClr val="FFCCFF"/>
          </a:solidFill>
          <a:ln w="38100" algn="ctr">
            <a:solidFill>
              <a:srgbClr val="6600CC"/>
            </a:solidFill>
            <a:miter lim="800000"/>
            <a:headEnd/>
            <a:tailEnd/>
          </a:ln>
        </p:spPr>
        <p:txBody>
          <a:bodyPr vert="eaVert" wrap="none" lIns="91379" tIns="45690" rIns="91379" bIns="45690" anchor="ctr"/>
          <a:lstStyle/>
          <a:p>
            <a:pPr algn="ctr"/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endParaRPr lang="en-US" sz="25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endParaRPr lang="en-US" sz="25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cột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2" name="AutoShape 13"/>
          <p:cNvSpPr>
            <a:spLocks noChangeArrowheads="1"/>
          </p:cNvSpPr>
          <p:nvPr/>
        </p:nvSpPr>
        <p:spPr bwMode="auto">
          <a:xfrm rot="16200000" flipH="1">
            <a:off x="5167645" y="4215144"/>
            <a:ext cx="2057135" cy="1704578"/>
          </a:xfrm>
          <a:prstGeom prst="flowChartAlternateProcess">
            <a:avLst/>
          </a:prstGeom>
          <a:solidFill>
            <a:srgbClr val="66CCFF"/>
          </a:solidFill>
          <a:ln w="38100">
            <a:solidFill>
              <a:srgbClr val="0000CC"/>
            </a:solidFill>
            <a:miter lim="800000"/>
            <a:headEnd/>
            <a:tailEnd/>
          </a:ln>
        </p:spPr>
        <p:txBody>
          <a:bodyPr vert="eaVert" wrap="none" lIns="91379" tIns="45690" rIns="91379" bIns="45690" anchor="ctr"/>
          <a:lstStyle/>
          <a:p>
            <a:pPr marL="342054" indent="-342054" algn="ctr">
              <a:spcBef>
                <a:spcPct val="20000"/>
              </a:spcBef>
            </a:pPr>
            <a:r>
              <a:rPr lang="en-US" sz="2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2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endParaRPr lang="en-US" sz="25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054" indent="-342054" algn="ctr">
              <a:spcBef>
                <a:spcPct val="20000"/>
              </a:spcBef>
            </a:pPr>
            <a:r>
              <a:rPr lang="en-US" sz="25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2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endParaRPr lang="en-US" sz="25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054" indent="-342054" algn="ctr">
              <a:spcBef>
                <a:spcPct val="20000"/>
              </a:spcBef>
            </a:pPr>
            <a:r>
              <a:rPr lang="en-US" sz="2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endParaRPr lang="en-US" sz="25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AutoShape 13"/>
          <p:cNvSpPr>
            <a:spLocks noChangeArrowheads="1"/>
          </p:cNvSpPr>
          <p:nvPr/>
        </p:nvSpPr>
        <p:spPr bwMode="auto">
          <a:xfrm rot="16200000" flipH="1">
            <a:off x="7980779" y="3561569"/>
            <a:ext cx="1981729" cy="3087143"/>
          </a:xfrm>
          <a:prstGeom prst="flowChartAlternateProcess">
            <a:avLst/>
          </a:prstGeom>
          <a:solidFill>
            <a:srgbClr val="FFCCCC"/>
          </a:solidFill>
          <a:ln w="38100">
            <a:solidFill>
              <a:srgbClr val="0000CC"/>
            </a:solidFill>
            <a:miter lim="800000"/>
            <a:headEnd/>
            <a:tailEnd/>
          </a:ln>
        </p:spPr>
        <p:txBody>
          <a:bodyPr vert="eaVert" wrap="none" lIns="91379" tIns="45690" rIns="91379" bIns="45690" anchor="ctr"/>
          <a:lstStyle/>
          <a:p>
            <a:pPr algn="just"/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>
                <a:latin typeface="Times New Roman" pitchFamily="18" charset="0"/>
                <a:cs typeface="Times New Roman" pitchFamily="18" charset="0"/>
              </a:rPr>
              <a:t>Viết dấu phẩy ở hiệu</a:t>
            </a:r>
          </a:p>
          <a:p>
            <a:pPr algn="just"/>
            <a:r>
              <a:rPr lang="en-US" sz="2500" b="1" i="1" dirty="0">
                <a:latin typeface="Times New Roman" pitchFamily="18" charset="0"/>
                <a:cs typeface="Times New Roman" pitchFamily="18" charset="0"/>
              </a:rPr>
              <a:t> thẳng cột với các dấu</a:t>
            </a:r>
          </a:p>
          <a:p>
            <a:pPr algn="just"/>
            <a:r>
              <a:rPr lang="en-US" sz="2500" b="1" i="1" dirty="0">
                <a:latin typeface="Times New Roman" pitchFamily="18" charset="0"/>
                <a:cs typeface="Times New Roman" pitchFamily="18" charset="0"/>
              </a:rPr>
              <a:t> phẩy của số bị trừ</a:t>
            </a:r>
          </a:p>
          <a:p>
            <a:pPr algn="just"/>
            <a:r>
              <a:rPr lang="en-US" sz="2500" b="1" i="1" dirty="0">
                <a:latin typeface="Times New Roman" pitchFamily="18" charset="0"/>
                <a:cs typeface="Times New Roman" pitchFamily="18" charset="0"/>
              </a:rPr>
              <a:t> và số trừ.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 rot="16200000" flipH="1">
            <a:off x="6933750" y="1946402"/>
            <a:ext cx="1219729" cy="2895203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87377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9" grpId="0" animBg="1"/>
      <p:bldP spid="10" grpId="0" animBg="1"/>
      <p:bldP spid="11" grpId="0" animBg="1"/>
      <p:bldP spid="12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="" xmlns:a16="http://schemas.microsoft.com/office/drawing/2014/main" id="{9D93AE4B-1DB7-4588-B26F-188171F21B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0"/>
            <a:ext cx="64770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vi-VN" altLang="vi-VN" b="1">
              <a:solidFill>
                <a:srgbClr val="3E35F7"/>
              </a:solidFill>
              <a:latin typeface="Arial" panose="020B0604020202020204" pitchFamily="34" charset="0"/>
            </a:endParaRPr>
          </a:p>
        </p:txBody>
      </p:sp>
      <p:sp>
        <p:nvSpPr>
          <p:cNvPr id="6147" name="Text Box 12">
            <a:extLst>
              <a:ext uri="{FF2B5EF4-FFF2-40B4-BE49-F238E27FC236}">
                <a16:creationId xmlns="" xmlns:a16="http://schemas.microsoft.com/office/drawing/2014/main" id="{D72C3C24-884E-4CF3-BAA5-081028F40C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5326063"/>
            <a:ext cx="1447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vi-VN" altLang="vi-VN">
              <a:latin typeface=".VnAristote" panose="020B7200000000000000" pitchFamily="34" charset="0"/>
            </a:endParaRPr>
          </a:p>
        </p:txBody>
      </p:sp>
      <p:sp>
        <p:nvSpPr>
          <p:cNvPr id="6148" name="Text Box 22">
            <a:extLst>
              <a:ext uri="{FF2B5EF4-FFF2-40B4-BE49-F238E27FC236}">
                <a16:creationId xmlns="" xmlns:a16="http://schemas.microsoft.com/office/drawing/2014/main" id="{9FB3A09F-E83F-49E6-B360-F2FD82AB44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5334001"/>
            <a:ext cx="990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vi-VN" altLang="vi-VN">
              <a:latin typeface=".VnAristote" panose="020B7200000000000000" pitchFamily="34" charset="0"/>
            </a:endParaRPr>
          </a:p>
        </p:txBody>
      </p:sp>
      <p:sp>
        <p:nvSpPr>
          <p:cNvPr id="6149" name="AutoShape 42">
            <a:extLst>
              <a:ext uri="{FF2B5EF4-FFF2-40B4-BE49-F238E27FC236}">
                <a16:creationId xmlns="" xmlns:a16="http://schemas.microsoft.com/office/drawing/2014/main" id="{A849D081-D942-4C0F-9A5A-71965CE7B0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-116464"/>
            <a:ext cx="9144000" cy="4572000"/>
          </a:xfrm>
          <a:prstGeom prst="horizontalScroll">
            <a:avLst>
              <a:gd name="adj" fmla="val 12278"/>
            </a:avLst>
          </a:prstGeom>
          <a:solidFill>
            <a:srgbClr val="FFCCCC"/>
          </a:solidFill>
          <a:ln w="9525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vi-VN" altLang="vi-VN"/>
          </a:p>
        </p:txBody>
      </p:sp>
      <p:sp>
        <p:nvSpPr>
          <p:cNvPr id="6150" name="Text Box 43">
            <a:extLst>
              <a:ext uri="{FF2B5EF4-FFF2-40B4-BE49-F238E27FC236}">
                <a16:creationId xmlns="" xmlns:a16="http://schemas.microsoft.com/office/drawing/2014/main" id="{2F6D718C-22A7-471A-8AC8-05D2064C41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7650" y="519113"/>
            <a:ext cx="9296400" cy="900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vi-VN" sz="2400" dirty="0">
                <a:solidFill>
                  <a:schemeClr val="tx1"/>
                </a:solidFill>
                <a:latin typeface="Arial" panose="020B0604020202020204" pitchFamily="34" charset="0"/>
              </a:rPr>
              <a:t>   </a:t>
            </a:r>
            <a:r>
              <a:rPr lang="en-US" altLang="vi-VN" sz="2100" dirty="0">
                <a:solidFill>
                  <a:schemeClr val="tx1"/>
                </a:solidFill>
              </a:rPr>
              <a:t>*</a:t>
            </a:r>
            <a:r>
              <a:rPr lang="en-US" altLang="vi-VN" sz="2100" b="1" u="sng" dirty="0" err="1">
                <a:solidFill>
                  <a:schemeClr val="tx1"/>
                </a:solidFill>
              </a:rPr>
              <a:t>Quy</a:t>
            </a:r>
            <a:r>
              <a:rPr lang="en-US" altLang="vi-VN" sz="2100" b="1" u="sng" dirty="0">
                <a:solidFill>
                  <a:schemeClr val="tx1"/>
                </a:solidFill>
              </a:rPr>
              <a:t> </a:t>
            </a:r>
            <a:r>
              <a:rPr lang="en-US" altLang="vi-VN" sz="2100" b="1" u="sng" dirty="0" err="1">
                <a:solidFill>
                  <a:schemeClr val="tx1"/>
                </a:solidFill>
              </a:rPr>
              <a:t>tắc</a:t>
            </a:r>
            <a:r>
              <a:rPr lang="en-US" altLang="vi-VN" sz="2100" b="1" dirty="0">
                <a:solidFill>
                  <a:schemeClr val="tx1"/>
                </a:solidFill>
              </a:rPr>
              <a:t>: </a:t>
            </a:r>
            <a:r>
              <a:rPr lang="en-US" altLang="vi-VN" sz="2100" b="1" dirty="0" err="1">
                <a:solidFill>
                  <a:schemeClr val="tx1"/>
                </a:solidFill>
              </a:rPr>
              <a:t>Muốn</a:t>
            </a:r>
            <a:r>
              <a:rPr lang="en-US" altLang="vi-VN" sz="2100" b="1" dirty="0">
                <a:solidFill>
                  <a:schemeClr val="tx1"/>
                </a:solidFill>
              </a:rPr>
              <a:t> </a:t>
            </a:r>
            <a:r>
              <a:rPr lang="en-US" altLang="vi-VN" sz="2100" b="1" dirty="0" err="1">
                <a:solidFill>
                  <a:schemeClr val="tx1"/>
                </a:solidFill>
              </a:rPr>
              <a:t>trừ</a:t>
            </a:r>
            <a:r>
              <a:rPr lang="en-US" altLang="vi-VN" sz="2100" b="1" dirty="0">
                <a:solidFill>
                  <a:schemeClr val="tx1"/>
                </a:solidFill>
              </a:rPr>
              <a:t> </a:t>
            </a:r>
            <a:r>
              <a:rPr lang="en-US" altLang="vi-VN" sz="2100" b="1" dirty="0" err="1">
                <a:solidFill>
                  <a:schemeClr val="tx1"/>
                </a:solidFill>
              </a:rPr>
              <a:t>một</a:t>
            </a:r>
            <a:r>
              <a:rPr lang="en-US" altLang="vi-VN" sz="2100" b="1" dirty="0">
                <a:solidFill>
                  <a:schemeClr val="tx1"/>
                </a:solidFill>
              </a:rPr>
              <a:t> </a:t>
            </a:r>
            <a:r>
              <a:rPr lang="en-US" altLang="vi-VN" sz="2100" b="1" dirty="0" err="1">
                <a:solidFill>
                  <a:schemeClr val="tx1"/>
                </a:solidFill>
              </a:rPr>
              <a:t>số</a:t>
            </a:r>
            <a:r>
              <a:rPr lang="en-US" altLang="vi-VN" sz="2100" b="1" dirty="0">
                <a:solidFill>
                  <a:schemeClr val="tx1"/>
                </a:solidFill>
              </a:rPr>
              <a:t> </a:t>
            </a:r>
            <a:r>
              <a:rPr lang="en-US" altLang="vi-VN" sz="2100" b="1" dirty="0" err="1">
                <a:solidFill>
                  <a:schemeClr val="tx1"/>
                </a:solidFill>
              </a:rPr>
              <a:t>thập</a:t>
            </a:r>
            <a:r>
              <a:rPr lang="en-US" altLang="vi-VN" sz="2100" b="1" dirty="0">
                <a:solidFill>
                  <a:schemeClr val="tx1"/>
                </a:solidFill>
              </a:rPr>
              <a:t> </a:t>
            </a:r>
            <a:r>
              <a:rPr lang="en-US" altLang="vi-VN" sz="2100" b="1" dirty="0" err="1">
                <a:solidFill>
                  <a:schemeClr val="tx1"/>
                </a:solidFill>
              </a:rPr>
              <a:t>phân</a:t>
            </a:r>
            <a:r>
              <a:rPr lang="en-US" altLang="vi-VN" sz="2100" b="1" dirty="0">
                <a:solidFill>
                  <a:schemeClr val="tx1"/>
                </a:solidFill>
              </a:rPr>
              <a:t> </a:t>
            </a:r>
            <a:r>
              <a:rPr lang="en-US" altLang="vi-VN" sz="2100" b="1" dirty="0" err="1">
                <a:solidFill>
                  <a:schemeClr val="tx1"/>
                </a:solidFill>
              </a:rPr>
              <a:t>cho</a:t>
            </a:r>
            <a:r>
              <a:rPr lang="en-US" altLang="vi-VN" sz="2100" b="1" dirty="0">
                <a:solidFill>
                  <a:schemeClr val="tx1"/>
                </a:solidFill>
              </a:rPr>
              <a:t> </a:t>
            </a:r>
            <a:r>
              <a:rPr lang="en-US" altLang="vi-VN" sz="2100" b="1" dirty="0" err="1">
                <a:solidFill>
                  <a:schemeClr val="tx1"/>
                </a:solidFill>
              </a:rPr>
              <a:t>một</a:t>
            </a:r>
            <a:r>
              <a:rPr lang="en-US" altLang="vi-VN" sz="2100" b="1" dirty="0">
                <a:solidFill>
                  <a:schemeClr val="tx1"/>
                </a:solidFill>
              </a:rPr>
              <a:t> </a:t>
            </a:r>
            <a:r>
              <a:rPr lang="en-US" altLang="vi-VN" sz="2100" b="1" dirty="0" err="1">
                <a:solidFill>
                  <a:schemeClr val="tx1"/>
                </a:solidFill>
              </a:rPr>
              <a:t>số</a:t>
            </a:r>
            <a:r>
              <a:rPr lang="en-US" altLang="vi-VN" sz="2100" b="1" dirty="0">
                <a:solidFill>
                  <a:schemeClr val="tx1"/>
                </a:solidFill>
              </a:rPr>
              <a:t> </a:t>
            </a:r>
            <a:r>
              <a:rPr lang="en-US" altLang="vi-VN" sz="2100" b="1" dirty="0" err="1">
                <a:solidFill>
                  <a:schemeClr val="tx1"/>
                </a:solidFill>
              </a:rPr>
              <a:t>thập</a:t>
            </a:r>
            <a:r>
              <a:rPr lang="en-US" altLang="vi-VN" sz="2100" b="1" dirty="0">
                <a:solidFill>
                  <a:schemeClr val="tx1"/>
                </a:solidFill>
              </a:rPr>
              <a:t> </a:t>
            </a:r>
            <a:r>
              <a:rPr lang="en-US" altLang="vi-VN" sz="2100" b="1" dirty="0" err="1">
                <a:solidFill>
                  <a:schemeClr val="tx1"/>
                </a:solidFill>
              </a:rPr>
              <a:t>phân</a:t>
            </a:r>
            <a:r>
              <a:rPr lang="en-US" altLang="vi-VN" sz="2100" b="1" dirty="0">
                <a:solidFill>
                  <a:schemeClr val="tx1"/>
                </a:solidFill>
              </a:rPr>
              <a:t> ta </a:t>
            </a:r>
            <a:r>
              <a:rPr lang="en-US" altLang="vi-VN" sz="2100" b="1" dirty="0" err="1">
                <a:solidFill>
                  <a:schemeClr val="tx1"/>
                </a:solidFill>
              </a:rPr>
              <a:t>làm</a:t>
            </a:r>
            <a:r>
              <a:rPr lang="en-US" altLang="vi-VN" sz="2100" b="1" dirty="0">
                <a:solidFill>
                  <a:schemeClr val="tx1"/>
                </a:solidFill>
              </a:rPr>
              <a:t> </a:t>
            </a:r>
            <a:r>
              <a:rPr lang="en-US" altLang="vi-VN" sz="2100" b="1" dirty="0" err="1">
                <a:solidFill>
                  <a:schemeClr val="tx1"/>
                </a:solidFill>
              </a:rPr>
              <a:t>như</a:t>
            </a:r>
            <a:r>
              <a:rPr lang="en-US" altLang="vi-VN" sz="2100" b="1" dirty="0">
                <a:solidFill>
                  <a:schemeClr val="tx1"/>
                </a:solidFill>
              </a:rPr>
              <a:t> </a:t>
            </a:r>
            <a:r>
              <a:rPr lang="en-US" altLang="vi-VN" sz="2100" b="1" dirty="0" err="1">
                <a:solidFill>
                  <a:schemeClr val="tx1"/>
                </a:solidFill>
              </a:rPr>
              <a:t>sau</a:t>
            </a:r>
            <a:r>
              <a:rPr lang="en-US" altLang="vi-VN" sz="2100" b="1" dirty="0">
                <a:solidFill>
                  <a:schemeClr val="tx1"/>
                </a:solidFill>
              </a:rPr>
              <a:t>:</a:t>
            </a:r>
          </a:p>
          <a:p>
            <a:pPr algn="l" eaLnBrk="1" hangingPunct="1">
              <a:spcBef>
                <a:spcPct val="50000"/>
              </a:spcBef>
            </a:pPr>
            <a:endParaRPr lang="en-US" altLang="vi-VN" sz="1900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46476" name="Text Box 44">
            <a:extLst>
              <a:ext uri="{FF2B5EF4-FFF2-40B4-BE49-F238E27FC236}">
                <a16:creationId xmlns="" xmlns:a16="http://schemas.microsoft.com/office/drawing/2014/main" id="{B40F00A4-A358-4B74-BB09-4828CCFF9B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1087438"/>
            <a:ext cx="8953500" cy="181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lvl="1" algn="l" eaLnBrk="1" hangingPunct="1">
              <a:spcBef>
                <a:spcPct val="50000"/>
              </a:spcBef>
            </a:pPr>
            <a:r>
              <a:rPr lang="en-US" altLang="vi-VN" sz="3200">
                <a:solidFill>
                  <a:srgbClr val="0000FF"/>
                </a:solidFill>
              </a:rPr>
              <a:t>- Viết số trừ dưới số bị trừ sao cho các chữ số ở cùng một hàng đặt thẳng cột với nhau.</a:t>
            </a:r>
          </a:p>
          <a:p>
            <a:pPr algn="l" eaLnBrk="1" hangingPunct="1">
              <a:spcBef>
                <a:spcPct val="50000"/>
              </a:spcBef>
            </a:pPr>
            <a:endParaRPr lang="en-US" altLang="vi-VN" sz="3200">
              <a:solidFill>
                <a:schemeClr val="tx1"/>
              </a:solidFill>
            </a:endParaRPr>
          </a:p>
        </p:txBody>
      </p:sp>
      <p:sp>
        <p:nvSpPr>
          <p:cNvPr id="146477" name="Text Box 45">
            <a:extLst>
              <a:ext uri="{FF2B5EF4-FFF2-40B4-BE49-F238E27FC236}">
                <a16:creationId xmlns="" xmlns:a16="http://schemas.microsoft.com/office/drawing/2014/main" id="{30494BFA-4CDF-4EE1-BB77-FD4BB96CD6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5500" y="2828925"/>
            <a:ext cx="8763000" cy="181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vi-VN" sz="320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altLang="vi-VN" sz="3200">
                <a:solidFill>
                  <a:srgbClr val="0000FF"/>
                </a:solidFill>
              </a:rPr>
              <a:t>- Viết dấu phẩy ở hiệu thẳng cột với các dấu phẩy của số bị trừ và số trừ.</a:t>
            </a:r>
          </a:p>
          <a:p>
            <a:pPr algn="l" eaLnBrk="1" hangingPunct="1">
              <a:spcBef>
                <a:spcPct val="50000"/>
              </a:spcBef>
            </a:pPr>
            <a:endParaRPr lang="en-US" altLang="vi-VN" sz="3200">
              <a:solidFill>
                <a:schemeClr val="tx1"/>
              </a:solidFill>
            </a:endParaRPr>
          </a:p>
        </p:txBody>
      </p:sp>
      <p:sp>
        <p:nvSpPr>
          <p:cNvPr id="146478" name="Text Box 46">
            <a:extLst>
              <a:ext uri="{FF2B5EF4-FFF2-40B4-BE49-F238E27FC236}">
                <a16:creationId xmlns="" xmlns:a16="http://schemas.microsoft.com/office/drawing/2014/main" id="{3C9F22FA-4503-4C7D-B52B-116A81F723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3100" y="2154239"/>
            <a:ext cx="8763000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vi-VN" sz="3200" dirty="0">
                <a:solidFill>
                  <a:srgbClr val="0000FF"/>
                </a:solidFill>
                <a:latin typeface="Arial" panose="020B0604020202020204" pitchFamily="34" charset="0"/>
              </a:rPr>
              <a:t>  </a:t>
            </a:r>
            <a:r>
              <a:rPr lang="en-US" altLang="vi-VN" sz="3200" dirty="0">
                <a:solidFill>
                  <a:srgbClr val="0000FF"/>
                </a:solidFill>
              </a:rPr>
              <a:t>- </a:t>
            </a:r>
            <a:r>
              <a:rPr lang="en-US" altLang="vi-VN" sz="3200" dirty="0" err="1">
                <a:solidFill>
                  <a:srgbClr val="0000FF"/>
                </a:solidFill>
              </a:rPr>
              <a:t>Trừ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như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trừ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các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số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tự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nhiên</a:t>
            </a:r>
            <a:r>
              <a:rPr lang="en-US" altLang="vi-VN" sz="3200" dirty="0">
                <a:solidFill>
                  <a:srgbClr val="0000FF"/>
                </a:solidFill>
              </a:rPr>
              <a:t>.</a:t>
            </a:r>
            <a:endParaRPr lang="en-US" altLang="vi-VN" sz="3200" dirty="0">
              <a:solidFill>
                <a:schemeClr val="tx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CD1BB29D-B39D-423C-8538-379E3153D9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6750" y="4191000"/>
            <a:ext cx="8610600" cy="2554288"/>
          </a:xfrm>
          <a:prstGeom prst="rect">
            <a:avLst/>
          </a:prstGeom>
          <a:solidFill>
            <a:srgbClr val="CC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/>
            <a:r>
              <a:rPr lang="en-US" altLang="vi-VN" sz="3200" b="1" i="1" u="sng" dirty="0" err="1">
                <a:solidFill>
                  <a:srgbClr val="CC0000"/>
                </a:solidFill>
              </a:rPr>
              <a:t>Chú</a:t>
            </a:r>
            <a:r>
              <a:rPr lang="en-US" altLang="vi-VN" sz="3200" b="1" i="1" u="sng" dirty="0">
                <a:solidFill>
                  <a:srgbClr val="CC0000"/>
                </a:solidFill>
              </a:rPr>
              <a:t> ý</a:t>
            </a:r>
            <a:r>
              <a:rPr lang="en-US" altLang="vi-VN" sz="3200" b="1" i="1" dirty="0">
                <a:solidFill>
                  <a:srgbClr val="CC0000"/>
                </a:solidFill>
              </a:rPr>
              <a:t>: </a:t>
            </a:r>
            <a:r>
              <a:rPr lang="en-US" altLang="vi-VN" sz="3200" dirty="0" err="1">
                <a:solidFill>
                  <a:srgbClr val="0000FF"/>
                </a:solidFill>
              </a:rPr>
              <a:t>Nếu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số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chữ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số</a:t>
            </a:r>
            <a:r>
              <a:rPr lang="en-US" altLang="vi-VN" sz="3200" dirty="0">
                <a:solidFill>
                  <a:srgbClr val="0000FF"/>
                </a:solidFill>
              </a:rPr>
              <a:t> ở </a:t>
            </a:r>
            <a:r>
              <a:rPr lang="en-US" altLang="vi-VN" sz="3200" dirty="0" err="1">
                <a:solidFill>
                  <a:srgbClr val="0000FF"/>
                </a:solidFill>
              </a:rPr>
              <a:t>phần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thập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phân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của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số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bị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trừ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ít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hơn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số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chữ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số</a:t>
            </a:r>
            <a:r>
              <a:rPr lang="en-US" altLang="vi-VN" sz="3200" dirty="0">
                <a:solidFill>
                  <a:srgbClr val="0000FF"/>
                </a:solidFill>
              </a:rPr>
              <a:t> ở </a:t>
            </a:r>
            <a:r>
              <a:rPr lang="en-US" altLang="vi-VN" sz="3200" dirty="0" err="1">
                <a:solidFill>
                  <a:srgbClr val="0000FF"/>
                </a:solidFill>
              </a:rPr>
              <a:t>phần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thập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phân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của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số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trừ</a:t>
            </a:r>
            <a:r>
              <a:rPr lang="en-US" altLang="vi-VN" sz="3200" dirty="0">
                <a:solidFill>
                  <a:srgbClr val="0000FF"/>
                </a:solidFill>
              </a:rPr>
              <a:t>, </a:t>
            </a:r>
            <a:r>
              <a:rPr lang="en-US" altLang="vi-VN" sz="3200" dirty="0" err="1">
                <a:solidFill>
                  <a:srgbClr val="0000FF"/>
                </a:solidFill>
              </a:rPr>
              <a:t>thì</a:t>
            </a:r>
            <a:r>
              <a:rPr lang="en-US" altLang="vi-VN" sz="3200" dirty="0">
                <a:solidFill>
                  <a:srgbClr val="0000FF"/>
                </a:solidFill>
              </a:rPr>
              <a:t> ta </a:t>
            </a:r>
            <a:r>
              <a:rPr lang="en-US" altLang="vi-VN" sz="3200" dirty="0" err="1">
                <a:solidFill>
                  <a:srgbClr val="0000FF"/>
                </a:solidFill>
              </a:rPr>
              <a:t>có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thể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viết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thêm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  <a:cs typeface="Times New Roman" pitchFamily="18" charset="0"/>
              </a:rPr>
              <a:t>một</a:t>
            </a:r>
            <a:r>
              <a:rPr lang="en-US" sz="3200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cs typeface="Times New Roman" pitchFamily="18" charset="0"/>
              </a:rPr>
              <a:t>số</a:t>
            </a:r>
            <a:r>
              <a:rPr lang="en-US" sz="3200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cs typeface="Times New Roman" pitchFamily="18" charset="0"/>
              </a:rPr>
              <a:t>thích</a:t>
            </a:r>
            <a:r>
              <a:rPr lang="en-US" sz="3200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cs typeface="Times New Roman" pitchFamily="18" charset="0"/>
              </a:rPr>
              <a:t>hợp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chữ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số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>
                <a:solidFill>
                  <a:srgbClr val="FF0066"/>
                </a:solidFill>
              </a:rPr>
              <a:t>0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vào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bên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phải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phần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thập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phân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của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số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bị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trừ</a:t>
            </a:r>
            <a:r>
              <a:rPr lang="en-US" altLang="vi-VN" sz="3200" dirty="0">
                <a:solidFill>
                  <a:srgbClr val="0000FF"/>
                </a:solidFill>
              </a:rPr>
              <a:t>, </a:t>
            </a:r>
            <a:r>
              <a:rPr lang="en-US" altLang="vi-VN" sz="3200" dirty="0" err="1">
                <a:solidFill>
                  <a:srgbClr val="0000FF"/>
                </a:solidFill>
              </a:rPr>
              <a:t>rồi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trừ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như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trừ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các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số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tự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nhiên</a:t>
            </a:r>
            <a:r>
              <a:rPr lang="en-US" altLang="vi-VN" sz="3200" dirty="0">
                <a:solidFill>
                  <a:srgbClr val="0000FF"/>
                </a:solidFill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64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64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6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64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64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6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64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64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6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476" grpId="0"/>
      <p:bldP spid="146477" grpId="0"/>
      <p:bldP spid="146478" grpId="0"/>
      <p:bldP spid="2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9">
            <a:extLst>
              <a:ext uri="{FF2B5EF4-FFF2-40B4-BE49-F238E27FC236}">
                <a16:creationId xmlns="" xmlns:a16="http://schemas.microsoft.com/office/drawing/2014/main" id="{BBBE6EAB-0083-4CA2-9631-F27BDDA142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38484" y="2640389"/>
            <a:ext cx="7477713" cy="1107996"/>
          </a:xfrm>
          <a:prstGeom prst="rect">
            <a:avLst/>
          </a:prstGeom>
          <a:solidFill>
            <a:srgbClr val="00B0F0"/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vi-VN" sz="6600" b="1" dirty="0">
                <a:solidFill>
                  <a:srgbClr val="FF0000"/>
                </a:solidFill>
                <a:cs typeface="Times New Roman" panose="02020603050405020304" pitchFamily="18" charset="0"/>
              </a:rPr>
              <a:t>2</a:t>
            </a:r>
            <a:r>
              <a:rPr lang="en-US" altLang="vi-VN" sz="66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. LUYỆN </a:t>
            </a:r>
            <a:r>
              <a:rPr lang="en-US" altLang="vi-VN" sz="6600" b="1" dirty="0">
                <a:solidFill>
                  <a:srgbClr val="FF0000"/>
                </a:solidFill>
                <a:cs typeface="Times New Roman" panose="02020603050405020304" pitchFamily="18" charset="0"/>
              </a:rPr>
              <a:t>TẬP</a:t>
            </a:r>
            <a:endParaRPr lang="en-US" altLang="vi-VN" sz="6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7374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2" name="Line 8"/>
          <p:cNvSpPr>
            <a:spLocks noChangeShapeType="1"/>
          </p:cNvSpPr>
          <p:nvPr/>
        </p:nvSpPr>
        <p:spPr bwMode="auto">
          <a:xfrm>
            <a:off x="3757583" y="4101137"/>
            <a:ext cx="25644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lIns="91379" tIns="45690" rIns="91379" bIns="45690"/>
          <a:lstStyle/>
          <a:p>
            <a:endParaRPr lang="en-US" sz="4400"/>
          </a:p>
        </p:txBody>
      </p:sp>
      <p:sp>
        <p:nvSpPr>
          <p:cNvPr id="26633" name="Line 9"/>
          <p:cNvSpPr>
            <a:spLocks noChangeShapeType="1"/>
          </p:cNvSpPr>
          <p:nvPr/>
        </p:nvSpPr>
        <p:spPr bwMode="auto">
          <a:xfrm>
            <a:off x="8099186" y="4149710"/>
            <a:ext cx="38299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lIns="91379" tIns="45690" rIns="91379" bIns="45690"/>
          <a:lstStyle/>
          <a:p>
            <a:endParaRPr lang="en-US" sz="4400"/>
          </a:p>
        </p:txBody>
      </p:sp>
      <p:sp>
        <p:nvSpPr>
          <p:cNvPr id="26635" name="Line 11"/>
          <p:cNvSpPr>
            <a:spLocks noChangeShapeType="1"/>
          </p:cNvSpPr>
          <p:nvPr/>
        </p:nvSpPr>
        <p:spPr bwMode="auto">
          <a:xfrm>
            <a:off x="8390203" y="4823578"/>
            <a:ext cx="153531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lIns="91379" tIns="45690" rIns="91379" bIns="45690"/>
          <a:lstStyle/>
          <a:p>
            <a:endParaRPr lang="en-US" sz="4400"/>
          </a:p>
        </p:txBody>
      </p:sp>
      <p:sp>
        <p:nvSpPr>
          <p:cNvPr id="26636" name="Line 12"/>
          <p:cNvSpPr>
            <a:spLocks noChangeShapeType="1"/>
          </p:cNvSpPr>
          <p:nvPr/>
        </p:nvSpPr>
        <p:spPr bwMode="auto">
          <a:xfrm>
            <a:off x="3885803" y="4723470"/>
            <a:ext cx="1278871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lIns="91379" tIns="45690" rIns="91379" bIns="45690"/>
          <a:lstStyle/>
          <a:p>
            <a:endParaRPr lang="en-US" sz="4400"/>
          </a:p>
        </p:txBody>
      </p:sp>
      <p:sp>
        <p:nvSpPr>
          <p:cNvPr id="26638" name="Text Box 14"/>
          <p:cNvSpPr txBox="1">
            <a:spLocks noChangeArrowheads="1"/>
          </p:cNvSpPr>
          <p:nvPr/>
        </p:nvSpPr>
        <p:spPr bwMode="auto">
          <a:xfrm>
            <a:off x="3885803" y="4723470"/>
            <a:ext cx="1428740" cy="769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79" tIns="45690" rIns="91379" bIns="4569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42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7</a:t>
            </a:r>
          </a:p>
        </p:txBody>
      </p:sp>
      <p:sp>
        <p:nvSpPr>
          <p:cNvPr id="26639" name="Text Box 15"/>
          <p:cNvSpPr txBox="1">
            <a:spLocks noChangeArrowheads="1"/>
          </p:cNvSpPr>
          <p:nvPr/>
        </p:nvSpPr>
        <p:spPr bwMode="auto">
          <a:xfrm>
            <a:off x="9387654" y="3305160"/>
            <a:ext cx="537859" cy="769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79" tIns="45690" rIns="91379" bIns="4569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</p:txBody>
      </p:sp>
      <p:sp>
        <p:nvSpPr>
          <p:cNvPr id="26641" name="Text Box 17"/>
          <p:cNvSpPr txBox="1">
            <a:spLocks noChangeArrowheads="1"/>
          </p:cNvSpPr>
          <p:nvPr/>
        </p:nvSpPr>
        <p:spPr bwMode="auto">
          <a:xfrm>
            <a:off x="8397207" y="4691834"/>
            <a:ext cx="1533645" cy="769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79" tIns="45690" rIns="91379" bIns="4569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37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46</a:t>
            </a:r>
          </a:p>
        </p:txBody>
      </p:sp>
      <p:sp>
        <p:nvSpPr>
          <p:cNvPr id="26648" name="Rectangle 24"/>
          <p:cNvSpPr>
            <a:spLocks noChangeArrowheads="1"/>
          </p:cNvSpPr>
          <p:nvPr/>
        </p:nvSpPr>
        <p:spPr bwMode="auto">
          <a:xfrm>
            <a:off x="3923104" y="3317369"/>
            <a:ext cx="2758828" cy="1446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79" tIns="45690" rIns="91379" bIns="45690">
            <a:spAutoFit/>
          </a:bodyPr>
          <a:lstStyle/>
          <a:p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68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4                           25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7</a:t>
            </a:r>
          </a:p>
        </p:txBody>
      </p:sp>
      <p:sp>
        <p:nvSpPr>
          <p:cNvPr id="26649" name="Text Box 25"/>
          <p:cNvSpPr txBox="1">
            <a:spLocks noChangeArrowheads="1"/>
          </p:cNvSpPr>
          <p:nvPr/>
        </p:nvSpPr>
        <p:spPr bwMode="auto">
          <a:xfrm>
            <a:off x="3046362" y="3367576"/>
            <a:ext cx="767655" cy="769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79" tIns="45690" rIns="91379" bIns="4569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a)</a:t>
            </a:r>
          </a:p>
        </p:txBody>
      </p:sp>
      <p:sp>
        <p:nvSpPr>
          <p:cNvPr id="26650" name="Text Box 26"/>
          <p:cNvSpPr txBox="1">
            <a:spLocks noChangeArrowheads="1"/>
          </p:cNvSpPr>
          <p:nvPr/>
        </p:nvSpPr>
        <p:spPr bwMode="auto">
          <a:xfrm>
            <a:off x="8384864" y="3325504"/>
            <a:ext cx="2939203" cy="2462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79" tIns="45690" rIns="91379" bIns="4569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46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b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9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34</a:t>
            </a:r>
          </a:p>
          <a:p>
            <a:pPr>
              <a:spcBef>
                <a:spcPct val="50000"/>
              </a:spcBef>
            </a:pPr>
            <a:endParaRPr lang="en-US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51" name="Text Box 27"/>
          <p:cNvSpPr txBox="1">
            <a:spLocks noChangeArrowheads="1"/>
          </p:cNvSpPr>
          <p:nvPr/>
        </p:nvSpPr>
        <p:spPr bwMode="auto">
          <a:xfrm>
            <a:off x="7589453" y="3239288"/>
            <a:ext cx="799294" cy="769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79" tIns="45690" rIns="91379" bIns="4569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b)</a:t>
            </a:r>
          </a:p>
        </p:txBody>
      </p:sp>
      <p:sp>
        <p:nvSpPr>
          <p:cNvPr id="26652" name="Text Box 28"/>
          <p:cNvSpPr txBox="1">
            <a:spLocks noChangeArrowheads="1"/>
          </p:cNvSpPr>
          <p:nvPr/>
        </p:nvSpPr>
        <p:spPr bwMode="auto">
          <a:xfrm>
            <a:off x="917308" y="2212833"/>
            <a:ext cx="3266678" cy="747451"/>
          </a:xfrm>
          <a:prstGeom prst="rect">
            <a:avLst/>
          </a:prstGeom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4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27" name="TextBox 8"/>
          <p:cNvSpPr txBox="1">
            <a:spLocks noChangeArrowheads="1"/>
          </p:cNvSpPr>
          <p:nvPr/>
        </p:nvSpPr>
        <p:spPr bwMode="auto">
          <a:xfrm>
            <a:off x="-504782" y="1179572"/>
            <a:ext cx="1301701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vi-V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alt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alt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thập</a:t>
            </a:r>
            <a:r>
              <a:rPr lang="en-US" alt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endParaRPr lang="en-US" alt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Hộp Văn bản 54"/>
          <p:cNvSpPr txBox="1"/>
          <p:nvPr/>
        </p:nvSpPr>
        <p:spPr>
          <a:xfrm>
            <a:off x="5457636" y="343688"/>
            <a:ext cx="171080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vi-V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r>
              <a:rPr lang="vi-VN" sz="4400" b="1" u="sng" dirty="0">
                <a:solidFill>
                  <a:srgbClr val="0033CC"/>
                </a:solidFill>
                <a:latin typeface="+mj-lt"/>
                <a:cs typeface="Arial" panose="020B0604020202020204" pitchFamily="34" charset="0"/>
              </a:rPr>
              <a:t>Toán</a:t>
            </a:r>
          </a:p>
        </p:txBody>
      </p:sp>
    </p:spTree>
    <p:extLst>
      <p:ext uri="{BB962C8B-B14F-4D97-AF65-F5344CB8AC3E}">
        <p14:creationId xmlns:p14="http://schemas.microsoft.com/office/powerpoint/2010/main" val="4183750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66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66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66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6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6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6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26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26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6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26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26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26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26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2" grpId="0" animBg="1"/>
      <p:bldP spid="26633" grpId="0" animBg="1"/>
      <p:bldP spid="26635" grpId="0" animBg="1"/>
      <p:bldP spid="26636" grpId="0" animBg="1"/>
      <p:bldP spid="26638" grpId="0"/>
      <p:bldP spid="26639" grpId="0"/>
      <p:bldP spid="26641" grpId="0"/>
      <p:bldP spid="26648" grpId="0"/>
      <p:bldP spid="26649" grpId="0"/>
      <p:bldP spid="26650" grpId="0"/>
      <p:bldP spid="2665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5" name="Text Box 11"/>
          <p:cNvSpPr txBox="1">
            <a:spLocks noChangeArrowheads="1"/>
          </p:cNvSpPr>
          <p:nvPr/>
        </p:nvSpPr>
        <p:spPr bwMode="auto">
          <a:xfrm>
            <a:off x="2655464" y="2668058"/>
            <a:ext cx="2497676" cy="584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79" tIns="45690" rIns="91379" bIns="4569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a) 72,1 – 30,4</a:t>
            </a:r>
          </a:p>
        </p:txBody>
      </p:sp>
      <p:sp>
        <p:nvSpPr>
          <p:cNvPr id="6156" name="Text Box 12"/>
          <p:cNvSpPr txBox="1">
            <a:spLocks noChangeArrowheads="1"/>
          </p:cNvSpPr>
          <p:nvPr/>
        </p:nvSpPr>
        <p:spPr bwMode="auto">
          <a:xfrm>
            <a:off x="2883678" y="3351736"/>
            <a:ext cx="2644045" cy="2554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79" tIns="45690" rIns="91379" bIns="45690">
            <a:spAutoFit/>
          </a:bodyPr>
          <a:lstStyle/>
          <a:p>
            <a:pPr marL="342054" indent="-342054">
              <a:spcBef>
                <a:spcPct val="50000"/>
              </a:spcBef>
            </a:pP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72,1</a:t>
            </a:r>
          </a:p>
          <a:p>
            <a:pPr marL="342054" indent="-342054">
              <a:spcBef>
                <a:spcPct val="50000"/>
              </a:spcBef>
            </a:pP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30,4</a:t>
            </a:r>
          </a:p>
          <a:p>
            <a:pPr marL="342054" indent="-342054">
              <a:spcBef>
                <a:spcPct val="50000"/>
              </a:spcBef>
            </a:pP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41,7</a:t>
            </a:r>
          </a:p>
        </p:txBody>
      </p:sp>
      <p:sp>
        <p:nvSpPr>
          <p:cNvPr id="6157" name="Line 13"/>
          <p:cNvSpPr>
            <a:spLocks noChangeShapeType="1"/>
          </p:cNvSpPr>
          <p:nvPr/>
        </p:nvSpPr>
        <p:spPr bwMode="auto">
          <a:xfrm flipV="1">
            <a:off x="3195237" y="4094333"/>
            <a:ext cx="385960" cy="1306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lIns="91379" tIns="45690" rIns="91379" bIns="45690"/>
          <a:lstStyle/>
          <a:p>
            <a:endParaRPr lang="en-US"/>
          </a:p>
        </p:txBody>
      </p:sp>
      <p:sp>
        <p:nvSpPr>
          <p:cNvPr id="6158" name="Line 14"/>
          <p:cNvSpPr>
            <a:spLocks noChangeShapeType="1"/>
          </p:cNvSpPr>
          <p:nvPr/>
        </p:nvSpPr>
        <p:spPr bwMode="auto">
          <a:xfrm>
            <a:off x="3526605" y="4990130"/>
            <a:ext cx="96319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lIns="91379" tIns="45690" rIns="91379" bIns="45690"/>
          <a:lstStyle/>
          <a:p>
            <a:endParaRPr lang="en-US"/>
          </a:p>
        </p:txBody>
      </p:sp>
      <p:sp>
        <p:nvSpPr>
          <p:cNvPr id="6159" name="Text Box 15"/>
          <p:cNvSpPr txBox="1">
            <a:spLocks noChangeArrowheads="1"/>
          </p:cNvSpPr>
          <p:nvPr/>
        </p:nvSpPr>
        <p:spPr bwMode="auto">
          <a:xfrm>
            <a:off x="6541476" y="3335861"/>
            <a:ext cx="2069123" cy="2554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79" tIns="45690" rIns="91379" bIns="45690">
            <a:spAutoFit/>
          </a:bodyPr>
          <a:lstStyle/>
          <a:p>
            <a:pPr marL="342054" indent="-342054">
              <a:spcBef>
                <a:spcPct val="50000"/>
              </a:spcBef>
            </a:pP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5,12</a:t>
            </a:r>
          </a:p>
          <a:p>
            <a:pPr marL="342054" indent="-342054">
              <a:spcBef>
                <a:spcPct val="50000"/>
              </a:spcBef>
            </a:pP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0,68</a:t>
            </a:r>
          </a:p>
          <a:p>
            <a:pPr marL="342054" indent="-342054">
              <a:spcBef>
                <a:spcPct val="50000"/>
              </a:spcBef>
            </a:pP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4,44</a:t>
            </a:r>
          </a:p>
        </p:txBody>
      </p:sp>
      <p:sp>
        <p:nvSpPr>
          <p:cNvPr id="6160" name="Line 16"/>
          <p:cNvSpPr>
            <a:spLocks noChangeShapeType="1"/>
          </p:cNvSpPr>
          <p:nvPr/>
        </p:nvSpPr>
        <p:spPr bwMode="auto">
          <a:xfrm>
            <a:off x="7089964" y="4080105"/>
            <a:ext cx="361714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lIns="91379" tIns="45690" rIns="91379" bIns="45690"/>
          <a:lstStyle/>
          <a:p>
            <a:endParaRPr lang="en-US"/>
          </a:p>
        </p:txBody>
      </p:sp>
      <p:sp>
        <p:nvSpPr>
          <p:cNvPr id="6161" name="Line 17"/>
          <p:cNvSpPr>
            <a:spLocks noChangeShapeType="1"/>
          </p:cNvSpPr>
          <p:nvPr/>
        </p:nvSpPr>
        <p:spPr bwMode="auto">
          <a:xfrm>
            <a:off x="7451678" y="4990130"/>
            <a:ext cx="895644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lIns="91379" tIns="45690" rIns="91379" bIns="45690"/>
          <a:lstStyle/>
          <a:p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82" name="Rectangle 38"/>
          <p:cNvSpPr>
            <a:spLocks noChangeArrowheads="1"/>
          </p:cNvSpPr>
          <p:nvPr/>
        </p:nvSpPr>
        <p:spPr bwMode="auto">
          <a:xfrm>
            <a:off x="6617870" y="2654830"/>
            <a:ext cx="2497676" cy="584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79" tIns="45690" rIns="91379" bIns="4569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b) 5,12 – 0,68</a:t>
            </a:r>
          </a:p>
        </p:txBody>
      </p:sp>
      <p:sp>
        <p:nvSpPr>
          <p:cNvPr id="43" name="Oval 42"/>
          <p:cNvSpPr/>
          <p:nvPr/>
        </p:nvSpPr>
        <p:spPr>
          <a:xfrm>
            <a:off x="1173708" y="1866091"/>
            <a:ext cx="1481756" cy="495135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3970" tIns="31984" rIns="63970" bIns="31984" anchor="ctr"/>
          <a:lstStyle/>
          <a:p>
            <a:pPr algn="ctr">
              <a:defRPr/>
            </a:pPr>
            <a:endParaRPr lang="en-US" sz="2500"/>
          </a:p>
        </p:txBody>
      </p:sp>
      <p:sp>
        <p:nvSpPr>
          <p:cNvPr id="44" name="Text Box 28"/>
          <p:cNvSpPr txBox="1">
            <a:spLocks noChangeArrowheads="1"/>
          </p:cNvSpPr>
          <p:nvPr/>
        </p:nvSpPr>
        <p:spPr bwMode="auto">
          <a:xfrm>
            <a:off x="1447611" y="1803129"/>
            <a:ext cx="4871301" cy="584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79" tIns="45690" rIns="91379" bIns="4569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23" name="Line 14"/>
          <p:cNvSpPr>
            <a:spLocks noChangeShapeType="1"/>
          </p:cNvSpPr>
          <p:nvPr/>
        </p:nvSpPr>
        <p:spPr bwMode="auto">
          <a:xfrm>
            <a:off x="2849900" y="2367713"/>
            <a:ext cx="1033361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91379" tIns="45690" rIns="91379" bIns="45690"/>
          <a:lstStyle/>
          <a:p>
            <a:endParaRPr lang="en-US" dirty="0"/>
          </a:p>
        </p:txBody>
      </p:sp>
      <p:sp>
        <p:nvSpPr>
          <p:cNvPr id="24" name="Line 14"/>
          <p:cNvSpPr>
            <a:spLocks noChangeShapeType="1"/>
          </p:cNvSpPr>
          <p:nvPr/>
        </p:nvSpPr>
        <p:spPr bwMode="auto">
          <a:xfrm>
            <a:off x="4994522" y="2361230"/>
            <a:ext cx="533201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91379" tIns="45690" rIns="91379" bIns="45690"/>
          <a:lstStyle/>
          <a:p>
            <a:endParaRPr lang="en-US"/>
          </a:p>
        </p:txBody>
      </p:sp>
      <p:sp>
        <p:nvSpPr>
          <p:cNvPr id="25" name="TextBox 8"/>
          <p:cNvSpPr txBox="1">
            <a:spLocks noChangeArrowheads="1"/>
          </p:cNvSpPr>
          <p:nvPr/>
        </p:nvSpPr>
        <p:spPr bwMode="auto">
          <a:xfrm>
            <a:off x="1447611" y="988271"/>
            <a:ext cx="9144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vi-V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alt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alt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thập</a:t>
            </a:r>
            <a:r>
              <a:rPr lang="en-US" alt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endParaRPr lang="en-US" alt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Hộp Văn bản 54"/>
          <p:cNvSpPr txBox="1"/>
          <p:nvPr/>
        </p:nvSpPr>
        <p:spPr>
          <a:xfrm>
            <a:off x="5457637" y="350096"/>
            <a:ext cx="1019364" cy="5238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vi-V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r>
              <a:rPr lang="vi-VN" sz="2800" b="1" u="sng" dirty="0">
                <a:solidFill>
                  <a:srgbClr val="0033CC"/>
                </a:solidFill>
                <a:latin typeface="+mj-lt"/>
                <a:cs typeface="Arial" panose="020B0604020202020204" pitchFamily="34" charset="0"/>
              </a:rPr>
              <a:t>Toán</a:t>
            </a:r>
          </a:p>
        </p:txBody>
      </p:sp>
    </p:spTree>
    <p:extLst>
      <p:ext uri="{BB962C8B-B14F-4D97-AF65-F5344CB8AC3E}">
        <p14:creationId xmlns:p14="http://schemas.microsoft.com/office/powerpoint/2010/main" val="24254388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6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6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6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5" grpId="0"/>
      <p:bldP spid="6156" grpId="0"/>
      <p:bldP spid="6157" grpId="0" animBg="1"/>
      <p:bldP spid="6158" grpId="0" animBg="1"/>
      <p:bldP spid="6159" grpId="0"/>
      <p:bldP spid="6160" grpId="0" animBg="1"/>
      <p:bldP spid="6161" grpId="0" animBg="1"/>
      <p:bldP spid="6182" grpId="0"/>
      <p:bldP spid="44" grpId="0"/>
      <p:bldP spid="23" grpId="0" animBg="1"/>
      <p:bldP spid="2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Line 2">
            <a:extLst>
              <a:ext uri="{FF2B5EF4-FFF2-40B4-BE49-F238E27FC236}">
                <a16:creationId xmlns="" xmlns:a16="http://schemas.microsoft.com/office/drawing/2014/main" id="{7434A783-116E-4C9B-8059-A84FEB6FCB1E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2133600"/>
            <a:ext cx="7010400" cy="4572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vi-VN"/>
          </a:p>
        </p:txBody>
      </p:sp>
      <p:sp>
        <p:nvSpPr>
          <p:cNvPr id="14339" name="Line 3">
            <a:extLst>
              <a:ext uri="{FF2B5EF4-FFF2-40B4-BE49-F238E27FC236}">
                <a16:creationId xmlns="" xmlns:a16="http://schemas.microsoft.com/office/drawing/2014/main" id="{50ED1A0E-27DE-4C1A-8EEE-FA98370E844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505200" y="2209800"/>
            <a:ext cx="6096000" cy="2286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vi-VN"/>
          </a:p>
        </p:txBody>
      </p:sp>
      <p:sp>
        <p:nvSpPr>
          <p:cNvPr id="14340" name="Line 4">
            <a:extLst>
              <a:ext uri="{FF2B5EF4-FFF2-40B4-BE49-F238E27FC236}">
                <a16:creationId xmlns="" xmlns:a16="http://schemas.microsoft.com/office/drawing/2014/main" id="{80769665-4700-41D9-BD5E-C87547404D41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2590800"/>
            <a:ext cx="91440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vi-VN"/>
          </a:p>
        </p:txBody>
      </p:sp>
      <p:sp>
        <p:nvSpPr>
          <p:cNvPr id="14341" name="Line 5">
            <a:extLst>
              <a:ext uri="{FF2B5EF4-FFF2-40B4-BE49-F238E27FC236}">
                <a16:creationId xmlns="" xmlns:a16="http://schemas.microsoft.com/office/drawing/2014/main" id="{420AE01B-4B98-44D8-9732-47D60F5A969D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2667000"/>
            <a:ext cx="91440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vi-VN"/>
          </a:p>
        </p:txBody>
      </p:sp>
      <p:sp>
        <p:nvSpPr>
          <p:cNvPr id="14342" name="Line 6">
            <a:extLst>
              <a:ext uri="{FF2B5EF4-FFF2-40B4-BE49-F238E27FC236}">
                <a16:creationId xmlns="" xmlns:a16="http://schemas.microsoft.com/office/drawing/2014/main" id="{56AE9B31-93CB-46D2-8A28-0DAAF0A52E3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676400" y="2514600"/>
            <a:ext cx="7086600" cy="762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vi-VN"/>
          </a:p>
        </p:txBody>
      </p:sp>
      <p:sp>
        <p:nvSpPr>
          <p:cNvPr id="14343" name="Line 7">
            <a:extLst>
              <a:ext uri="{FF2B5EF4-FFF2-40B4-BE49-F238E27FC236}">
                <a16:creationId xmlns="" xmlns:a16="http://schemas.microsoft.com/office/drawing/2014/main" id="{B3D515D9-218A-4AD2-8D40-D2E7D20E0D10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2590800"/>
            <a:ext cx="91440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vi-VN"/>
          </a:p>
        </p:txBody>
      </p:sp>
      <p:sp>
        <p:nvSpPr>
          <p:cNvPr id="14344" name="Rectangle 11">
            <a:extLst>
              <a:ext uri="{FF2B5EF4-FFF2-40B4-BE49-F238E27FC236}">
                <a16:creationId xmlns="" xmlns:a16="http://schemas.microsoft.com/office/drawing/2014/main" id="{8F708AC8-6890-4BDB-A14F-8C991B289F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057400"/>
            <a:ext cx="76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8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345" name="Line 12">
            <a:extLst>
              <a:ext uri="{FF2B5EF4-FFF2-40B4-BE49-F238E27FC236}">
                <a16:creationId xmlns="" xmlns:a16="http://schemas.microsoft.com/office/drawing/2014/main" id="{2A8CE36F-6D7A-4D38-A074-9C9E1BE22D1C}"/>
              </a:ext>
            </a:extLst>
          </p:cNvPr>
          <p:cNvSpPr>
            <a:spLocks noChangeShapeType="1"/>
          </p:cNvSpPr>
          <p:nvPr/>
        </p:nvSpPr>
        <p:spPr bwMode="auto">
          <a:xfrm>
            <a:off x="1600200" y="3124200"/>
            <a:ext cx="91440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vi-VN"/>
          </a:p>
        </p:txBody>
      </p:sp>
      <p:sp>
        <p:nvSpPr>
          <p:cNvPr id="14346" name="Rectangle 13">
            <a:extLst>
              <a:ext uri="{FF2B5EF4-FFF2-40B4-BE49-F238E27FC236}">
                <a16:creationId xmlns="" xmlns:a16="http://schemas.microsoft.com/office/drawing/2014/main" id="{A1D2FA74-04EF-4FD6-828B-03D178E826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3200" y="2819400"/>
            <a:ext cx="1143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8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347" name="Line 14">
            <a:extLst>
              <a:ext uri="{FF2B5EF4-FFF2-40B4-BE49-F238E27FC236}">
                <a16:creationId xmlns="" xmlns:a16="http://schemas.microsoft.com/office/drawing/2014/main" id="{C1520229-59D5-48E6-87BB-C22CCB82C48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162800" y="3581400"/>
            <a:ext cx="76200" cy="2286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vi-VN"/>
          </a:p>
        </p:txBody>
      </p:sp>
      <p:sp>
        <p:nvSpPr>
          <p:cNvPr id="133138" name="Line 18">
            <a:extLst>
              <a:ext uri="{FF2B5EF4-FFF2-40B4-BE49-F238E27FC236}">
                <a16:creationId xmlns="" xmlns:a16="http://schemas.microsoft.com/office/drawing/2014/main" id="{86281C37-08EE-4198-A6B1-034C5FA38D7E}"/>
              </a:ext>
            </a:extLst>
          </p:cNvPr>
          <p:cNvSpPr>
            <a:spLocks noChangeShapeType="1"/>
          </p:cNvSpPr>
          <p:nvPr/>
        </p:nvSpPr>
        <p:spPr bwMode="auto">
          <a:xfrm>
            <a:off x="4038600" y="1905000"/>
            <a:ext cx="54102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133142" name="Line 22">
            <a:extLst>
              <a:ext uri="{FF2B5EF4-FFF2-40B4-BE49-F238E27FC236}">
                <a16:creationId xmlns="" xmlns:a16="http://schemas.microsoft.com/office/drawing/2014/main" id="{89DD6DFE-6F05-41F7-963F-D259F86C64A8}"/>
              </a:ext>
            </a:extLst>
          </p:cNvPr>
          <p:cNvSpPr>
            <a:spLocks noChangeShapeType="1"/>
          </p:cNvSpPr>
          <p:nvPr/>
        </p:nvSpPr>
        <p:spPr bwMode="auto">
          <a:xfrm>
            <a:off x="6248400" y="1752600"/>
            <a:ext cx="0" cy="304800"/>
          </a:xfrm>
          <a:prstGeom prst="line">
            <a:avLst/>
          </a:prstGeom>
          <a:noFill/>
          <a:ln w="25400" cap="rnd">
            <a:solidFill>
              <a:srgbClr val="00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133144" name="Freeform 24">
            <a:extLst>
              <a:ext uri="{FF2B5EF4-FFF2-40B4-BE49-F238E27FC236}">
                <a16:creationId xmlns="" xmlns:a16="http://schemas.microsoft.com/office/drawing/2014/main" id="{D41BD670-68E1-4966-A8A6-BDEEFB6715F9}"/>
              </a:ext>
            </a:extLst>
          </p:cNvPr>
          <p:cNvSpPr>
            <a:spLocks/>
          </p:cNvSpPr>
          <p:nvPr/>
        </p:nvSpPr>
        <p:spPr bwMode="auto">
          <a:xfrm rot="10800000">
            <a:off x="4038600" y="1981201"/>
            <a:ext cx="5334000" cy="214313"/>
          </a:xfrm>
          <a:custGeom>
            <a:avLst/>
            <a:gdLst>
              <a:gd name="T0" fmla="*/ 0 w 1248"/>
              <a:gd name="T1" fmla="*/ 2147483646 h 144"/>
              <a:gd name="T2" fmla="*/ 2147483646 w 1248"/>
              <a:gd name="T3" fmla="*/ 0 h 144"/>
              <a:gd name="T4" fmla="*/ 2147483646 w 1248"/>
              <a:gd name="T5" fmla="*/ 2147483646 h 144"/>
              <a:gd name="T6" fmla="*/ 0 60000 65536"/>
              <a:gd name="T7" fmla="*/ 0 60000 65536"/>
              <a:gd name="T8" fmla="*/ 0 60000 65536"/>
              <a:gd name="T9" fmla="*/ 0 w 1248"/>
              <a:gd name="T10" fmla="*/ 0 h 144"/>
              <a:gd name="T11" fmla="*/ 1248 w 1248"/>
              <a:gd name="T12" fmla="*/ 144 h 1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48" h="144">
                <a:moveTo>
                  <a:pt x="0" y="144"/>
                </a:moveTo>
                <a:cubicBezTo>
                  <a:pt x="208" y="72"/>
                  <a:pt x="416" y="0"/>
                  <a:pt x="624" y="0"/>
                </a:cubicBezTo>
                <a:cubicBezTo>
                  <a:pt x="832" y="0"/>
                  <a:pt x="1040" y="72"/>
                  <a:pt x="1248" y="144"/>
                </a:cubicBezTo>
              </a:path>
            </a:pathLst>
          </a:cu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/>
          <a:lstStyle/>
          <a:p>
            <a:endParaRPr lang="vi-VN"/>
          </a:p>
        </p:txBody>
      </p:sp>
      <p:sp>
        <p:nvSpPr>
          <p:cNvPr id="133146" name="Text Box 26">
            <a:extLst>
              <a:ext uri="{FF2B5EF4-FFF2-40B4-BE49-F238E27FC236}">
                <a16:creationId xmlns="" xmlns:a16="http://schemas.microsoft.com/office/drawing/2014/main" id="{6C6DA5EC-C7EA-4200-A5CF-2C6CD62179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200" y="2209801"/>
            <a:ext cx="11430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b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28,75 kg</a:t>
            </a:r>
          </a:p>
        </p:txBody>
      </p:sp>
      <p:sp>
        <p:nvSpPr>
          <p:cNvPr id="133147" name="Text Box 27">
            <a:extLst>
              <a:ext uri="{FF2B5EF4-FFF2-40B4-BE49-F238E27FC236}">
                <a16:creationId xmlns="" xmlns:a16="http://schemas.microsoft.com/office/drawing/2014/main" id="{8E70DB93-CD67-41F7-8960-7EA7DCEDCE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1000" y="1295401"/>
            <a:ext cx="12192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b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?kg</a:t>
            </a:r>
          </a:p>
        </p:txBody>
      </p:sp>
      <p:sp>
        <p:nvSpPr>
          <p:cNvPr id="133149" name="Text Box 29">
            <a:extLst>
              <a:ext uri="{FF2B5EF4-FFF2-40B4-BE49-F238E27FC236}">
                <a16:creationId xmlns="" xmlns:a16="http://schemas.microsoft.com/office/drawing/2014/main" id="{5FB424C3-78FE-48BD-A5CD-3C28066206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3214688"/>
            <a:ext cx="2514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i="1" u="sng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giải: </a:t>
            </a:r>
          </a:p>
        </p:txBody>
      </p:sp>
      <p:sp>
        <p:nvSpPr>
          <p:cNvPr id="133150" name="Text Box 30">
            <a:extLst>
              <a:ext uri="{FF2B5EF4-FFF2-40B4-BE49-F238E27FC236}">
                <a16:creationId xmlns="" xmlns:a16="http://schemas.microsoft.com/office/drawing/2014/main" id="{E57C787D-A45B-43EE-8B9A-1690ABBCA7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2264" y="3749676"/>
            <a:ext cx="5716136" cy="8921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4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ki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lô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-gam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</p:txBody>
      </p:sp>
      <p:sp>
        <p:nvSpPr>
          <p:cNvPr id="133151" name="Text Box 31">
            <a:extLst>
              <a:ext uri="{FF2B5EF4-FFF2-40B4-BE49-F238E27FC236}">
                <a16:creationId xmlns="" xmlns:a16="http://schemas.microsoft.com/office/drawing/2014/main" id="{2DA7E5EA-2737-4C24-96BB-96D3B5FA9F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4572001"/>
            <a:ext cx="5105400" cy="492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28,75 – 10,5 = 18,25 ( kg )</a:t>
            </a:r>
          </a:p>
        </p:txBody>
      </p:sp>
      <p:sp>
        <p:nvSpPr>
          <p:cNvPr id="133152" name="Text Box 32">
            <a:extLst>
              <a:ext uri="{FF2B5EF4-FFF2-40B4-BE49-F238E27FC236}">
                <a16:creationId xmlns="" xmlns:a16="http://schemas.microsoft.com/office/drawing/2014/main" id="{9DAAA557-08E8-48FE-91FF-B1D120BA96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8835" y="6024348"/>
            <a:ext cx="3429000" cy="492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2600" i="1" u="sng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600" i="1" u="sng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u="sng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600" i="1" u="sng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10,25 kg</a:t>
            </a:r>
          </a:p>
        </p:txBody>
      </p:sp>
      <p:sp>
        <p:nvSpPr>
          <p:cNvPr id="133153" name="Text Box 33">
            <a:extLst>
              <a:ext uri="{FF2B5EF4-FFF2-40B4-BE49-F238E27FC236}">
                <a16:creationId xmlns="" xmlns:a16="http://schemas.microsoft.com/office/drawing/2014/main" id="{247BC73D-0B26-4AFF-B622-AADAED7BEA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1676401"/>
            <a:ext cx="1524000" cy="5191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Tóm tắt</a:t>
            </a:r>
          </a:p>
        </p:txBody>
      </p:sp>
      <p:sp>
        <p:nvSpPr>
          <p:cNvPr id="14358" name="Text Box 39">
            <a:extLst>
              <a:ext uri="{FF2B5EF4-FFF2-40B4-BE49-F238E27FC236}">
                <a16:creationId xmlns="" xmlns:a16="http://schemas.microsoft.com/office/drawing/2014/main" id="{224C24FE-A0A5-4747-B7F1-880DCD7004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9424" y="256562"/>
            <a:ext cx="106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 u="sng" dirty="0" err="1">
                <a:latin typeface="Times New Roman" panose="02020603050405020304" pitchFamily="18" charset="0"/>
              </a:rPr>
              <a:t>Bài</a:t>
            </a:r>
            <a:r>
              <a:rPr lang="en-US" altLang="en-US" sz="2400" b="1" u="sng" dirty="0">
                <a:latin typeface="Times New Roman" panose="02020603050405020304" pitchFamily="18" charset="0"/>
              </a:rPr>
              <a:t> 3</a:t>
            </a:r>
            <a:r>
              <a:rPr lang="en-US" altLang="en-US" sz="2400" b="1" dirty="0"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133161" name="Line 41">
            <a:extLst>
              <a:ext uri="{FF2B5EF4-FFF2-40B4-BE49-F238E27FC236}">
                <a16:creationId xmlns="" xmlns:a16="http://schemas.microsoft.com/office/drawing/2014/main" id="{38A45183-96A7-409C-9440-91971CBB452A}"/>
              </a:ext>
            </a:extLst>
          </p:cNvPr>
          <p:cNvSpPr>
            <a:spLocks noChangeShapeType="1"/>
          </p:cNvSpPr>
          <p:nvPr/>
        </p:nvSpPr>
        <p:spPr bwMode="auto">
          <a:xfrm>
            <a:off x="4038600" y="1752600"/>
            <a:ext cx="0" cy="3048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133162" name="Line 42">
            <a:extLst>
              <a:ext uri="{FF2B5EF4-FFF2-40B4-BE49-F238E27FC236}">
                <a16:creationId xmlns="" xmlns:a16="http://schemas.microsoft.com/office/drawing/2014/main" id="{E5B1FBCD-7116-423D-996E-56CD620769F4}"/>
              </a:ext>
            </a:extLst>
          </p:cNvPr>
          <p:cNvSpPr>
            <a:spLocks noChangeShapeType="1"/>
          </p:cNvSpPr>
          <p:nvPr/>
        </p:nvSpPr>
        <p:spPr bwMode="auto">
          <a:xfrm>
            <a:off x="9448800" y="1752600"/>
            <a:ext cx="0" cy="3048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133163" name="Freeform 43">
            <a:extLst>
              <a:ext uri="{FF2B5EF4-FFF2-40B4-BE49-F238E27FC236}">
                <a16:creationId xmlns="" xmlns:a16="http://schemas.microsoft.com/office/drawing/2014/main" id="{240A9E3C-399E-44ED-A938-7F45A1454456}"/>
              </a:ext>
            </a:extLst>
          </p:cNvPr>
          <p:cNvSpPr>
            <a:spLocks/>
          </p:cNvSpPr>
          <p:nvPr/>
        </p:nvSpPr>
        <p:spPr bwMode="auto">
          <a:xfrm>
            <a:off x="4038600" y="1600200"/>
            <a:ext cx="2209800" cy="228600"/>
          </a:xfrm>
          <a:custGeom>
            <a:avLst/>
            <a:gdLst>
              <a:gd name="T0" fmla="*/ 0 w 1248"/>
              <a:gd name="T1" fmla="*/ 2147483646 h 144"/>
              <a:gd name="T2" fmla="*/ 2147483646 w 1248"/>
              <a:gd name="T3" fmla="*/ 0 h 144"/>
              <a:gd name="T4" fmla="*/ 2147483646 w 1248"/>
              <a:gd name="T5" fmla="*/ 2147483646 h 144"/>
              <a:gd name="T6" fmla="*/ 0 60000 65536"/>
              <a:gd name="T7" fmla="*/ 0 60000 65536"/>
              <a:gd name="T8" fmla="*/ 0 60000 65536"/>
              <a:gd name="T9" fmla="*/ 0 w 1248"/>
              <a:gd name="T10" fmla="*/ 0 h 144"/>
              <a:gd name="T11" fmla="*/ 1248 w 1248"/>
              <a:gd name="T12" fmla="*/ 144 h 1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48" h="144">
                <a:moveTo>
                  <a:pt x="0" y="144"/>
                </a:moveTo>
                <a:cubicBezTo>
                  <a:pt x="208" y="72"/>
                  <a:pt x="416" y="0"/>
                  <a:pt x="624" y="0"/>
                </a:cubicBezTo>
                <a:cubicBezTo>
                  <a:pt x="832" y="0"/>
                  <a:pt x="1040" y="72"/>
                  <a:pt x="1248" y="144"/>
                </a:cubicBezTo>
              </a:path>
            </a:pathLst>
          </a:cu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133164" name="Text Box 44">
            <a:extLst>
              <a:ext uri="{FF2B5EF4-FFF2-40B4-BE49-F238E27FC236}">
                <a16:creationId xmlns="" xmlns:a16="http://schemas.microsoft.com/office/drawing/2014/main" id="{7F5C1E4E-5465-4831-958E-358CAA6D26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1295401"/>
            <a:ext cx="10668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b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10,5kg</a:t>
            </a:r>
          </a:p>
        </p:txBody>
      </p:sp>
      <p:sp>
        <p:nvSpPr>
          <p:cNvPr id="133165" name="Line 45">
            <a:extLst>
              <a:ext uri="{FF2B5EF4-FFF2-40B4-BE49-F238E27FC236}">
                <a16:creationId xmlns="" xmlns:a16="http://schemas.microsoft.com/office/drawing/2014/main" id="{FB4F4823-7632-4026-8A84-C405C3E0F758}"/>
              </a:ext>
            </a:extLst>
          </p:cNvPr>
          <p:cNvSpPr>
            <a:spLocks noChangeShapeType="1"/>
          </p:cNvSpPr>
          <p:nvPr/>
        </p:nvSpPr>
        <p:spPr bwMode="auto">
          <a:xfrm>
            <a:off x="7696200" y="1752600"/>
            <a:ext cx="0" cy="304800"/>
          </a:xfrm>
          <a:prstGeom prst="line">
            <a:avLst/>
          </a:prstGeom>
          <a:noFill/>
          <a:ln w="25400" cap="rnd">
            <a:solidFill>
              <a:srgbClr val="00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133166" name="Freeform 46">
            <a:extLst>
              <a:ext uri="{FF2B5EF4-FFF2-40B4-BE49-F238E27FC236}">
                <a16:creationId xmlns="" xmlns:a16="http://schemas.microsoft.com/office/drawing/2014/main" id="{66BD6308-DA10-40AA-B519-9CF0D7C78209}"/>
              </a:ext>
            </a:extLst>
          </p:cNvPr>
          <p:cNvSpPr>
            <a:spLocks/>
          </p:cNvSpPr>
          <p:nvPr/>
        </p:nvSpPr>
        <p:spPr bwMode="auto">
          <a:xfrm>
            <a:off x="6248400" y="1676400"/>
            <a:ext cx="1447800" cy="228600"/>
          </a:xfrm>
          <a:custGeom>
            <a:avLst/>
            <a:gdLst>
              <a:gd name="T0" fmla="*/ 0 w 1248"/>
              <a:gd name="T1" fmla="*/ 2147483646 h 144"/>
              <a:gd name="T2" fmla="*/ 2147483646 w 1248"/>
              <a:gd name="T3" fmla="*/ 0 h 144"/>
              <a:gd name="T4" fmla="*/ 2147483646 w 1248"/>
              <a:gd name="T5" fmla="*/ 2147483646 h 144"/>
              <a:gd name="T6" fmla="*/ 0 60000 65536"/>
              <a:gd name="T7" fmla="*/ 0 60000 65536"/>
              <a:gd name="T8" fmla="*/ 0 60000 65536"/>
              <a:gd name="T9" fmla="*/ 0 w 1248"/>
              <a:gd name="T10" fmla="*/ 0 h 144"/>
              <a:gd name="T11" fmla="*/ 1248 w 1248"/>
              <a:gd name="T12" fmla="*/ 144 h 1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48" h="144">
                <a:moveTo>
                  <a:pt x="0" y="144"/>
                </a:moveTo>
                <a:cubicBezTo>
                  <a:pt x="208" y="72"/>
                  <a:pt x="416" y="0"/>
                  <a:pt x="624" y="0"/>
                </a:cubicBezTo>
                <a:cubicBezTo>
                  <a:pt x="832" y="0"/>
                  <a:pt x="1040" y="72"/>
                  <a:pt x="1248" y="144"/>
                </a:cubicBezTo>
              </a:path>
            </a:pathLst>
          </a:cu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133167" name="Text Box 47">
            <a:extLst>
              <a:ext uri="{FF2B5EF4-FFF2-40B4-BE49-F238E27FC236}">
                <a16:creationId xmlns="" xmlns:a16="http://schemas.microsoft.com/office/drawing/2014/main" id="{741FA0FE-C59B-49ED-8525-1B4B578128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0" y="1371601"/>
            <a:ext cx="10668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b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8kg</a:t>
            </a:r>
          </a:p>
        </p:txBody>
      </p:sp>
      <p:sp>
        <p:nvSpPr>
          <p:cNvPr id="133168" name="Freeform 48">
            <a:extLst>
              <a:ext uri="{FF2B5EF4-FFF2-40B4-BE49-F238E27FC236}">
                <a16:creationId xmlns="" xmlns:a16="http://schemas.microsoft.com/office/drawing/2014/main" id="{A3A2703F-33FB-42F9-978B-3D35A2DA8E0D}"/>
              </a:ext>
            </a:extLst>
          </p:cNvPr>
          <p:cNvSpPr>
            <a:spLocks/>
          </p:cNvSpPr>
          <p:nvPr/>
        </p:nvSpPr>
        <p:spPr bwMode="auto">
          <a:xfrm>
            <a:off x="7696200" y="1600200"/>
            <a:ext cx="1752600" cy="304800"/>
          </a:xfrm>
          <a:custGeom>
            <a:avLst/>
            <a:gdLst>
              <a:gd name="T0" fmla="*/ 0 w 1248"/>
              <a:gd name="T1" fmla="*/ 2147483646 h 144"/>
              <a:gd name="T2" fmla="*/ 2147483646 w 1248"/>
              <a:gd name="T3" fmla="*/ 0 h 144"/>
              <a:gd name="T4" fmla="*/ 2147483646 w 1248"/>
              <a:gd name="T5" fmla="*/ 2147483646 h 144"/>
              <a:gd name="T6" fmla="*/ 0 60000 65536"/>
              <a:gd name="T7" fmla="*/ 0 60000 65536"/>
              <a:gd name="T8" fmla="*/ 0 60000 65536"/>
              <a:gd name="T9" fmla="*/ 0 w 1248"/>
              <a:gd name="T10" fmla="*/ 0 h 144"/>
              <a:gd name="T11" fmla="*/ 1248 w 1248"/>
              <a:gd name="T12" fmla="*/ 144 h 1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48" h="144">
                <a:moveTo>
                  <a:pt x="0" y="144"/>
                </a:moveTo>
                <a:cubicBezTo>
                  <a:pt x="208" y="72"/>
                  <a:pt x="416" y="0"/>
                  <a:pt x="624" y="0"/>
                </a:cubicBezTo>
                <a:cubicBezTo>
                  <a:pt x="832" y="0"/>
                  <a:pt x="1040" y="72"/>
                  <a:pt x="1248" y="144"/>
                </a:cubicBezTo>
              </a:path>
            </a:pathLst>
          </a:custGeom>
          <a:noFill/>
          <a:ln w="9525">
            <a:solidFill>
              <a:srgbClr val="0000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133169" name="Text Box 49">
            <a:extLst>
              <a:ext uri="{FF2B5EF4-FFF2-40B4-BE49-F238E27FC236}">
                <a16:creationId xmlns="" xmlns:a16="http://schemas.microsoft.com/office/drawing/2014/main" id="{5D06A6C7-66AC-4AE9-A578-E5EE695B89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2264" y="5045076"/>
            <a:ext cx="5868536" cy="4770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5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5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ki</a:t>
            </a:r>
            <a:r>
              <a:rPr lang="en-US" sz="25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5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lô</a:t>
            </a:r>
            <a:r>
              <a:rPr lang="en-US" sz="25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-gam </a:t>
            </a:r>
            <a:r>
              <a:rPr lang="en-US" sz="25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5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5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5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5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thùng</a:t>
            </a:r>
            <a:r>
              <a:rPr lang="en-US" sz="25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5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</p:txBody>
      </p:sp>
      <p:sp>
        <p:nvSpPr>
          <p:cNvPr id="133170" name="Text Box 50">
            <a:extLst>
              <a:ext uri="{FF2B5EF4-FFF2-40B4-BE49-F238E27FC236}">
                <a16:creationId xmlns="" xmlns:a16="http://schemas.microsoft.com/office/drawing/2014/main" id="{2027325B-087D-47E9-89E3-078C4AF54E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7900" y="5602403"/>
            <a:ext cx="3429000" cy="492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18,25 – 8 = 10,25 (kg)</a:t>
            </a:r>
          </a:p>
        </p:txBody>
      </p:sp>
      <p:sp>
        <p:nvSpPr>
          <p:cNvPr id="133172" name="Text Box 52">
            <a:extLst>
              <a:ext uri="{FF2B5EF4-FFF2-40B4-BE49-F238E27FC236}">
                <a16:creationId xmlns="" xmlns:a16="http://schemas.microsoft.com/office/drawing/2014/main" id="{6E80CC94-35A4-4110-9178-42A0D7A463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5200" y="3214688"/>
            <a:ext cx="2514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i="1" u="sng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Hoặc: </a:t>
            </a:r>
          </a:p>
        </p:txBody>
      </p:sp>
      <p:sp>
        <p:nvSpPr>
          <p:cNvPr id="133175" name="Text Box 55">
            <a:extLst>
              <a:ext uri="{FF2B5EF4-FFF2-40B4-BE49-F238E27FC236}">
                <a16:creationId xmlns="" xmlns:a16="http://schemas.microsoft.com/office/drawing/2014/main" id="{8E093A7B-F878-43FA-9F7B-DC9F60714B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14988" y="5181601"/>
            <a:ext cx="3429000" cy="492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2600" i="1" u="sng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600" i="1" u="sng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u="sng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: 10,25 kg</a:t>
            </a:r>
          </a:p>
        </p:txBody>
      </p:sp>
      <p:sp>
        <p:nvSpPr>
          <p:cNvPr id="133176" name="Text Box 56">
            <a:extLst>
              <a:ext uri="{FF2B5EF4-FFF2-40B4-BE49-F238E27FC236}">
                <a16:creationId xmlns="" xmlns:a16="http://schemas.microsoft.com/office/drawing/2014/main" id="{C48D2CC5-9C83-4921-B14A-87C36835F5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6999" y="3825876"/>
            <a:ext cx="5029199" cy="8921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ki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lô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-gam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thùng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</p:txBody>
      </p:sp>
      <p:sp>
        <p:nvSpPr>
          <p:cNvPr id="133177" name="Text Box 57">
            <a:extLst>
              <a:ext uri="{FF2B5EF4-FFF2-40B4-BE49-F238E27FC236}">
                <a16:creationId xmlns="" xmlns:a16="http://schemas.microsoft.com/office/drawing/2014/main" id="{5230B25A-BAD5-42CC-8A28-B0526866D5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9400" y="4719639"/>
            <a:ext cx="4114800" cy="492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28,75 – 10,5 – 8 = 10,25 (kg)</a:t>
            </a:r>
          </a:p>
        </p:txBody>
      </p:sp>
      <p:sp>
        <p:nvSpPr>
          <p:cNvPr id="14373" name="Text Box 39">
            <a:extLst>
              <a:ext uri="{FF2B5EF4-FFF2-40B4-BE49-F238E27FC236}">
                <a16:creationId xmlns="" xmlns:a16="http://schemas.microsoft.com/office/drawing/2014/main" id="{ADE8CAB9-EA5A-4381-8A1E-844155CF5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6" y="265883"/>
            <a:ext cx="10795376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          </a:t>
            </a:r>
            <a:r>
              <a:rPr lang="en-US" altLang="en-US" sz="24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Một</a:t>
            </a: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thùng</a:t>
            </a: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đựng</a:t>
            </a: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28,75 kg </a:t>
            </a:r>
            <a:r>
              <a:rPr lang="en-US" altLang="en-US" sz="24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đường</a:t>
            </a: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. </a:t>
            </a:r>
            <a:r>
              <a:rPr lang="en-US" altLang="en-US" sz="24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Người</a:t>
            </a: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ta </a:t>
            </a:r>
            <a:r>
              <a:rPr lang="en-US" altLang="en-US" sz="24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lấy</a:t>
            </a: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từ</a:t>
            </a: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thùng</a:t>
            </a: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đó</a:t>
            </a: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ra 10,5 kg </a:t>
            </a:r>
            <a:r>
              <a:rPr lang="en-US" altLang="en-US" sz="24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đường</a:t>
            </a: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sau</a:t>
            </a: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đó</a:t>
            </a: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lại</a:t>
            </a: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lấy</a:t>
            </a: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ra 8kg </a:t>
            </a:r>
            <a:r>
              <a:rPr lang="en-US" altLang="en-US" sz="24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đường</a:t>
            </a: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nữa</a:t>
            </a: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. </a:t>
            </a:r>
            <a:r>
              <a:rPr lang="en-US" altLang="en-US" sz="24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Hỏi</a:t>
            </a: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trong</a:t>
            </a: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thùng</a:t>
            </a: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còn</a:t>
            </a: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bao </a:t>
            </a:r>
            <a:r>
              <a:rPr lang="en-US" altLang="en-US" sz="24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nhiêu</a:t>
            </a: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ki </a:t>
            </a:r>
            <a:r>
              <a:rPr lang="en-US" altLang="en-US" sz="24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lô</a:t>
            </a: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gam </a:t>
            </a:r>
            <a:r>
              <a:rPr lang="en-US" altLang="en-US" sz="24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đường</a:t>
            </a: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? </a:t>
            </a:r>
          </a:p>
        </p:txBody>
      </p:sp>
      <p:sp>
        <p:nvSpPr>
          <p:cNvPr id="38952" name="Line 40">
            <a:extLst>
              <a:ext uri="{FF2B5EF4-FFF2-40B4-BE49-F238E27FC236}">
                <a16:creationId xmlns="" xmlns:a16="http://schemas.microsoft.com/office/drawing/2014/main" id="{DCE6330C-FECB-446A-BD39-4D644A86BB87}"/>
              </a:ext>
            </a:extLst>
          </p:cNvPr>
          <p:cNvSpPr>
            <a:spLocks noChangeShapeType="1"/>
          </p:cNvSpPr>
          <p:nvPr/>
        </p:nvSpPr>
        <p:spPr bwMode="auto">
          <a:xfrm>
            <a:off x="6400800" y="2819400"/>
            <a:ext cx="0" cy="403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vi-VN" dirty="0"/>
          </a:p>
        </p:txBody>
      </p:sp>
      <p:sp>
        <p:nvSpPr>
          <p:cNvPr id="38953" name="Line 41">
            <a:extLst>
              <a:ext uri="{FF2B5EF4-FFF2-40B4-BE49-F238E27FC236}">
                <a16:creationId xmlns="" xmlns:a16="http://schemas.microsoft.com/office/drawing/2014/main" id="{D00D7330-1FBB-495C-860A-D462083FC0AE}"/>
              </a:ext>
            </a:extLst>
          </p:cNvPr>
          <p:cNvSpPr>
            <a:spLocks noChangeShapeType="1"/>
          </p:cNvSpPr>
          <p:nvPr/>
        </p:nvSpPr>
        <p:spPr bwMode="auto">
          <a:xfrm>
            <a:off x="2039772" y="707135"/>
            <a:ext cx="3810000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vi-VN"/>
          </a:p>
        </p:txBody>
      </p:sp>
      <p:sp>
        <p:nvSpPr>
          <p:cNvPr id="38955" name="Line 43">
            <a:extLst>
              <a:ext uri="{FF2B5EF4-FFF2-40B4-BE49-F238E27FC236}">
                <a16:creationId xmlns="" xmlns:a16="http://schemas.microsoft.com/office/drawing/2014/main" id="{EAD9BB54-283D-4E09-BFC9-454D31AA821A}"/>
              </a:ext>
            </a:extLst>
          </p:cNvPr>
          <p:cNvSpPr>
            <a:spLocks noChangeShapeType="1"/>
          </p:cNvSpPr>
          <p:nvPr/>
        </p:nvSpPr>
        <p:spPr bwMode="auto">
          <a:xfrm>
            <a:off x="9448800" y="683918"/>
            <a:ext cx="1676400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vi-VN"/>
          </a:p>
        </p:txBody>
      </p:sp>
      <p:sp>
        <p:nvSpPr>
          <p:cNvPr id="38956" name="Line 44">
            <a:extLst>
              <a:ext uri="{FF2B5EF4-FFF2-40B4-BE49-F238E27FC236}">
                <a16:creationId xmlns="" xmlns:a16="http://schemas.microsoft.com/office/drawing/2014/main" id="{07AE0849-4F5B-44D4-9F1A-09C8C89C23A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702964" y="1022111"/>
            <a:ext cx="2514600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vi-VN"/>
          </a:p>
        </p:txBody>
      </p:sp>
      <p:sp>
        <p:nvSpPr>
          <p:cNvPr id="38957" name="Line 45">
            <a:extLst>
              <a:ext uri="{FF2B5EF4-FFF2-40B4-BE49-F238E27FC236}">
                <a16:creationId xmlns="" xmlns:a16="http://schemas.microsoft.com/office/drawing/2014/main" id="{A21F8730-32E2-433B-BD08-2CAEB45363F7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7275" y="1023833"/>
            <a:ext cx="2895600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vi-VN"/>
          </a:p>
        </p:txBody>
      </p:sp>
      <p:sp>
        <p:nvSpPr>
          <p:cNvPr id="47" name="Text Box 31">
            <a:extLst>
              <a:ext uri="{FF2B5EF4-FFF2-40B4-BE49-F238E27FC236}">
                <a16:creationId xmlns="" xmlns:a16="http://schemas.microsoft.com/office/drawing/2014/main" id="{04A53ED2-0059-4F72-803C-48DEA63D81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4100" y="2681287"/>
            <a:ext cx="194310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u="sng">
                <a:solidFill>
                  <a:srgbClr val="FF0000"/>
                </a:solidFill>
                <a:latin typeface="Times New Roman" panose="02020603050405020304" pitchFamily="18" charset="0"/>
              </a:rPr>
              <a:t>Cách 1: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8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8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8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38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3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3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33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33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133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33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92" decel="100000"/>
                                        <p:tgtEl>
                                          <p:spTgt spid="1331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192" decel="100000"/>
                                        <p:tgtEl>
                                          <p:spTgt spid="13314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7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3314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8" dur="192" fill="hold"/>
                                        <p:tgtEl>
                                          <p:spTgt spid="133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9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33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0" dur="192" fill="hold"/>
                                        <p:tgtEl>
                                          <p:spTgt spid="133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1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33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133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33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33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1" dur="500"/>
                                        <p:tgtEl>
                                          <p:spTgt spid="133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"/>
                                        <p:tgtEl>
                                          <p:spTgt spid="1331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200" fill="hold"/>
                                        <p:tgtEl>
                                          <p:spTgt spid="133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" fill="hold"/>
                                        <p:tgtEl>
                                          <p:spTgt spid="133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3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3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1" dur="500"/>
                                        <p:tgtEl>
                                          <p:spTgt spid="133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33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33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8" dur="500"/>
                                        <p:tgtEl>
                                          <p:spTgt spid="133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"/>
                                        <p:tgtEl>
                                          <p:spTgt spid="1331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200" fill="hold"/>
                                        <p:tgtEl>
                                          <p:spTgt spid="133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" fill="hold"/>
                                        <p:tgtEl>
                                          <p:spTgt spid="133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3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3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90" dur="500"/>
                                        <p:tgtEl>
                                          <p:spTgt spid="133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"/>
                                        <p:tgtEl>
                                          <p:spTgt spid="1331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200" fill="hold"/>
                                        <p:tgtEl>
                                          <p:spTgt spid="133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200" fill="hold"/>
                                        <p:tgtEl>
                                          <p:spTgt spid="133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3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3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2" dur="500"/>
                                        <p:tgtEl>
                                          <p:spTgt spid="38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33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33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133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133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33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133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33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133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133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133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133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133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 nodeType="clickPar">
                      <p:stCondLst>
                        <p:cond delay="indefinite"/>
                      </p:stCondLst>
                      <p:childTnLst>
                        <p:par>
                          <p:cTn id="1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133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133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133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133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133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133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133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133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 nodeType="clickPar">
                      <p:stCondLst>
                        <p:cond delay="indefinite"/>
                      </p:stCondLst>
                      <p:childTnLst>
                        <p:par>
                          <p:cTn id="1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6" grpId="0"/>
      <p:bldP spid="133147" grpId="0"/>
      <p:bldP spid="133149" grpId="0"/>
      <p:bldP spid="133150" grpId="0"/>
      <p:bldP spid="133151" grpId="0"/>
      <p:bldP spid="133152" grpId="0"/>
      <p:bldP spid="133153" grpId="0" animBg="1"/>
      <p:bldP spid="133164" grpId="0"/>
      <p:bldP spid="133167" grpId="0"/>
      <p:bldP spid="133169" grpId="0"/>
      <p:bldP spid="133170" grpId="0"/>
      <p:bldP spid="133172" grpId="0"/>
      <p:bldP spid="133175" grpId="0"/>
      <p:bldP spid="133176" grpId="0"/>
      <p:bldP spid="133177" grpId="0"/>
      <p:bldP spid="4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Line 2">
            <a:extLst>
              <a:ext uri="{FF2B5EF4-FFF2-40B4-BE49-F238E27FC236}">
                <a16:creationId xmlns="" xmlns:a16="http://schemas.microsoft.com/office/drawing/2014/main" id="{8378C761-F6CB-4672-9B5F-558C2FF128A9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2133600"/>
            <a:ext cx="7010400" cy="4572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vi-VN"/>
          </a:p>
        </p:txBody>
      </p:sp>
      <p:sp>
        <p:nvSpPr>
          <p:cNvPr id="15363" name="Line 3">
            <a:extLst>
              <a:ext uri="{FF2B5EF4-FFF2-40B4-BE49-F238E27FC236}">
                <a16:creationId xmlns="" xmlns:a16="http://schemas.microsoft.com/office/drawing/2014/main" id="{F44A83BB-6889-4CA1-9C06-A9583BB072A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505200" y="2209800"/>
            <a:ext cx="6096000" cy="2286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vi-VN"/>
          </a:p>
        </p:txBody>
      </p:sp>
      <p:sp>
        <p:nvSpPr>
          <p:cNvPr id="15364" name="Line 4">
            <a:extLst>
              <a:ext uri="{FF2B5EF4-FFF2-40B4-BE49-F238E27FC236}">
                <a16:creationId xmlns="" xmlns:a16="http://schemas.microsoft.com/office/drawing/2014/main" id="{A1BDCE84-2A72-4579-AA0F-5BD23E3E3163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2590800"/>
            <a:ext cx="91440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vi-VN"/>
          </a:p>
        </p:txBody>
      </p:sp>
      <p:sp>
        <p:nvSpPr>
          <p:cNvPr id="15365" name="Line 5">
            <a:extLst>
              <a:ext uri="{FF2B5EF4-FFF2-40B4-BE49-F238E27FC236}">
                <a16:creationId xmlns="" xmlns:a16="http://schemas.microsoft.com/office/drawing/2014/main" id="{EEB81BB3-1990-4A70-AB28-9A6F0EE50433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2667000"/>
            <a:ext cx="91440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vi-VN"/>
          </a:p>
        </p:txBody>
      </p:sp>
      <p:sp>
        <p:nvSpPr>
          <p:cNvPr id="15366" name="Line 6">
            <a:extLst>
              <a:ext uri="{FF2B5EF4-FFF2-40B4-BE49-F238E27FC236}">
                <a16:creationId xmlns="" xmlns:a16="http://schemas.microsoft.com/office/drawing/2014/main" id="{F463CC8F-7652-4D35-ACDE-C57C317B465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676400" y="2514600"/>
            <a:ext cx="7086600" cy="762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vi-VN"/>
          </a:p>
        </p:txBody>
      </p:sp>
      <p:sp>
        <p:nvSpPr>
          <p:cNvPr id="15367" name="Line 7">
            <a:extLst>
              <a:ext uri="{FF2B5EF4-FFF2-40B4-BE49-F238E27FC236}">
                <a16:creationId xmlns="" xmlns:a16="http://schemas.microsoft.com/office/drawing/2014/main" id="{12E9D1A9-2C91-4A9C-B741-882152334F2A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2590800"/>
            <a:ext cx="91440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vi-VN"/>
          </a:p>
        </p:txBody>
      </p:sp>
      <p:sp>
        <p:nvSpPr>
          <p:cNvPr id="15368" name="Rectangle 11">
            <a:extLst>
              <a:ext uri="{FF2B5EF4-FFF2-40B4-BE49-F238E27FC236}">
                <a16:creationId xmlns="" xmlns:a16="http://schemas.microsoft.com/office/drawing/2014/main" id="{1EBF004C-4415-4FF5-896F-B2B11CB4E9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057400"/>
            <a:ext cx="76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8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369" name="Line 12">
            <a:extLst>
              <a:ext uri="{FF2B5EF4-FFF2-40B4-BE49-F238E27FC236}">
                <a16:creationId xmlns="" xmlns:a16="http://schemas.microsoft.com/office/drawing/2014/main" id="{A5B5F524-7388-4A04-8CD4-20ACF2802467}"/>
              </a:ext>
            </a:extLst>
          </p:cNvPr>
          <p:cNvSpPr>
            <a:spLocks noChangeShapeType="1"/>
          </p:cNvSpPr>
          <p:nvPr/>
        </p:nvSpPr>
        <p:spPr bwMode="auto">
          <a:xfrm>
            <a:off x="1600200" y="3124200"/>
            <a:ext cx="91440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vi-VN"/>
          </a:p>
        </p:txBody>
      </p:sp>
      <p:sp>
        <p:nvSpPr>
          <p:cNvPr id="15370" name="Rectangle 13">
            <a:extLst>
              <a:ext uri="{FF2B5EF4-FFF2-40B4-BE49-F238E27FC236}">
                <a16:creationId xmlns="" xmlns:a16="http://schemas.microsoft.com/office/drawing/2014/main" id="{C8A69E08-464B-4A3B-9B7C-6EAFF0989D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3200" y="2819400"/>
            <a:ext cx="1143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8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371" name="Line 14">
            <a:extLst>
              <a:ext uri="{FF2B5EF4-FFF2-40B4-BE49-F238E27FC236}">
                <a16:creationId xmlns="" xmlns:a16="http://schemas.microsoft.com/office/drawing/2014/main" id="{D6220CCA-E258-44EB-AC56-5DF49E1C0B3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162800" y="3581400"/>
            <a:ext cx="76200" cy="2286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vi-VN"/>
          </a:p>
        </p:txBody>
      </p:sp>
      <p:sp>
        <p:nvSpPr>
          <p:cNvPr id="133149" name="Text Box 29">
            <a:extLst>
              <a:ext uri="{FF2B5EF4-FFF2-40B4-BE49-F238E27FC236}">
                <a16:creationId xmlns="" xmlns:a16="http://schemas.microsoft.com/office/drawing/2014/main" id="{F005C79F-D352-4C7A-8A38-40743BF3A5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1" y="2438400"/>
            <a:ext cx="2743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i="1" u="sng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giải: </a:t>
            </a:r>
          </a:p>
        </p:txBody>
      </p:sp>
      <p:sp>
        <p:nvSpPr>
          <p:cNvPr id="133150" name="Text Box 30">
            <a:extLst>
              <a:ext uri="{FF2B5EF4-FFF2-40B4-BE49-F238E27FC236}">
                <a16:creationId xmlns="" xmlns:a16="http://schemas.microsoft.com/office/drawing/2014/main" id="{82CDAA51-2BA5-496E-BEA8-B0A856D633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309" y="3048001"/>
            <a:ext cx="5611091" cy="8921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4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ki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lô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-gam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</p:txBody>
      </p:sp>
      <p:sp>
        <p:nvSpPr>
          <p:cNvPr id="133151" name="Text Box 31">
            <a:extLst>
              <a:ext uri="{FF2B5EF4-FFF2-40B4-BE49-F238E27FC236}">
                <a16:creationId xmlns="" xmlns:a16="http://schemas.microsoft.com/office/drawing/2014/main" id="{738C164C-7AF6-4524-990E-339B7A1B7F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3628015"/>
            <a:ext cx="5105400" cy="492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10,5 + 8 = 18,5 ( Kg )</a:t>
            </a:r>
          </a:p>
        </p:txBody>
      </p:sp>
      <p:sp>
        <p:nvSpPr>
          <p:cNvPr id="133152" name="Text Box 32">
            <a:extLst>
              <a:ext uri="{FF2B5EF4-FFF2-40B4-BE49-F238E27FC236}">
                <a16:creationId xmlns="" xmlns:a16="http://schemas.microsoft.com/office/drawing/2014/main" id="{9FF5BD41-1D79-4082-9262-29C73FD9E2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4101" y="5150540"/>
            <a:ext cx="3429000" cy="492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2600" i="1" u="sng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600" i="1" u="sng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u="sng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600" i="1" u="sng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10,25 kg</a:t>
            </a:r>
          </a:p>
        </p:txBody>
      </p:sp>
      <p:sp>
        <p:nvSpPr>
          <p:cNvPr id="15376" name="Text Box 39">
            <a:extLst>
              <a:ext uri="{FF2B5EF4-FFF2-40B4-BE49-F238E27FC236}">
                <a16:creationId xmlns="" xmlns:a16="http://schemas.microsoft.com/office/drawing/2014/main" id="{A623D1ED-AE54-4B1D-8999-6332076CE6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3916" y="234462"/>
            <a:ext cx="106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 u="sng">
                <a:latin typeface="Times New Roman" panose="02020603050405020304" pitchFamily="18" charset="0"/>
              </a:rPr>
              <a:t>Bài 3</a:t>
            </a:r>
            <a:r>
              <a:rPr lang="en-US" altLang="en-US" sz="2400" b="1"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133169" name="Text Box 49">
            <a:extLst>
              <a:ext uri="{FF2B5EF4-FFF2-40B4-BE49-F238E27FC236}">
                <a16:creationId xmlns="" xmlns:a16="http://schemas.microsoft.com/office/drawing/2014/main" id="{24A22092-CA94-4BB1-A642-8B4170E007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855" y="4120140"/>
            <a:ext cx="6336145" cy="49244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4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ki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lô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-gam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thùng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</p:txBody>
      </p:sp>
      <p:sp>
        <p:nvSpPr>
          <p:cNvPr id="133170" name="Text Box 50">
            <a:extLst>
              <a:ext uri="{FF2B5EF4-FFF2-40B4-BE49-F238E27FC236}">
                <a16:creationId xmlns="" xmlns:a16="http://schemas.microsoft.com/office/drawing/2014/main" id="{D3DF21B5-023B-4AD4-90D8-8D2FC39365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3401" y="4635499"/>
            <a:ext cx="3733800" cy="492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28,75 – 18,5 = 10,25 (kg)</a:t>
            </a:r>
          </a:p>
        </p:txBody>
      </p:sp>
      <p:sp>
        <p:nvSpPr>
          <p:cNvPr id="133172" name="Text Box 52">
            <a:extLst>
              <a:ext uri="{FF2B5EF4-FFF2-40B4-BE49-F238E27FC236}">
                <a16:creationId xmlns="" xmlns:a16="http://schemas.microsoft.com/office/drawing/2014/main" id="{AC79D62F-0398-4C02-8C0A-E77CAA0B46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5200" y="2743201"/>
            <a:ext cx="2514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i="1" u="sng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Hoặc: </a:t>
            </a:r>
          </a:p>
        </p:txBody>
      </p:sp>
      <p:sp>
        <p:nvSpPr>
          <p:cNvPr id="133175" name="Text Box 55">
            <a:extLst>
              <a:ext uri="{FF2B5EF4-FFF2-40B4-BE49-F238E27FC236}">
                <a16:creationId xmlns="" xmlns:a16="http://schemas.microsoft.com/office/drawing/2014/main" id="{9595814F-1A4F-443D-94CE-86DC0E9F16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0600"/>
            <a:ext cx="34290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2400" i="1" u="sng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400" i="1" u="sng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u="sng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: 10,25 kg</a:t>
            </a:r>
          </a:p>
        </p:txBody>
      </p:sp>
      <p:sp>
        <p:nvSpPr>
          <p:cNvPr id="133176" name="Text Box 56">
            <a:extLst>
              <a:ext uri="{FF2B5EF4-FFF2-40B4-BE49-F238E27FC236}">
                <a16:creationId xmlns="" xmlns:a16="http://schemas.microsoft.com/office/drawing/2014/main" id="{11AB9E6C-5D50-4A17-ADE3-E4F6FC0070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6999" y="3276601"/>
            <a:ext cx="4883727" cy="8921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ki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lô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-gam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thùng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</p:txBody>
      </p:sp>
      <p:sp>
        <p:nvSpPr>
          <p:cNvPr id="133177" name="Text Box 57">
            <a:extLst>
              <a:ext uri="{FF2B5EF4-FFF2-40B4-BE49-F238E27FC236}">
                <a16:creationId xmlns="" xmlns:a16="http://schemas.microsoft.com/office/drawing/2014/main" id="{12BC7A61-9C4E-461A-BEBE-2E9718876D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0" y="4191001"/>
            <a:ext cx="4343400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24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28,75 – (10,5 + 8) = 10,25 (kg)</a:t>
            </a:r>
          </a:p>
        </p:txBody>
      </p:sp>
      <p:sp>
        <p:nvSpPr>
          <p:cNvPr id="15383" name="Text Box 39">
            <a:extLst>
              <a:ext uri="{FF2B5EF4-FFF2-40B4-BE49-F238E27FC236}">
                <a16:creationId xmlns="" xmlns:a16="http://schemas.microsoft.com/office/drawing/2014/main" id="{C9EBFD37-074A-47E7-9EDE-C825F59073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754" y="233177"/>
            <a:ext cx="11183815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dirty="0">
                <a:solidFill>
                  <a:schemeClr val="tx2"/>
                </a:solidFill>
                <a:latin typeface="Times New Roman" panose="02020603050405020304" pitchFamily="18" charset="0"/>
              </a:rPr>
              <a:t>            </a:t>
            </a:r>
            <a:r>
              <a:rPr lang="en-US" altLang="en-US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Một</a:t>
            </a:r>
            <a:r>
              <a:rPr lang="en-US" altLang="en-US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thùng</a:t>
            </a:r>
            <a:r>
              <a:rPr lang="en-US" altLang="en-US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đựng</a:t>
            </a:r>
            <a:r>
              <a:rPr lang="en-US" altLang="en-US" dirty="0">
                <a:solidFill>
                  <a:schemeClr val="tx2"/>
                </a:solidFill>
                <a:latin typeface="Times New Roman" panose="02020603050405020304" pitchFamily="18" charset="0"/>
              </a:rPr>
              <a:t> 28,75 kg </a:t>
            </a:r>
            <a:r>
              <a:rPr lang="en-US" altLang="en-US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đường</a:t>
            </a:r>
            <a:r>
              <a:rPr lang="en-US" altLang="en-US" dirty="0">
                <a:solidFill>
                  <a:schemeClr val="tx2"/>
                </a:solidFill>
                <a:latin typeface="Times New Roman" panose="02020603050405020304" pitchFamily="18" charset="0"/>
              </a:rPr>
              <a:t>. </a:t>
            </a:r>
            <a:r>
              <a:rPr lang="en-US" altLang="en-US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Người</a:t>
            </a:r>
            <a:r>
              <a:rPr lang="en-US" altLang="en-US" dirty="0">
                <a:solidFill>
                  <a:schemeClr val="tx2"/>
                </a:solidFill>
                <a:latin typeface="Times New Roman" panose="02020603050405020304" pitchFamily="18" charset="0"/>
              </a:rPr>
              <a:t> ta </a:t>
            </a:r>
            <a:r>
              <a:rPr lang="en-US" altLang="en-US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lấy</a:t>
            </a:r>
            <a:r>
              <a:rPr lang="en-US" altLang="en-US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từ</a:t>
            </a:r>
            <a:r>
              <a:rPr lang="en-US" altLang="en-US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thùng</a:t>
            </a:r>
            <a:r>
              <a:rPr lang="en-US" altLang="en-US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đó</a:t>
            </a:r>
            <a:r>
              <a:rPr lang="en-US" altLang="en-US" dirty="0">
                <a:solidFill>
                  <a:schemeClr val="tx2"/>
                </a:solidFill>
                <a:latin typeface="Times New Roman" panose="02020603050405020304" pitchFamily="18" charset="0"/>
              </a:rPr>
              <a:t> ra 10,5 kg </a:t>
            </a:r>
            <a:r>
              <a:rPr lang="en-US" altLang="en-US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đường</a:t>
            </a:r>
            <a:r>
              <a:rPr lang="en-US" altLang="en-US" dirty="0">
                <a:solidFill>
                  <a:schemeClr val="tx2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sau</a:t>
            </a:r>
            <a:r>
              <a:rPr lang="en-US" altLang="en-US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đó</a:t>
            </a:r>
            <a:r>
              <a:rPr lang="en-US" altLang="en-US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lại</a:t>
            </a:r>
            <a:r>
              <a:rPr lang="en-US" altLang="en-US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lấy</a:t>
            </a:r>
            <a:r>
              <a:rPr lang="en-US" altLang="en-US" dirty="0">
                <a:solidFill>
                  <a:schemeClr val="tx2"/>
                </a:solidFill>
                <a:latin typeface="Times New Roman" panose="02020603050405020304" pitchFamily="18" charset="0"/>
              </a:rPr>
              <a:t> ra 8kg </a:t>
            </a:r>
            <a:r>
              <a:rPr lang="en-US" altLang="en-US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đường</a:t>
            </a:r>
            <a:r>
              <a:rPr lang="en-US" altLang="en-US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nữa</a:t>
            </a:r>
            <a:r>
              <a:rPr lang="en-US" altLang="en-US" dirty="0">
                <a:solidFill>
                  <a:schemeClr val="tx2"/>
                </a:solidFill>
                <a:latin typeface="Times New Roman" panose="02020603050405020304" pitchFamily="18" charset="0"/>
              </a:rPr>
              <a:t>. </a:t>
            </a:r>
            <a:r>
              <a:rPr lang="en-US" altLang="en-US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Hỏi</a:t>
            </a:r>
            <a:r>
              <a:rPr lang="en-US" altLang="en-US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trong</a:t>
            </a:r>
            <a:r>
              <a:rPr lang="en-US" altLang="en-US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thùng</a:t>
            </a:r>
            <a:r>
              <a:rPr lang="en-US" altLang="en-US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còn</a:t>
            </a:r>
            <a:r>
              <a:rPr lang="en-US" altLang="en-US" dirty="0">
                <a:solidFill>
                  <a:schemeClr val="tx2"/>
                </a:solidFill>
                <a:latin typeface="Times New Roman" panose="02020603050405020304" pitchFamily="18" charset="0"/>
              </a:rPr>
              <a:t> bao </a:t>
            </a:r>
            <a:r>
              <a:rPr lang="en-US" altLang="en-US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nhiêu</a:t>
            </a:r>
            <a:r>
              <a:rPr lang="en-US" altLang="en-US" dirty="0">
                <a:solidFill>
                  <a:schemeClr val="tx2"/>
                </a:solidFill>
                <a:latin typeface="Times New Roman" panose="02020603050405020304" pitchFamily="18" charset="0"/>
              </a:rPr>
              <a:t> ki </a:t>
            </a:r>
            <a:r>
              <a:rPr lang="en-US" altLang="en-US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lô</a:t>
            </a:r>
            <a:r>
              <a:rPr lang="en-US" altLang="en-US" dirty="0">
                <a:solidFill>
                  <a:schemeClr val="tx2"/>
                </a:solidFill>
                <a:latin typeface="Times New Roman" panose="02020603050405020304" pitchFamily="18" charset="0"/>
              </a:rPr>
              <a:t> gam </a:t>
            </a:r>
            <a:r>
              <a:rPr lang="en-US" altLang="en-US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đường</a:t>
            </a:r>
            <a:r>
              <a:rPr lang="en-US" altLang="en-US" dirty="0">
                <a:solidFill>
                  <a:schemeClr val="tx2"/>
                </a:solidFill>
                <a:latin typeface="Times New Roman" panose="02020603050405020304" pitchFamily="18" charset="0"/>
              </a:rPr>
              <a:t> ? </a:t>
            </a:r>
          </a:p>
        </p:txBody>
      </p:sp>
      <p:sp>
        <p:nvSpPr>
          <p:cNvPr id="38952" name="Line 40">
            <a:extLst>
              <a:ext uri="{FF2B5EF4-FFF2-40B4-BE49-F238E27FC236}">
                <a16:creationId xmlns="" xmlns:a16="http://schemas.microsoft.com/office/drawing/2014/main" id="{605BE7DE-664F-4163-B0F1-ACF9139592D1}"/>
              </a:ext>
            </a:extLst>
          </p:cNvPr>
          <p:cNvSpPr>
            <a:spLocks noChangeShapeType="1"/>
          </p:cNvSpPr>
          <p:nvPr/>
        </p:nvSpPr>
        <p:spPr bwMode="auto">
          <a:xfrm>
            <a:off x="6400800" y="2514600"/>
            <a:ext cx="0" cy="403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vi-VN"/>
          </a:p>
        </p:txBody>
      </p:sp>
      <p:sp>
        <p:nvSpPr>
          <p:cNvPr id="47" name="Text Box 31">
            <a:extLst>
              <a:ext uri="{FF2B5EF4-FFF2-40B4-BE49-F238E27FC236}">
                <a16:creationId xmlns="" xmlns:a16="http://schemas.microsoft.com/office/drawing/2014/main" id="{D1A77C52-40DE-43C9-95AD-1DAA1359C1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1752601"/>
            <a:ext cx="1866900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u="sng">
                <a:solidFill>
                  <a:srgbClr val="FF0000"/>
                </a:solidFill>
                <a:latin typeface="Times New Roman" panose="02020603050405020304" pitchFamily="18" charset="0"/>
              </a:rPr>
              <a:t>Cách 2:</a:t>
            </a:r>
          </a:p>
        </p:txBody>
      </p:sp>
    </p:spTree>
    <p:extLst>
      <p:ext uri="{BB962C8B-B14F-4D97-AF65-F5344CB8AC3E}">
        <p14:creationId xmlns:p14="http://schemas.microsoft.com/office/powerpoint/2010/main" val="1120831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8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3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3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3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3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3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3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3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3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3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3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3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3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3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3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3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3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3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33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9" grpId="0"/>
      <p:bldP spid="133150" grpId="0"/>
      <p:bldP spid="133151" grpId="0"/>
      <p:bldP spid="133152" grpId="0"/>
      <p:bldP spid="133169" grpId="0"/>
      <p:bldP spid="133170" grpId="0"/>
      <p:bldP spid="133172" grpId="0"/>
      <p:bldP spid="133175" grpId="0"/>
      <p:bldP spid="133176" grpId="0"/>
      <p:bldP spid="133177" grpId="0"/>
      <p:bldP spid="4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9">
            <a:extLst>
              <a:ext uri="{FF2B5EF4-FFF2-40B4-BE49-F238E27FC236}">
                <a16:creationId xmlns="" xmlns:a16="http://schemas.microsoft.com/office/drawing/2014/main" id="{BBBE6EAB-0083-4CA2-9631-F27BDDA142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1859339"/>
            <a:ext cx="7272997" cy="1107996"/>
          </a:xfrm>
          <a:prstGeom prst="rect">
            <a:avLst/>
          </a:prstGeom>
          <a:solidFill>
            <a:srgbClr val="00B0F0"/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vi-VN" sz="66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3. VẬN </a:t>
            </a:r>
            <a:r>
              <a:rPr lang="en-US" altLang="vi-VN" sz="6600" b="1" dirty="0">
                <a:solidFill>
                  <a:srgbClr val="FF0000"/>
                </a:solidFill>
                <a:cs typeface="Times New Roman" panose="02020603050405020304" pitchFamily="18" charset="0"/>
              </a:rPr>
              <a:t>DỤNG</a:t>
            </a:r>
            <a:endParaRPr lang="en-US" altLang="vi-VN" sz="6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089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WordArt 4"/>
          <p:cNvSpPr>
            <a:spLocks noChangeArrowheads="1" noChangeShapeType="1" noTextEdit="1"/>
          </p:cNvSpPr>
          <p:nvPr/>
        </p:nvSpPr>
        <p:spPr bwMode="auto">
          <a:xfrm>
            <a:off x="2703632" y="1433016"/>
            <a:ext cx="6038453" cy="877815"/>
          </a:xfrm>
          <a:prstGeom prst="rect">
            <a:avLst/>
          </a:prstGeom>
        </p:spPr>
        <p:txBody>
          <a:bodyPr wrap="none" lIns="63970" tIns="31984" rIns="63970" bIns="31984" numCol="1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en-US" sz="3600" kern="10" spc="-360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 pitchFamily="18" charset="0"/>
                <a:cs typeface="Times New Roman" pitchFamily="18" charset="0"/>
              </a:rPr>
              <a:t>TRÒ CHƠI</a:t>
            </a:r>
          </a:p>
        </p:txBody>
      </p:sp>
      <p:sp>
        <p:nvSpPr>
          <p:cNvPr id="16388" name="WordArt 11"/>
          <p:cNvSpPr>
            <a:spLocks noChangeArrowheads="1" noChangeShapeType="1" noTextEdit="1"/>
          </p:cNvSpPr>
          <p:nvPr/>
        </p:nvSpPr>
        <p:spPr bwMode="auto">
          <a:xfrm>
            <a:off x="2143126" y="2592129"/>
            <a:ext cx="7810500" cy="2349500"/>
          </a:xfrm>
          <a:prstGeom prst="rect">
            <a:avLst/>
          </a:prstGeom>
        </p:spPr>
        <p:txBody>
          <a:bodyPr wrap="none" lIns="63970" tIns="31984" rIns="63970" bIns="31984" numCol="1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vi-VN" sz="3600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50000">
                      <a:srgbClr val="FF0000"/>
                    </a:gs>
                    <a:gs pos="100000">
                      <a:srgbClr val="FFFF00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“Ai nhanh - Ai đúng”</a:t>
            </a:r>
            <a:endParaRPr lang="en-US" sz="3600" kern="10" dirty="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FFFF00"/>
                  </a:gs>
                  <a:gs pos="50000">
                    <a:srgbClr val="FF0000"/>
                  </a:gs>
                  <a:gs pos="100000">
                    <a:srgbClr val="FFFF00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6" name="Picture 13" descr="Picture2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52856">
            <a:off x="6329881" y="4883857"/>
            <a:ext cx="2263494" cy="1791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98042" y="450376"/>
            <a:ext cx="55273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Vân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96410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6" name="AutoShape 4"/>
          <p:cNvSpPr>
            <a:spLocks noChangeArrowheads="1"/>
          </p:cNvSpPr>
          <p:nvPr/>
        </p:nvSpPr>
        <p:spPr bwMode="auto">
          <a:xfrm>
            <a:off x="5448103" y="4608710"/>
            <a:ext cx="1143000" cy="914136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7B77C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79" tIns="45690" rIns="91379" bIns="45690" anchor="ctr"/>
          <a:lstStyle/>
          <a:p>
            <a:pPr algn="ctr"/>
            <a:r>
              <a:rPr lang="en-US" sz="4400" b="1">
                <a:latin typeface="Arial" charset="0"/>
              </a:rPr>
              <a:t>0</a:t>
            </a:r>
          </a:p>
        </p:txBody>
      </p:sp>
      <p:sp>
        <p:nvSpPr>
          <p:cNvPr id="44037" name="AutoShape 5"/>
          <p:cNvSpPr>
            <a:spLocks noChangeArrowheads="1"/>
          </p:cNvSpPr>
          <p:nvPr/>
        </p:nvSpPr>
        <p:spPr bwMode="auto">
          <a:xfrm>
            <a:off x="5448103" y="4608710"/>
            <a:ext cx="1143000" cy="914136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89B593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79" tIns="45690" rIns="91379" bIns="45690" anchor="ctr"/>
          <a:lstStyle/>
          <a:p>
            <a:pPr algn="ctr"/>
            <a:r>
              <a:rPr lang="en-US" sz="4400" b="1">
                <a:solidFill>
                  <a:srgbClr val="800000"/>
                </a:solidFill>
                <a:latin typeface="Arial" charset="0"/>
              </a:rPr>
              <a:t>1</a:t>
            </a:r>
          </a:p>
        </p:txBody>
      </p:sp>
      <p:sp>
        <p:nvSpPr>
          <p:cNvPr id="44038" name="AutoShape 6"/>
          <p:cNvSpPr>
            <a:spLocks noChangeArrowheads="1"/>
          </p:cNvSpPr>
          <p:nvPr/>
        </p:nvSpPr>
        <p:spPr bwMode="auto">
          <a:xfrm>
            <a:off x="5448103" y="4608710"/>
            <a:ext cx="1143000" cy="914136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79" tIns="45690" rIns="91379" bIns="45690" anchor="ctr"/>
          <a:lstStyle/>
          <a:p>
            <a:pPr algn="ctr"/>
            <a:r>
              <a:rPr lang="en-US" sz="4400" b="1">
                <a:solidFill>
                  <a:srgbClr val="0033CC"/>
                </a:solidFill>
                <a:latin typeface="Arial" charset="0"/>
              </a:rPr>
              <a:t>2</a:t>
            </a:r>
          </a:p>
        </p:txBody>
      </p:sp>
      <p:sp>
        <p:nvSpPr>
          <p:cNvPr id="44039" name="AutoShape 7"/>
          <p:cNvSpPr>
            <a:spLocks noChangeArrowheads="1"/>
          </p:cNvSpPr>
          <p:nvPr/>
        </p:nvSpPr>
        <p:spPr bwMode="auto">
          <a:xfrm>
            <a:off x="5448103" y="4608710"/>
            <a:ext cx="1143000" cy="914136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79" tIns="45690" rIns="91379" bIns="45690" anchor="ctr"/>
          <a:lstStyle/>
          <a:p>
            <a:pPr algn="ctr"/>
            <a:r>
              <a:rPr lang="en-US" sz="4400" b="1">
                <a:solidFill>
                  <a:srgbClr val="0033CC"/>
                </a:solidFill>
                <a:latin typeface="Arial" charset="0"/>
              </a:rPr>
              <a:t>3</a:t>
            </a:r>
          </a:p>
        </p:txBody>
      </p:sp>
      <p:sp>
        <p:nvSpPr>
          <p:cNvPr id="44040" name="AutoShape 8"/>
          <p:cNvSpPr>
            <a:spLocks noChangeArrowheads="1"/>
          </p:cNvSpPr>
          <p:nvPr/>
        </p:nvSpPr>
        <p:spPr bwMode="auto">
          <a:xfrm>
            <a:off x="5448103" y="4608710"/>
            <a:ext cx="1143000" cy="914136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79" tIns="45690" rIns="91379" bIns="45690" anchor="ctr"/>
          <a:lstStyle/>
          <a:p>
            <a:pPr algn="ctr"/>
            <a:r>
              <a:rPr lang="en-US" sz="4400" b="1">
                <a:solidFill>
                  <a:srgbClr val="0033CC"/>
                </a:solidFill>
                <a:latin typeface="Arial" charset="0"/>
              </a:rPr>
              <a:t>4</a:t>
            </a:r>
          </a:p>
        </p:txBody>
      </p:sp>
      <p:sp>
        <p:nvSpPr>
          <p:cNvPr id="44041" name="AutoShape 9"/>
          <p:cNvSpPr>
            <a:spLocks noChangeArrowheads="1"/>
          </p:cNvSpPr>
          <p:nvPr/>
        </p:nvSpPr>
        <p:spPr bwMode="auto">
          <a:xfrm>
            <a:off x="5448103" y="4608710"/>
            <a:ext cx="1143000" cy="914136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79" tIns="45690" rIns="91379" bIns="45690" anchor="ctr"/>
          <a:lstStyle/>
          <a:p>
            <a:pPr algn="ctr"/>
            <a:r>
              <a:rPr lang="en-US" sz="4400" b="1">
                <a:solidFill>
                  <a:srgbClr val="0033CC"/>
                </a:solidFill>
                <a:latin typeface="Arial" charset="0"/>
              </a:rPr>
              <a:t>5</a:t>
            </a:r>
          </a:p>
        </p:txBody>
      </p:sp>
      <p:sp>
        <p:nvSpPr>
          <p:cNvPr id="44042" name="AutoShape 10"/>
          <p:cNvSpPr>
            <a:spLocks noChangeArrowheads="1"/>
          </p:cNvSpPr>
          <p:nvPr/>
        </p:nvSpPr>
        <p:spPr bwMode="auto">
          <a:xfrm>
            <a:off x="5448103" y="4608710"/>
            <a:ext cx="1143000" cy="914136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79" tIns="45690" rIns="91379" bIns="45690" anchor="ctr"/>
          <a:lstStyle/>
          <a:p>
            <a:pPr algn="ctr"/>
            <a:r>
              <a:rPr lang="en-US" sz="4400" b="1">
                <a:solidFill>
                  <a:srgbClr val="0033CC"/>
                </a:solidFill>
                <a:latin typeface="Arial" charset="0"/>
              </a:rPr>
              <a:t>6</a:t>
            </a:r>
          </a:p>
        </p:txBody>
      </p:sp>
      <p:sp>
        <p:nvSpPr>
          <p:cNvPr id="44043" name="AutoShape 11"/>
          <p:cNvSpPr>
            <a:spLocks noChangeArrowheads="1"/>
          </p:cNvSpPr>
          <p:nvPr/>
        </p:nvSpPr>
        <p:spPr bwMode="auto">
          <a:xfrm>
            <a:off x="5448103" y="4608710"/>
            <a:ext cx="1143000" cy="914136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79" tIns="45690" rIns="91379" bIns="45690" anchor="ctr"/>
          <a:lstStyle/>
          <a:p>
            <a:pPr algn="ctr"/>
            <a:r>
              <a:rPr lang="en-US" sz="4400" b="1">
                <a:solidFill>
                  <a:srgbClr val="0033CC"/>
                </a:solidFill>
                <a:latin typeface="Arial" charset="0"/>
              </a:rPr>
              <a:t>7</a:t>
            </a:r>
          </a:p>
        </p:txBody>
      </p:sp>
      <p:sp>
        <p:nvSpPr>
          <p:cNvPr id="44044" name="AutoShape 12"/>
          <p:cNvSpPr>
            <a:spLocks noChangeArrowheads="1"/>
          </p:cNvSpPr>
          <p:nvPr/>
        </p:nvSpPr>
        <p:spPr bwMode="auto">
          <a:xfrm>
            <a:off x="5448103" y="4608710"/>
            <a:ext cx="1143000" cy="914136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79" tIns="45690" rIns="91379" bIns="45690" anchor="ctr"/>
          <a:lstStyle/>
          <a:p>
            <a:pPr algn="ctr"/>
            <a:r>
              <a:rPr lang="en-US" sz="4400" b="1">
                <a:solidFill>
                  <a:srgbClr val="0033CC"/>
                </a:solidFill>
                <a:latin typeface="Arial" charset="0"/>
              </a:rPr>
              <a:t>8</a:t>
            </a:r>
          </a:p>
        </p:txBody>
      </p:sp>
      <p:sp>
        <p:nvSpPr>
          <p:cNvPr id="44045" name="AutoShape 13"/>
          <p:cNvSpPr>
            <a:spLocks noChangeArrowheads="1"/>
          </p:cNvSpPr>
          <p:nvPr/>
        </p:nvSpPr>
        <p:spPr bwMode="auto">
          <a:xfrm>
            <a:off x="5448103" y="4608710"/>
            <a:ext cx="1143000" cy="914136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79" tIns="45690" rIns="91379" bIns="45690" anchor="ctr"/>
          <a:lstStyle/>
          <a:p>
            <a:pPr algn="ctr"/>
            <a:r>
              <a:rPr lang="en-US" sz="4400" b="1">
                <a:solidFill>
                  <a:srgbClr val="0033CC"/>
                </a:solidFill>
                <a:latin typeface="Arial" charset="0"/>
              </a:rPr>
              <a:t>9</a:t>
            </a:r>
          </a:p>
        </p:txBody>
      </p:sp>
      <p:sp>
        <p:nvSpPr>
          <p:cNvPr id="44046" name="AutoShape 14"/>
          <p:cNvSpPr>
            <a:spLocks noChangeArrowheads="1"/>
          </p:cNvSpPr>
          <p:nvPr/>
        </p:nvSpPr>
        <p:spPr bwMode="auto">
          <a:xfrm>
            <a:off x="5448103" y="4608710"/>
            <a:ext cx="1143000" cy="914136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79" tIns="45690" rIns="91379" bIns="45690" anchor="ctr"/>
          <a:lstStyle/>
          <a:p>
            <a:pPr algn="ctr"/>
            <a:r>
              <a:rPr lang="en-US" sz="4400" b="1">
                <a:solidFill>
                  <a:srgbClr val="0033CC"/>
                </a:solidFill>
                <a:latin typeface="Arial" charset="0"/>
              </a:rPr>
              <a:t>10</a:t>
            </a:r>
          </a:p>
        </p:txBody>
      </p:sp>
      <p:pic>
        <p:nvPicPr>
          <p:cNvPr id="18445" name="Picture 17" descr="Tàng-Tàng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924479" y="4751593"/>
            <a:ext cx="1409898" cy="66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4638478" y="3621815"/>
            <a:ext cx="2753320" cy="912813"/>
            <a:chOff x="912" y="2592"/>
            <a:chExt cx="3072" cy="960"/>
          </a:xfrm>
        </p:grpSpPr>
        <p:sp>
          <p:nvSpPr>
            <p:cNvPr id="18467" name="Oval 19"/>
            <p:cNvSpPr>
              <a:spLocks noChangeArrowheads="1"/>
            </p:cNvSpPr>
            <p:nvPr/>
          </p:nvSpPr>
          <p:spPr bwMode="auto">
            <a:xfrm>
              <a:off x="912" y="2592"/>
              <a:ext cx="3072" cy="960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68" name="WordArt 20"/>
            <p:cNvSpPr>
              <a:spLocks noChangeArrowheads="1" noChangeShapeType="1" noTextEdit="1"/>
            </p:cNvSpPr>
            <p:nvPr/>
          </p:nvSpPr>
          <p:spPr bwMode="auto">
            <a:xfrm>
              <a:off x="1488" y="2880"/>
              <a:ext cx="1884" cy="40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b="1" i="1" kern="10"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  <a:solidFill>
                    <a:srgbClr val="FF6600"/>
                  </a:solidFill>
                  <a:latin typeface=".VnTime"/>
                </a:rPr>
                <a:t>HÕt giê</a:t>
              </a:r>
            </a:p>
          </p:txBody>
        </p:sp>
      </p:grpSp>
      <p:sp>
        <p:nvSpPr>
          <p:cNvPr id="18447" name="Text Box 26"/>
          <p:cNvSpPr txBox="1">
            <a:spLocks noChangeArrowheads="1"/>
          </p:cNvSpPr>
          <p:nvPr/>
        </p:nvSpPr>
        <p:spPr bwMode="auto">
          <a:xfrm>
            <a:off x="2286001" y="1539546"/>
            <a:ext cx="1895090" cy="1815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79" tIns="45690" rIns="91379" bIns="45690">
            <a:spAutoFit/>
          </a:bodyPr>
          <a:lstStyle/>
          <a:p>
            <a:pPr marL="342054" indent="-342054">
              <a:spcBef>
                <a:spcPct val="50000"/>
              </a:spcBef>
            </a:pP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12,9</a:t>
            </a:r>
          </a:p>
          <a:p>
            <a:pPr marL="342054" indent="-342054">
              <a:spcBef>
                <a:spcPct val="50000"/>
              </a:spcBef>
            </a:pP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9,7</a:t>
            </a:r>
          </a:p>
          <a:p>
            <a:pPr marL="342054" indent="-342054">
              <a:spcBef>
                <a:spcPct val="50000"/>
              </a:spcBef>
            </a:pP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3,2</a:t>
            </a:r>
          </a:p>
        </p:txBody>
      </p:sp>
      <p:sp>
        <p:nvSpPr>
          <p:cNvPr id="18448" name="Line 28"/>
          <p:cNvSpPr>
            <a:spLocks noChangeShapeType="1"/>
          </p:cNvSpPr>
          <p:nvPr/>
        </p:nvSpPr>
        <p:spPr bwMode="auto">
          <a:xfrm>
            <a:off x="2952763" y="2707940"/>
            <a:ext cx="743139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lIns="91379" tIns="45690" rIns="91379" bIns="45690"/>
          <a:lstStyle/>
          <a:p>
            <a:endParaRPr lang="en-US"/>
          </a:p>
        </p:txBody>
      </p:sp>
      <p:sp>
        <p:nvSpPr>
          <p:cNvPr id="18449" name="Line 29"/>
          <p:cNvSpPr>
            <a:spLocks noChangeShapeType="1"/>
          </p:cNvSpPr>
          <p:nvPr/>
        </p:nvSpPr>
        <p:spPr bwMode="auto">
          <a:xfrm>
            <a:off x="2952763" y="2238040"/>
            <a:ext cx="15279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lIns="91379" tIns="45690" rIns="91379" bIns="45690"/>
          <a:lstStyle/>
          <a:p>
            <a:endParaRPr lang="en-US"/>
          </a:p>
        </p:txBody>
      </p:sp>
      <p:sp>
        <p:nvSpPr>
          <p:cNvPr id="18450" name="Rectangle 30"/>
          <p:cNvSpPr>
            <a:spLocks noChangeArrowheads="1"/>
          </p:cNvSpPr>
          <p:nvPr/>
        </p:nvSpPr>
        <p:spPr bwMode="auto">
          <a:xfrm>
            <a:off x="3276216" y="3825553"/>
            <a:ext cx="533797" cy="685271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79" tIns="45690" rIns="91379" bIns="45690" anchor="ctr"/>
          <a:lstStyle/>
          <a:p>
            <a:endParaRPr lang="en-US"/>
          </a:p>
        </p:txBody>
      </p:sp>
      <p:sp>
        <p:nvSpPr>
          <p:cNvPr id="44063" name="Text Box 31"/>
          <p:cNvSpPr txBox="1">
            <a:spLocks noChangeArrowheads="1"/>
          </p:cNvSpPr>
          <p:nvPr/>
        </p:nvSpPr>
        <p:spPr bwMode="auto">
          <a:xfrm>
            <a:off x="3317878" y="3906243"/>
            <a:ext cx="457399" cy="446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79" tIns="45690" rIns="91379" bIns="4569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3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Đ</a:t>
            </a:r>
          </a:p>
        </p:txBody>
      </p:sp>
      <p:sp>
        <p:nvSpPr>
          <p:cNvPr id="18452" name="WordArt 10"/>
          <p:cNvSpPr>
            <a:spLocks noChangeArrowheads="1" noChangeShapeType="1" noTextEdit="1"/>
          </p:cNvSpPr>
          <p:nvPr/>
        </p:nvSpPr>
        <p:spPr bwMode="auto">
          <a:xfrm>
            <a:off x="2743402" y="1107740"/>
            <a:ext cx="4571799" cy="456948"/>
          </a:xfrm>
          <a:prstGeom prst="rect">
            <a:avLst/>
          </a:prstGeom>
        </p:spPr>
        <p:txBody>
          <a:bodyPr wrap="none" lIns="63970" tIns="31984" rIns="63970" bIns="31984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Chọn  đúng (Đ), chọn sai (S) </a:t>
            </a:r>
          </a:p>
        </p:txBody>
      </p:sp>
      <p:pic>
        <p:nvPicPr>
          <p:cNvPr id="31" name="Picture 13" descr="Picture2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52856">
            <a:off x="6937701" y="627862"/>
            <a:ext cx="2263494" cy="2422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11583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440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440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440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440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440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440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440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440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440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440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440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440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4" presetID="2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44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44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440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0" presetID="2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440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440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440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6" presetID="2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44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44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440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52" presetID="2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440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440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440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58" presetID="2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1" dur="1000"/>
                                        <p:tgtEl>
                                          <p:spTgt spid="440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64" presetID="2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1000"/>
                                        <p:tgtEl>
                                          <p:spTgt spid="440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70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1" dur="1000" fill="hold"/>
                                        <p:tgtEl>
                                          <p:spTgt spid="44036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73" presetID="23" presetClass="entr" presetSubtype="16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440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6" grpId="0" animBg="1"/>
      <p:bldP spid="44038" grpId="0" animBg="1"/>
      <p:bldP spid="44039" grpId="0" animBg="1"/>
      <p:bldP spid="44040" grpId="0" animBg="1"/>
      <p:bldP spid="44041" grpId="0" animBg="1"/>
      <p:bldP spid="44042" grpId="0" animBg="1"/>
      <p:bldP spid="44043" grpId="0" animBg="1"/>
      <p:bldP spid="44044" grpId="0" animBg="1"/>
      <p:bldP spid="44045" grpId="0" animBg="1"/>
      <p:bldP spid="44046" grpId="0" animBg="1"/>
      <p:bldP spid="4406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图片 4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02768">
            <a:off x="234644" y="371447"/>
            <a:ext cx="2041347" cy="182415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70041">
            <a:off x="3996232" y="1295764"/>
            <a:ext cx="1261874" cy="1091168"/>
          </a:xfrm>
          <a:prstGeom prst="rect">
            <a:avLst/>
          </a:prstGeom>
        </p:spPr>
      </p:pic>
      <p:pic>
        <p:nvPicPr>
          <p:cNvPr id="35" name="图片 34" descr="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8893" y="3757718"/>
            <a:ext cx="10785230" cy="2287429"/>
          </a:xfrm>
          <a:prstGeom prst="rect">
            <a:avLst/>
          </a:prstGeom>
        </p:spPr>
      </p:pic>
      <p:pic>
        <p:nvPicPr>
          <p:cNvPr id="53" name="图片 5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9033" y="4457805"/>
            <a:ext cx="872966" cy="1438751"/>
          </a:xfrm>
          <a:prstGeom prst="rect">
            <a:avLst/>
          </a:prstGeom>
        </p:spPr>
      </p:pic>
      <p:sp>
        <p:nvSpPr>
          <p:cNvPr id="16" name="WordArt 5"/>
          <p:cNvSpPr>
            <a:spLocks noChangeArrowheads="1" noChangeShapeType="1" noTextEdit="1"/>
          </p:cNvSpPr>
          <p:nvPr/>
        </p:nvSpPr>
        <p:spPr bwMode="auto">
          <a:xfrm>
            <a:off x="2209801" y="2057400"/>
            <a:ext cx="7543128" cy="2514600"/>
          </a:xfrm>
          <a:prstGeom prst="rect">
            <a:avLst/>
          </a:prstGeom>
        </p:spPr>
        <p:txBody>
          <a:bodyPr wrap="none" lIns="91397" tIns="45699" rIns="91397" bIns="45699" numCol="1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58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 defTabSz="913964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 kern="10" dirty="0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KHỞI ĐỘNG</a:t>
            </a:r>
          </a:p>
        </p:txBody>
      </p:sp>
      <p:pic>
        <p:nvPicPr>
          <p:cNvPr id="18" name="图片 4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02768">
            <a:off x="7082572" y="161362"/>
            <a:ext cx="2041347" cy="182415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88519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46 0.01134 L -0.01446 0.01134 C -0.025 0.01852 -0.0168 0.01134 -0.02227 0.01898 C -0.02357 0.02083 -0.02513 0.02222 -0.02657 0.02407 L -0.02865 0.02662 C -0.03138 0.03634 -0.02826 0.02708 -0.03295 0.03541 C -0.03529 0.03958 -0.03347 0.03912 -0.03568 0.04421 C -0.03698 0.04699 -0.03881 0.04861 -0.03998 0.05162 C -0.04649 0.06898 -0.03972 0.05115 -0.04493 0.06435 C -0.04545 0.06551 -0.04571 0.06713 -0.04636 0.06805 C -0.04714 0.06921 -0.04818 0.06967 -0.04922 0.0706 C -0.05065 0.08102 -0.04857 0.07106 -0.05196 0.07801 C -0.05521 0.08472 -0.05365 0.08495 -0.0569 0.08935 C -0.05834 0.0912 -0.0612 0.09444 -0.0612 0.09444 C -0.06329 0.1 -0.06498 0.10555 -0.06823 0.10949 C -0.06901 0.11041 -0.06967 0.11134 -0.07045 0.11203 C -0.07136 0.11296 -0.0724 0.11342 -0.07318 0.11458 C -0.07409 0.11551 -0.07461 0.11713 -0.07539 0.11828 C -0.07605 0.11921 -0.07683 0.1199 -0.07748 0.12083 C -0.07826 0.12199 -0.07878 0.12361 -0.07956 0.12453 C -0.08099 0.12639 -0.08243 0.12801 -0.08386 0.12963 C -0.08646 0.13264 -0.08842 0.13541 -0.09167 0.13727 L -0.09375 0.13842 C -0.09558 0.14166 -0.09753 0.14583 -0.10013 0.14722 L -0.10222 0.14861 C -0.10756 0.15486 -0.10105 0.14676 -0.10651 0.15486 C -0.10808 0.15717 -0.11003 0.1581 -0.11146 0.16111 C -0.11263 0.16342 -0.11433 0.16875 -0.11433 0.16875 C -0.11446 0.17152 -0.11472 0.17453 -0.11498 0.17754 C -0.11524 0.18009 -0.11563 0.1824 -0.11563 0.18495 C -0.11563 0.20092 -0.11563 0.21689 -0.11498 0.23287 C -0.11485 0.23472 -0.11394 0.23611 -0.11355 0.23796 C -0.11329 0.23912 -0.11315 0.24051 -0.11289 0.24166 C -0.11198 0.24514 -0.1099 0.25208 -0.1086 0.25416 C -0.10717 0.25671 -0.10599 0.25972 -0.10443 0.2618 C -0.10365 0.2625 -0.103 0.26365 -0.10222 0.26435 C -0.10118 0.26527 -0.09987 0.26597 -0.0987 0.26689 C -0.09805 0.26736 -0.09727 0.26736 -0.09662 0.26805 C -0.09584 0.26875 -0.09519 0.2699 -0.0944 0.2706 C -0.09349 0.27152 -0.09037 0.27268 -0.08946 0.27314 C -0.08881 0.27384 -0.08815 0.275 -0.08737 0.27569 C -0.08659 0.27615 -0.08164 0.27801 -0.08099 0.27801 C -0.07956 0.27847 -0.07813 0.27893 -0.07683 0.27939 C -0.07513 0.27986 -0.07201 0.28171 -0.07045 0.28194 C -0.06094 0.28264 -0.05157 0.28264 -0.04206 0.2831 C -0.03789 0.28356 -0.0336 0.28379 -0.0293 0.28449 C -0.02435 0.28518 -0.02539 0.28611 -0.02019 0.28819 C -0.01849 0.28889 -0.0168 0.28912 -0.01524 0.28935 C -0.01381 0.29027 -0.01237 0.2912 -0.01094 0.29189 C -0.00873 0.29305 -0.00365 0.29421 -0.0017 0.29444 C 0.00416 0.29514 0.01002 0.29537 0.01588 0.29583 C 0.01836 0.29652 0.01992 0.29699 0.02226 0.29814 C 0.02304 0.29861 0.02369 0.2993 0.02448 0.29953 C 0.0263 0.3 0.02825 0.30023 0.03007 0.30069 C 0.03203 0.30139 0.03385 0.30277 0.0358 0.30324 C 0.03724 0.3037 0.03854 0.30393 0.03997 0.30463 C 0.04101 0.30486 0.04192 0.30555 0.04283 0.30578 C 0.04453 0.30625 0.04609 0.30648 0.04778 0.30694 C 0.04895 0.3074 0.05013 0.30787 0.0513 0.30833 C 0.05273 0.30879 0.05416 0.30926 0.0556 0.30949 C 0.06054 0.3125 0.05455 0.30926 0.06406 0.31203 C 0.06484 0.31227 0.06549 0.31296 0.06614 0.31342 C 0.06757 0.31389 0.06901 0.31412 0.07044 0.31458 C 0.07109 0.31504 0.07187 0.31597 0.07252 0.31597 C 0.08489 0.31597 0.0776 0.31574 0.0832 0.31342 C 0.09075 0.30995 0.08268 0.31458 0.09023 0.30949 C 0.09101 0.30902 0.09166 0.30879 0.09231 0.30833 C 0.09362 0.30717 0.09479 0.30578 0.09596 0.30463 C 0.09661 0.3037 0.09726 0.30277 0.09804 0.30208 C 0.10026 0.3 0.10364 0.3 0.10586 0.29953 C 0.10703 0.29907 0.1082 0.29861 0.10937 0.29814 C 0.11119 0.29745 0.11315 0.29629 0.11497 0.29583 L 0.11992 0.29444 C 0.1207 0.29398 0.12135 0.29352 0.12213 0.29328 C 0.12395 0.29236 0.12591 0.29166 0.12773 0.29074 C 0.12968 0.28958 0.13632 0.28495 0.13841 0.2831 C 0.14075 0.28102 0.14531 0.27615 0.14752 0.27314 C 0.15104 0.26852 0.14948 0.27037 0.15247 0.26689 C 0.15299 0.26551 0.15351 0.26435 0.1539 0.26296 C 0.15468 0.26134 0.15573 0.25995 0.15612 0.2581 C 0.15703 0.25139 0.15742 0.23796 0.15742 0.23796 C 0.15729 0.21944 0.15677 0.20092 0.15677 0.1824 C 0.15677 0.11875 0.15416 0.1375 0.15885 0.10833 C 0.15911 0.10416 0.15911 0.09977 0.15963 0.0956 C 0.15989 0.09305 0.16054 0.09074 0.16106 0.08819 C 0.16198 0.08287 0.16132 0.08541 0.16315 0.08055 L 0.16523 0.06921 C 0.16549 0.06805 0.16562 0.06666 0.16601 0.06551 C 0.1664 0.06435 0.16705 0.06319 0.16744 0.0618 C 0.16796 0.05926 0.16796 0.05648 0.16875 0.05416 C 0.16927 0.05301 0.16979 0.05185 0.17018 0.05046 C 0.17083 0.04838 0.17135 0.04352 0.17161 0.04166 C 0.17187 0.04027 0.172 0.03912 0.17239 0.03773 C 0.17278 0.03657 0.1733 0.03541 0.17382 0.03402 C 0.17356 -0.02894 0.17356 -0.09167 0.17304 -0.15463 C 0.17304 -0.15787 0.17161 -0.15949 0.17096 -0.16227 C 0.17057 -0.16343 0.17057 -0.16482 0.17018 -0.16598 C 0.1694 -0.16852 0.16731 -0.17269 0.16601 -0.17477 C 0.16367 -0.17801 0.16263 -0.17801 0.15963 -0.17986 L 0.15533 -0.18241 C 0.15468 -0.18264 0.1539 -0.18287 0.15325 -0.18357 C 0.14948 -0.18681 0.15143 -0.18565 0.14752 -0.18727 C 0.14687 -0.1882 0.14622 -0.18936 0.14544 -0.18982 C 0.14414 -0.19098 0.14257 -0.19144 0.14114 -0.19236 L 0.13906 -0.19375 C 0.13906 -0.19375 0.13489 -0.19607 0.13489 -0.19607 C 0.13294 -0.19676 0.12864 -0.19815 0.12708 -0.2 C 0.12448 -0.20301 0.12487 -0.20301 0.12135 -0.20486 C 0.11823 -0.20695 0.11836 -0.20556 0.11497 -0.2088 C 0.11393 -0.20973 0.11328 -0.21158 0.11224 -0.2125 C 0.11132 -0.2132 0.11028 -0.2132 0.10937 -0.21366 C 0.10429 -0.21644 0.11093 -0.21366 0.10364 -0.21621 C 0.10273 -0.21713 0.10182 -0.21806 0.10091 -0.21875 C 0.10013 -0.21922 0.09948 -0.21945 0.09869 -0.22014 C 0.09687 -0.22153 0.09505 -0.22385 0.0931 -0.225 L 0.0888 -0.22755 C 0.08815 -0.22801 0.0875 -0.22848 0.08671 -0.22894 C 0.0858 -0.22917 0.08489 -0.22986 0.08385 -0.2301 C 0.08242 -0.23056 0.08099 -0.23102 0.07968 -0.23148 C 0.07851 -0.23172 0.07734 -0.23218 0.07604 -0.23264 C 0.06992 -0.23704 0.075 -0.23403 0.06692 -0.23635 C 0.06588 -0.23681 0.06497 -0.23727 0.06406 -0.23773 C 0.06263 -0.2382 0.06119 -0.23843 0.05976 -0.23889 C 0.05885 -0.23936 0.05794 -0.23982 0.05703 -0.24028 C 0.0556 -0.24074 0.05416 -0.24098 0.05273 -0.24144 C 0.04843 -0.24398 0.05234 -0.2419 0.04492 -0.24398 C 0.04023 -0.24514 0.04283 -0.24468 0.03932 -0.24653 C 0.03737 -0.24746 0.03476 -0.24838 0.03294 -0.24908 L 0.02018 -0.25278 C 0.01419 -0.25625 0.01744 -0.25486 0.01028 -0.25648 C 0.00963 -0.25695 0.00885 -0.25741 0.0082 -0.25787 C -0.00417 -0.2632 -0.02162 -0.25811 -0.03073 -0.25787 C -0.03151 -0.25695 -0.03217 -0.25602 -0.03295 -0.25533 C -0.03477 -0.25348 -0.03672 -0.25186 -0.03855 -0.25023 C -0.03946 -0.24931 -0.0405 -0.24861 -0.04141 -0.24769 C -0.04258 -0.24653 -0.04388 -0.24537 -0.04493 -0.24398 C -0.04571 -0.24283 -0.04623 -0.24098 -0.04701 -0.24028 C -0.04831 -0.23889 -0.05 -0.23889 -0.05131 -0.23773 C -0.05222 -0.23681 -0.05326 -0.23611 -0.05417 -0.23519 C -0.05651 -0.23241 -0.05717 -0.23102 -0.05912 -0.22755 C -0.05951 -0.22547 -0.06003 -0.22338 -0.06055 -0.2213 C -0.06081 -0.22014 -0.06081 -0.21875 -0.0612 -0.2176 C -0.06198 -0.21482 -0.06329 -0.21273 -0.06407 -0.20996 C -0.06576 -0.20394 -0.06537 -0.2051 -0.06758 -0.19861 C -0.06797 -0.19746 -0.06862 -0.1963 -0.06901 -0.19491 C -0.07214 -0.18426 -0.07201 -0.18473 -0.07396 -0.17593 C -0.0737 -0.16806 -0.07357 -0.16019 -0.07318 -0.15209 C -0.07305 -0.14861 -0.07227 -0.14676 -0.07188 -0.14329 C -0.07149 -0.14121 -0.07136 -0.13912 -0.0711 -0.13704 C -0.07032 -0.13172 -0.07032 -0.13426 -0.06901 -0.12824 C -0.06849 -0.1257 -0.06823 -0.12315 -0.06758 -0.12061 C -0.06667 -0.11736 -0.06524 -0.11436 -0.06472 -0.11065 C -0.06446 -0.10903 -0.06446 -0.10718 -0.06407 -0.10556 C -0.06355 -0.10394 -0.0625 -0.10324 -0.06185 -0.10186 C -0.06042 -0.09861 -0.05899 -0.09514 -0.05769 -0.09167 C -0.05717 -0.09051 -0.05664 -0.08936 -0.05625 -0.08797 C -0.05586 -0.08681 -0.05599 -0.08519 -0.0556 -0.08426 C -0.05495 -0.08264 -0.05404 -0.08195 -0.05339 -0.08033 C -0.05274 -0.07894 -0.05274 -0.07686 -0.05196 -0.07547 C -0.05118 -0.07385 -0.05 -0.07315 -0.04922 -0.07153 C -0.0431 -0.05949 -0.04909 -0.06736 -0.04427 -0.06158 C -0.04297 -0.0551 -0.04375 -0.05764 -0.03998 -0.05023 C -0.03868 -0.04769 -0.03737 -0.04491 -0.03568 -0.0426 C -0.03217 -0.03797 -0.03386 -0.04005 -0.03073 -0.03635 C -0.02982 -0.0338 -0.02891 -0.03125 -0.028 -0.02894 C -0.02722 -0.02709 -0.02644 -0.02547 -0.02579 -0.02385 C -0.02487 -0.0213 -0.02292 -0.01621 -0.02292 -0.01621 C -0.02097 -0.00579 -0.02435 -0.02223 -0.0194 -0.00486 C -0.01901 -0.00324 -0.01862 -0.00162 -0.01797 3.33333E-6 C -0.01719 0.00277 -0.01511 0.00949 -0.01446 0.01134 Z " pathEditMode="relative" ptsTypes="AAAAAAAAAAAAAAAAAAAAAAAAAAAAAAAAAAAAAAAAAAAAAAAAAAAAAAAAAAAAAAAAAAAAAAAAAAAAAAAAAAAAAAAAAAAAAAAAAAAAAAAAAAAAAAAAAAAAAAAAAAAAAAAAAAAAAAAAAAAAAAAAAAAAAAAAAAAAAAAAAAAAAAAAAA">
                                      <p:cBhvr>
                                        <p:cTn id="6" dur="4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000"/>
                            </p:stCondLst>
                            <p:childTnLst>
                              <p:par>
                                <p:cTn id="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72 -0.00139 L -0.01472 -0.00139 C -0.01641 0.00139 -0.01797 0.00463 -0.01966 0.00741 C -0.02253 0.01181 -0.025 0.0132 -0.02813 0.01736 C -0.02878 0.01829 -0.03216 0.02269 -0.03308 0.02361 C -0.03386 0.02431 -0.03451 0.02454 -0.03529 0.025 C -0.03594 0.02593 -0.03672 0.02662 -0.03737 0.02755 C -0.03828 0.02871 -0.0392 0.03033 -0.04024 0.03125 C -0.04089 0.03195 -0.04167 0.03195 -0.04232 0.03264 C -0.05104 0.03912 -0.04024 0.03125 -0.04727 0.0375 C -0.04792 0.0382 -0.0487 0.0382 -0.04935 0.03889 C -0.05039 0.03959 -0.0513 0.04051 -0.05222 0.04144 C -0.05287 0.0419 -0.05365 0.0419 -0.05443 0.0426 C -0.05508 0.04329 -0.05573 0.04468 -0.05651 0.04514 C -0.05834 0.0463 -0.06029 0.04676 -0.06211 0.04769 C -0.06498 0.04908 -0.06407 0.04908 -0.06706 0.05139 C -0.06823 0.05232 -0.0694 0.05324 -0.07071 0.05394 C -0.07201 0.05486 -0.07487 0.05648 -0.07487 0.05648 C -0.07578 0.05764 -0.0767 0.05926 -0.07774 0.06019 C -0.07878 0.06135 -0.08008 0.06181 -0.08125 0.06273 C -0.08607 0.06644 -0.08203 0.06459 -0.08763 0.06644 C -0.09089 0.06945 -0.09037 0.06922 -0.09401 0.07153 C -0.09779 0.07408 -0.09479 0.0713 -0.09961 0.07523 C -0.10495 0.0794 -0.10026 0.07639 -0.10456 0.07917 C -0.10547 0.08033 -0.10834 0.08426 -0.10951 0.08542 C -0.11185 0.0875 -0.1142 0.08982 -0.11667 0.09167 C -0.11784 0.0926 -0.11901 0.09306 -0.12018 0.09422 C -0.12162 0.09561 -0.12292 0.09792 -0.12448 0.09931 L -0.13008 0.10417 C -0.13242 0.11042 -0.13034 0.10625 -0.13438 0.11042 C -0.13581 0.11204 -0.13854 0.11551 -0.13854 0.11551 C -0.14167 0.12385 -0.13802 0.11459 -0.14206 0.12315 C -0.14349 0.12593 -0.14453 0.12894 -0.14571 0.13195 C -0.14584 0.13311 -0.14636 0.13426 -0.14636 0.13565 C -0.14636 0.13611 -0.14532 0.14352 -0.14492 0.14445 C -0.1444 0.14607 -0.14349 0.14676 -0.14284 0.14815 C -0.1418 0.1507 -0.14115 0.15371 -0.13998 0.15579 C -0.13907 0.15741 -0.13815 0.15926 -0.13711 0.16088 C -0.1336 0.16598 -0.12982 0.17061 -0.12578 0.17477 C -0.12487 0.1757 -0.12396 0.17639 -0.12305 0.17709 C -0.11836 0.18195 -0.12084 0.18033 -0.11589 0.18357 C -0.11315 0.18519 -0.11159 0.18611 -0.10886 0.18727 C -0.10378 0.18936 -0.10703 0.1875 -0.10326 0.18982 C -0.10248 0.19051 -0.10183 0.19167 -0.10104 0.19236 C -0.10039 0.19283 -0.09974 0.19352 -0.09896 0.19352 C -0.08203 0.19445 -0.06498 0.19445 -0.04805 0.19491 C -0.04714 0.19514 -0.04401 0.1963 -0.0431 0.19723 C -0.04232 0.19792 -0.04167 0.19908 -0.04089 0.19977 C -0.03841 0.20232 -0.03841 0.20209 -0.03594 0.20371 C -0.03438 0.20648 -0.03373 0.20811 -0.03177 0.20996 C -0.03099 0.21042 -0.03034 0.21065 -0.02956 0.21111 C -0.02891 0.2125 -0.02826 0.21389 -0.02748 0.21482 C -0.02683 0.21598 -0.02591 0.21644 -0.02539 0.21736 C -0.02474 0.21852 -0.02461 0.22037 -0.02396 0.2213 C -0.02318 0.22223 -0.02201 0.22199 -0.0211 0.22246 C -0.02018 0.22338 -0.01927 0.22431 -0.01823 0.225 C -0.01641 0.22616 -0.01498 0.22593 -0.01328 0.22755 C -0.0125 0.22824 -0.01198 0.2294 -0.0112 0.2301 C -0.0099 0.23102 -0.00508 0.23218 -0.00417 0.23264 C 0.00521 0.23912 -0.00495 0.23264 0.01575 0.2375 C 0.01745 0.23797 0.01901 0.23912 0.0207 0.24005 C 0.02135 0.24051 0.02213 0.24074 0.02278 0.24144 C 0.0237 0.24213 0.02461 0.24306 0.02565 0.24375 C 0.02695 0.24491 0.02982 0.2463 0.02982 0.2463 C 0.0306 0.24769 0.03112 0.24908 0.03203 0.25023 C 0.03255 0.25093 0.03346 0.25093 0.03411 0.25139 C 0.0358 0.25255 0.0375 0.25371 0.03906 0.2551 C 0.04453 0.25996 0.03802 0.25579 0.04323 0.25903 C 0.04505 0.26204 0.04648 0.26389 0.04752 0.26783 C 0.0483 0.27061 0.04883 0.27385 0.04961 0.27662 C 0.05026 0.27848 0.05117 0.27986 0.05182 0.28148 C 0.05495 0.29051 0.0513 0.28311 0.05534 0.29051 C 0.05573 0.29306 0.05677 0.30139 0.05742 0.30301 C 0.0582 0.30463 0.05898 0.30625 0.0595 0.30811 C 0.0612 0.3125 0.06054 0.31366 0.06315 0.3169 C 0.06367 0.3176 0.06458 0.31736 0.06523 0.31806 C 0.06666 0.31945 0.06797 0.32176 0.06953 0.32315 C 0.07083 0.32431 0.07226 0.32593 0.0737 0.32686 C 0.07552 0.32801 0.07942 0.3294 0.07942 0.3294 C 0.08541 0.33658 0.07773 0.32801 0.08359 0.33311 C 0.08906 0.33797 0.08255 0.3338 0.08789 0.33704 C 0.08854 0.3382 0.08919 0.33959 0.08997 0.34074 C 0.09062 0.34167 0.09166 0.3419 0.09205 0.34329 C 0.09271 0.34468 0.09258 0.34653 0.09284 0.34838 C 0.09375 0.34746 0.09492 0.34699 0.0957 0.34584 C 0.09661 0.34398 0.097 0.34144 0.09778 0.33936 C 0.10143 0.33079 0.09974 0.34144 0.10416 0.3257 C 0.10599 0.31922 0.10468 0.32153 0.10768 0.31806 C 0.10859 0.31551 0.10976 0.3132 0.11054 0.31042 C 0.11093 0.3088 0.11146 0.30718 0.11198 0.30556 C 0.11224 0.30417 0.11237 0.30301 0.11263 0.30162 C 0.11497 0.29283 0.11471 0.29375 0.11692 0.28797 C 0.11718 0.28658 0.11732 0.28542 0.11758 0.28403 C 0.11849 0.28079 0.11979 0.27755 0.12044 0.27408 C 0.1207 0.27269 0.12096 0.27153 0.12109 0.27037 C 0.12135 0.26852 0.12148 0.2669 0.12187 0.26528 C 0.12278 0.26042 0.12343 0.25834 0.12461 0.25394 C 0.12487 0.25139 0.12487 0.24885 0.12539 0.2463 C 0.12578 0.24445 0.12721 0.24329 0.12747 0.24144 C 0.12812 0.23773 0.12786 0.2338 0.12825 0.2301 C 0.12838 0.22871 0.12864 0.22755 0.1289 0.22616 C 0.12864 0.19028 0.12825 0.15417 0.12825 0.11806 C 0.12825 0.10973 0.12851 0.10116 0.1289 0.09283 C 0.12903 0.09167 0.12942 0.09051 0.12968 0.08912 C 0.12995 0.08704 0.13008 0.08496 0.13034 0.08287 C 0.1306 0.08125 0.13086 0.0794 0.13099 0.07778 C 0.13125 0.07408 0.13138 0.07014 0.13177 0.06644 C 0.1319 0.06482 0.13229 0.0632 0.13242 0.06135 C 0.13281 0.05764 0.13294 0.05394 0.1332 0.05023 C 0.13346 0.04098 0.13333 0.03172 0.13385 0.02246 C 0.13398 0.01991 0.13528 0.01482 0.13528 0.01482 C 0.13554 0.01158 0.13567 0.00811 0.13593 0.00486 C 0.13685 -0.00463 0.13646 0.00186 0.13737 -0.00648 C 0.13763 -0.00902 0.13789 -0.01157 0.13815 -0.01412 C 0.13828 -0.01597 0.13906 -0.02083 0.13958 -0.02291 C 0.13997 -0.02453 0.14049 -0.02615 0.14101 -0.02777 C 0.14023 -0.04676 0.1401 -0.06574 0.1388 -0.08449 C 0.13867 -0.08727 0.13737 -0.08935 0.13672 -0.09189 C 0.13424 -0.10139 0.13515 -0.09977 0.13242 -0.10833 C 0.13164 -0.11088 0.12995 -0.11574 0.1289 -0.11852 C 0.12825 -0.12014 0.12747 -0.12176 0.12682 -0.12338 C 0.12656 -0.12523 0.1263 -0.12685 0.12604 -0.12847 C 0.12578 -0.13148 0.12578 -0.13449 0.12539 -0.13727 C 0.12513 -0.13912 0.12448 -0.14074 0.12396 -0.14236 C 0.11953 -0.15648 0.12383 -0.14166 0.12044 -0.1537 C 0.12018 -0.15532 0.12005 -0.15717 0.11966 -0.15879 C 0.1194 -0.16041 0.11875 -0.16203 0.11836 -0.16365 C 0.11784 -0.16574 0.11745 -0.16805 0.11692 -0.1699 C 0.1164 -0.17176 0.11588 -0.17338 0.11549 -0.175 C 0.11497 -0.17708 0.11458 -0.17916 0.11406 -0.18125 C 0.1125 -0.18727 0.1125 -0.18634 0.11054 -0.19259 C 0.11002 -0.19421 0.10976 -0.19606 0.10911 -0.19768 C 0.10846 -0.19907 0.10768 -0.2 0.10703 -0.20139 C 0.10625 -0.20301 0.10573 -0.20509 0.10482 -0.20648 C 0.10429 -0.20764 0.10338 -0.2081 0.10273 -0.20902 C 0.10195 -0.21018 0.10143 -0.21157 0.10065 -0.21273 C 0.1 -0.21365 0.09909 -0.21435 0.09843 -0.21527 C 0.09778 -0.21643 0.09713 -0.21805 0.09635 -0.21898 C 0.0957 -0.2199 0.09492 -0.21967 0.09427 -0.22037 C 0.09349 -0.22106 0.09284 -0.22222 0.09205 -0.22291 C 0.09101 -0.22384 0.08971 -0.2243 0.08854 -0.22546 C 0.0862 -0.22754 0.08385 -0.23009 0.08151 -0.23287 C 0.08086 -0.23379 0.08021 -0.23472 0.07942 -0.23541 C 0.07851 -0.23611 0.07747 -0.23611 0.07656 -0.23657 C 0.07578 -0.23703 0.07513 -0.2375 0.07448 -0.23796 C 0.07044 -0.24514 0.07448 -0.23912 0.06953 -0.24305 C 0.06875 -0.24352 0.0681 -0.2449 0.06732 -0.24537 C 0.06601 -0.24652 0.06315 -0.24791 0.06315 -0.24791 C 0.05807 -0.25393 0.06445 -0.24699 0.05742 -0.25185 C 0.05664 -0.25231 0.05612 -0.2537 0.05534 -0.25439 C 0.0539 -0.25532 0.05234 -0.25532 0.05104 -0.25671 C 0.05039 -0.25764 0.04974 -0.25856 0.04896 -0.25926 C 0.0483 -0.25995 0.04752 -0.26018 0.04687 -0.26064 C 0.04557 -0.26134 0.04284 -0.26365 0.04114 -0.26435 C 0.03997 -0.26481 0.0388 -0.26504 0.03763 -0.26551 C 0.03385 -0.26713 0.03554 -0.26689 0.03125 -0.26805 C 0.02955 -0.26852 0.02799 -0.26898 0.0263 -0.26944 C 0.02565 -0.27014 0.025 -0.27129 0.02422 -0.27199 C 0.02252 -0.27314 0.01849 -0.27384 0.01705 -0.2743 C 0.01562 -0.275 0.01432 -0.27615 0.01289 -0.27685 C 0.01211 -0.27731 0.01146 -0.27801 0.01067 -0.27824 C -0.00391 -0.28032 0.00508 -0.27916 -0.01615 -0.28078 C -0.01758 -0.28102 -0.01901 -0.28148 -0.02045 -0.28194 C -0.02136 -0.2824 -0.02227 -0.2831 -0.02318 -0.2831 C -0.03099 -0.2831 -0.0388 -0.2824 -0.04662 -0.28194 C -0.05664 -0.28009 -0.04961 -0.28194 -0.05573 -0.27939 C -0.0569 -0.27893 -0.05821 -0.2787 -0.05938 -0.27824 C -0.06081 -0.27754 -0.06211 -0.27615 -0.06354 -0.27569 C -0.06524 -0.27523 -0.06693 -0.275 -0.06849 -0.2743 C -0.07045 -0.27384 -0.07292 -0.27199 -0.07487 -0.27199 C -0.08334 -0.27106 -0.09193 -0.27106 -0.10039 -0.2706 C -0.1017 -0.2699 -0.10404 -0.26828 -0.10534 -0.26805 C -0.10886 -0.26736 -0.11237 -0.26736 -0.11589 -0.26689 C -0.11771 -0.26643 -0.1211 -0.2662 -0.12305 -0.26435 C -0.12383 -0.26365 -0.12448 -0.26273 -0.12513 -0.2618 C -0.12865 -0.25254 -0.12396 -0.26342 -0.12943 -0.25555 C -0.13151 -0.25231 -0.13073 -0.24838 -0.13216 -0.24421 C -0.13425 -0.23889 -0.13308 -0.24143 -0.13581 -0.23657 C -0.13594 -0.23287 -0.13581 -0.22893 -0.13646 -0.22546 C -0.13672 -0.22361 -0.13789 -0.22291 -0.13854 -0.22152 C -0.1444 -0.20949 -0.13659 -0.22384 -0.14349 -0.21157 C -0.14571 -0.19977 -0.14193 -0.21921 -0.14636 -0.20139 C -0.14675 -0.19977 -0.14688 -0.19814 -0.14701 -0.19652 C -0.14649 -0.19236 -0.14597 -0.18588 -0.14349 -0.18379 C -0.13802 -0.17893 -0.14336 -0.18402 -0.13789 -0.17754 C -0.13607 -0.17546 -0.13399 -0.17361 -0.13216 -0.17129 C -0.12487 -0.16157 -0.13425 -0.17314 -0.12578 -0.16504 C -0.11901 -0.1581 -0.12826 -0.1625 -0.11589 -0.1537 C -0.11472 -0.15277 -0.11354 -0.15231 -0.11237 -0.15115 C -0.11133 -0.15023 -0.11055 -0.14861 -0.10951 -0.14745 C -0.10847 -0.14606 -0.10729 -0.14467 -0.10599 -0.14352 C -0.09922 -0.13703 -0.10013 -0.13958 -0.0905 -0.13102 C -0.08815 -0.12893 -0.08581 -0.12662 -0.08334 -0.12477 C -0.06576 -0.11064 -0.0862 -0.12777 -0.06992 -0.11597 C -0.06797 -0.11458 -0.06615 -0.1125 -0.06433 -0.11088 C -0.06237 -0.10949 -0.06055 -0.10833 -0.0586 -0.10717 C -0.05651 -0.10578 -0.05222 -0.10324 -0.05222 -0.10324 C -0.0513 -0.10208 -0.05039 -0.10069 -0.04935 -0.09953 C -0.0487 -0.09861 -0.04792 -0.09814 -0.04727 -0.09699 C -0.04623 -0.09514 -0.04545 -0.09282 -0.0444 -0.09074 C -0.0431 -0.08819 -0.04128 -0.08611 -0.04024 -0.0831 C -0.03972 -0.08194 -0.03933 -0.08055 -0.0388 -0.07939 C -0.03464 -0.07129 -0.03529 -0.07222 -0.03177 -0.06805 C -0.03125 -0.06597 -0.03073 -0.06389 -0.03034 -0.0618 C -0.02995 -0.05972 -0.02995 -0.05764 -0.02956 -0.05555 C -0.02904 -0.05277 -0.02774 -0.04907 -0.02683 -0.04676 C -0.02539 -0.04328 -0.02435 -0.04051 -0.02253 -0.03796 C -0.02188 -0.03703 -0.0211 -0.03634 -0.02045 -0.03541 C -0.02018 -0.03426 -0.02005 -0.03287 -0.01966 -0.03171 C -0.01849 -0.02777 -0.01706 -0.02569 -0.0155 -0.02291 C -0.01459 -0.00856 -0.01485 -0.00509 -0.01472 -0.00139 Z " pathEditMode="relative" ptsTypes="AAAAAAAAAAAAAAAAAAAAAAAAAAAAAAAAAAAAAAAAAAAAAAAAAAAAAAAAAAAAAAAAAAAAAAAAAAAAAAAAAAAAAAAAAAAAAAAAAAAAAAAAAAAAAAAAAAAAAAAAAAAAAAAAAAAAAAAAAAAAAAAAAAAAAAAAAAAAAAAAAAAAAAAAAAAAAAAAAAAAAAAAAAAAAAAAAAAAAAAAAAAAAAAAAAA">
                                      <p:cBhvr>
                                        <p:cTn id="9" dur="4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46 0.01134 L -0.01446 0.01134 C -0.025 0.01852 -0.0168 0.01134 -0.02227 0.01898 C -0.02357 0.02083 -0.02513 0.02222 -0.02657 0.02407 L -0.02865 0.02662 C -0.03138 0.03634 -0.02826 0.02708 -0.03295 0.03541 C -0.03529 0.03958 -0.03347 0.03912 -0.03568 0.04421 C -0.03698 0.04699 -0.03881 0.04861 -0.03998 0.05162 C -0.04649 0.06898 -0.03972 0.05115 -0.04493 0.06435 C -0.04545 0.06551 -0.04571 0.06713 -0.04636 0.06805 C -0.04714 0.06921 -0.04818 0.06967 -0.04922 0.0706 C -0.05065 0.08102 -0.04857 0.07106 -0.05196 0.07801 C -0.05521 0.08472 -0.05365 0.08495 -0.0569 0.08935 C -0.05834 0.0912 -0.0612 0.09444 -0.0612 0.09444 C -0.06329 0.1 -0.06498 0.10555 -0.06823 0.10949 C -0.06901 0.11041 -0.06967 0.11134 -0.07045 0.11203 C -0.07136 0.11296 -0.0724 0.11342 -0.07318 0.11458 C -0.07409 0.11551 -0.07461 0.11713 -0.07539 0.11828 C -0.07605 0.11921 -0.07683 0.1199 -0.07748 0.12083 C -0.07826 0.12199 -0.07878 0.12361 -0.07956 0.12453 C -0.08099 0.12639 -0.08243 0.12801 -0.08386 0.12963 C -0.08646 0.13264 -0.08842 0.13541 -0.09167 0.13727 L -0.09375 0.13842 C -0.09558 0.14166 -0.09753 0.14583 -0.10013 0.14722 L -0.10222 0.14861 C -0.10756 0.15486 -0.10105 0.14676 -0.10651 0.15486 C -0.10808 0.15717 -0.11003 0.1581 -0.11146 0.16111 C -0.11263 0.16342 -0.11433 0.16875 -0.11433 0.16875 C -0.11446 0.17152 -0.11472 0.17453 -0.11498 0.17754 C -0.11524 0.18009 -0.11563 0.1824 -0.11563 0.18495 C -0.11563 0.20092 -0.11563 0.21689 -0.11498 0.23287 C -0.11485 0.23472 -0.11394 0.23611 -0.11355 0.23796 C -0.11329 0.23912 -0.11315 0.24051 -0.11289 0.24166 C -0.11198 0.24514 -0.1099 0.25208 -0.1086 0.25416 C -0.10717 0.25671 -0.10599 0.25972 -0.10443 0.2618 C -0.10365 0.2625 -0.103 0.26365 -0.10222 0.26435 C -0.10118 0.26527 -0.09987 0.26597 -0.0987 0.26689 C -0.09805 0.26736 -0.09727 0.26736 -0.09662 0.26805 C -0.09584 0.26875 -0.09519 0.2699 -0.0944 0.2706 C -0.09349 0.27152 -0.09037 0.27268 -0.08946 0.27314 C -0.08881 0.27384 -0.08815 0.275 -0.08737 0.27569 C -0.08659 0.27615 -0.08164 0.27801 -0.08099 0.27801 C -0.07956 0.27847 -0.07813 0.27893 -0.07683 0.27939 C -0.07513 0.27986 -0.07201 0.28171 -0.07045 0.28194 C -0.06094 0.28264 -0.05157 0.28264 -0.04206 0.2831 C -0.03789 0.28356 -0.0336 0.28379 -0.0293 0.28449 C -0.02435 0.28518 -0.02539 0.28611 -0.02019 0.28819 C -0.01849 0.28889 -0.0168 0.28912 -0.01524 0.28935 C -0.01381 0.29027 -0.01237 0.2912 -0.01094 0.29189 C -0.00873 0.29305 -0.00365 0.29421 -0.0017 0.29444 C 0.00416 0.29514 0.01002 0.29537 0.01588 0.29583 C 0.01836 0.29652 0.01992 0.29699 0.02226 0.29814 C 0.02304 0.29861 0.02369 0.2993 0.02448 0.29953 C 0.0263 0.3 0.02825 0.30023 0.03007 0.30069 C 0.03203 0.30139 0.03385 0.30277 0.0358 0.30324 C 0.03724 0.3037 0.03854 0.30393 0.03997 0.30463 C 0.04101 0.30486 0.04192 0.30555 0.04283 0.30578 C 0.04453 0.30625 0.04609 0.30648 0.04778 0.30694 C 0.04895 0.3074 0.05013 0.30787 0.0513 0.30833 C 0.05273 0.30879 0.05416 0.30926 0.0556 0.30949 C 0.06054 0.3125 0.05455 0.30926 0.06406 0.31203 C 0.06484 0.31227 0.06549 0.31296 0.06614 0.31342 C 0.06757 0.31389 0.06901 0.31412 0.07044 0.31458 C 0.07109 0.31504 0.07187 0.31597 0.07252 0.31597 C 0.08489 0.31597 0.0776 0.31574 0.0832 0.31342 C 0.09075 0.30995 0.08268 0.31458 0.09023 0.30949 C 0.09101 0.30902 0.09166 0.30879 0.09231 0.30833 C 0.09362 0.30717 0.09479 0.30578 0.09596 0.30463 C 0.09661 0.3037 0.09726 0.30277 0.09804 0.30208 C 0.10026 0.3 0.10364 0.3 0.10586 0.29953 C 0.10703 0.29907 0.1082 0.29861 0.10937 0.29814 C 0.11119 0.29745 0.11315 0.29629 0.11497 0.29583 L 0.11992 0.29444 C 0.1207 0.29398 0.12135 0.29352 0.12213 0.29328 C 0.12395 0.29236 0.12591 0.29166 0.12773 0.29074 C 0.12968 0.28958 0.13632 0.28495 0.13841 0.2831 C 0.14075 0.28102 0.14531 0.27615 0.14752 0.27314 C 0.15104 0.26852 0.14948 0.27037 0.15247 0.26689 C 0.15299 0.26551 0.15351 0.26435 0.1539 0.26296 C 0.15468 0.26134 0.15573 0.25995 0.15612 0.2581 C 0.15703 0.25139 0.15742 0.23796 0.15742 0.23796 C 0.15729 0.21944 0.15677 0.20092 0.15677 0.1824 C 0.15677 0.11875 0.15416 0.1375 0.15885 0.10833 C 0.15911 0.10416 0.15911 0.09977 0.15963 0.0956 C 0.15989 0.09305 0.16054 0.09074 0.16106 0.08819 C 0.16198 0.08287 0.16132 0.08541 0.16315 0.08055 L 0.16523 0.06921 C 0.16549 0.06805 0.16562 0.06666 0.16601 0.06551 C 0.1664 0.06435 0.16705 0.06319 0.16744 0.0618 C 0.16796 0.05926 0.16796 0.05648 0.16875 0.05416 C 0.16927 0.05301 0.16979 0.05185 0.17018 0.05046 C 0.17083 0.04838 0.17135 0.04352 0.17161 0.04166 C 0.17187 0.04027 0.172 0.03912 0.17239 0.03773 C 0.17278 0.03657 0.1733 0.03541 0.17382 0.03402 C 0.17356 -0.02894 0.17356 -0.09167 0.17304 -0.15463 C 0.17304 -0.15787 0.17161 -0.15949 0.17096 -0.16227 C 0.17057 -0.16343 0.17057 -0.16482 0.17018 -0.16598 C 0.1694 -0.16852 0.16731 -0.17269 0.16601 -0.17477 C 0.16367 -0.17801 0.16263 -0.17801 0.15963 -0.17986 L 0.15533 -0.18241 C 0.15468 -0.18264 0.1539 -0.18287 0.15325 -0.18357 C 0.14948 -0.18681 0.15143 -0.18565 0.14752 -0.18727 C 0.14687 -0.1882 0.14622 -0.18936 0.14544 -0.18982 C 0.14414 -0.19098 0.14257 -0.19144 0.14114 -0.19236 L 0.13906 -0.19375 C 0.13906 -0.19375 0.13489 -0.19607 0.13489 -0.19607 C 0.13294 -0.19676 0.12864 -0.19815 0.12708 -0.2 C 0.12448 -0.20301 0.12487 -0.20301 0.12135 -0.20486 C 0.11823 -0.20695 0.11836 -0.20556 0.11497 -0.2088 C 0.11393 -0.20973 0.11328 -0.21158 0.11224 -0.2125 C 0.11132 -0.2132 0.11028 -0.2132 0.10937 -0.21366 C 0.10429 -0.21644 0.11093 -0.21366 0.10364 -0.21621 C 0.10273 -0.21713 0.10182 -0.21806 0.10091 -0.21875 C 0.10013 -0.21922 0.09948 -0.21945 0.09869 -0.22014 C 0.09687 -0.22153 0.09505 -0.22385 0.0931 -0.225 L 0.0888 -0.22755 C 0.08815 -0.22801 0.0875 -0.22848 0.08671 -0.22894 C 0.0858 -0.22917 0.08489 -0.22986 0.08385 -0.2301 C 0.08242 -0.23056 0.08099 -0.23102 0.07968 -0.23148 C 0.07851 -0.23172 0.07734 -0.23218 0.07604 -0.23264 C 0.06992 -0.23704 0.075 -0.23403 0.06692 -0.23635 C 0.06588 -0.23681 0.06497 -0.23727 0.06406 -0.23773 C 0.06263 -0.2382 0.06119 -0.23843 0.05976 -0.23889 C 0.05885 -0.23936 0.05794 -0.23982 0.05703 -0.24028 C 0.0556 -0.24074 0.05416 -0.24098 0.05273 -0.24144 C 0.04843 -0.24398 0.05234 -0.2419 0.04492 -0.24398 C 0.04023 -0.24514 0.04283 -0.24468 0.03932 -0.24653 C 0.03737 -0.24746 0.03476 -0.24838 0.03294 -0.24908 L 0.02018 -0.25278 C 0.01419 -0.25625 0.01744 -0.25486 0.01028 -0.25648 C 0.00963 -0.25695 0.00885 -0.25741 0.0082 -0.25787 C -0.00417 -0.2632 -0.02162 -0.25811 -0.03073 -0.25787 C -0.03151 -0.25695 -0.03217 -0.25602 -0.03295 -0.25533 C -0.03477 -0.25348 -0.03672 -0.25186 -0.03855 -0.25023 C -0.03946 -0.24931 -0.0405 -0.24861 -0.04141 -0.24769 C -0.04258 -0.24653 -0.04388 -0.24537 -0.04493 -0.24398 C -0.04571 -0.24283 -0.04623 -0.24098 -0.04701 -0.24028 C -0.04831 -0.23889 -0.05 -0.23889 -0.05131 -0.23773 C -0.05222 -0.23681 -0.05326 -0.23611 -0.05417 -0.23519 C -0.05651 -0.23241 -0.05717 -0.23102 -0.05912 -0.22755 C -0.05951 -0.22547 -0.06003 -0.22338 -0.06055 -0.2213 C -0.06081 -0.22014 -0.06081 -0.21875 -0.0612 -0.2176 C -0.06198 -0.21482 -0.06329 -0.21273 -0.06407 -0.20996 C -0.06576 -0.20394 -0.06537 -0.2051 -0.06758 -0.19861 C -0.06797 -0.19746 -0.06862 -0.1963 -0.06901 -0.19491 C -0.07214 -0.18426 -0.07201 -0.18473 -0.07396 -0.17593 C -0.0737 -0.16806 -0.07357 -0.16019 -0.07318 -0.15209 C -0.07305 -0.14861 -0.07227 -0.14676 -0.07188 -0.14329 C -0.07149 -0.14121 -0.07136 -0.13912 -0.0711 -0.13704 C -0.07032 -0.13172 -0.07032 -0.13426 -0.06901 -0.12824 C -0.06849 -0.1257 -0.06823 -0.12315 -0.06758 -0.12061 C -0.06667 -0.11736 -0.06524 -0.11436 -0.06472 -0.11065 C -0.06446 -0.10903 -0.06446 -0.10718 -0.06407 -0.10556 C -0.06355 -0.10394 -0.0625 -0.10324 -0.06185 -0.10186 C -0.06042 -0.09861 -0.05899 -0.09514 -0.05769 -0.09167 C -0.05717 -0.09051 -0.05664 -0.08936 -0.05625 -0.08797 C -0.05586 -0.08681 -0.05599 -0.08519 -0.0556 -0.08426 C -0.05495 -0.08264 -0.05404 -0.08195 -0.05339 -0.08033 C -0.05274 -0.07894 -0.05274 -0.07686 -0.05196 -0.07547 C -0.05118 -0.07385 -0.05 -0.07315 -0.04922 -0.07153 C -0.0431 -0.05949 -0.04909 -0.06736 -0.04427 -0.06158 C -0.04297 -0.0551 -0.04375 -0.05764 -0.03998 -0.05023 C -0.03868 -0.04769 -0.03737 -0.04491 -0.03568 -0.0426 C -0.03217 -0.03797 -0.03386 -0.04005 -0.03073 -0.03635 C -0.02982 -0.0338 -0.02891 -0.03125 -0.028 -0.02894 C -0.02722 -0.02709 -0.02644 -0.02547 -0.02579 -0.02385 C -0.02487 -0.0213 -0.02292 -0.01621 -0.02292 -0.01621 C -0.02097 -0.00579 -0.02435 -0.02223 -0.0194 -0.00486 C -0.01901 -0.00324 -0.01862 -0.00162 -0.01797 3.33333E-6 C -0.01719 0.00277 -0.01511 0.00949 -0.01446 0.01134 Z " pathEditMode="relative" ptsTypes="AAAAAAAAAAAAAAAAAAAAAAAAAAAAAAAAAAAAAAAAAAAAAAAAAAAAAAAAAAAAAAAAAAAAAAAAAAAAAAAAAAAAAAAAAAAAAAAAAAAAAAAAAAAAAAAAAAAAAAAAAAAAAAAAAAAAAAAAAAAAAAAAAAAAAAAAAAAAAAAAAAAAAAAAAA">
                                      <p:cBhvr>
                                        <p:cTn id="19" dur="4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AutoShape 2"/>
          <p:cNvSpPr>
            <a:spLocks noChangeArrowheads="1"/>
          </p:cNvSpPr>
          <p:nvPr/>
        </p:nvSpPr>
        <p:spPr bwMode="auto">
          <a:xfrm>
            <a:off x="5661266" y="5077608"/>
            <a:ext cx="1143000" cy="914136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7B77C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79" tIns="45690" rIns="91379" bIns="45690" anchor="ctr"/>
          <a:lstStyle/>
          <a:p>
            <a:pPr algn="ctr"/>
            <a:r>
              <a:rPr lang="en-US" sz="4400" b="1">
                <a:latin typeface="Arial" charset="0"/>
              </a:rPr>
              <a:t>0</a:t>
            </a:r>
          </a:p>
        </p:txBody>
      </p:sp>
      <p:sp>
        <p:nvSpPr>
          <p:cNvPr id="45059" name="AutoShape 3"/>
          <p:cNvSpPr>
            <a:spLocks noChangeArrowheads="1"/>
          </p:cNvSpPr>
          <p:nvPr/>
        </p:nvSpPr>
        <p:spPr bwMode="auto">
          <a:xfrm>
            <a:off x="5685078" y="5077608"/>
            <a:ext cx="1143000" cy="914136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89B593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79" tIns="45690" rIns="91379" bIns="45690" anchor="ctr"/>
          <a:lstStyle/>
          <a:p>
            <a:pPr algn="ctr"/>
            <a:r>
              <a:rPr lang="en-US" sz="4400" b="1">
                <a:solidFill>
                  <a:srgbClr val="800000"/>
                </a:solidFill>
                <a:latin typeface="Arial" charset="0"/>
              </a:rPr>
              <a:t>1</a:t>
            </a:r>
          </a:p>
        </p:txBody>
      </p:sp>
      <p:sp>
        <p:nvSpPr>
          <p:cNvPr id="45060" name="AutoShape 4"/>
          <p:cNvSpPr>
            <a:spLocks noChangeArrowheads="1"/>
          </p:cNvSpPr>
          <p:nvPr/>
        </p:nvSpPr>
        <p:spPr bwMode="auto">
          <a:xfrm>
            <a:off x="5680118" y="5059088"/>
            <a:ext cx="1143000" cy="914136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79" tIns="45690" rIns="91379" bIns="45690" anchor="ctr"/>
          <a:lstStyle/>
          <a:p>
            <a:pPr algn="ctr"/>
            <a:r>
              <a:rPr lang="en-US" sz="4400" b="1">
                <a:solidFill>
                  <a:srgbClr val="0033CC"/>
                </a:solidFill>
                <a:latin typeface="Arial" charset="0"/>
              </a:rPr>
              <a:t>2</a:t>
            </a:r>
          </a:p>
        </p:txBody>
      </p:sp>
      <p:sp>
        <p:nvSpPr>
          <p:cNvPr id="45061" name="AutoShape 5"/>
          <p:cNvSpPr>
            <a:spLocks noChangeArrowheads="1"/>
          </p:cNvSpPr>
          <p:nvPr/>
        </p:nvSpPr>
        <p:spPr bwMode="auto">
          <a:xfrm>
            <a:off x="5680118" y="5059088"/>
            <a:ext cx="1143000" cy="914136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79" tIns="45690" rIns="91379" bIns="45690" anchor="ctr"/>
          <a:lstStyle/>
          <a:p>
            <a:pPr algn="ctr"/>
            <a:r>
              <a:rPr lang="en-US" sz="4400" b="1">
                <a:solidFill>
                  <a:srgbClr val="0033CC"/>
                </a:solidFill>
                <a:latin typeface="Arial" charset="0"/>
              </a:rPr>
              <a:t>3</a:t>
            </a:r>
          </a:p>
        </p:txBody>
      </p:sp>
      <p:sp>
        <p:nvSpPr>
          <p:cNvPr id="45062" name="AutoShape 6"/>
          <p:cNvSpPr>
            <a:spLocks noChangeArrowheads="1"/>
          </p:cNvSpPr>
          <p:nvPr/>
        </p:nvSpPr>
        <p:spPr bwMode="auto">
          <a:xfrm>
            <a:off x="5680118" y="5059088"/>
            <a:ext cx="1143000" cy="914136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79" tIns="45690" rIns="91379" bIns="45690" anchor="ctr"/>
          <a:lstStyle/>
          <a:p>
            <a:pPr algn="ctr"/>
            <a:r>
              <a:rPr lang="en-US" sz="4400" b="1">
                <a:solidFill>
                  <a:srgbClr val="0033CC"/>
                </a:solidFill>
                <a:latin typeface="Arial" charset="0"/>
              </a:rPr>
              <a:t>4</a:t>
            </a:r>
          </a:p>
        </p:txBody>
      </p:sp>
      <p:sp>
        <p:nvSpPr>
          <p:cNvPr id="45063" name="AutoShape 7"/>
          <p:cNvSpPr>
            <a:spLocks noChangeArrowheads="1"/>
          </p:cNvSpPr>
          <p:nvPr/>
        </p:nvSpPr>
        <p:spPr bwMode="auto">
          <a:xfrm>
            <a:off x="5680118" y="5059088"/>
            <a:ext cx="1143000" cy="914136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79" tIns="45690" rIns="91379" bIns="45690" anchor="ctr"/>
          <a:lstStyle/>
          <a:p>
            <a:pPr algn="ctr"/>
            <a:r>
              <a:rPr lang="en-US" sz="4400" b="1">
                <a:solidFill>
                  <a:srgbClr val="0033CC"/>
                </a:solidFill>
                <a:latin typeface="Arial" charset="0"/>
              </a:rPr>
              <a:t>5</a:t>
            </a:r>
          </a:p>
        </p:txBody>
      </p:sp>
      <p:sp>
        <p:nvSpPr>
          <p:cNvPr id="45064" name="AutoShape 8"/>
          <p:cNvSpPr>
            <a:spLocks noChangeArrowheads="1"/>
          </p:cNvSpPr>
          <p:nvPr/>
        </p:nvSpPr>
        <p:spPr bwMode="auto">
          <a:xfrm>
            <a:off x="5680118" y="5059088"/>
            <a:ext cx="1143000" cy="914136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79" tIns="45690" rIns="91379" bIns="45690" anchor="ctr"/>
          <a:lstStyle/>
          <a:p>
            <a:pPr algn="ctr"/>
            <a:r>
              <a:rPr lang="en-US" sz="4400" b="1">
                <a:solidFill>
                  <a:srgbClr val="0033CC"/>
                </a:solidFill>
                <a:latin typeface="Arial" charset="0"/>
              </a:rPr>
              <a:t>6</a:t>
            </a:r>
          </a:p>
        </p:txBody>
      </p:sp>
      <p:sp>
        <p:nvSpPr>
          <p:cNvPr id="45065" name="AutoShape 9"/>
          <p:cNvSpPr>
            <a:spLocks noChangeArrowheads="1"/>
          </p:cNvSpPr>
          <p:nvPr/>
        </p:nvSpPr>
        <p:spPr bwMode="auto">
          <a:xfrm>
            <a:off x="5680118" y="5059088"/>
            <a:ext cx="1143000" cy="914136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79" tIns="45690" rIns="91379" bIns="45690" anchor="ctr"/>
          <a:lstStyle/>
          <a:p>
            <a:pPr algn="ctr"/>
            <a:r>
              <a:rPr lang="en-US" sz="4400" b="1">
                <a:solidFill>
                  <a:srgbClr val="0033CC"/>
                </a:solidFill>
                <a:latin typeface="Arial" charset="0"/>
              </a:rPr>
              <a:t>7</a:t>
            </a:r>
          </a:p>
        </p:txBody>
      </p:sp>
      <p:sp>
        <p:nvSpPr>
          <p:cNvPr id="45066" name="AutoShape 10"/>
          <p:cNvSpPr>
            <a:spLocks noChangeArrowheads="1"/>
          </p:cNvSpPr>
          <p:nvPr/>
        </p:nvSpPr>
        <p:spPr bwMode="auto">
          <a:xfrm>
            <a:off x="5680118" y="5059088"/>
            <a:ext cx="1143000" cy="914136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79" tIns="45690" rIns="91379" bIns="45690" anchor="ctr"/>
          <a:lstStyle/>
          <a:p>
            <a:pPr algn="ctr"/>
            <a:r>
              <a:rPr lang="en-US" sz="4400" b="1">
                <a:solidFill>
                  <a:srgbClr val="0033CC"/>
                </a:solidFill>
                <a:latin typeface="Arial" charset="0"/>
              </a:rPr>
              <a:t>8</a:t>
            </a:r>
          </a:p>
        </p:txBody>
      </p:sp>
      <p:sp>
        <p:nvSpPr>
          <p:cNvPr id="45067" name="AutoShape 11"/>
          <p:cNvSpPr>
            <a:spLocks noChangeArrowheads="1"/>
          </p:cNvSpPr>
          <p:nvPr/>
        </p:nvSpPr>
        <p:spPr bwMode="auto">
          <a:xfrm>
            <a:off x="5680118" y="5059088"/>
            <a:ext cx="1143000" cy="914136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79" tIns="45690" rIns="91379" bIns="45690" anchor="ctr"/>
          <a:lstStyle/>
          <a:p>
            <a:pPr algn="ctr"/>
            <a:r>
              <a:rPr lang="en-US" sz="4400" b="1">
                <a:solidFill>
                  <a:srgbClr val="0033CC"/>
                </a:solidFill>
                <a:latin typeface="Arial" charset="0"/>
              </a:rPr>
              <a:t>9</a:t>
            </a:r>
          </a:p>
        </p:txBody>
      </p:sp>
      <p:sp>
        <p:nvSpPr>
          <p:cNvPr id="45068" name="AutoShape 12"/>
          <p:cNvSpPr>
            <a:spLocks noChangeArrowheads="1"/>
          </p:cNvSpPr>
          <p:nvPr/>
        </p:nvSpPr>
        <p:spPr bwMode="auto">
          <a:xfrm>
            <a:off x="5680118" y="5059088"/>
            <a:ext cx="1143000" cy="914136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79" tIns="45690" rIns="91379" bIns="45690" anchor="ctr"/>
          <a:lstStyle/>
          <a:p>
            <a:pPr algn="ctr"/>
            <a:r>
              <a:rPr lang="en-US" sz="4400" b="1">
                <a:solidFill>
                  <a:srgbClr val="0033CC"/>
                </a:solidFill>
                <a:latin typeface="Arial" charset="0"/>
              </a:rPr>
              <a:t>10</a:t>
            </a:r>
          </a:p>
        </p:txBody>
      </p:sp>
      <p:pic>
        <p:nvPicPr>
          <p:cNvPr id="19469" name="Picture 15" descr="Tàng-Tàng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156494" y="5201971"/>
            <a:ext cx="1409898" cy="66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4870493" y="4072193"/>
            <a:ext cx="2753320" cy="912813"/>
            <a:chOff x="912" y="2592"/>
            <a:chExt cx="3072" cy="960"/>
          </a:xfrm>
        </p:grpSpPr>
        <p:sp>
          <p:nvSpPr>
            <p:cNvPr id="19491" name="Oval 17"/>
            <p:cNvSpPr>
              <a:spLocks noChangeArrowheads="1"/>
            </p:cNvSpPr>
            <p:nvPr/>
          </p:nvSpPr>
          <p:spPr bwMode="auto">
            <a:xfrm>
              <a:off x="912" y="2592"/>
              <a:ext cx="3072" cy="960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92" name="WordArt 18"/>
            <p:cNvSpPr>
              <a:spLocks noChangeArrowheads="1" noChangeShapeType="1" noTextEdit="1"/>
            </p:cNvSpPr>
            <p:nvPr/>
          </p:nvSpPr>
          <p:spPr bwMode="auto">
            <a:xfrm>
              <a:off x="1488" y="2880"/>
              <a:ext cx="1884" cy="40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b="1" i="1" kern="10"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  <a:solidFill>
                    <a:srgbClr val="FF6600"/>
                  </a:solidFill>
                  <a:latin typeface=".VnTime"/>
                </a:rPr>
                <a:t>HÕt giê</a:t>
              </a:r>
            </a:p>
          </p:txBody>
        </p:sp>
      </p:grpSp>
      <p:sp>
        <p:nvSpPr>
          <p:cNvPr id="19471" name="Line 20"/>
          <p:cNvSpPr>
            <a:spLocks noChangeShapeType="1"/>
          </p:cNvSpPr>
          <p:nvPr/>
        </p:nvSpPr>
        <p:spPr bwMode="auto">
          <a:xfrm>
            <a:off x="3632242" y="3513918"/>
            <a:ext cx="45739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lIns="91379" tIns="45690" rIns="91379" bIns="45690"/>
          <a:lstStyle/>
          <a:p>
            <a:endParaRPr lang="en-US"/>
          </a:p>
        </p:txBody>
      </p:sp>
      <p:sp>
        <p:nvSpPr>
          <p:cNvPr id="19472" name="Line 21"/>
          <p:cNvSpPr>
            <a:spLocks noChangeShapeType="1"/>
          </p:cNvSpPr>
          <p:nvPr/>
        </p:nvSpPr>
        <p:spPr bwMode="auto">
          <a:xfrm>
            <a:off x="3365356" y="2878918"/>
            <a:ext cx="15279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lIns="91379" tIns="45690" rIns="91379" bIns="45690"/>
          <a:lstStyle/>
          <a:p>
            <a:endParaRPr lang="en-US"/>
          </a:p>
        </p:txBody>
      </p:sp>
      <p:sp>
        <p:nvSpPr>
          <p:cNvPr id="19473" name="Rectangle 22"/>
          <p:cNvSpPr>
            <a:spLocks noChangeArrowheads="1"/>
          </p:cNvSpPr>
          <p:nvPr/>
        </p:nvSpPr>
        <p:spPr bwMode="auto">
          <a:xfrm>
            <a:off x="3555856" y="4289159"/>
            <a:ext cx="533797" cy="685271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79" tIns="45690" rIns="91379" bIns="45690" anchor="ctr"/>
          <a:lstStyle/>
          <a:p>
            <a:endParaRPr lang="en-US"/>
          </a:p>
        </p:txBody>
      </p:sp>
      <p:sp>
        <p:nvSpPr>
          <p:cNvPr id="45079" name="Text Box 23"/>
          <p:cNvSpPr txBox="1">
            <a:spLocks noChangeArrowheads="1"/>
          </p:cNvSpPr>
          <p:nvPr/>
        </p:nvSpPr>
        <p:spPr bwMode="auto">
          <a:xfrm>
            <a:off x="3606445" y="4339421"/>
            <a:ext cx="457398" cy="523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79" tIns="45690" rIns="91379" bIns="4569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</a:t>
            </a:r>
          </a:p>
        </p:txBody>
      </p:sp>
      <p:sp>
        <p:nvSpPr>
          <p:cNvPr id="19475" name="Text Box 29"/>
          <p:cNvSpPr txBox="1">
            <a:spLocks noChangeArrowheads="1"/>
          </p:cNvSpPr>
          <p:nvPr/>
        </p:nvSpPr>
        <p:spPr bwMode="auto">
          <a:xfrm>
            <a:off x="2912849" y="1729220"/>
            <a:ext cx="1733351" cy="1815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79" tIns="45690" rIns="91379" bIns="45690">
            <a:spAutoFit/>
          </a:bodyPr>
          <a:lstStyle/>
          <a:p>
            <a:pPr marL="342054" indent="-342054">
              <a:spcBef>
                <a:spcPct val="50000"/>
              </a:spcBef>
            </a:pP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15,68</a:t>
            </a:r>
          </a:p>
          <a:p>
            <a:pPr marL="342054" indent="-342054">
              <a:spcBef>
                <a:spcPct val="50000"/>
              </a:spcBef>
            </a:pP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8,6</a:t>
            </a:r>
          </a:p>
          <a:p>
            <a:pPr marL="342054" indent="-342054">
              <a:spcBef>
                <a:spcPct val="50000"/>
              </a:spcBef>
            </a:pP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7,02</a:t>
            </a:r>
          </a:p>
        </p:txBody>
      </p:sp>
      <p:pic>
        <p:nvPicPr>
          <p:cNvPr id="31" name="Picture 13" descr="Picture2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52856">
            <a:off x="6729693" y="1090939"/>
            <a:ext cx="2263494" cy="2422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WordArt 10"/>
          <p:cNvSpPr>
            <a:spLocks noChangeArrowheads="1" noChangeShapeType="1" noTextEdit="1"/>
          </p:cNvSpPr>
          <p:nvPr/>
        </p:nvSpPr>
        <p:spPr bwMode="auto">
          <a:xfrm>
            <a:off x="2574061" y="910092"/>
            <a:ext cx="4571799" cy="456948"/>
          </a:xfrm>
          <a:prstGeom prst="rect">
            <a:avLst/>
          </a:prstGeom>
        </p:spPr>
        <p:txBody>
          <a:bodyPr wrap="none" lIns="63970" tIns="31984" rIns="63970" bIns="31984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Chọn  đúng (Đ), chọn sai (S) </a:t>
            </a:r>
          </a:p>
        </p:txBody>
      </p:sp>
    </p:spTree>
    <p:extLst>
      <p:ext uri="{BB962C8B-B14F-4D97-AF65-F5344CB8AC3E}">
        <p14:creationId xmlns:p14="http://schemas.microsoft.com/office/powerpoint/2010/main" val="24175817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450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450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450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450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450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450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45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45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450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450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45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450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4" presetID="2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45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45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450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0" presetID="2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45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45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450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6" presetID="2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45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45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450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52" presetID="2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450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58" presetID="2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1" dur="1000"/>
                                        <p:tgtEl>
                                          <p:spTgt spid="450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64" presetID="2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45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45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1000"/>
                                        <p:tgtEl>
                                          <p:spTgt spid="450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70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1" dur="1000" fill="hold"/>
                                        <p:tgtEl>
                                          <p:spTgt spid="45058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73" presetID="23" presetClass="entr" presetSubtype="16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450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8" grpId="0" animBg="1"/>
      <p:bldP spid="45060" grpId="0" animBg="1"/>
      <p:bldP spid="45061" grpId="0" animBg="1"/>
      <p:bldP spid="45062" grpId="0" animBg="1"/>
      <p:bldP spid="45063" grpId="0" animBg="1"/>
      <p:bldP spid="45064" grpId="0" animBg="1"/>
      <p:bldP spid="45065" grpId="0" animBg="1"/>
      <p:bldP spid="45066" grpId="0" animBg="1"/>
      <p:bldP spid="45067" grpId="0" animBg="1"/>
      <p:bldP spid="45068" grpId="0" animBg="1"/>
      <p:bldP spid="4507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AutoShape 2"/>
          <p:cNvSpPr>
            <a:spLocks noChangeArrowheads="1"/>
          </p:cNvSpPr>
          <p:nvPr/>
        </p:nvSpPr>
        <p:spPr bwMode="auto">
          <a:xfrm>
            <a:off x="5448103" y="4827075"/>
            <a:ext cx="1143000" cy="914136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7B77C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79" tIns="45690" rIns="91379" bIns="45690" anchor="ctr"/>
          <a:lstStyle/>
          <a:p>
            <a:pPr algn="ctr"/>
            <a:r>
              <a:rPr lang="en-US" sz="4400" b="1">
                <a:latin typeface="Arial" charset="0"/>
              </a:rPr>
              <a:t>0</a:t>
            </a:r>
          </a:p>
        </p:txBody>
      </p:sp>
      <p:sp>
        <p:nvSpPr>
          <p:cNvPr id="46083" name="AutoShape 3"/>
          <p:cNvSpPr>
            <a:spLocks noChangeArrowheads="1"/>
          </p:cNvSpPr>
          <p:nvPr/>
        </p:nvSpPr>
        <p:spPr bwMode="auto">
          <a:xfrm>
            <a:off x="5448103" y="4827075"/>
            <a:ext cx="1143000" cy="914136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89B593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79" tIns="45690" rIns="91379" bIns="45690" anchor="ctr"/>
          <a:lstStyle/>
          <a:p>
            <a:pPr algn="ctr"/>
            <a:r>
              <a:rPr lang="en-US" sz="4400" b="1">
                <a:solidFill>
                  <a:srgbClr val="800000"/>
                </a:solidFill>
                <a:latin typeface="Arial" charset="0"/>
              </a:rPr>
              <a:t>1</a:t>
            </a:r>
          </a:p>
        </p:txBody>
      </p:sp>
      <p:sp>
        <p:nvSpPr>
          <p:cNvPr id="46084" name="AutoShape 4"/>
          <p:cNvSpPr>
            <a:spLocks noChangeArrowheads="1"/>
          </p:cNvSpPr>
          <p:nvPr/>
        </p:nvSpPr>
        <p:spPr bwMode="auto">
          <a:xfrm>
            <a:off x="5448103" y="4827075"/>
            <a:ext cx="1143000" cy="914136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79" tIns="45690" rIns="91379" bIns="45690" anchor="ctr"/>
          <a:lstStyle/>
          <a:p>
            <a:pPr algn="ctr"/>
            <a:r>
              <a:rPr lang="en-US" sz="4400" b="1">
                <a:solidFill>
                  <a:srgbClr val="0033CC"/>
                </a:solidFill>
                <a:latin typeface="Arial" charset="0"/>
              </a:rPr>
              <a:t>2</a:t>
            </a:r>
          </a:p>
        </p:txBody>
      </p:sp>
      <p:sp>
        <p:nvSpPr>
          <p:cNvPr id="46085" name="AutoShape 5"/>
          <p:cNvSpPr>
            <a:spLocks noChangeArrowheads="1"/>
          </p:cNvSpPr>
          <p:nvPr/>
        </p:nvSpPr>
        <p:spPr bwMode="auto">
          <a:xfrm>
            <a:off x="5448103" y="4827075"/>
            <a:ext cx="1143000" cy="914136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79" tIns="45690" rIns="91379" bIns="45690" anchor="ctr"/>
          <a:lstStyle/>
          <a:p>
            <a:pPr algn="ctr"/>
            <a:r>
              <a:rPr lang="en-US" sz="4400" b="1">
                <a:solidFill>
                  <a:srgbClr val="0033CC"/>
                </a:solidFill>
                <a:latin typeface="Arial" charset="0"/>
              </a:rPr>
              <a:t>3</a:t>
            </a:r>
          </a:p>
        </p:txBody>
      </p:sp>
      <p:sp>
        <p:nvSpPr>
          <p:cNvPr id="46086" name="AutoShape 6"/>
          <p:cNvSpPr>
            <a:spLocks noChangeArrowheads="1"/>
          </p:cNvSpPr>
          <p:nvPr/>
        </p:nvSpPr>
        <p:spPr bwMode="auto">
          <a:xfrm>
            <a:off x="5448103" y="4827075"/>
            <a:ext cx="1143000" cy="914136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79" tIns="45690" rIns="91379" bIns="45690" anchor="ctr"/>
          <a:lstStyle/>
          <a:p>
            <a:pPr algn="ctr"/>
            <a:r>
              <a:rPr lang="en-US" sz="4400" b="1">
                <a:solidFill>
                  <a:srgbClr val="0033CC"/>
                </a:solidFill>
                <a:latin typeface="Arial" charset="0"/>
              </a:rPr>
              <a:t>4</a:t>
            </a:r>
          </a:p>
        </p:txBody>
      </p:sp>
      <p:sp>
        <p:nvSpPr>
          <p:cNvPr id="46087" name="AutoShape 7"/>
          <p:cNvSpPr>
            <a:spLocks noChangeArrowheads="1"/>
          </p:cNvSpPr>
          <p:nvPr/>
        </p:nvSpPr>
        <p:spPr bwMode="auto">
          <a:xfrm>
            <a:off x="5448103" y="4827075"/>
            <a:ext cx="1143000" cy="914136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79" tIns="45690" rIns="91379" bIns="45690" anchor="ctr"/>
          <a:lstStyle/>
          <a:p>
            <a:pPr algn="ctr"/>
            <a:r>
              <a:rPr lang="en-US" sz="4400" b="1">
                <a:solidFill>
                  <a:srgbClr val="0033CC"/>
                </a:solidFill>
                <a:latin typeface="Arial" charset="0"/>
              </a:rPr>
              <a:t>5</a:t>
            </a:r>
          </a:p>
        </p:txBody>
      </p:sp>
      <p:sp>
        <p:nvSpPr>
          <p:cNvPr id="46088" name="AutoShape 8"/>
          <p:cNvSpPr>
            <a:spLocks noChangeArrowheads="1"/>
          </p:cNvSpPr>
          <p:nvPr/>
        </p:nvSpPr>
        <p:spPr bwMode="auto">
          <a:xfrm>
            <a:off x="5448103" y="4827075"/>
            <a:ext cx="1143000" cy="914136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79" tIns="45690" rIns="91379" bIns="45690" anchor="ctr"/>
          <a:lstStyle/>
          <a:p>
            <a:pPr algn="ctr"/>
            <a:r>
              <a:rPr lang="en-US" sz="4400" b="1">
                <a:solidFill>
                  <a:srgbClr val="0033CC"/>
                </a:solidFill>
                <a:latin typeface="Arial" charset="0"/>
              </a:rPr>
              <a:t>6</a:t>
            </a:r>
          </a:p>
        </p:txBody>
      </p:sp>
      <p:sp>
        <p:nvSpPr>
          <p:cNvPr id="46089" name="AutoShape 9"/>
          <p:cNvSpPr>
            <a:spLocks noChangeArrowheads="1"/>
          </p:cNvSpPr>
          <p:nvPr/>
        </p:nvSpPr>
        <p:spPr bwMode="auto">
          <a:xfrm>
            <a:off x="5448103" y="4827075"/>
            <a:ext cx="1143000" cy="914136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79" tIns="45690" rIns="91379" bIns="45690" anchor="ctr"/>
          <a:lstStyle/>
          <a:p>
            <a:pPr algn="ctr"/>
            <a:r>
              <a:rPr lang="en-US" sz="4400" b="1">
                <a:solidFill>
                  <a:srgbClr val="0033CC"/>
                </a:solidFill>
                <a:latin typeface="Arial" charset="0"/>
              </a:rPr>
              <a:t>7</a:t>
            </a:r>
          </a:p>
        </p:txBody>
      </p:sp>
      <p:sp>
        <p:nvSpPr>
          <p:cNvPr id="46090" name="AutoShape 10"/>
          <p:cNvSpPr>
            <a:spLocks noChangeArrowheads="1"/>
          </p:cNvSpPr>
          <p:nvPr/>
        </p:nvSpPr>
        <p:spPr bwMode="auto">
          <a:xfrm>
            <a:off x="5448103" y="4827075"/>
            <a:ext cx="1143000" cy="914136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79" tIns="45690" rIns="91379" bIns="45690" anchor="ctr"/>
          <a:lstStyle/>
          <a:p>
            <a:pPr algn="ctr"/>
            <a:r>
              <a:rPr lang="en-US" sz="4400" b="1">
                <a:solidFill>
                  <a:srgbClr val="0033CC"/>
                </a:solidFill>
                <a:latin typeface="Arial" charset="0"/>
              </a:rPr>
              <a:t>8</a:t>
            </a:r>
          </a:p>
        </p:txBody>
      </p:sp>
      <p:sp>
        <p:nvSpPr>
          <p:cNvPr id="46091" name="AutoShape 11"/>
          <p:cNvSpPr>
            <a:spLocks noChangeArrowheads="1"/>
          </p:cNvSpPr>
          <p:nvPr/>
        </p:nvSpPr>
        <p:spPr bwMode="auto">
          <a:xfrm>
            <a:off x="5448103" y="4827075"/>
            <a:ext cx="1143000" cy="914136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79" tIns="45690" rIns="91379" bIns="45690" anchor="ctr"/>
          <a:lstStyle/>
          <a:p>
            <a:pPr algn="ctr"/>
            <a:r>
              <a:rPr lang="en-US" sz="4400" b="1">
                <a:solidFill>
                  <a:srgbClr val="0033CC"/>
                </a:solidFill>
                <a:latin typeface="Arial" charset="0"/>
              </a:rPr>
              <a:t>9</a:t>
            </a:r>
          </a:p>
        </p:txBody>
      </p:sp>
      <p:sp>
        <p:nvSpPr>
          <p:cNvPr id="46092" name="AutoShape 12"/>
          <p:cNvSpPr>
            <a:spLocks noChangeArrowheads="1"/>
          </p:cNvSpPr>
          <p:nvPr/>
        </p:nvSpPr>
        <p:spPr bwMode="auto">
          <a:xfrm>
            <a:off x="5448103" y="4827075"/>
            <a:ext cx="1143000" cy="914136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79" tIns="45690" rIns="91379" bIns="45690" anchor="ctr"/>
          <a:lstStyle/>
          <a:p>
            <a:pPr algn="ctr"/>
            <a:r>
              <a:rPr lang="en-US" sz="4400" b="1">
                <a:solidFill>
                  <a:srgbClr val="0033CC"/>
                </a:solidFill>
                <a:latin typeface="Arial" charset="0"/>
              </a:rPr>
              <a:t>10</a:t>
            </a:r>
          </a:p>
        </p:txBody>
      </p:sp>
      <p:pic>
        <p:nvPicPr>
          <p:cNvPr id="20493" name="Picture 15" descr="Tàng-Tàng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924479" y="4969958"/>
            <a:ext cx="1409898" cy="66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4638478" y="3840180"/>
            <a:ext cx="2753320" cy="912813"/>
            <a:chOff x="912" y="2592"/>
            <a:chExt cx="3072" cy="960"/>
          </a:xfrm>
        </p:grpSpPr>
        <p:sp>
          <p:nvSpPr>
            <p:cNvPr id="20515" name="Oval 17"/>
            <p:cNvSpPr>
              <a:spLocks noChangeArrowheads="1"/>
            </p:cNvSpPr>
            <p:nvPr/>
          </p:nvSpPr>
          <p:spPr bwMode="auto">
            <a:xfrm>
              <a:off x="912" y="2592"/>
              <a:ext cx="3072" cy="960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16" name="WordArt 18"/>
            <p:cNvSpPr>
              <a:spLocks noChangeArrowheads="1" noChangeShapeType="1" noTextEdit="1"/>
            </p:cNvSpPr>
            <p:nvPr/>
          </p:nvSpPr>
          <p:spPr bwMode="auto">
            <a:xfrm>
              <a:off x="1488" y="2880"/>
              <a:ext cx="1884" cy="40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b="1" i="1" kern="10"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  <a:solidFill>
                    <a:srgbClr val="FF6600"/>
                  </a:solidFill>
                  <a:latin typeface=".VnTime"/>
                </a:rPr>
                <a:t>HÕt giê</a:t>
              </a:r>
            </a:p>
          </p:txBody>
        </p:sp>
      </p:grpSp>
      <p:sp>
        <p:nvSpPr>
          <p:cNvPr id="20495" name="Line 19"/>
          <p:cNvSpPr>
            <a:spLocks noChangeShapeType="1"/>
          </p:cNvSpPr>
          <p:nvPr/>
        </p:nvSpPr>
        <p:spPr bwMode="auto">
          <a:xfrm>
            <a:off x="3530205" y="3189301"/>
            <a:ext cx="457399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lIns="91379" tIns="45690" rIns="91379" bIns="45690"/>
          <a:lstStyle/>
          <a:p>
            <a:endParaRPr lang="en-US"/>
          </a:p>
        </p:txBody>
      </p:sp>
      <p:sp>
        <p:nvSpPr>
          <p:cNvPr id="20496" name="Line 20"/>
          <p:cNvSpPr>
            <a:spLocks noChangeShapeType="1"/>
          </p:cNvSpPr>
          <p:nvPr/>
        </p:nvSpPr>
        <p:spPr bwMode="auto">
          <a:xfrm>
            <a:off x="3323841" y="2392905"/>
            <a:ext cx="15279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lIns="91379" tIns="45690" rIns="91379" bIns="45690"/>
          <a:lstStyle/>
          <a:p>
            <a:endParaRPr lang="en-US"/>
          </a:p>
        </p:txBody>
      </p:sp>
      <p:sp>
        <p:nvSpPr>
          <p:cNvPr id="20497" name="Rectangle 21"/>
          <p:cNvSpPr>
            <a:spLocks noChangeArrowheads="1"/>
          </p:cNvSpPr>
          <p:nvPr/>
        </p:nvSpPr>
        <p:spPr bwMode="auto">
          <a:xfrm>
            <a:off x="3419091" y="3980418"/>
            <a:ext cx="533797" cy="685271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79" tIns="45690" rIns="91379" bIns="45690" anchor="ctr"/>
          <a:lstStyle/>
          <a:p>
            <a:endParaRPr lang="en-US"/>
          </a:p>
        </p:txBody>
      </p:sp>
      <p:sp>
        <p:nvSpPr>
          <p:cNvPr id="46102" name="Text Box 22"/>
          <p:cNvSpPr txBox="1">
            <a:spLocks noChangeArrowheads="1"/>
          </p:cNvSpPr>
          <p:nvPr/>
        </p:nvSpPr>
        <p:spPr bwMode="auto">
          <a:xfrm>
            <a:off x="3447854" y="4055813"/>
            <a:ext cx="457398" cy="523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79" tIns="45690" rIns="91379" bIns="4569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>
                <a:solidFill>
                  <a:srgbClr val="FF0066"/>
                </a:solidFill>
              </a:rPr>
              <a:t>S</a:t>
            </a:r>
          </a:p>
        </p:txBody>
      </p:sp>
      <p:sp>
        <p:nvSpPr>
          <p:cNvPr id="20499" name="Text Box 29"/>
          <p:cNvSpPr txBox="1">
            <a:spLocks noChangeArrowheads="1"/>
          </p:cNvSpPr>
          <p:nvPr/>
        </p:nvSpPr>
        <p:spPr bwMode="auto">
          <a:xfrm>
            <a:off x="2998820" y="1905138"/>
            <a:ext cx="1348383" cy="1815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79" tIns="45690" rIns="91379" bIns="45690">
            <a:spAutoFit/>
          </a:bodyPr>
          <a:lstStyle/>
          <a:p>
            <a:pPr marL="342054" indent="-342054">
              <a:spcBef>
                <a:spcPct val="50000"/>
              </a:spcBef>
            </a:pP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100</a:t>
            </a:r>
          </a:p>
          <a:p>
            <a:pPr marL="342054" indent="-342054">
              <a:spcBef>
                <a:spcPct val="50000"/>
              </a:spcBef>
            </a:pP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5,4</a:t>
            </a:r>
          </a:p>
          <a:p>
            <a:pPr marL="342054" indent="-342054">
              <a:spcBef>
                <a:spcPct val="50000"/>
              </a:spcBef>
            </a:pP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5,6</a:t>
            </a:r>
          </a:p>
        </p:txBody>
      </p:sp>
      <p:pic>
        <p:nvPicPr>
          <p:cNvPr id="31" name="Picture 13" descr="Picture2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52856">
            <a:off x="6961516" y="858926"/>
            <a:ext cx="2263494" cy="2422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WordArt 10"/>
          <p:cNvSpPr>
            <a:spLocks noChangeArrowheads="1" noChangeShapeType="1" noTextEdit="1"/>
          </p:cNvSpPr>
          <p:nvPr/>
        </p:nvSpPr>
        <p:spPr bwMode="auto">
          <a:xfrm>
            <a:off x="2514601" y="1119402"/>
            <a:ext cx="4571799" cy="456948"/>
          </a:xfrm>
          <a:prstGeom prst="rect">
            <a:avLst/>
          </a:prstGeom>
        </p:spPr>
        <p:txBody>
          <a:bodyPr wrap="none" lIns="63970" tIns="31984" rIns="63970" bIns="31984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Chọn  đúng (Đ), chọn sai (S) </a:t>
            </a:r>
          </a:p>
        </p:txBody>
      </p:sp>
    </p:spTree>
    <p:extLst>
      <p:ext uri="{BB962C8B-B14F-4D97-AF65-F5344CB8AC3E}">
        <p14:creationId xmlns:p14="http://schemas.microsoft.com/office/powerpoint/2010/main" val="21947284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460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460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460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460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460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460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460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46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460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460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460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460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4" presetID="2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460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460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460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0" presetID="2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460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460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460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6" presetID="2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46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46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460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52" presetID="2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460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58" presetID="2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1" dur="10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64" presetID="2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46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46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1000"/>
                                        <p:tgtEl>
                                          <p:spTgt spid="460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70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1" dur="1000" fill="hold"/>
                                        <p:tgtEl>
                                          <p:spTgt spid="46082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73" presetID="23" presetClass="entr" presetSubtype="16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46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2" grpId="0" animBg="1"/>
      <p:bldP spid="46084" grpId="0" animBg="1"/>
      <p:bldP spid="46085" grpId="0" animBg="1"/>
      <p:bldP spid="46086" grpId="0" animBg="1"/>
      <p:bldP spid="46087" grpId="0" animBg="1"/>
      <p:bldP spid="46088" grpId="0" animBg="1"/>
      <p:bldP spid="46089" grpId="0" animBg="1"/>
      <p:bldP spid="46090" grpId="0" animBg="1"/>
      <p:bldP spid="46091" grpId="0" animBg="1"/>
      <p:bldP spid="46092" grpId="0" animBg="1"/>
      <p:bldP spid="4610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t2_013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12800" y="-533400"/>
            <a:ext cx="13919200" cy="807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7763" name="Rectangle 3"/>
          <p:cNvSpPr>
            <a:spLocks noChangeArrowheads="1"/>
          </p:cNvSpPr>
          <p:nvPr/>
        </p:nvSpPr>
        <p:spPr bwMode="auto">
          <a:xfrm>
            <a:off x="30403" y="14972"/>
            <a:ext cx="184730" cy="7489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anchor="ctr">
            <a:spAutoFit/>
          </a:bodyPr>
          <a:lstStyle/>
          <a:p>
            <a:pPr algn="ctr" defTabSz="1219170" fontAlgn="base">
              <a:spcBef>
                <a:spcPct val="50000"/>
              </a:spcBef>
              <a:spcAft>
                <a:spcPct val="0"/>
              </a:spcAft>
              <a:defRPr/>
            </a:pPr>
            <a:endParaRPr lang="en-US" sz="4267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NI-Butlong" pitchFamily="2" charset="0"/>
            </a:endParaRPr>
          </a:p>
        </p:txBody>
      </p:sp>
      <p:sp>
        <p:nvSpPr>
          <p:cNvPr id="117764" name="Rectangle 4"/>
          <p:cNvSpPr>
            <a:spLocks noChangeArrowheads="1"/>
          </p:cNvSpPr>
          <p:nvPr/>
        </p:nvSpPr>
        <p:spPr bwMode="auto">
          <a:xfrm>
            <a:off x="30403" y="14972"/>
            <a:ext cx="184730" cy="7489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anchor="ctr">
            <a:spAutoFit/>
          </a:bodyPr>
          <a:lstStyle/>
          <a:p>
            <a:pPr algn="ctr" defTabSz="1219170" fontAlgn="base">
              <a:spcBef>
                <a:spcPct val="50000"/>
              </a:spcBef>
              <a:spcAft>
                <a:spcPct val="0"/>
              </a:spcAft>
              <a:defRPr/>
            </a:pPr>
            <a:endParaRPr lang="en-US" sz="4267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NI-Butlong" pitchFamily="2" charset="0"/>
            </a:endParaRPr>
          </a:p>
        </p:txBody>
      </p:sp>
      <p:sp>
        <p:nvSpPr>
          <p:cNvPr id="117765" name="WordArt 5"/>
          <p:cNvSpPr>
            <a:spLocks noChangeArrowheads="1" noChangeShapeType="1" noTextEdit="1"/>
          </p:cNvSpPr>
          <p:nvPr/>
        </p:nvSpPr>
        <p:spPr bwMode="auto">
          <a:xfrm>
            <a:off x="914400" y="3048000"/>
            <a:ext cx="7213600" cy="1219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5867" kern="10" spc="-587">
                <a:ln w="22225" cap="rnd">
                  <a:solidFill>
                    <a:srgbClr val="FFFF00"/>
                  </a:solidFill>
                  <a:prstDash val="sysDot"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ong tìm hoa</a:t>
            </a: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10363200" y="1219200"/>
            <a:ext cx="1524000" cy="1016000"/>
            <a:chOff x="4944" y="80"/>
            <a:chExt cx="720" cy="640"/>
          </a:xfrm>
        </p:grpSpPr>
        <p:graphicFrame>
          <p:nvGraphicFramePr>
            <p:cNvPr id="13360" name="Object 7"/>
            <p:cNvGraphicFramePr>
              <a:graphicFrameLocks noChangeAspect="1"/>
            </p:cNvGraphicFramePr>
            <p:nvPr/>
          </p:nvGraphicFramePr>
          <p:xfrm>
            <a:off x="4944" y="80"/>
            <a:ext cx="720" cy="6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80" name="CorelDRAW" r:id="rId6" imgW="3469719" imgH="3084433" progId="CorelDRAW.Graphic.11">
                    <p:embed/>
                  </p:oleObj>
                </mc:Choice>
                <mc:Fallback>
                  <p:oleObj name="CorelDRAW" r:id="rId6" imgW="3469719" imgH="3084433" progId="CorelDRAW.Graphic.11">
                    <p:embed/>
                    <p:pic>
                      <p:nvPicPr>
                        <p:cNvPr id="1336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44" y="80"/>
                          <a:ext cx="720" cy="6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361" name="Rectangle 8"/>
            <p:cNvSpPr>
              <a:spLocks noChangeArrowheads="1"/>
            </p:cNvSpPr>
            <p:nvPr/>
          </p:nvSpPr>
          <p:spPr bwMode="auto">
            <a:xfrm>
              <a:off x="4944" y="384"/>
              <a:ext cx="336" cy="288"/>
            </a:xfrm>
            <a:prstGeom prst="rect">
              <a:avLst/>
            </a:prstGeom>
            <a:solidFill>
              <a:srgbClr val="FFFF75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219170"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2400" b="1">
                  <a:solidFill>
                    <a:srgbClr val="FF0000"/>
                  </a:solidFill>
                </a:rPr>
                <a:t>7,9</a:t>
              </a:r>
            </a:p>
          </p:txBody>
        </p:sp>
      </p:grp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8737600" y="2286000"/>
            <a:ext cx="1524000" cy="1016000"/>
            <a:chOff x="4128" y="1745"/>
            <a:chExt cx="720" cy="640"/>
          </a:xfrm>
        </p:grpSpPr>
        <p:graphicFrame>
          <p:nvGraphicFramePr>
            <p:cNvPr id="13358" name="Object 10"/>
            <p:cNvGraphicFramePr>
              <a:graphicFrameLocks noChangeAspect="1"/>
            </p:cNvGraphicFramePr>
            <p:nvPr/>
          </p:nvGraphicFramePr>
          <p:xfrm>
            <a:off x="4128" y="1745"/>
            <a:ext cx="720" cy="6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81" name="CorelDRAW" r:id="rId8" imgW="3469719" imgH="3084433" progId="CorelDRAW.Graphic.11">
                    <p:embed/>
                  </p:oleObj>
                </mc:Choice>
                <mc:Fallback>
                  <p:oleObj name="CorelDRAW" r:id="rId8" imgW="3469719" imgH="3084433" progId="CorelDRAW.Graphic.11">
                    <p:embed/>
                    <p:pic>
                      <p:nvPicPr>
                        <p:cNvPr id="13358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28" y="1745"/>
                          <a:ext cx="720" cy="6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359" name="Rectangle 11"/>
            <p:cNvSpPr>
              <a:spLocks noChangeArrowheads="1"/>
            </p:cNvSpPr>
            <p:nvPr/>
          </p:nvSpPr>
          <p:spPr bwMode="auto">
            <a:xfrm>
              <a:off x="4128" y="2064"/>
              <a:ext cx="336" cy="288"/>
            </a:xfrm>
            <a:prstGeom prst="rect">
              <a:avLst/>
            </a:prstGeom>
            <a:solidFill>
              <a:srgbClr val="FFFF75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219170"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2400" b="1">
                  <a:solidFill>
                    <a:srgbClr val="FF0000"/>
                  </a:solidFill>
                </a:rPr>
                <a:t>3,85</a:t>
              </a:r>
            </a:p>
          </p:txBody>
        </p:sp>
      </p:grpSp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10363200" y="2971800"/>
            <a:ext cx="1524000" cy="1016000"/>
            <a:chOff x="4944" y="1728"/>
            <a:chExt cx="720" cy="640"/>
          </a:xfrm>
        </p:grpSpPr>
        <p:graphicFrame>
          <p:nvGraphicFramePr>
            <p:cNvPr id="13356" name="Object 13"/>
            <p:cNvGraphicFramePr>
              <a:graphicFrameLocks noChangeAspect="1"/>
            </p:cNvGraphicFramePr>
            <p:nvPr/>
          </p:nvGraphicFramePr>
          <p:xfrm>
            <a:off x="4944" y="1728"/>
            <a:ext cx="720" cy="6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82" name="CorelDRAW" r:id="rId10" imgW="3469719" imgH="3084433" progId="CorelDRAW.Graphic.11">
                    <p:embed/>
                  </p:oleObj>
                </mc:Choice>
                <mc:Fallback>
                  <p:oleObj name="CorelDRAW" r:id="rId10" imgW="3469719" imgH="3084433" progId="CorelDRAW.Graphic.11">
                    <p:embed/>
                    <p:pic>
                      <p:nvPicPr>
                        <p:cNvPr id="13356" name="Object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44" y="1728"/>
                          <a:ext cx="720" cy="6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357" name="Rectangle 14"/>
            <p:cNvSpPr>
              <a:spLocks noChangeArrowheads="1"/>
            </p:cNvSpPr>
            <p:nvPr/>
          </p:nvSpPr>
          <p:spPr bwMode="auto">
            <a:xfrm>
              <a:off x="4944" y="2064"/>
              <a:ext cx="336" cy="288"/>
            </a:xfrm>
            <a:prstGeom prst="rect">
              <a:avLst/>
            </a:prstGeom>
            <a:solidFill>
              <a:srgbClr val="FFFF75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219170"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2400" b="1">
                  <a:solidFill>
                    <a:srgbClr val="FF0000"/>
                  </a:solidFill>
                </a:rPr>
                <a:t>6,54</a:t>
              </a:r>
            </a:p>
          </p:txBody>
        </p:sp>
      </p:grp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10363200" y="4648200"/>
            <a:ext cx="1524000" cy="1016000"/>
            <a:chOff x="4032" y="3408"/>
            <a:chExt cx="720" cy="640"/>
          </a:xfrm>
        </p:grpSpPr>
        <p:graphicFrame>
          <p:nvGraphicFramePr>
            <p:cNvPr id="13354" name="Object 16"/>
            <p:cNvGraphicFramePr>
              <a:graphicFrameLocks noChangeAspect="1"/>
            </p:cNvGraphicFramePr>
            <p:nvPr/>
          </p:nvGraphicFramePr>
          <p:xfrm>
            <a:off x="4032" y="3408"/>
            <a:ext cx="720" cy="6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83" name="CorelDRAW" r:id="rId12" imgW="3469719" imgH="3084433" progId="CorelDRAW.Graphic.11">
                    <p:embed/>
                  </p:oleObj>
                </mc:Choice>
                <mc:Fallback>
                  <p:oleObj name="CorelDRAW" r:id="rId12" imgW="3469719" imgH="3084433" progId="CorelDRAW.Graphic.11">
                    <p:embed/>
                    <p:pic>
                      <p:nvPicPr>
                        <p:cNvPr id="13354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32" y="3408"/>
                          <a:ext cx="720" cy="6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355" name="Rectangle 17"/>
            <p:cNvSpPr>
              <a:spLocks noChangeArrowheads="1"/>
            </p:cNvSpPr>
            <p:nvPr/>
          </p:nvSpPr>
          <p:spPr bwMode="auto">
            <a:xfrm>
              <a:off x="4032" y="3744"/>
              <a:ext cx="336" cy="288"/>
            </a:xfrm>
            <a:prstGeom prst="rect">
              <a:avLst/>
            </a:prstGeom>
            <a:solidFill>
              <a:srgbClr val="FFFF75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219170"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2400" b="1">
                  <a:solidFill>
                    <a:srgbClr val="FF0000"/>
                  </a:solidFill>
                </a:rPr>
                <a:t>0,75</a:t>
              </a:r>
            </a:p>
          </p:txBody>
        </p:sp>
      </p:grpSp>
      <p:grpSp>
        <p:nvGrpSpPr>
          <p:cNvPr id="6" name="Group 18"/>
          <p:cNvGrpSpPr>
            <a:grpSpLocks/>
          </p:cNvGrpSpPr>
          <p:nvPr/>
        </p:nvGrpSpPr>
        <p:grpSpPr bwMode="auto">
          <a:xfrm>
            <a:off x="8534400" y="787400"/>
            <a:ext cx="1524000" cy="1016000"/>
            <a:chOff x="4032" y="65"/>
            <a:chExt cx="720" cy="640"/>
          </a:xfrm>
        </p:grpSpPr>
        <p:graphicFrame>
          <p:nvGraphicFramePr>
            <p:cNvPr id="13352" name="Object 19"/>
            <p:cNvGraphicFramePr>
              <a:graphicFrameLocks noChangeAspect="1"/>
            </p:cNvGraphicFramePr>
            <p:nvPr/>
          </p:nvGraphicFramePr>
          <p:xfrm>
            <a:off x="4032" y="65"/>
            <a:ext cx="720" cy="6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84" name="CorelDRAW" r:id="rId14" imgW="3469719" imgH="3084433" progId="CorelDRAW.Graphic.11">
                    <p:embed/>
                  </p:oleObj>
                </mc:Choice>
                <mc:Fallback>
                  <p:oleObj name="CorelDRAW" r:id="rId14" imgW="3469719" imgH="3084433" progId="CorelDRAW.Graphic.11">
                    <p:embed/>
                    <p:pic>
                      <p:nvPicPr>
                        <p:cNvPr id="13352" name="Object 1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32" y="65"/>
                          <a:ext cx="720" cy="6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353" name="Rectangle 20"/>
            <p:cNvSpPr>
              <a:spLocks noChangeArrowheads="1"/>
            </p:cNvSpPr>
            <p:nvPr/>
          </p:nvSpPr>
          <p:spPr bwMode="auto">
            <a:xfrm>
              <a:off x="4032" y="384"/>
              <a:ext cx="336" cy="288"/>
            </a:xfrm>
            <a:prstGeom prst="rect">
              <a:avLst/>
            </a:prstGeom>
            <a:solidFill>
              <a:srgbClr val="FFFF75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219170"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2400" b="1">
                  <a:solidFill>
                    <a:srgbClr val="FF0000"/>
                  </a:solidFill>
                </a:rPr>
                <a:t>3,76</a:t>
              </a:r>
            </a:p>
          </p:txBody>
        </p:sp>
      </p:grpSp>
      <p:grpSp>
        <p:nvGrpSpPr>
          <p:cNvPr id="7" name="Group 21"/>
          <p:cNvGrpSpPr>
            <a:grpSpLocks/>
          </p:cNvGrpSpPr>
          <p:nvPr/>
        </p:nvGrpSpPr>
        <p:grpSpPr bwMode="auto">
          <a:xfrm>
            <a:off x="8839200" y="3886200"/>
            <a:ext cx="1524000" cy="1016000"/>
            <a:chOff x="4032" y="65"/>
            <a:chExt cx="720" cy="640"/>
          </a:xfrm>
        </p:grpSpPr>
        <p:graphicFrame>
          <p:nvGraphicFramePr>
            <p:cNvPr id="13350" name="Object 22"/>
            <p:cNvGraphicFramePr>
              <a:graphicFrameLocks noChangeAspect="1"/>
            </p:cNvGraphicFramePr>
            <p:nvPr/>
          </p:nvGraphicFramePr>
          <p:xfrm>
            <a:off x="4032" y="65"/>
            <a:ext cx="720" cy="6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85" name="CorelDRAW" r:id="rId16" imgW="3469719" imgH="3084433" progId="CorelDRAW.Graphic.11">
                    <p:embed/>
                  </p:oleObj>
                </mc:Choice>
                <mc:Fallback>
                  <p:oleObj name="CorelDRAW" r:id="rId16" imgW="3469719" imgH="3084433" progId="CorelDRAW.Graphic.11">
                    <p:embed/>
                    <p:pic>
                      <p:nvPicPr>
                        <p:cNvPr id="13350" name="Object 2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32" y="65"/>
                          <a:ext cx="720" cy="6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351" name="Rectangle 23"/>
            <p:cNvSpPr>
              <a:spLocks noChangeArrowheads="1"/>
            </p:cNvSpPr>
            <p:nvPr/>
          </p:nvSpPr>
          <p:spPr bwMode="auto">
            <a:xfrm>
              <a:off x="4032" y="384"/>
              <a:ext cx="336" cy="288"/>
            </a:xfrm>
            <a:prstGeom prst="rect">
              <a:avLst/>
            </a:prstGeom>
            <a:solidFill>
              <a:srgbClr val="FFFF75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219170"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2400" b="1">
                  <a:solidFill>
                    <a:srgbClr val="FF0000"/>
                  </a:solidFill>
                </a:rPr>
                <a:t>3,51</a:t>
              </a:r>
            </a:p>
          </p:txBody>
        </p:sp>
      </p:grpSp>
      <p:pic>
        <p:nvPicPr>
          <p:cNvPr id="13324" name="Picture 24" descr="Tro choi"/>
          <p:cNvPicPr>
            <a:picLocks noChangeAspect="1" noChangeArrowheads="1" noCrop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0" y="1600200"/>
            <a:ext cx="5181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7785" name="Picture 25" descr="images_13"/>
          <p:cNvPicPr>
            <a:picLocks noChangeAspect="1" noChangeArrowheads="1" noCrop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460">
            <a:off x="406400" y="5791201"/>
            <a:ext cx="1219200" cy="683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6" name="Picture 26" descr="images_13"/>
          <p:cNvPicPr>
            <a:picLocks noChangeAspect="1" noChangeArrowheads="1" noCrop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460">
            <a:off x="7253817" y="2889251"/>
            <a:ext cx="1016000" cy="569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7" name="Picture 27" descr="images_13"/>
          <p:cNvPicPr>
            <a:picLocks noChangeAspect="1" noChangeArrowheads="1" noCrop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460">
            <a:off x="7721600" y="5791201"/>
            <a:ext cx="1219200" cy="683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8" name="Picture 28" descr="images_13"/>
          <p:cNvPicPr>
            <a:picLocks noChangeAspect="1" noChangeArrowheads="1" noCrop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460">
            <a:off x="5181600" y="5791201"/>
            <a:ext cx="1219200" cy="683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9" name="Picture 29" descr="images_13"/>
          <p:cNvPicPr>
            <a:picLocks noChangeAspect="1" noChangeArrowheads="1" noCrop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460">
            <a:off x="2032001" y="1447800"/>
            <a:ext cx="986367" cy="552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30" name="Picture 30" descr="images_13"/>
          <p:cNvPicPr>
            <a:picLocks noChangeAspect="1" noChangeArrowheads="1" noCrop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460">
            <a:off x="1524000" y="2895600"/>
            <a:ext cx="1016000" cy="569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31" name="Picture 31" descr="images_13"/>
          <p:cNvPicPr>
            <a:picLocks noChangeAspect="1" noChangeArrowheads="1" noCrop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460">
            <a:off x="4165601" y="1447800"/>
            <a:ext cx="986367" cy="552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32" name="Picture 32" descr="images_13"/>
          <p:cNvPicPr>
            <a:picLocks noChangeAspect="1" noChangeArrowheads="1" noCrop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460">
            <a:off x="6197600" y="1371600"/>
            <a:ext cx="1016000" cy="569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33" name="Picture 33" descr="images_13"/>
          <p:cNvPicPr>
            <a:picLocks noChangeAspect="1" noChangeArrowheads="1" noCrop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460">
            <a:off x="4917017" y="2889251"/>
            <a:ext cx="1016000" cy="569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34" name="Picture 34" descr="sunflower"/>
          <p:cNvPicPr>
            <a:picLocks noChangeAspect="1" noChangeArrowheads="1" noCrop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30384"/>
            <a:ext cx="1390651" cy="827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35" name="Picture 35" descr="sunflower"/>
          <p:cNvPicPr>
            <a:picLocks noChangeAspect="1" noChangeArrowheads="1" noCrop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6030384"/>
            <a:ext cx="1390651" cy="827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36" name="Picture 36" descr="sunflower"/>
          <p:cNvPicPr>
            <a:picLocks noChangeAspect="1" noChangeArrowheads="1" noCrop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3600" y="6030384"/>
            <a:ext cx="1390651" cy="827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337" name="Group 37"/>
          <p:cNvGrpSpPr>
            <a:grpSpLocks/>
          </p:cNvGrpSpPr>
          <p:nvPr/>
        </p:nvGrpSpPr>
        <p:grpSpPr bwMode="auto">
          <a:xfrm>
            <a:off x="1016000" y="6096000"/>
            <a:ext cx="2540000" cy="762000"/>
            <a:chOff x="1344" y="0"/>
            <a:chExt cx="1104" cy="924"/>
          </a:xfrm>
        </p:grpSpPr>
        <p:pic>
          <p:nvPicPr>
            <p:cNvPr id="13348" name="Picture 38" descr="Copy of blumen-pflanzen051"/>
            <p:cNvPicPr>
              <a:picLocks noChangeAspect="1" noChangeArrowheads="1" noCrop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4" y="0"/>
              <a:ext cx="624" cy="9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49" name="Picture 39" descr="Copy of blumen-pflanzen051"/>
            <p:cNvPicPr>
              <a:picLocks noChangeAspect="1" noChangeArrowheads="1" noCrop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4" y="0"/>
              <a:ext cx="624" cy="9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3338" name="Group 40"/>
          <p:cNvGrpSpPr>
            <a:grpSpLocks/>
          </p:cNvGrpSpPr>
          <p:nvPr/>
        </p:nvGrpSpPr>
        <p:grpSpPr bwMode="auto">
          <a:xfrm>
            <a:off x="3454400" y="6096000"/>
            <a:ext cx="2540000" cy="762000"/>
            <a:chOff x="1344" y="0"/>
            <a:chExt cx="1104" cy="924"/>
          </a:xfrm>
        </p:grpSpPr>
        <p:pic>
          <p:nvPicPr>
            <p:cNvPr id="13346" name="Picture 41" descr="Copy of blumen-pflanzen051"/>
            <p:cNvPicPr>
              <a:picLocks noChangeAspect="1" noChangeArrowheads="1" noCrop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4" y="0"/>
              <a:ext cx="624" cy="9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47" name="Picture 42" descr="Copy of blumen-pflanzen051"/>
            <p:cNvPicPr>
              <a:picLocks noChangeAspect="1" noChangeArrowheads="1" noCrop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4" y="0"/>
              <a:ext cx="624" cy="9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3339" name="Group 43"/>
          <p:cNvGrpSpPr>
            <a:grpSpLocks/>
          </p:cNvGrpSpPr>
          <p:nvPr/>
        </p:nvGrpSpPr>
        <p:grpSpPr bwMode="auto">
          <a:xfrm>
            <a:off x="5892800" y="6096000"/>
            <a:ext cx="2540000" cy="762000"/>
            <a:chOff x="1344" y="0"/>
            <a:chExt cx="1104" cy="924"/>
          </a:xfrm>
        </p:grpSpPr>
        <p:pic>
          <p:nvPicPr>
            <p:cNvPr id="13344" name="Picture 44" descr="Copy of blumen-pflanzen051"/>
            <p:cNvPicPr>
              <a:picLocks noChangeAspect="1" noChangeArrowheads="1" noCrop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4" y="0"/>
              <a:ext cx="624" cy="9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45" name="Picture 45" descr="Copy of blumen-pflanzen051"/>
            <p:cNvPicPr>
              <a:picLocks noChangeAspect="1" noChangeArrowheads="1" noCrop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4" y="0"/>
              <a:ext cx="624" cy="9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3340" name="Group 46"/>
          <p:cNvGrpSpPr>
            <a:grpSpLocks/>
          </p:cNvGrpSpPr>
          <p:nvPr/>
        </p:nvGrpSpPr>
        <p:grpSpPr bwMode="auto">
          <a:xfrm>
            <a:off x="8636000" y="6096000"/>
            <a:ext cx="2540000" cy="762000"/>
            <a:chOff x="1344" y="0"/>
            <a:chExt cx="1104" cy="924"/>
          </a:xfrm>
        </p:grpSpPr>
        <p:pic>
          <p:nvPicPr>
            <p:cNvPr id="13342" name="Picture 47" descr="Copy of blumen-pflanzen051"/>
            <p:cNvPicPr>
              <a:picLocks noChangeAspect="1" noChangeArrowheads="1" noCrop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4" y="0"/>
              <a:ext cx="624" cy="9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43" name="Picture 48" descr="Copy of blumen-pflanzen051"/>
            <p:cNvPicPr>
              <a:picLocks noChangeAspect="1" noChangeArrowheads="1" noCrop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4" y="0"/>
              <a:ext cx="624" cy="9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3341" name="Text Box 5"/>
          <p:cNvSpPr txBox="1">
            <a:spLocks noChangeArrowheads="1"/>
          </p:cNvSpPr>
          <p:nvPr/>
        </p:nvSpPr>
        <p:spPr bwMode="auto">
          <a:xfrm>
            <a:off x="1930400" y="838201"/>
            <a:ext cx="5918200" cy="66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219170" eaLnBrk="0" fontAlgn="base" hangingPunct="0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en-US" sz="3733" b="1">
                <a:solidFill>
                  <a:srgbClr val="FF0000"/>
                </a:solidFill>
                <a:latin typeface="Times New Roman" panose="02020603050405020304" pitchFamily="18" charset="0"/>
              </a:rPr>
              <a:t>HOẠT ĐỘNG NỐI TIẾP</a:t>
            </a:r>
          </a:p>
        </p:txBody>
      </p:sp>
    </p:spTree>
    <p:extLst>
      <p:ext uri="{BB962C8B-B14F-4D97-AF65-F5344CB8AC3E}">
        <p14:creationId xmlns:p14="http://schemas.microsoft.com/office/powerpoint/2010/main" val="650356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776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776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77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77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77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900" decel="100000" fill="hold"/>
                                        <p:tgtEl>
                                          <p:spTgt spid="1177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77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AutoShape 2"/>
          <p:cNvSpPr>
            <a:spLocks noChangeArrowheads="1"/>
          </p:cNvSpPr>
          <p:nvPr/>
        </p:nvSpPr>
        <p:spPr bwMode="auto">
          <a:xfrm>
            <a:off x="3759200" y="6172200"/>
            <a:ext cx="812800" cy="433917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2400">
              <a:solidFill>
                <a:srgbClr val="000000"/>
              </a:solidFill>
            </a:endParaRPr>
          </a:p>
        </p:txBody>
      </p:sp>
      <p:pic>
        <p:nvPicPr>
          <p:cNvPr id="14339" name="Picture 3" descr="t2_013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12800" y="-533400"/>
            <a:ext cx="13919200" cy="807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05" t="20833" r="15802" b="18750"/>
          <a:stretch>
            <a:fillRect/>
          </a:stretch>
        </p:blipFill>
        <p:spPr bwMode="auto">
          <a:xfrm>
            <a:off x="0" y="152400"/>
            <a:ext cx="11684000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4821767" y="2656418"/>
            <a:ext cx="3251200" cy="1204383"/>
            <a:chOff x="3792" y="789"/>
            <a:chExt cx="1056" cy="976"/>
          </a:xfrm>
        </p:grpSpPr>
        <p:graphicFrame>
          <p:nvGraphicFramePr>
            <p:cNvPr id="14400" name="Object 6"/>
            <p:cNvGraphicFramePr>
              <a:graphicFrameLocks noChangeAspect="1"/>
            </p:cNvGraphicFramePr>
            <p:nvPr/>
          </p:nvGraphicFramePr>
          <p:xfrm>
            <a:off x="3792" y="789"/>
            <a:ext cx="1056" cy="9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29" name="CorelDRAW" r:id="rId6" imgW="3542348" imgH="3275648" progId="CorelDRAW.Graphic.11">
                    <p:embed/>
                  </p:oleObj>
                </mc:Choice>
                <mc:Fallback>
                  <p:oleObj name="CorelDRAW" r:id="rId6" imgW="3542348" imgH="3275648" progId="CorelDRAW.Graphic.11">
                    <p:embed/>
                    <p:pic>
                      <p:nvPicPr>
                        <p:cNvPr id="1440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92" y="789"/>
                          <a:ext cx="1056" cy="9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401" name="Oval 7"/>
            <p:cNvSpPr>
              <a:spLocks noChangeArrowheads="1"/>
            </p:cNvSpPr>
            <p:nvPr/>
          </p:nvSpPr>
          <p:spPr bwMode="auto">
            <a:xfrm>
              <a:off x="3984" y="1008"/>
              <a:ext cx="624" cy="624"/>
            </a:xfrm>
            <a:prstGeom prst="ellipse">
              <a:avLst/>
            </a:prstGeom>
            <a:solidFill>
              <a:srgbClr val="FFFF0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219170"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2400" b="1">
                  <a:solidFill>
                    <a:srgbClr val="FF0000"/>
                  </a:solidFill>
                </a:rPr>
                <a:t>49 – 45,49</a:t>
              </a:r>
            </a:p>
          </p:txBody>
        </p:sp>
      </p:grpSp>
      <p:sp>
        <p:nvSpPr>
          <p:cNvPr id="118792" name="Rectangle 8"/>
          <p:cNvSpPr>
            <a:spLocks noChangeArrowheads="1"/>
          </p:cNvSpPr>
          <p:nvPr/>
        </p:nvSpPr>
        <p:spPr bwMode="auto">
          <a:xfrm>
            <a:off x="30403" y="14972"/>
            <a:ext cx="184730" cy="7489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anchor="ctr">
            <a:spAutoFit/>
          </a:bodyPr>
          <a:lstStyle/>
          <a:p>
            <a:pPr algn="ctr" defTabSz="1219170" fontAlgn="base">
              <a:spcBef>
                <a:spcPct val="50000"/>
              </a:spcBef>
              <a:spcAft>
                <a:spcPct val="0"/>
              </a:spcAft>
              <a:defRPr/>
            </a:pPr>
            <a:endParaRPr lang="en-US" sz="4267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NI-Butlong" pitchFamily="2" charset="0"/>
            </a:endParaRPr>
          </a:p>
        </p:txBody>
      </p:sp>
      <p:sp>
        <p:nvSpPr>
          <p:cNvPr id="118793" name="Rectangle 9"/>
          <p:cNvSpPr>
            <a:spLocks noChangeArrowheads="1"/>
          </p:cNvSpPr>
          <p:nvPr/>
        </p:nvSpPr>
        <p:spPr bwMode="auto">
          <a:xfrm>
            <a:off x="30403" y="14972"/>
            <a:ext cx="184730" cy="7489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anchor="ctr">
            <a:spAutoFit/>
          </a:bodyPr>
          <a:lstStyle/>
          <a:p>
            <a:pPr algn="ctr" defTabSz="1219170" fontAlgn="base">
              <a:spcBef>
                <a:spcPct val="50000"/>
              </a:spcBef>
              <a:spcAft>
                <a:spcPct val="0"/>
              </a:spcAft>
              <a:defRPr/>
            </a:pPr>
            <a:endParaRPr lang="en-US" sz="4267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NI-Butlong" pitchFamily="2" charset="0"/>
            </a:endParaRPr>
          </a:p>
        </p:txBody>
      </p: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4572000" y="609600"/>
            <a:ext cx="3352800" cy="1295400"/>
            <a:chOff x="2448" y="79"/>
            <a:chExt cx="1152" cy="1065"/>
          </a:xfrm>
        </p:grpSpPr>
        <p:graphicFrame>
          <p:nvGraphicFramePr>
            <p:cNvPr id="14398" name="Object 11"/>
            <p:cNvGraphicFramePr>
              <a:graphicFrameLocks noChangeAspect="1"/>
            </p:cNvGraphicFramePr>
            <p:nvPr/>
          </p:nvGraphicFramePr>
          <p:xfrm>
            <a:off x="2448" y="79"/>
            <a:ext cx="1152" cy="106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30" name="CorelDRAW" r:id="rId8" imgW="3542348" imgH="3275648" progId="CorelDRAW.Graphic.11">
                    <p:embed/>
                  </p:oleObj>
                </mc:Choice>
                <mc:Fallback>
                  <p:oleObj name="CorelDRAW" r:id="rId8" imgW="3542348" imgH="3275648" progId="CorelDRAW.Graphic.11">
                    <p:embed/>
                    <p:pic>
                      <p:nvPicPr>
                        <p:cNvPr id="14398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48" y="79"/>
                          <a:ext cx="1152" cy="106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399" name="Oval 12"/>
            <p:cNvSpPr>
              <a:spLocks noChangeArrowheads="1"/>
            </p:cNvSpPr>
            <p:nvPr/>
          </p:nvSpPr>
          <p:spPr bwMode="auto">
            <a:xfrm>
              <a:off x="2736" y="336"/>
              <a:ext cx="576" cy="624"/>
            </a:xfrm>
            <a:prstGeom prst="ellipse">
              <a:avLst/>
            </a:prstGeom>
            <a:solidFill>
              <a:srgbClr val="FFFF0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219170"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2267" b="1">
                  <a:solidFill>
                    <a:srgbClr val="FF0000"/>
                  </a:solidFill>
                </a:rPr>
                <a:t>23,45 – 22,7</a:t>
              </a:r>
            </a:p>
          </p:txBody>
        </p:sp>
      </p:grpSp>
      <p:grpSp>
        <p:nvGrpSpPr>
          <p:cNvPr id="4" name="Group 13"/>
          <p:cNvGrpSpPr>
            <a:grpSpLocks/>
          </p:cNvGrpSpPr>
          <p:nvPr/>
        </p:nvGrpSpPr>
        <p:grpSpPr bwMode="auto">
          <a:xfrm>
            <a:off x="203200" y="2616200"/>
            <a:ext cx="3454400" cy="1397000"/>
            <a:chOff x="1056" y="603"/>
            <a:chExt cx="1152" cy="1066"/>
          </a:xfrm>
        </p:grpSpPr>
        <p:graphicFrame>
          <p:nvGraphicFramePr>
            <p:cNvPr id="14396" name="Object 14"/>
            <p:cNvGraphicFramePr>
              <a:graphicFrameLocks noChangeAspect="1"/>
            </p:cNvGraphicFramePr>
            <p:nvPr/>
          </p:nvGraphicFramePr>
          <p:xfrm>
            <a:off x="1056" y="603"/>
            <a:ext cx="1152" cy="106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31" name="CorelDRAW" r:id="rId10" imgW="3542348" imgH="3275648" progId="CorelDRAW.Graphic.11">
                    <p:embed/>
                  </p:oleObj>
                </mc:Choice>
                <mc:Fallback>
                  <p:oleObj name="CorelDRAW" r:id="rId10" imgW="3542348" imgH="3275648" progId="CorelDRAW.Graphic.11">
                    <p:embed/>
                    <p:pic>
                      <p:nvPicPr>
                        <p:cNvPr id="14396" name="Object 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56" y="603"/>
                          <a:ext cx="1152" cy="106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397" name="Oval 15"/>
            <p:cNvSpPr>
              <a:spLocks noChangeArrowheads="1"/>
            </p:cNvSpPr>
            <p:nvPr/>
          </p:nvSpPr>
          <p:spPr bwMode="auto">
            <a:xfrm>
              <a:off x="1296" y="864"/>
              <a:ext cx="624" cy="624"/>
            </a:xfrm>
            <a:prstGeom prst="ellipse">
              <a:avLst/>
            </a:prstGeom>
            <a:solidFill>
              <a:srgbClr val="FFFF0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219170"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2400" b="1">
                  <a:solidFill>
                    <a:srgbClr val="FF0000"/>
                  </a:solidFill>
                </a:rPr>
                <a:t>7,34 – 0,8</a:t>
              </a:r>
            </a:p>
          </p:txBody>
        </p:sp>
      </p:grpSp>
      <p:grpSp>
        <p:nvGrpSpPr>
          <p:cNvPr id="5" name="Group 16"/>
          <p:cNvGrpSpPr>
            <a:grpSpLocks/>
          </p:cNvGrpSpPr>
          <p:nvPr/>
        </p:nvGrpSpPr>
        <p:grpSpPr bwMode="auto">
          <a:xfrm>
            <a:off x="203200" y="440268"/>
            <a:ext cx="3556000" cy="1375833"/>
            <a:chOff x="3696" y="2503"/>
            <a:chExt cx="1200" cy="1110"/>
          </a:xfrm>
        </p:grpSpPr>
        <p:graphicFrame>
          <p:nvGraphicFramePr>
            <p:cNvPr id="14394" name="Object 17"/>
            <p:cNvGraphicFramePr>
              <a:graphicFrameLocks noChangeAspect="1"/>
            </p:cNvGraphicFramePr>
            <p:nvPr/>
          </p:nvGraphicFramePr>
          <p:xfrm>
            <a:off x="3696" y="2503"/>
            <a:ext cx="1200" cy="11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32" name="CorelDRAW" r:id="rId12" imgW="3542348" imgH="3275648" progId="CorelDRAW.Graphic.11">
                    <p:embed/>
                  </p:oleObj>
                </mc:Choice>
                <mc:Fallback>
                  <p:oleObj name="CorelDRAW" r:id="rId12" imgW="3542348" imgH="3275648" progId="CorelDRAW.Graphic.11">
                    <p:embed/>
                    <p:pic>
                      <p:nvPicPr>
                        <p:cNvPr id="14394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96" y="2503"/>
                          <a:ext cx="1200" cy="111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395" name="Oval 18"/>
            <p:cNvSpPr>
              <a:spLocks noChangeArrowheads="1"/>
            </p:cNvSpPr>
            <p:nvPr/>
          </p:nvSpPr>
          <p:spPr bwMode="auto">
            <a:xfrm>
              <a:off x="3984" y="2784"/>
              <a:ext cx="624" cy="624"/>
            </a:xfrm>
            <a:prstGeom prst="ellipse">
              <a:avLst/>
            </a:prstGeom>
            <a:solidFill>
              <a:srgbClr val="FFFF0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219170"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2400" b="1">
                  <a:solidFill>
                    <a:srgbClr val="FF0000"/>
                  </a:solidFill>
                </a:rPr>
                <a:t>5,32 – 1,47 </a:t>
              </a:r>
            </a:p>
          </p:txBody>
        </p:sp>
      </p:grpSp>
      <p:grpSp>
        <p:nvGrpSpPr>
          <p:cNvPr id="6" name="Group 19"/>
          <p:cNvGrpSpPr>
            <a:grpSpLocks/>
          </p:cNvGrpSpPr>
          <p:nvPr/>
        </p:nvGrpSpPr>
        <p:grpSpPr bwMode="auto">
          <a:xfrm>
            <a:off x="2713567" y="4902200"/>
            <a:ext cx="3435351" cy="1295400"/>
            <a:chOff x="2400" y="3161"/>
            <a:chExt cx="1200" cy="1110"/>
          </a:xfrm>
        </p:grpSpPr>
        <p:graphicFrame>
          <p:nvGraphicFramePr>
            <p:cNvPr id="14392" name="Object 20"/>
            <p:cNvGraphicFramePr>
              <a:graphicFrameLocks noChangeAspect="1"/>
            </p:cNvGraphicFramePr>
            <p:nvPr/>
          </p:nvGraphicFramePr>
          <p:xfrm>
            <a:off x="2400" y="3161"/>
            <a:ext cx="1200" cy="11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33" name="CorelDRAW" r:id="rId14" imgW="3542348" imgH="3275648" progId="CorelDRAW.Graphic.11">
                    <p:embed/>
                  </p:oleObj>
                </mc:Choice>
                <mc:Fallback>
                  <p:oleObj name="CorelDRAW" r:id="rId14" imgW="3542348" imgH="3275648" progId="CorelDRAW.Graphic.11">
                    <p:embed/>
                    <p:pic>
                      <p:nvPicPr>
                        <p:cNvPr id="14392" name="Object 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00" y="3161"/>
                          <a:ext cx="1200" cy="111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393" name="Oval 21"/>
            <p:cNvSpPr>
              <a:spLocks noChangeArrowheads="1"/>
            </p:cNvSpPr>
            <p:nvPr/>
          </p:nvSpPr>
          <p:spPr bwMode="auto">
            <a:xfrm>
              <a:off x="2688" y="3408"/>
              <a:ext cx="624" cy="672"/>
            </a:xfrm>
            <a:prstGeom prst="ellipse">
              <a:avLst/>
            </a:prstGeom>
            <a:solidFill>
              <a:srgbClr val="FFFF0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219170"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2400" b="1">
                  <a:solidFill>
                    <a:srgbClr val="FF0000"/>
                  </a:solidFill>
                </a:rPr>
                <a:t>46,9 - 39 </a:t>
              </a:r>
            </a:p>
          </p:txBody>
        </p:sp>
      </p:grpSp>
      <p:sp>
        <p:nvSpPr>
          <p:cNvPr id="14348" name="Line 25"/>
          <p:cNvSpPr>
            <a:spLocks noChangeShapeType="1"/>
          </p:cNvSpPr>
          <p:nvPr/>
        </p:nvSpPr>
        <p:spPr bwMode="auto">
          <a:xfrm>
            <a:off x="2844800" y="1181100"/>
            <a:ext cx="609600" cy="76200"/>
          </a:xfrm>
          <a:prstGeom prst="line">
            <a:avLst/>
          </a:prstGeom>
          <a:noFill/>
          <a:ln w="38100">
            <a:solidFill>
              <a:srgbClr val="00CC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4349" name="Line 26"/>
          <p:cNvSpPr>
            <a:spLocks noChangeShapeType="1"/>
          </p:cNvSpPr>
          <p:nvPr/>
        </p:nvSpPr>
        <p:spPr bwMode="auto">
          <a:xfrm>
            <a:off x="2743200" y="3454400"/>
            <a:ext cx="609600" cy="76200"/>
          </a:xfrm>
          <a:prstGeom prst="line">
            <a:avLst/>
          </a:prstGeom>
          <a:noFill/>
          <a:ln w="38100">
            <a:solidFill>
              <a:srgbClr val="00CC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4350" name="Line 28"/>
          <p:cNvSpPr>
            <a:spLocks noChangeShapeType="1"/>
          </p:cNvSpPr>
          <p:nvPr/>
        </p:nvSpPr>
        <p:spPr bwMode="auto">
          <a:xfrm>
            <a:off x="7112000" y="1295400"/>
            <a:ext cx="711200" cy="76200"/>
          </a:xfrm>
          <a:prstGeom prst="line">
            <a:avLst/>
          </a:prstGeom>
          <a:noFill/>
          <a:ln w="38100">
            <a:solidFill>
              <a:srgbClr val="00CC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4351" name="Line 29"/>
          <p:cNvSpPr>
            <a:spLocks noChangeShapeType="1"/>
          </p:cNvSpPr>
          <p:nvPr/>
        </p:nvSpPr>
        <p:spPr bwMode="auto">
          <a:xfrm>
            <a:off x="7323667" y="3376084"/>
            <a:ext cx="609600" cy="152400"/>
          </a:xfrm>
          <a:prstGeom prst="line">
            <a:avLst/>
          </a:prstGeom>
          <a:noFill/>
          <a:ln w="38100">
            <a:solidFill>
              <a:srgbClr val="00CC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4352" name="Line 30"/>
          <p:cNvSpPr>
            <a:spLocks noChangeShapeType="1"/>
          </p:cNvSpPr>
          <p:nvPr/>
        </p:nvSpPr>
        <p:spPr bwMode="auto">
          <a:xfrm>
            <a:off x="5334000" y="5552017"/>
            <a:ext cx="609600" cy="76200"/>
          </a:xfrm>
          <a:prstGeom prst="line">
            <a:avLst/>
          </a:prstGeom>
          <a:noFill/>
          <a:ln w="38100">
            <a:solidFill>
              <a:srgbClr val="00CC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4353" name="AutoShape 31"/>
          <p:cNvSpPr>
            <a:spLocks noChangeArrowheads="1"/>
          </p:cNvSpPr>
          <p:nvPr/>
        </p:nvSpPr>
        <p:spPr bwMode="auto">
          <a:xfrm>
            <a:off x="3352800" y="1115484"/>
            <a:ext cx="508000" cy="304800"/>
          </a:xfrm>
          <a:prstGeom prst="star16">
            <a:avLst>
              <a:gd name="adj" fmla="val 37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21917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14354" name="AutoShape 32"/>
          <p:cNvSpPr>
            <a:spLocks noChangeArrowheads="1"/>
          </p:cNvSpPr>
          <p:nvPr/>
        </p:nvSpPr>
        <p:spPr bwMode="auto">
          <a:xfrm>
            <a:off x="3251200" y="3373967"/>
            <a:ext cx="508000" cy="304800"/>
          </a:xfrm>
          <a:prstGeom prst="star16">
            <a:avLst>
              <a:gd name="adj" fmla="val 37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21917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14355" name="AutoShape 34"/>
          <p:cNvSpPr>
            <a:spLocks noChangeArrowheads="1"/>
          </p:cNvSpPr>
          <p:nvPr/>
        </p:nvSpPr>
        <p:spPr bwMode="auto">
          <a:xfrm>
            <a:off x="5812367" y="5408084"/>
            <a:ext cx="508000" cy="304800"/>
          </a:xfrm>
          <a:prstGeom prst="star16">
            <a:avLst>
              <a:gd name="adj" fmla="val 37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21917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>
                <a:solidFill>
                  <a:srgbClr val="000000"/>
                </a:solidFill>
              </a:rPr>
              <a:t>5</a:t>
            </a:r>
          </a:p>
        </p:txBody>
      </p:sp>
      <p:sp>
        <p:nvSpPr>
          <p:cNvPr id="14356" name="AutoShape 35"/>
          <p:cNvSpPr>
            <a:spLocks noChangeArrowheads="1"/>
          </p:cNvSpPr>
          <p:nvPr/>
        </p:nvSpPr>
        <p:spPr bwMode="auto">
          <a:xfrm>
            <a:off x="7895167" y="3426884"/>
            <a:ext cx="508000" cy="304800"/>
          </a:xfrm>
          <a:prstGeom prst="star16">
            <a:avLst>
              <a:gd name="adj" fmla="val 37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21917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14357" name="AutoShape 36"/>
          <p:cNvSpPr>
            <a:spLocks noChangeArrowheads="1"/>
          </p:cNvSpPr>
          <p:nvPr/>
        </p:nvSpPr>
        <p:spPr bwMode="auto">
          <a:xfrm>
            <a:off x="7620000" y="1143000"/>
            <a:ext cx="508000" cy="304800"/>
          </a:xfrm>
          <a:prstGeom prst="star16">
            <a:avLst>
              <a:gd name="adj" fmla="val 37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21917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>
                <a:solidFill>
                  <a:srgbClr val="000000"/>
                </a:solidFill>
              </a:rPr>
              <a:t>3</a:t>
            </a:r>
          </a:p>
        </p:txBody>
      </p:sp>
      <p:grpSp>
        <p:nvGrpSpPr>
          <p:cNvPr id="7" name="Group 37"/>
          <p:cNvGrpSpPr>
            <a:grpSpLocks/>
          </p:cNvGrpSpPr>
          <p:nvPr/>
        </p:nvGrpSpPr>
        <p:grpSpPr bwMode="auto">
          <a:xfrm>
            <a:off x="9144000" y="3962400"/>
            <a:ext cx="1524000" cy="914400"/>
            <a:chOff x="4992" y="2544"/>
            <a:chExt cx="720" cy="640"/>
          </a:xfrm>
        </p:grpSpPr>
        <p:graphicFrame>
          <p:nvGraphicFramePr>
            <p:cNvPr id="14390" name="Object 38"/>
            <p:cNvGraphicFramePr>
              <a:graphicFrameLocks noChangeAspect="1"/>
            </p:cNvGraphicFramePr>
            <p:nvPr/>
          </p:nvGraphicFramePr>
          <p:xfrm>
            <a:off x="4992" y="2544"/>
            <a:ext cx="720" cy="6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34" name="CorelDRAW" r:id="rId16" imgW="3469719" imgH="3084433" progId="CorelDRAW.Graphic.11">
                    <p:embed/>
                  </p:oleObj>
                </mc:Choice>
                <mc:Fallback>
                  <p:oleObj name="CorelDRAW" r:id="rId16" imgW="3469719" imgH="3084433" progId="CorelDRAW.Graphic.11">
                    <p:embed/>
                    <p:pic>
                      <p:nvPicPr>
                        <p:cNvPr id="14390" name="Object 3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92" y="2544"/>
                          <a:ext cx="720" cy="6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391" name="Rectangle 39"/>
            <p:cNvSpPr>
              <a:spLocks noChangeArrowheads="1"/>
            </p:cNvSpPr>
            <p:nvPr/>
          </p:nvSpPr>
          <p:spPr bwMode="auto">
            <a:xfrm>
              <a:off x="4992" y="2880"/>
              <a:ext cx="336" cy="288"/>
            </a:xfrm>
            <a:prstGeom prst="rect">
              <a:avLst/>
            </a:prstGeom>
            <a:solidFill>
              <a:srgbClr val="FFFF75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219170"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2400" b="1">
                  <a:solidFill>
                    <a:srgbClr val="FF0000"/>
                  </a:solidFill>
                </a:rPr>
                <a:t>3,51</a:t>
              </a:r>
            </a:p>
          </p:txBody>
        </p:sp>
      </p:grpSp>
      <p:grpSp>
        <p:nvGrpSpPr>
          <p:cNvPr id="8" name="Group 40"/>
          <p:cNvGrpSpPr>
            <a:grpSpLocks/>
          </p:cNvGrpSpPr>
          <p:nvPr/>
        </p:nvGrpSpPr>
        <p:grpSpPr bwMode="auto">
          <a:xfrm>
            <a:off x="10871200" y="1143000"/>
            <a:ext cx="1320800" cy="838200"/>
            <a:chOff x="4944" y="80"/>
            <a:chExt cx="720" cy="640"/>
          </a:xfrm>
        </p:grpSpPr>
        <p:graphicFrame>
          <p:nvGraphicFramePr>
            <p:cNvPr id="14388" name="Object 41"/>
            <p:cNvGraphicFramePr>
              <a:graphicFrameLocks noChangeAspect="1"/>
            </p:cNvGraphicFramePr>
            <p:nvPr/>
          </p:nvGraphicFramePr>
          <p:xfrm>
            <a:off x="4944" y="80"/>
            <a:ext cx="720" cy="6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35" name="CorelDRAW" r:id="rId18" imgW="3469719" imgH="3084433" progId="CorelDRAW.Graphic.11">
                    <p:embed/>
                  </p:oleObj>
                </mc:Choice>
                <mc:Fallback>
                  <p:oleObj name="CorelDRAW" r:id="rId18" imgW="3469719" imgH="3084433" progId="CorelDRAW.Graphic.11">
                    <p:embed/>
                    <p:pic>
                      <p:nvPicPr>
                        <p:cNvPr id="14388" name="Object 4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44" y="80"/>
                          <a:ext cx="720" cy="6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389" name="Rectangle 42"/>
            <p:cNvSpPr>
              <a:spLocks noChangeArrowheads="1"/>
            </p:cNvSpPr>
            <p:nvPr/>
          </p:nvSpPr>
          <p:spPr bwMode="auto">
            <a:xfrm>
              <a:off x="4944" y="384"/>
              <a:ext cx="336" cy="288"/>
            </a:xfrm>
            <a:prstGeom prst="rect">
              <a:avLst/>
            </a:prstGeom>
            <a:solidFill>
              <a:srgbClr val="FFFF75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219170"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2400" b="1">
                  <a:solidFill>
                    <a:srgbClr val="FF0000"/>
                  </a:solidFill>
                </a:rPr>
                <a:t>7,9</a:t>
              </a:r>
            </a:p>
          </p:txBody>
        </p:sp>
      </p:grpSp>
      <p:grpSp>
        <p:nvGrpSpPr>
          <p:cNvPr id="9" name="Group 43"/>
          <p:cNvGrpSpPr>
            <a:grpSpLocks/>
          </p:cNvGrpSpPr>
          <p:nvPr/>
        </p:nvGrpSpPr>
        <p:grpSpPr bwMode="auto">
          <a:xfrm>
            <a:off x="10888133" y="2667001"/>
            <a:ext cx="1303867" cy="876300"/>
            <a:chOff x="4944" y="912"/>
            <a:chExt cx="720" cy="640"/>
          </a:xfrm>
        </p:grpSpPr>
        <p:graphicFrame>
          <p:nvGraphicFramePr>
            <p:cNvPr id="14386" name="Object 44"/>
            <p:cNvGraphicFramePr>
              <a:graphicFrameLocks noChangeAspect="1"/>
            </p:cNvGraphicFramePr>
            <p:nvPr/>
          </p:nvGraphicFramePr>
          <p:xfrm>
            <a:off x="4944" y="912"/>
            <a:ext cx="720" cy="6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36" name="CorelDRAW" r:id="rId20" imgW="3469719" imgH="3084433" progId="CorelDRAW.Graphic.11">
                    <p:embed/>
                  </p:oleObj>
                </mc:Choice>
                <mc:Fallback>
                  <p:oleObj name="CorelDRAW" r:id="rId20" imgW="3469719" imgH="3084433" progId="CorelDRAW.Graphic.11">
                    <p:embed/>
                    <p:pic>
                      <p:nvPicPr>
                        <p:cNvPr id="14386" name="Object 4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44" y="912"/>
                          <a:ext cx="720" cy="6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387" name="Rectangle 45"/>
            <p:cNvSpPr>
              <a:spLocks noChangeArrowheads="1"/>
            </p:cNvSpPr>
            <p:nvPr/>
          </p:nvSpPr>
          <p:spPr bwMode="auto">
            <a:xfrm>
              <a:off x="4944" y="1248"/>
              <a:ext cx="336" cy="288"/>
            </a:xfrm>
            <a:prstGeom prst="rect">
              <a:avLst/>
            </a:prstGeom>
            <a:solidFill>
              <a:srgbClr val="FFFF75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219170"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2400" b="1">
                  <a:solidFill>
                    <a:srgbClr val="FF0000"/>
                  </a:solidFill>
                </a:rPr>
                <a:t>6,54</a:t>
              </a:r>
            </a:p>
          </p:txBody>
        </p:sp>
      </p:grpSp>
      <p:grpSp>
        <p:nvGrpSpPr>
          <p:cNvPr id="10" name="Group 46"/>
          <p:cNvGrpSpPr>
            <a:grpSpLocks/>
          </p:cNvGrpSpPr>
          <p:nvPr/>
        </p:nvGrpSpPr>
        <p:grpSpPr bwMode="auto">
          <a:xfrm>
            <a:off x="9042400" y="2209800"/>
            <a:ext cx="1339851" cy="914400"/>
            <a:chOff x="4128" y="1745"/>
            <a:chExt cx="720" cy="640"/>
          </a:xfrm>
        </p:grpSpPr>
        <p:graphicFrame>
          <p:nvGraphicFramePr>
            <p:cNvPr id="14384" name="Object 47"/>
            <p:cNvGraphicFramePr>
              <a:graphicFrameLocks noChangeAspect="1"/>
            </p:cNvGraphicFramePr>
            <p:nvPr/>
          </p:nvGraphicFramePr>
          <p:xfrm>
            <a:off x="4128" y="1745"/>
            <a:ext cx="720" cy="6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37" name="CorelDRAW" r:id="rId22" imgW="3469719" imgH="3084433" progId="CorelDRAW.Graphic.11">
                    <p:embed/>
                  </p:oleObj>
                </mc:Choice>
                <mc:Fallback>
                  <p:oleObj name="CorelDRAW" r:id="rId22" imgW="3469719" imgH="3084433" progId="CorelDRAW.Graphic.11">
                    <p:embed/>
                    <p:pic>
                      <p:nvPicPr>
                        <p:cNvPr id="14384" name="Object 4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28" y="1745"/>
                          <a:ext cx="720" cy="6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385" name="Rectangle 48"/>
            <p:cNvSpPr>
              <a:spLocks noChangeArrowheads="1"/>
            </p:cNvSpPr>
            <p:nvPr/>
          </p:nvSpPr>
          <p:spPr bwMode="auto">
            <a:xfrm>
              <a:off x="4128" y="2064"/>
              <a:ext cx="336" cy="288"/>
            </a:xfrm>
            <a:prstGeom prst="rect">
              <a:avLst/>
            </a:prstGeom>
            <a:solidFill>
              <a:srgbClr val="FFFF75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219170"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2400" b="1">
                  <a:solidFill>
                    <a:srgbClr val="FF0000"/>
                  </a:solidFill>
                </a:rPr>
                <a:t>3,85</a:t>
              </a:r>
            </a:p>
          </p:txBody>
        </p:sp>
      </p:grpSp>
      <p:grpSp>
        <p:nvGrpSpPr>
          <p:cNvPr id="14362" name="Group 49"/>
          <p:cNvGrpSpPr>
            <a:grpSpLocks/>
          </p:cNvGrpSpPr>
          <p:nvPr/>
        </p:nvGrpSpPr>
        <p:grpSpPr bwMode="auto">
          <a:xfrm>
            <a:off x="8940800" y="762001"/>
            <a:ext cx="1524000" cy="800100"/>
            <a:chOff x="4944" y="1728"/>
            <a:chExt cx="720" cy="640"/>
          </a:xfrm>
        </p:grpSpPr>
        <p:graphicFrame>
          <p:nvGraphicFramePr>
            <p:cNvPr id="14382" name="Object 50"/>
            <p:cNvGraphicFramePr>
              <a:graphicFrameLocks noChangeAspect="1"/>
            </p:cNvGraphicFramePr>
            <p:nvPr/>
          </p:nvGraphicFramePr>
          <p:xfrm>
            <a:off x="4944" y="1728"/>
            <a:ext cx="720" cy="6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38" name="CorelDRAW" r:id="rId24" imgW="3469719" imgH="3084433" progId="CorelDRAW.Graphic.11">
                    <p:embed/>
                  </p:oleObj>
                </mc:Choice>
                <mc:Fallback>
                  <p:oleObj name="CorelDRAW" r:id="rId24" imgW="3469719" imgH="3084433" progId="CorelDRAW.Graphic.11">
                    <p:embed/>
                    <p:pic>
                      <p:nvPicPr>
                        <p:cNvPr id="14382" name="Object 5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44" y="1728"/>
                          <a:ext cx="720" cy="6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383" name="Rectangle 51"/>
            <p:cNvSpPr>
              <a:spLocks noChangeArrowheads="1"/>
            </p:cNvSpPr>
            <p:nvPr/>
          </p:nvSpPr>
          <p:spPr bwMode="auto">
            <a:xfrm>
              <a:off x="4944" y="2064"/>
              <a:ext cx="336" cy="288"/>
            </a:xfrm>
            <a:prstGeom prst="rect">
              <a:avLst/>
            </a:prstGeom>
            <a:solidFill>
              <a:srgbClr val="FFFF75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219170"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2400" b="1">
                  <a:solidFill>
                    <a:srgbClr val="FF0000"/>
                  </a:solidFill>
                </a:rPr>
                <a:t> 3,76</a:t>
              </a:r>
            </a:p>
          </p:txBody>
        </p:sp>
      </p:grpSp>
      <p:grpSp>
        <p:nvGrpSpPr>
          <p:cNvPr id="12" name="Group 52"/>
          <p:cNvGrpSpPr>
            <a:grpSpLocks/>
          </p:cNvGrpSpPr>
          <p:nvPr/>
        </p:nvGrpSpPr>
        <p:grpSpPr bwMode="auto">
          <a:xfrm>
            <a:off x="10718800" y="4648200"/>
            <a:ext cx="1473200" cy="990600"/>
            <a:chOff x="4032" y="3408"/>
            <a:chExt cx="720" cy="640"/>
          </a:xfrm>
        </p:grpSpPr>
        <p:graphicFrame>
          <p:nvGraphicFramePr>
            <p:cNvPr id="14380" name="Object 53"/>
            <p:cNvGraphicFramePr>
              <a:graphicFrameLocks noChangeAspect="1"/>
            </p:cNvGraphicFramePr>
            <p:nvPr/>
          </p:nvGraphicFramePr>
          <p:xfrm>
            <a:off x="4032" y="3408"/>
            <a:ext cx="720" cy="6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39" name="CorelDRAW" r:id="rId26" imgW="3469719" imgH="3084433" progId="CorelDRAW.Graphic.11">
                    <p:embed/>
                  </p:oleObj>
                </mc:Choice>
                <mc:Fallback>
                  <p:oleObj name="CorelDRAW" r:id="rId26" imgW="3469719" imgH="3084433" progId="CorelDRAW.Graphic.11">
                    <p:embed/>
                    <p:pic>
                      <p:nvPicPr>
                        <p:cNvPr id="14380" name="Object 5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32" y="3408"/>
                          <a:ext cx="720" cy="6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381" name="Rectangle 54"/>
            <p:cNvSpPr>
              <a:spLocks noChangeArrowheads="1"/>
            </p:cNvSpPr>
            <p:nvPr/>
          </p:nvSpPr>
          <p:spPr bwMode="auto">
            <a:xfrm>
              <a:off x="4032" y="3744"/>
              <a:ext cx="336" cy="288"/>
            </a:xfrm>
            <a:prstGeom prst="rect">
              <a:avLst/>
            </a:prstGeom>
            <a:solidFill>
              <a:srgbClr val="FFFF75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219170"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2400" b="1">
                  <a:solidFill>
                    <a:srgbClr val="FF0000"/>
                  </a:solidFill>
                </a:rPr>
                <a:t> 0,75</a:t>
              </a:r>
            </a:p>
          </p:txBody>
        </p:sp>
      </p:grpSp>
      <p:pic>
        <p:nvPicPr>
          <p:cNvPr id="14364" name="Picture 55" descr="sunflower"/>
          <p:cNvPicPr>
            <a:picLocks noChangeAspect="1" noChangeArrowheads="1" noCrop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6316134"/>
            <a:ext cx="1390651" cy="827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365" name="Group 56"/>
          <p:cNvGrpSpPr>
            <a:grpSpLocks/>
          </p:cNvGrpSpPr>
          <p:nvPr/>
        </p:nvGrpSpPr>
        <p:grpSpPr bwMode="auto">
          <a:xfrm>
            <a:off x="1054100" y="6381751"/>
            <a:ext cx="2540000" cy="762000"/>
            <a:chOff x="1344" y="0"/>
            <a:chExt cx="1104" cy="924"/>
          </a:xfrm>
        </p:grpSpPr>
        <p:pic>
          <p:nvPicPr>
            <p:cNvPr id="14378" name="Picture 57" descr="Copy of blumen-pflanzen051"/>
            <p:cNvPicPr>
              <a:picLocks noChangeAspect="1" noChangeArrowheads="1" noCrop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4" y="0"/>
              <a:ext cx="624" cy="9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79" name="Picture 58" descr="Copy of blumen-pflanzen051"/>
            <p:cNvPicPr>
              <a:picLocks noChangeAspect="1" noChangeArrowheads="1" noCrop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4" y="0"/>
              <a:ext cx="624" cy="9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4366" name="Group 59"/>
          <p:cNvGrpSpPr>
            <a:grpSpLocks/>
          </p:cNvGrpSpPr>
          <p:nvPr/>
        </p:nvGrpSpPr>
        <p:grpSpPr bwMode="auto">
          <a:xfrm>
            <a:off x="3492500" y="6381751"/>
            <a:ext cx="2540000" cy="762000"/>
            <a:chOff x="1344" y="0"/>
            <a:chExt cx="1104" cy="924"/>
          </a:xfrm>
        </p:grpSpPr>
        <p:pic>
          <p:nvPicPr>
            <p:cNvPr id="14376" name="Picture 60" descr="Copy of blumen-pflanzen051"/>
            <p:cNvPicPr>
              <a:picLocks noChangeAspect="1" noChangeArrowheads="1" noCrop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4" y="0"/>
              <a:ext cx="624" cy="9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77" name="Picture 61" descr="Copy of blumen-pflanzen051"/>
            <p:cNvPicPr>
              <a:picLocks noChangeAspect="1" noChangeArrowheads="1" noCrop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4" y="0"/>
              <a:ext cx="624" cy="9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4367" name="Group 62"/>
          <p:cNvGrpSpPr>
            <a:grpSpLocks/>
          </p:cNvGrpSpPr>
          <p:nvPr/>
        </p:nvGrpSpPr>
        <p:grpSpPr bwMode="auto">
          <a:xfrm>
            <a:off x="5930900" y="6381751"/>
            <a:ext cx="2540000" cy="762000"/>
            <a:chOff x="1344" y="0"/>
            <a:chExt cx="1104" cy="924"/>
          </a:xfrm>
        </p:grpSpPr>
        <p:pic>
          <p:nvPicPr>
            <p:cNvPr id="14374" name="Picture 63" descr="Copy of blumen-pflanzen051"/>
            <p:cNvPicPr>
              <a:picLocks noChangeAspect="1" noChangeArrowheads="1" noCrop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4" y="0"/>
              <a:ext cx="624" cy="9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75" name="Picture 64" descr="Copy of blumen-pflanzen051"/>
            <p:cNvPicPr>
              <a:picLocks noChangeAspect="1" noChangeArrowheads="1" noCrop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4" y="0"/>
              <a:ext cx="624" cy="9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4368" name="Group 65"/>
          <p:cNvGrpSpPr>
            <a:grpSpLocks/>
          </p:cNvGrpSpPr>
          <p:nvPr/>
        </p:nvGrpSpPr>
        <p:grpSpPr bwMode="auto">
          <a:xfrm>
            <a:off x="8674100" y="6381751"/>
            <a:ext cx="2540000" cy="762000"/>
            <a:chOff x="1344" y="0"/>
            <a:chExt cx="1104" cy="924"/>
          </a:xfrm>
        </p:grpSpPr>
        <p:pic>
          <p:nvPicPr>
            <p:cNvPr id="14372" name="Picture 66" descr="Copy of blumen-pflanzen051"/>
            <p:cNvPicPr>
              <a:picLocks noChangeAspect="1" noChangeArrowheads="1" noCrop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4" y="0"/>
              <a:ext cx="624" cy="9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73" name="Picture 67" descr="Copy of blumen-pflanzen051"/>
            <p:cNvPicPr>
              <a:picLocks noChangeAspect="1" noChangeArrowheads="1" noCrop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4" y="0"/>
              <a:ext cx="624" cy="9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4369" name="Picture 68" descr="sunflower"/>
          <p:cNvPicPr>
            <a:picLocks noChangeAspect="1" noChangeArrowheads="1" noCrop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6443134"/>
            <a:ext cx="1390651" cy="827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70" name="Picture 69" descr="sunflower"/>
          <p:cNvPicPr>
            <a:picLocks noChangeAspect="1" noChangeArrowheads="1" noCrop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6400" y="6443134"/>
            <a:ext cx="1390651" cy="827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71" name="Picture 70" descr="sunflower"/>
          <p:cNvPicPr>
            <a:picLocks noChangeAspect="1" noChangeArrowheads="1" noCrop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6443134"/>
            <a:ext cx="1390651" cy="827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5603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1187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80204E-6 L -0.28125 -0.5717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063" y="-2858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 nodeType="clickPar">
                      <p:stCondLst>
                        <p:cond delay="0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1.07308E-6 L -0.65486 0.05828 " pathEditMode="relative" rAng="0" ptsTypes="AA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743" y="291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 nodeType="clickPar">
                      <p:stCondLst>
                        <p:cond delay="0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71138E-6 L -0.1375 -0.12211 " pathEditMode="relative" rAng="0" ptsTypes="AA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875" y="-610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0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22222E-6 L -0.43333 0.58889 " pathEditMode="relative" rAng="0" ptsTypes="AA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667" y="294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 nodeType="clickPar">
                      <p:stCondLst>
                        <p:cond delay="0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6.93642E-7 L -0.49323 -0.22197 " pathEditMode="relative" rAng="0" ptsTypes="AA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670" y="-1109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11878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t2_013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12800" y="-685800"/>
            <a:ext cx="13716000" cy="822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9811" name="Rectangle 3"/>
          <p:cNvSpPr>
            <a:spLocks noChangeArrowheads="1"/>
          </p:cNvSpPr>
          <p:nvPr/>
        </p:nvSpPr>
        <p:spPr bwMode="auto">
          <a:xfrm>
            <a:off x="30403" y="14972"/>
            <a:ext cx="184730" cy="7489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anchor="ctr">
            <a:spAutoFit/>
          </a:bodyPr>
          <a:lstStyle/>
          <a:p>
            <a:pPr algn="ctr" defTabSz="1219170" fontAlgn="base">
              <a:spcBef>
                <a:spcPct val="50000"/>
              </a:spcBef>
              <a:spcAft>
                <a:spcPct val="0"/>
              </a:spcAft>
              <a:defRPr/>
            </a:pPr>
            <a:endParaRPr lang="en-US" sz="4267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NI-Butlong" pitchFamily="2" charset="0"/>
            </a:endParaRPr>
          </a:p>
        </p:txBody>
      </p:sp>
      <p:sp>
        <p:nvSpPr>
          <p:cNvPr id="119812" name="Rectangle 4"/>
          <p:cNvSpPr>
            <a:spLocks noChangeArrowheads="1"/>
          </p:cNvSpPr>
          <p:nvPr/>
        </p:nvSpPr>
        <p:spPr bwMode="auto">
          <a:xfrm>
            <a:off x="30403" y="14972"/>
            <a:ext cx="184730" cy="7489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anchor="ctr">
            <a:spAutoFit/>
          </a:bodyPr>
          <a:lstStyle/>
          <a:p>
            <a:pPr algn="ctr" defTabSz="1219170" fontAlgn="base">
              <a:spcBef>
                <a:spcPct val="50000"/>
              </a:spcBef>
              <a:spcAft>
                <a:spcPct val="0"/>
              </a:spcAft>
              <a:defRPr/>
            </a:pPr>
            <a:endParaRPr lang="en-US" sz="4267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NI-Butlong" pitchFamily="2" charset="0"/>
            </a:endParaRPr>
          </a:p>
        </p:txBody>
      </p:sp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6015568"/>
            <a:ext cx="1828800" cy="842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19800"/>
            <a:ext cx="2110317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7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7600" y="6015568"/>
            <a:ext cx="1828800" cy="842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8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1200" y="6019800"/>
            <a:ext cx="2110317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9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5200" y="6019800"/>
            <a:ext cx="2110317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0" name="Picture 1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6019800"/>
            <a:ext cx="2110317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1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1685" y="6019800"/>
            <a:ext cx="2110316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2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0800" y="6015568"/>
            <a:ext cx="1828800" cy="842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3" name="Picture 13" descr="images_13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460">
            <a:off x="5181600" y="5791201"/>
            <a:ext cx="1219200" cy="683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4" name="Picture 14" descr="images_13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460">
            <a:off x="508000" y="5715001"/>
            <a:ext cx="1219200" cy="683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15" descr="images_13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460">
            <a:off x="10058400" y="5562601"/>
            <a:ext cx="1219200" cy="683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6" name="Cloud"/>
          <p:cNvSpPr>
            <a:spLocks noChangeAspect="1" noEditPoints="1" noChangeArrowheads="1"/>
          </p:cNvSpPr>
          <p:nvPr/>
        </p:nvSpPr>
        <p:spPr bwMode="auto">
          <a:xfrm>
            <a:off x="711200" y="990600"/>
            <a:ext cx="6705600" cy="1839384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0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1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300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7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7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0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0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50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2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10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99FF66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15377" name="Picture 17" descr="images_13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460">
            <a:off x="6197600" y="762001"/>
            <a:ext cx="4284133" cy="306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8" name="Text Box 18"/>
          <p:cNvSpPr txBox="1">
            <a:spLocks noChangeArrowheads="1"/>
          </p:cNvSpPr>
          <p:nvPr/>
        </p:nvSpPr>
        <p:spPr bwMode="auto">
          <a:xfrm>
            <a:off x="1299634" y="601133"/>
            <a:ext cx="3069167" cy="66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219170"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3733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379" name="Text Box 19"/>
          <p:cNvSpPr txBox="1">
            <a:spLocks noChangeArrowheads="1"/>
          </p:cNvSpPr>
          <p:nvPr/>
        </p:nvSpPr>
        <p:spPr bwMode="auto">
          <a:xfrm>
            <a:off x="2235201" y="1219201"/>
            <a:ext cx="3833284" cy="1405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21917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4267">
                <a:solidFill>
                  <a:srgbClr val="0000FF"/>
                </a:solidFill>
                <a:latin typeface="Times New Roman" panose="02020603050405020304" pitchFamily="18" charset="0"/>
              </a:rPr>
              <a:t>Các bạn lớp 5 giỏi quá!</a:t>
            </a:r>
          </a:p>
        </p:txBody>
      </p:sp>
      <p:grpSp>
        <p:nvGrpSpPr>
          <p:cNvPr id="15380" name="Group 20"/>
          <p:cNvGrpSpPr>
            <a:grpSpLocks/>
          </p:cNvGrpSpPr>
          <p:nvPr/>
        </p:nvGrpSpPr>
        <p:grpSpPr bwMode="auto">
          <a:xfrm>
            <a:off x="2844800" y="2971800"/>
            <a:ext cx="5486400" cy="2667000"/>
            <a:chOff x="3696" y="2503"/>
            <a:chExt cx="1200" cy="1110"/>
          </a:xfrm>
        </p:grpSpPr>
        <p:graphicFrame>
          <p:nvGraphicFramePr>
            <p:cNvPr id="15381" name="Object 21"/>
            <p:cNvGraphicFramePr>
              <a:graphicFrameLocks noChangeAspect="1"/>
            </p:cNvGraphicFramePr>
            <p:nvPr/>
          </p:nvGraphicFramePr>
          <p:xfrm>
            <a:off x="3696" y="2503"/>
            <a:ext cx="1200" cy="11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3" name="CorelDRAW" r:id="rId7" imgW="3542348" imgH="3275648" progId="CorelDRAW.Graphic.11">
                    <p:embed/>
                  </p:oleObj>
                </mc:Choice>
                <mc:Fallback>
                  <p:oleObj name="CorelDRAW" r:id="rId7" imgW="3542348" imgH="3275648" progId="CorelDRAW.Graphic.11">
                    <p:embed/>
                    <p:pic>
                      <p:nvPicPr>
                        <p:cNvPr id="15381" name="Object 2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96" y="2503"/>
                          <a:ext cx="1200" cy="111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382" name="Oval 22"/>
            <p:cNvSpPr>
              <a:spLocks noChangeArrowheads="1"/>
            </p:cNvSpPr>
            <p:nvPr/>
          </p:nvSpPr>
          <p:spPr bwMode="auto">
            <a:xfrm>
              <a:off x="3984" y="2784"/>
              <a:ext cx="624" cy="624"/>
            </a:xfrm>
            <a:prstGeom prst="ellipse">
              <a:avLst/>
            </a:prstGeom>
            <a:solidFill>
              <a:srgbClr val="FFFF0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219170"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2400" b="1">
                  <a:solidFill>
                    <a:srgbClr val="FF0000"/>
                  </a:solidFill>
                </a:rPr>
                <a:t> </a:t>
              </a:r>
              <a:r>
                <a:rPr lang="en-US" altLang="en-US" sz="2667" b="1">
                  <a:solidFill>
                    <a:srgbClr val="FF0000"/>
                  </a:solidFill>
                </a:rPr>
                <a:t>Các bạn </a:t>
              </a:r>
            </a:p>
            <a:p>
              <a:pPr algn="ctr" defTabSz="1219170"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2667" b="1">
                  <a:solidFill>
                    <a:srgbClr val="FF0000"/>
                  </a:solidFill>
                </a:rPr>
                <a:t>làm bài rất tốt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3945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Google Shape;445;p17">
            <a:extLst>
              <a:ext uri="{FF2B5EF4-FFF2-40B4-BE49-F238E27FC236}">
                <a16:creationId xmlns="" xmlns:a16="http://schemas.microsoft.com/office/drawing/2014/main" id="{E39AA67C-6FD7-4C84-8600-8C027B526B6A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1516804"/>
            <a:ext cx="12192000" cy="5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6" name="Google Shape;446;p17">
            <a:extLst>
              <a:ext uri="{FF2B5EF4-FFF2-40B4-BE49-F238E27FC236}">
                <a16:creationId xmlns="" xmlns:a16="http://schemas.microsoft.com/office/drawing/2014/main" id="{059990ED-A6ED-489F-B2EB-A5C71DF6242A}"/>
              </a:ext>
            </a:extLst>
          </p:cNvPr>
          <p:cNvSpPr/>
          <p:nvPr/>
        </p:nvSpPr>
        <p:spPr>
          <a:xfrm>
            <a:off x="655093" y="2022054"/>
            <a:ext cx="10549719" cy="759146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spcFirstLastPara="1" wrap="square" lIns="81267" tIns="40622" rIns="81267" bIns="40622">
            <a:spAutoFit/>
          </a:bodyPr>
          <a:lstStyle/>
          <a:p>
            <a:pPr algn="ctr">
              <a:buClr>
                <a:srgbClr val="FFFFFF"/>
              </a:buClr>
              <a:buSzPts val="6000"/>
              <a:defRPr/>
            </a:pPr>
            <a:r>
              <a:rPr lang="en-US" sz="4400" b="1" dirty="0">
                <a:solidFill>
                  <a:srgbClr val="FFFFFF"/>
                </a:solidFill>
                <a:highlight>
                  <a:srgbClr val="800080"/>
                </a:highlight>
                <a:latin typeface="Arial"/>
                <a:cs typeface="Arial"/>
                <a:sym typeface="Arial"/>
              </a:rPr>
              <a:t>CẢM ƠN QUÝ THẦY CÔ VÀ CÁC EM</a:t>
            </a:r>
            <a:endParaRPr sz="4400" dirty="0">
              <a:latin typeface="Arial" charset="0"/>
            </a:endParaRPr>
          </a:p>
        </p:txBody>
      </p:sp>
      <p:sp>
        <p:nvSpPr>
          <p:cNvPr id="28676" name="WordArt 7">
            <a:extLst>
              <a:ext uri="{FF2B5EF4-FFF2-40B4-BE49-F238E27FC236}">
                <a16:creationId xmlns="" xmlns:a16="http://schemas.microsoft.com/office/drawing/2014/main" id="{BEBC688F-BD3D-473C-9940-C215195E860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72954" y="392636"/>
            <a:ext cx="11614245" cy="979487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  <a:scene3d>
              <a:camera prst="legacyObliqueTopRight"/>
              <a:lightRig rig="legacyFlat3" dir="b"/>
            </a:scene3d>
            <a:sp3d extrusionH="430200" prstMaterial="legacyMatte">
              <a:extrusionClr>
                <a:srgbClr val="FFFF99"/>
              </a:extrusionClr>
              <a:contourClr>
                <a:srgbClr val="FF3300"/>
              </a:contourClr>
            </a:sp3d>
          </a:bodyPr>
          <a:lstStyle/>
          <a:p>
            <a:pPr algn="ctr"/>
            <a:r>
              <a:rPr lang="en-US" sz="1778" b="1" kern="10" dirty="0" err="1">
                <a:ln w="9525">
                  <a:round/>
                  <a:headEnd/>
                  <a:tailEnd/>
                </a:ln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1778" b="1" kern="10" dirty="0">
                <a:ln w="9525">
                  <a:round/>
                  <a:headEnd/>
                  <a:tailEnd/>
                </a:ln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78" b="1" kern="10" dirty="0" err="1">
                <a:ln w="9525">
                  <a:round/>
                  <a:headEnd/>
                  <a:tailEnd/>
                </a:ln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1778" b="1" kern="10" dirty="0">
                <a:ln w="9525">
                  <a:round/>
                  <a:headEnd/>
                  <a:tailEnd/>
                </a:ln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78" b="1" kern="10" dirty="0" err="1">
                <a:ln w="9525">
                  <a:round/>
                  <a:headEnd/>
                  <a:tailEnd/>
                </a:ln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1778" b="1" kern="10" dirty="0">
                <a:ln w="9525">
                  <a:round/>
                  <a:headEnd/>
                  <a:tailEnd/>
                </a:ln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78" b="1" kern="10" dirty="0" err="1">
                <a:ln w="9525">
                  <a:round/>
                  <a:headEnd/>
                  <a:tailEnd/>
                </a:ln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endParaRPr lang="en-US" sz="1778" b="1" kern="10" dirty="0">
              <a:ln w="9525">
                <a:round/>
                <a:headEnd/>
                <a:tailEnd/>
              </a:ln>
              <a:solidFill>
                <a:srgbClr val="FF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7251354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5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AutoShape 2"/>
          <p:cNvSpPr>
            <a:spLocks noChangeArrowheads="1"/>
          </p:cNvSpPr>
          <p:nvPr/>
        </p:nvSpPr>
        <p:spPr bwMode="auto">
          <a:xfrm>
            <a:off x="5448103" y="4827075"/>
            <a:ext cx="1143000" cy="914136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7B77C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79" tIns="45690" rIns="91379" bIns="45690" anchor="ctr"/>
          <a:lstStyle/>
          <a:p>
            <a:pPr algn="ctr"/>
            <a:r>
              <a:rPr lang="en-US" sz="4400" b="1">
                <a:latin typeface="Arial" charset="0"/>
              </a:rPr>
              <a:t>0</a:t>
            </a:r>
          </a:p>
        </p:txBody>
      </p:sp>
      <p:sp>
        <p:nvSpPr>
          <p:cNvPr id="46083" name="AutoShape 3"/>
          <p:cNvSpPr>
            <a:spLocks noChangeArrowheads="1"/>
          </p:cNvSpPr>
          <p:nvPr/>
        </p:nvSpPr>
        <p:spPr bwMode="auto">
          <a:xfrm>
            <a:off x="5448103" y="4827075"/>
            <a:ext cx="1143000" cy="914136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89B593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79" tIns="45690" rIns="91379" bIns="45690" anchor="ctr"/>
          <a:lstStyle/>
          <a:p>
            <a:pPr algn="ctr"/>
            <a:r>
              <a:rPr lang="en-US" sz="4400" b="1">
                <a:solidFill>
                  <a:srgbClr val="800000"/>
                </a:solidFill>
                <a:latin typeface="Arial" charset="0"/>
              </a:rPr>
              <a:t>1</a:t>
            </a:r>
          </a:p>
        </p:txBody>
      </p:sp>
      <p:sp>
        <p:nvSpPr>
          <p:cNvPr id="46084" name="AutoShape 4"/>
          <p:cNvSpPr>
            <a:spLocks noChangeArrowheads="1"/>
          </p:cNvSpPr>
          <p:nvPr/>
        </p:nvSpPr>
        <p:spPr bwMode="auto">
          <a:xfrm>
            <a:off x="5448103" y="4827075"/>
            <a:ext cx="1143000" cy="914136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79" tIns="45690" rIns="91379" bIns="45690" anchor="ctr"/>
          <a:lstStyle/>
          <a:p>
            <a:pPr algn="ctr"/>
            <a:r>
              <a:rPr lang="en-US" sz="4400" b="1">
                <a:solidFill>
                  <a:srgbClr val="0033CC"/>
                </a:solidFill>
                <a:latin typeface="Arial" charset="0"/>
              </a:rPr>
              <a:t>2</a:t>
            </a:r>
          </a:p>
        </p:txBody>
      </p:sp>
      <p:sp>
        <p:nvSpPr>
          <p:cNvPr id="46085" name="AutoShape 5"/>
          <p:cNvSpPr>
            <a:spLocks noChangeArrowheads="1"/>
          </p:cNvSpPr>
          <p:nvPr/>
        </p:nvSpPr>
        <p:spPr bwMode="auto">
          <a:xfrm>
            <a:off x="5448103" y="4827075"/>
            <a:ext cx="1143000" cy="914136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79" tIns="45690" rIns="91379" bIns="45690" anchor="ctr"/>
          <a:lstStyle/>
          <a:p>
            <a:pPr algn="ctr"/>
            <a:r>
              <a:rPr lang="en-US" sz="4400" b="1">
                <a:solidFill>
                  <a:srgbClr val="0033CC"/>
                </a:solidFill>
                <a:latin typeface="Arial" charset="0"/>
              </a:rPr>
              <a:t>3</a:t>
            </a:r>
          </a:p>
        </p:txBody>
      </p:sp>
      <p:sp>
        <p:nvSpPr>
          <p:cNvPr id="46086" name="AutoShape 6"/>
          <p:cNvSpPr>
            <a:spLocks noChangeArrowheads="1"/>
          </p:cNvSpPr>
          <p:nvPr/>
        </p:nvSpPr>
        <p:spPr bwMode="auto">
          <a:xfrm>
            <a:off x="5448103" y="4827075"/>
            <a:ext cx="1143000" cy="914136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79" tIns="45690" rIns="91379" bIns="45690" anchor="ctr"/>
          <a:lstStyle/>
          <a:p>
            <a:pPr algn="ctr"/>
            <a:r>
              <a:rPr lang="en-US" sz="4400" b="1">
                <a:solidFill>
                  <a:srgbClr val="0033CC"/>
                </a:solidFill>
                <a:latin typeface="Arial" charset="0"/>
              </a:rPr>
              <a:t>4</a:t>
            </a:r>
          </a:p>
        </p:txBody>
      </p:sp>
      <p:sp>
        <p:nvSpPr>
          <p:cNvPr id="46087" name="AutoShape 7"/>
          <p:cNvSpPr>
            <a:spLocks noChangeArrowheads="1"/>
          </p:cNvSpPr>
          <p:nvPr/>
        </p:nvSpPr>
        <p:spPr bwMode="auto">
          <a:xfrm>
            <a:off x="5448103" y="4827075"/>
            <a:ext cx="1143000" cy="914136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79" tIns="45690" rIns="91379" bIns="45690" anchor="ctr"/>
          <a:lstStyle/>
          <a:p>
            <a:pPr algn="ctr"/>
            <a:r>
              <a:rPr lang="en-US" sz="4400" b="1">
                <a:solidFill>
                  <a:srgbClr val="0033CC"/>
                </a:solidFill>
                <a:latin typeface="Arial" charset="0"/>
              </a:rPr>
              <a:t>5</a:t>
            </a:r>
          </a:p>
        </p:txBody>
      </p:sp>
      <p:sp>
        <p:nvSpPr>
          <p:cNvPr id="46088" name="AutoShape 8"/>
          <p:cNvSpPr>
            <a:spLocks noChangeArrowheads="1"/>
          </p:cNvSpPr>
          <p:nvPr/>
        </p:nvSpPr>
        <p:spPr bwMode="auto">
          <a:xfrm>
            <a:off x="5448103" y="4827075"/>
            <a:ext cx="1143000" cy="914136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79" tIns="45690" rIns="91379" bIns="45690" anchor="ctr"/>
          <a:lstStyle/>
          <a:p>
            <a:pPr algn="ctr"/>
            <a:r>
              <a:rPr lang="en-US" sz="4400" b="1">
                <a:solidFill>
                  <a:srgbClr val="0033CC"/>
                </a:solidFill>
                <a:latin typeface="Arial" charset="0"/>
              </a:rPr>
              <a:t>6</a:t>
            </a:r>
          </a:p>
        </p:txBody>
      </p:sp>
      <p:sp>
        <p:nvSpPr>
          <p:cNvPr id="46089" name="AutoShape 9"/>
          <p:cNvSpPr>
            <a:spLocks noChangeArrowheads="1"/>
          </p:cNvSpPr>
          <p:nvPr/>
        </p:nvSpPr>
        <p:spPr bwMode="auto">
          <a:xfrm>
            <a:off x="5448103" y="4827075"/>
            <a:ext cx="1143000" cy="914136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79" tIns="45690" rIns="91379" bIns="45690" anchor="ctr"/>
          <a:lstStyle/>
          <a:p>
            <a:pPr algn="ctr"/>
            <a:r>
              <a:rPr lang="en-US" sz="4400" b="1">
                <a:solidFill>
                  <a:srgbClr val="0033CC"/>
                </a:solidFill>
                <a:latin typeface="Arial" charset="0"/>
              </a:rPr>
              <a:t>7</a:t>
            </a:r>
          </a:p>
        </p:txBody>
      </p:sp>
      <p:sp>
        <p:nvSpPr>
          <p:cNvPr id="46090" name="AutoShape 10"/>
          <p:cNvSpPr>
            <a:spLocks noChangeArrowheads="1"/>
          </p:cNvSpPr>
          <p:nvPr/>
        </p:nvSpPr>
        <p:spPr bwMode="auto">
          <a:xfrm>
            <a:off x="5448103" y="4827075"/>
            <a:ext cx="1143000" cy="914136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79" tIns="45690" rIns="91379" bIns="45690" anchor="ctr"/>
          <a:lstStyle/>
          <a:p>
            <a:pPr algn="ctr"/>
            <a:r>
              <a:rPr lang="en-US" sz="4400" b="1">
                <a:solidFill>
                  <a:srgbClr val="0033CC"/>
                </a:solidFill>
                <a:latin typeface="Arial" charset="0"/>
              </a:rPr>
              <a:t>8</a:t>
            </a:r>
          </a:p>
        </p:txBody>
      </p:sp>
      <p:sp>
        <p:nvSpPr>
          <p:cNvPr id="46091" name="AutoShape 11"/>
          <p:cNvSpPr>
            <a:spLocks noChangeArrowheads="1"/>
          </p:cNvSpPr>
          <p:nvPr/>
        </p:nvSpPr>
        <p:spPr bwMode="auto">
          <a:xfrm>
            <a:off x="5448103" y="4827075"/>
            <a:ext cx="1143000" cy="914136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79" tIns="45690" rIns="91379" bIns="45690" anchor="ctr"/>
          <a:lstStyle/>
          <a:p>
            <a:pPr algn="ctr"/>
            <a:r>
              <a:rPr lang="en-US" sz="4400" b="1">
                <a:solidFill>
                  <a:srgbClr val="0033CC"/>
                </a:solidFill>
                <a:latin typeface="Arial" charset="0"/>
              </a:rPr>
              <a:t>9</a:t>
            </a:r>
          </a:p>
        </p:txBody>
      </p:sp>
      <p:sp>
        <p:nvSpPr>
          <p:cNvPr id="46092" name="AutoShape 12"/>
          <p:cNvSpPr>
            <a:spLocks noChangeArrowheads="1"/>
          </p:cNvSpPr>
          <p:nvPr/>
        </p:nvSpPr>
        <p:spPr bwMode="auto">
          <a:xfrm>
            <a:off x="5448103" y="4827075"/>
            <a:ext cx="1143000" cy="914136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79" tIns="45690" rIns="91379" bIns="45690" anchor="ctr"/>
          <a:lstStyle/>
          <a:p>
            <a:pPr algn="ctr"/>
            <a:r>
              <a:rPr lang="en-US" sz="4400" b="1">
                <a:solidFill>
                  <a:srgbClr val="0033CC"/>
                </a:solidFill>
                <a:latin typeface="Arial" charset="0"/>
              </a:rPr>
              <a:t>10</a:t>
            </a:r>
          </a:p>
        </p:txBody>
      </p:sp>
      <p:pic>
        <p:nvPicPr>
          <p:cNvPr id="20493" name="Picture 15" descr="Tàng-Tàng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924479" y="4969958"/>
            <a:ext cx="1409898" cy="66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4638478" y="13716000"/>
            <a:ext cx="2753320" cy="912813"/>
            <a:chOff x="912" y="2592"/>
            <a:chExt cx="3072" cy="960"/>
          </a:xfrm>
        </p:grpSpPr>
        <p:sp>
          <p:nvSpPr>
            <p:cNvPr id="20515" name="Oval 17"/>
            <p:cNvSpPr>
              <a:spLocks noChangeArrowheads="1"/>
            </p:cNvSpPr>
            <p:nvPr/>
          </p:nvSpPr>
          <p:spPr bwMode="auto">
            <a:xfrm>
              <a:off x="912" y="2592"/>
              <a:ext cx="3072" cy="960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16" name="WordArt 18"/>
            <p:cNvSpPr>
              <a:spLocks noChangeArrowheads="1" noChangeShapeType="1" noTextEdit="1"/>
            </p:cNvSpPr>
            <p:nvPr/>
          </p:nvSpPr>
          <p:spPr bwMode="auto">
            <a:xfrm>
              <a:off x="1488" y="2880"/>
              <a:ext cx="1884" cy="40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b="1" i="1" kern="10"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  <a:solidFill>
                    <a:srgbClr val="FF6600"/>
                  </a:solidFill>
                  <a:latin typeface=".VnTime"/>
                </a:rPr>
                <a:t>HÕt giê</a:t>
              </a:r>
            </a:p>
          </p:txBody>
        </p:sp>
      </p:grpSp>
      <p:sp>
        <p:nvSpPr>
          <p:cNvPr id="20495" name="Line 19"/>
          <p:cNvSpPr>
            <a:spLocks noChangeShapeType="1"/>
          </p:cNvSpPr>
          <p:nvPr/>
        </p:nvSpPr>
        <p:spPr bwMode="auto">
          <a:xfrm>
            <a:off x="3530205" y="3189301"/>
            <a:ext cx="457399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lIns="91379" tIns="45690" rIns="91379" bIns="45690"/>
          <a:lstStyle/>
          <a:p>
            <a:endParaRPr lang="en-US"/>
          </a:p>
        </p:txBody>
      </p:sp>
      <p:sp>
        <p:nvSpPr>
          <p:cNvPr id="20496" name="Line 20"/>
          <p:cNvSpPr>
            <a:spLocks noChangeShapeType="1"/>
          </p:cNvSpPr>
          <p:nvPr/>
        </p:nvSpPr>
        <p:spPr bwMode="auto">
          <a:xfrm>
            <a:off x="3323841" y="2392905"/>
            <a:ext cx="15279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lIns="91379" tIns="45690" rIns="91379" bIns="45690"/>
          <a:lstStyle/>
          <a:p>
            <a:endParaRPr lang="en-US"/>
          </a:p>
        </p:txBody>
      </p:sp>
      <p:sp>
        <p:nvSpPr>
          <p:cNvPr id="20497" name="Rectangle 21"/>
          <p:cNvSpPr>
            <a:spLocks noChangeArrowheads="1"/>
          </p:cNvSpPr>
          <p:nvPr/>
        </p:nvSpPr>
        <p:spPr bwMode="auto">
          <a:xfrm>
            <a:off x="3419091" y="3980418"/>
            <a:ext cx="533797" cy="685271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79" tIns="45690" rIns="91379" bIns="45690" anchor="ctr"/>
          <a:lstStyle/>
          <a:p>
            <a:endParaRPr lang="en-US"/>
          </a:p>
        </p:txBody>
      </p:sp>
      <p:sp>
        <p:nvSpPr>
          <p:cNvPr id="46102" name="Text Box 22"/>
          <p:cNvSpPr txBox="1">
            <a:spLocks noChangeArrowheads="1"/>
          </p:cNvSpPr>
          <p:nvPr/>
        </p:nvSpPr>
        <p:spPr bwMode="auto">
          <a:xfrm>
            <a:off x="3447854" y="13716000"/>
            <a:ext cx="457398" cy="523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79" tIns="45690" rIns="91379" bIns="4569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>
                <a:solidFill>
                  <a:srgbClr val="FF0066"/>
                </a:solidFill>
              </a:rPr>
              <a:t>S</a:t>
            </a:r>
          </a:p>
        </p:txBody>
      </p:sp>
      <p:sp>
        <p:nvSpPr>
          <p:cNvPr id="20499" name="Text Box 29"/>
          <p:cNvSpPr txBox="1">
            <a:spLocks noChangeArrowheads="1"/>
          </p:cNvSpPr>
          <p:nvPr/>
        </p:nvSpPr>
        <p:spPr bwMode="auto">
          <a:xfrm>
            <a:off x="2998820" y="1905138"/>
            <a:ext cx="1348383" cy="1815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79" tIns="45690" rIns="91379" bIns="45690">
            <a:spAutoFit/>
          </a:bodyPr>
          <a:lstStyle/>
          <a:p>
            <a:pPr marL="342054" indent="-342054">
              <a:spcBef>
                <a:spcPct val="50000"/>
              </a:spcBef>
            </a:pP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100</a:t>
            </a:r>
          </a:p>
          <a:p>
            <a:pPr marL="342054" indent="-342054">
              <a:spcBef>
                <a:spcPct val="50000"/>
              </a:spcBef>
            </a:pP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5,4</a:t>
            </a:r>
          </a:p>
          <a:p>
            <a:pPr marL="342054" indent="-342054">
              <a:spcBef>
                <a:spcPct val="50000"/>
              </a:spcBef>
            </a:pP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5,6</a:t>
            </a:r>
          </a:p>
        </p:txBody>
      </p:sp>
      <p:pic>
        <p:nvPicPr>
          <p:cNvPr id="31" name="Picture 13" descr="Picture2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52856">
            <a:off x="6961516" y="13716000"/>
            <a:ext cx="2263494" cy="2422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WordArt 10"/>
          <p:cNvSpPr>
            <a:spLocks noChangeArrowheads="1" noChangeShapeType="1" noTextEdit="1"/>
          </p:cNvSpPr>
          <p:nvPr/>
        </p:nvSpPr>
        <p:spPr bwMode="auto">
          <a:xfrm>
            <a:off x="2514601" y="1119402"/>
            <a:ext cx="4571799" cy="456948"/>
          </a:xfrm>
          <a:prstGeom prst="rect">
            <a:avLst/>
          </a:prstGeom>
        </p:spPr>
        <p:txBody>
          <a:bodyPr wrap="none" lIns="63970" tIns="31984" rIns="63970" bIns="31984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Chọn  đúng (Đ), chọn sai (S) </a:t>
            </a:r>
          </a:p>
        </p:txBody>
      </p:sp>
    </p:spTree>
    <p:extLst>
      <p:ext uri="{BB962C8B-B14F-4D97-AF65-F5344CB8AC3E}">
        <p14:creationId xmlns:p14="http://schemas.microsoft.com/office/powerpoint/2010/main" val="42868103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460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460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460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460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460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460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460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46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460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460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460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460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4" presetID="2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460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460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460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0" presetID="2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460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460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460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6" presetID="2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46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46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460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52" presetID="2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460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58" presetID="2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1" dur="10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64" presetID="2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46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46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1000"/>
                                        <p:tgtEl>
                                          <p:spTgt spid="460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70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1" dur="1000" fill="hold"/>
                                        <p:tgtEl>
                                          <p:spTgt spid="46082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73" presetID="23" presetClass="entr" presetSubtype="16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46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2" grpId="0" animBg="1"/>
      <p:bldP spid="46084" grpId="0" animBg="1"/>
      <p:bldP spid="46085" grpId="0" animBg="1"/>
      <p:bldP spid="46086" grpId="0" animBg="1"/>
      <p:bldP spid="46087" grpId="0" animBg="1"/>
      <p:bldP spid="46088" grpId="0" animBg="1"/>
      <p:bldP spid="46089" grpId="0" animBg="1"/>
      <p:bldP spid="46090" grpId="0" animBg="1"/>
      <p:bldP spid="46091" grpId="0" animBg="1"/>
      <p:bldP spid="46092" grpId="0" animBg="1"/>
      <p:bldP spid="4610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5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AutoShape 2"/>
          <p:cNvSpPr>
            <a:spLocks noChangeArrowheads="1"/>
          </p:cNvSpPr>
          <p:nvPr/>
        </p:nvSpPr>
        <p:spPr bwMode="auto">
          <a:xfrm>
            <a:off x="5448103" y="4827075"/>
            <a:ext cx="1143000" cy="914136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7B77C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79" tIns="45690" rIns="91379" bIns="45690" anchor="ctr"/>
          <a:lstStyle/>
          <a:p>
            <a:pPr algn="ctr"/>
            <a:r>
              <a:rPr lang="en-US" sz="4400" b="1">
                <a:latin typeface="Arial" charset="0"/>
              </a:rPr>
              <a:t>0</a:t>
            </a:r>
          </a:p>
        </p:txBody>
      </p:sp>
      <p:sp>
        <p:nvSpPr>
          <p:cNvPr id="46083" name="AutoShape 3"/>
          <p:cNvSpPr>
            <a:spLocks noChangeArrowheads="1"/>
          </p:cNvSpPr>
          <p:nvPr/>
        </p:nvSpPr>
        <p:spPr bwMode="auto">
          <a:xfrm>
            <a:off x="5448103" y="4827075"/>
            <a:ext cx="1143000" cy="914136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89B593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79" tIns="45690" rIns="91379" bIns="45690" anchor="ctr"/>
          <a:lstStyle/>
          <a:p>
            <a:pPr algn="ctr"/>
            <a:r>
              <a:rPr lang="en-US" sz="4400" b="1">
                <a:solidFill>
                  <a:srgbClr val="800000"/>
                </a:solidFill>
                <a:latin typeface="Arial" charset="0"/>
              </a:rPr>
              <a:t>1</a:t>
            </a:r>
          </a:p>
        </p:txBody>
      </p:sp>
      <p:sp>
        <p:nvSpPr>
          <p:cNvPr id="46084" name="AutoShape 4"/>
          <p:cNvSpPr>
            <a:spLocks noChangeArrowheads="1"/>
          </p:cNvSpPr>
          <p:nvPr/>
        </p:nvSpPr>
        <p:spPr bwMode="auto">
          <a:xfrm>
            <a:off x="5448103" y="4827075"/>
            <a:ext cx="1143000" cy="914136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79" tIns="45690" rIns="91379" bIns="45690" anchor="ctr"/>
          <a:lstStyle/>
          <a:p>
            <a:pPr algn="ctr"/>
            <a:r>
              <a:rPr lang="en-US" sz="4400" b="1">
                <a:solidFill>
                  <a:srgbClr val="0033CC"/>
                </a:solidFill>
                <a:latin typeface="Arial" charset="0"/>
              </a:rPr>
              <a:t>2</a:t>
            </a:r>
          </a:p>
        </p:txBody>
      </p:sp>
      <p:sp>
        <p:nvSpPr>
          <p:cNvPr id="46085" name="AutoShape 5"/>
          <p:cNvSpPr>
            <a:spLocks noChangeArrowheads="1"/>
          </p:cNvSpPr>
          <p:nvPr/>
        </p:nvSpPr>
        <p:spPr bwMode="auto">
          <a:xfrm>
            <a:off x="5448103" y="4827075"/>
            <a:ext cx="1143000" cy="914136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79" tIns="45690" rIns="91379" bIns="45690" anchor="ctr"/>
          <a:lstStyle/>
          <a:p>
            <a:pPr algn="ctr"/>
            <a:r>
              <a:rPr lang="en-US" sz="4400" b="1">
                <a:solidFill>
                  <a:srgbClr val="0033CC"/>
                </a:solidFill>
                <a:latin typeface="Arial" charset="0"/>
              </a:rPr>
              <a:t>3</a:t>
            </a:r>
          </a:p>
        </p:txBody>
      </p:sp>
      <p:sp>
        <p:nvSpPr>
          <p:cNvPr id="46086" name="AutoShape 6"/>
          <p:cNvSpPr>
            <a:spLocks noChangeArrowheads="1"/>
          </p:cNvSpPr>
          <p:nvPr/>
        </p:nvSpPr>
        <p:spPr bwMode="auto">
          <a:xfrm>
            <a:off x="5448103" y="4827075"/>
            <a:ext cx="1143000" cy="914136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79" tIns="45690" rIns="91379" bIns="45690" anchor="ctr"/>
          <a:lstStyle/>
          <a:p>
            <a:pPr algn="ctr"/>
            <a:r>
              <a:rPr lang="en-US" sz="4400" b="1">
                <a:solidFill>
                  <a:srgbClr val="0033CC"/>
                </a:solidFill>
                <a:latin typeface="Arial" charset="0"/>
              </a:rPr>
              <a:t>4</a:t>
            </a:r>
          </a:p>
        </p:txBody>
      </p:sp>
      <p:sp>
        <p:nvSpPr>
          <p:cNvPr id="46087" name="AutoShape 7"/>
          <p:cNvSpPr>
            <a:spLocks noChangeArrowheads="1"/>
          </p:cNvSpPr>
          <p:nvPr/>
        </p:nvSpPr>
        <p:spPr bwMode="auto">
          <a:xfrm>
            <a:off x="5448103" y="4827075"/>
            <a:ext cx="1143000" cy="914136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79" tIns="45690" rIns="91379" bIns="45690" anchor="ctr"/>
          <a:lstStyle/>
          <a:p>
            <a:pPr algn="ctr"/>
            <a:r>
              <a:rPr lang="en-US" sz="4400" b="1">
                <a:solidFill>
                  <a:srgbClr val="0033CC"/>
                </a:solidFill>
                <a:latin typeface="Arial" charset="0"/>
              </a:rPr>
              <a:t>5</a:t>
            </a:r>
          </a:p>
        </p:txBody>
      </p:sp>
      <p:sp>
        <p:nvSpPr>
          <p:cNvPr id="46088" name="AutoShape 8"/>
          <p:cNvSpPr>
            <a:spLocks noChangeArrowheads="1"/>
          </p:cNvSpPr>
          <p:nvPr/>
        </p:nvSpPr>
        <p:spPr bwMode="auto">
          <a:xfrm>
            <a:off x="5448103" y="4827075"/>
            <a:ext cx="1143000" cy="914136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79" tIns="45690" rIns="91379" bIns="45690" anchor="ctr"/>
          <a:lstStyle/>
          <a:p>
            <a:pPr algn="ctr"/>
            <a:r>
              <a:rPr lang="en-US" sz="4400" b="1">
                <a:solidFill>
                  <a:srgbClr val="0033CC"/>
                </a:solidFill>
                <a:latin typeface="Arial" charset="0"/>
              </a:rPr>
              <a:t>6</a:t>
            </a:r>
          </a:p>
        </p:txBody>
      </p:sp>
      <p:sp>
        <p:nvSpPr>
          <p:cNvPr id="46089" name="AutoShape 9"/>
          <p:cNvSpPr>
            <a:spLocks noChangeArrowheads="1"/>
          </p:cNvSpPr>
          <p:nvPr/>
        </p:nvSpPr>
        <p:spPr bwMode="auto">
          <a:xfrm>
            <a:off x="5448103" y="4827075"/>
            <a:ext cx="1143000" cy="914136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79" tIns="45690" rIns="91379" bIns="45690" anchor="ctr"/>
          <a:lstStyle/>
          <a:p>
            <a:pPr algn="ctr"/>
            <a:r>
              <a:rPr lang="en-US" sz="4400" b="1">
                <a:solidFill>
                  <a:srgbClr val="0033CC"/>
                </a:solidFill>
                <a:latin typeface="Arial" charset="0"/>
              </a:rPr>
              <a:t>7</a:t>
            </a:r>
          </a:p>
        </p:txBody>
      </p:sp>
      <p:sp>
        <p:nvSpPr>
          <p:cNvPr id="46090" name="AutoShape 10"/>
          <p:cNvSpPr>
            <a:spLocks noChangeArrowheads="1"/>
          </p:cNvSpPr>
          <p:nvPr/>
        </p:nvSpPr>
        <p:spPr bwMode="auto">
          <a:xfrm>
            <a:off x="5448103" y="4827075"/>
            <a:ext cx="1143000" cy="914136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79" tIns="45690" rIns="91379" bIns="45690" anchor="ctr"/>
          <a:lstStyle/>
          <a:p>
            <a:pPr algn="ctr"/>
            <a:r>
              <a:rPr lang="en-US" sz="4400" b="1">
                <a:solidFill>
                  <a:srgbClr val="0033CC"/>
                </a:solidFill>
                <a:latin typeface="Arial" charset="0"/>
              </a:rPr>
              <a:t>8</a:t>
            </a:r>
          </a:p>
        </p:txBody>
      </p:sp>
      <p:sp>
        <p:nvSpPr>
          <p:cNvPr id="46091" name="AutoShape 11"/>
          <p:cNvSpPr>
            <a:spLocks noChangeArrowheads="1"/>
          </p:cNvSpPr>
          <p:nvPr/>
        </p:nvSpPr>
        <p:spPr bwMode="auto">
          <a:xfrm>
            <a:off x="5448103" y="4827075"/>
            <a:ext cx="1143000" cy="914136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79" tIns="45690" rIns="91379" bIns="45690" anchor="ctr"/>
          <a:lstStyle/>
          <a:p>
            <a:pPr algn="ctr"/>
            <a:r>
              <a:rPr lang="en-US" sz="4400" b="1">
                <a:solidFill>
                  <a:srgbClr val="0033CC"/>
                </a:solidFill>
                <a:latin typeface="Arial" charset="0"/>
              </a:rPr>
              <a:t>9</a:t>
            </a:r>
          </a:p>
        </p:txBody>
      </p:sp>
      <p:sp>
        <p:nvSpPr>
          <p:cNvPr id="46092" name="AutoShape 12"/>
          <p:cNvSpPr>
            <a:spLocks noChangeArrowheads="1"/>
          </p:cNvSpPr>
          <p:nvPr/>
        </p:nvSpPr>
        <p:spPr bwMode="auto">
          <a:xfrm>
            <a:off x="5448103" y="4827075"/>
            <a:ext cx="1143000" cy="914136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79" tIns="45690" rIns="91379" bIns="45690" anchor="ctr"/>
          <a:lstStyle/>
          <a:p>
            <a:pPr algn="ctr"/>
            <a:r>
              <a:rPr lang="en-US" sz="4400" b="1">
                <a:solidFill>
                  <a:srgbClr val="0033CC"/>
                </a:solidFill>
                <a:latin typeface="Arial" charset="0"/>
              </a:rPr>
              <a:t>10</a:t>
            </a:r>
          </a:p>
        </p:txBody>
      </p:sp>
      <p:pic>
        <p:nvPicPr>
          <p:cNvPr id="20493" name="Picture 15" descr="Tàng-Tàng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924479" y="4969958"/>
            <a:ext cx="1409898" cy="66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4638478" y="3840180"/>
            <a:ext cx="2753320" cy="912813"/>
            <a:chOff x="912" y="2592"/>
            <a:chExt cx="3072" cy="960"/>
          </a:xfrm>
        </p:grpSpPr>
        <p:sp>
          <p:nvSpPr>
            <p:cNvPr id="20515" name="Oval 17"/>
            <p:cNvSpPr>
              <a:spLocks noChangeArrowheads="1"/>
            </p:cNvSpPr>
            <p:nvPr/>
          </p:nvSpPr>
          <p:spPr bwMode="auto">
            <a:xfrm>
              <a:off x="912" y="2592"/>
              <a:ext cx="3072" cy="960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16" name="WordArt 18"/>
            <p:cNvSpPr>
              <a:spLocks noChangeArrowheads="1" noChangeShapeType="1" noTextEdit="1"/>
            </p:cNvSpPr>
            <p:nvPr/>
          </p:nvSpPr>
          <p:spPr bwMode="auto">
            <a:xfrm>
              <a:off x="1488" y="2880"/>
              <a:ext cx="1884" cy="40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b="1" i="1" kern="10"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  <a:solidFill>
                    <a:srgbClr val="FF6600"/>
                  </a:solidFill>
                  <a:latin typeface=".VnTime"/>
                </a:rPr>
                <a:t>HÕt giê</a:t>
              </a:r>
            </a:p>
          </p:txBody>
        </p:sp>
      </p:grpSp>
      <p:sp>
        <p:nvSpPr>
          <p:cNvPr id="20495" name="Line 19"/>
          <p:cNvSpPr>
            <a:spLocks noChangeShapeType="1"/>
          </p:cNvSpPr>
          <p:nvPr/>
        </p:nvSpPr>
        <p:spPr bwMode="auto">
          <a:xfrm>
            <a:off x="3530205" y="3189301"/>
            <a:ext cx="457399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lIns="91379" tIns="45690" rIns="91379" bIns="45690"/>
          <a:lstStyle/>
          <a:p>
            <a:endParaRPr lang="en-US"/>
          </a:p>
        </p:txBody>
      </p:sp>
      <p:sp>
        <p:nvSpPr>
          <p:cNvPr id="20496" name="Line 20"/>
          <p:cNvSpPr>
            <a:spLocks noChangeShapeType="1"/>
          </p:cNvSpPr>
          <p:nvPr/>
        </p:nvSpPr>
        <p:spPr bwMode="auto">
          <a:xfrm>
            <a:off x="3323841" y="2392905"/>
            <a:ext cx="15279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lIns="91379" tIns="45690" rIns="91379" bIns="45690"/>
          <a:lstStyle/>
          <a:p>
            <a:endParaRPr lang="en-US"/>
          </a:p>
        </p:txBody>
      </p:sp>
      <p:sp>
        <p:nvSpPr>
          <p:cNvPr id="20497" name="Rectangle 21"/>
          <p:cNvSpPr>
            <a:spLocks noChangeArrowheads="1"/>
          </p:cNvSpPr>
          <p:nvPr/>
        </p:nvSpPr>
        <p:spPr bwMode="auto">
          <a:xfrm>
            <a:off x="3419091" y="3980418"/>
            <a:ext cx="533797" cy="685271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79" tIns="45690" rIns="91379" bIns="45690" anchor="ctr"/>
          <a:lstStyle/>
          <a:p>
            <a:endParaRPr lang="en-US"/>
          </a:p>
        </p:txBody>
      </p:sp>
      <p:sp>
        <p:nvSpPr>
          <p:cNvPr id="46102" name="Text Box 22"/>
          <p:cNvSpPr txBox="1">
            <a:spLocks noChangeArrowheads="1"/>
          </p:cNvSpPr>
          <p:nvPr/>
        </p:nvSpPr>
        <p:spPr bwMode="auto">
          <a:xfrm>
            <a:off x="3447854" y="4055813"/>
            <a:ext cx="457398" cy="523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79" tIns="45690" rIns="91379" bIns="4569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>
                <a:solidFill>
                  <a:srgbClr val="FF0066"/>
                </a:solidFill>
              </a:rPr>
              <a:t>S</a:t>
            </a:r>
          </a:p>
        </p:txBody>
      </p:sp>
      <p:sp>
        <p:nvSpPr>
          <p:cNvPr id="20499" name="Text Box 29"/>
          <p:cNvSpPr txBox="1">
            <a:spLocks noChangeArrowheads="1"/>
          </p:cNvSpPr>
          <p:nvPr/>
        </p:nvSpPr>
        <p:spPr bwMode="auto">
          <a:xfrm>
            <a:off x="2998820" y="1905138"/>
            <a:ext cx="1348383" cy="1815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79" tIns="45690" rIns="91379" bIns="45690">
            <a:spAutoFit/>
          </a:bodyPr>
          <a:lstStyle/>
          <a:p>
            <a:pPr marL="342054" indent="-342054">
              <a:spcBef>
                <a:spcPct val="50000"/>
              </a:spcBef>
            </a:pP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100</a:t>
            </a:r>
          </a:p>
          <a:p>
            <a:pPr marL="342054" indent="-342054">
              <a:spcBef>
                <a:spcPct val="50000"/>
              </a:spcBef>
            </a:pP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5,4</a:t>
            </a:r>
          </a:p>
          <a:p>
            <a:pPr marL="342054" indent="-342054">
              <a:spcBef>
                <a:spcPct val="50000"/>
              </a:spcBef>
            </a:pP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5,6</a:t>
            </a:r>
          </a:p>
        </p:txBody>
      </p:sp>
      <p:pic>
        <p:nvPicPr>
          <p:cNvPr id="31" name="Picture 13" descr="Picture2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52856">
            <a:off x="6961516" y="858926"/>
            <a:ext cx="2263494" cy="2422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WordArt 10"/>
          <p:cNvSpPr>
            <a:spLocks noChangeArrowheads="1" noChangeShapeType="1" noTextEdit="1"/>
          </p:cNvSpPr>
          <p:nvPr/>
        </p:nvSpPr>
        <p:spPr bwMode="auto">
          <a:xfrm>
            <a:off x="2514601" y="1119402"/>
            <a:ext cx="4571799" cy="456948"/>
          </a:xfrm>
          <a:prstGeom prst="rect">
            <a:avLst/>
          </a:prstGeom>
        </p:spPr>
        <p:txBody>
          <a:bodyPr wrap="none" lIns="63970" tIns="31984" rIns="63970" bIns="31984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Chọn  đúng (Đ), chọn sai (S) </a:t>
            </a:r>
          </a:p>
        </p:txBody>
      </p:sp>
    </p:spTree>
    <p:extLst>
      <p:ext uri="{BB962C8B-B14F-4D97-AF65-F5344CB8AC3E}">
        <p14:creationId xmlns:p14="http://schemas.microsoft.com/office/powerpoint/2010/main" val="42805206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460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460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460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460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460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460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460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46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460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460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460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460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4" presetID="2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460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460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460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0" presetID="2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460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460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460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6" presetID="2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46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46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460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52" presetID="2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460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58" presetID="2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1" dur="10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64" presetID="2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46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46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1000"/>
                                        <p:tgtEl>
                                          <p:spTgt spid="460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70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1" dur="1000" fill="hold"/>
                                        <p:tgtEl>
                                          <p:spTgt spid="46082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73" presetID="23" presetClass="entr" presetSubtype="16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46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2" grpId="0" animBg="1"/>
      <p:bldP spid="46084" grpId="0" animBg="1"/>
      <p:bldP spid="46085" grpId="0" animBg="1"/>
      <p:bldP spid="46086" grpId="0" animBg="1"/>
      <p:bldP spid="46087" grpId="0" animBg="1"/>
      <p:bldP spid="46088" grpId="0" animBg="1"/>
      <p:bldP spid="46089" grpId="0" animBg="1"/>
      <p:bldP spid="46090" grpId="0" animBg="1"/>
      <p:bldP spid="46091" grpId="0" animBg="1"/>
      <p:bldP spid="46092" grpId="0" animBg="1"/>
      <p:bldP spid="4610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="" xmlns:a16="http://schemas.microsoft.com/office/drawing/2014/main" id="{F92921B5-6804-450C-B23D-A61D390E20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666046"/>
            <a:ext cx="6477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800" b="1">
              <a:solidFill>
                <a:srgbClr val="3E35F7"/>
              </a:solidFill>
            </a:endParaRPr>
          </a:p>
        </p:txBody>
      </p:sp>
      <p:sp>
        <p:nvSpPr>
          <p:cNvPr id="8195" name="Text Box 4">
            <a:extLst>
              <a:ext uri="{FF2B5EF4-FFF2-40B4-BE49-F238E27FC236}">
                <a16:creationId xmlns="" xmlns:a16="http://schemas.microsoft.com/office/drawing/2014/main" id="{9309FE40-2CCF-4E6B-8839-BE1AA650F1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6615997"/>
            <a:ext cx="1447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en-US" altLang="en-US" sz="2800">
              <a:solidFill>
                <a:schemeClr val="tx2"/>
              </a:solidFill>
              <a:latin typeface=".VnAristote" panose="020B7200000000000000" pitchFamily="34" charset="0"/>
            </a:endParaRPr>
          </a:p>
        </p:txBody>
      </p:sp>
      <p:sp>
        <p:nvSpPr>
          <p:cNvPr id="8196" name="Text Box 5">
            <a:extLst>
              <a:ext uri="{FF2B5EF4-FFF2-40B4-BE49-F238E27FC236}">
                <a16:creationId xmlns="" xmlns:a16="http://schemas.microsoft.com/office/drawing/2014/main" id="{85BDE9E8-BC4A-41E3-B7A8-77C3B5C9C3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0" y="6533447"/>
            <a:ext cx="1447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en-US" altLang="en-US" sz="2800">
              <a:latin typeface=".VnAristote" panose="020B7200000000000000" pitchFamily="34" charset="0"/>
            </a:endParaRPr>
          </a:p>
        </p:txBody>
      </p:sp>
      <p:sp>
        <p:nvSpPr>
          <p:cNvPr id="8197" name="Text Box 6">
            <a:extLst>
              <a:ext uri="{FF2B5EF4-FFF2-40B4-BE49-F238E27FC236}">
                <a16:creationId xmlns="" xmlns:a16="http://schemas.microsoft.com/office/drawing/2014/main" id="{173DDE29-D51B-4941-BA80-39D27757B6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4800" y="6623934"/>
            <a:ext cx="990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en-US" altLang="en-US" sz="2800">
              <a:solidFill>
                <a:schemeClr val="tx2"/>
              </a:solidFill>
              <a:latin typeface=".VnAristote" panose="020B7200000000000000" pitchFamily="34" charset="0"/>
            </a:endParaRPr>
          </a:p>
        </p:txBody>
      </p:sp>
      <p:sp>
        <p:nvSpPr>
          <p:cNvPr id="5126" name="Text Box 9">
            <a:extLst>
              <a:ext uri="{FF2B5EF4-FFF2-40B4-BE49-F238E27FC236}">
                <a16:creationId xmlns="" xmlns:a16="http://schemas.microsoft.com/office/drawing/2014/main" id="{1F71D8EB-788C-4614-8ADE-55BB25CB5D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34287" y="13716000"/>
            <a:ext cx="4048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000" b="1">
                <a:latin typeface="Times New Roman" panose="02020603050405020304" pitchFamily="18" charset="0"/>
              </a:rPr>
              <a:t>C</a:t>
            </a:r>
          </a:p>
        </p:txBody>
      </p:sp>
      <p:sp>
        <p:nvSpPr>
          <p:cNvPr id="5127" name="Line 10">
            <a:extLst>
              <a:ext uri="{FF2B5EF4-FFF2-40B4-BE49-F238E27FC236}">
                <a16:creationId xmlns="" xmlns:a16="http://schemas.microsoft.com/office/drawing/2014/main" id="{049FBA42-80D0-447D-AD10-CFB4D6FFC6E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812295" y="13716000"/>
            <a:ext cx="1526226" cy="702294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5128" name="Text Box 11">
            <a:extLst>
              <a:ext uri="{FF2B5EF4-FFF2-40B4-BE49-F238E27FC236}">
                <a16:creationId xmlns="" xmlns:a16="http://schemas.microsoft.com/office/drawing/2014/main" id="{E67D5A5C-5AA2-4536-B71F-2200D5220F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7167" y="13716000"/>
            <a:ext cx="381000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000" b="1" dirty="0">
                <a:latin typeface="Times New Roman" panose="02020603050405020304" pitchFamily="18" charset="0"/>
              </a:rPr>
              <a:t>A</a:t>
            </a:r>
          </a:p>
        </p:txBody>
      </p:sp>
      <p:sp>
        <p:nvSpPr>
          <p:cNvPr id="5129" name="Text Box 12">
            <a:extLst>
              <a:ext uri="{FF2B5EF4-FFF2-40B4-BE49-F238E27FC236}">
                <a16:creationId xmlns="" xmlns:a16="http://schemas.microsoft.com/office/drawing/2014/main" id="{247FEBC1-7589-4817-8FFD-ED6EAD399B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63822" y="13716000"/>
            <a:ext cx="404813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000" b="1" dirty="0">
                <a:latin typeface="Times New Roman" panose="02020603050405020304" pitchFamily="18" charset="0"/>
              </a:rPr>
              <a:t>B</a:t>
            </a:r>
          </a:p>
        </p:txBody>
      </p:sp>
      <p:sp>
        <p:nvSpPr>
          <p:cNvPr id="8203" name="Text Box 14">
            <a:extLst>
              <a:ext uri="{FF2B5EF4-FFF2-40B4-BE49-F238E27FC236}">
                <a16:creationId xmlns="" xmlns:a16="http://schemas.microsoft.com/office/drawing/2014/main" id="{9984CBC3-51B1-4A13-8FFE-D63CFAB468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0" y="4088696"/>
            <a:ext cx="91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 </a:t>
            </a:r>
            <a:endParaRPr lang="en-US" altLang="en-US" sz="2000" b="1">
              <a:latin typeface="Times New Roman" panose="02020603050405020304" pitchFamily="18" charset="0"/>
            </a:endParaRPr>
          </a:p>
        </p:txBody>
      </p:sp>
      <p:sp>
        <p:nvSpPr>
          <p:cNvPr id="5132" name="Line 15">
            <a:extLst>
              <a:ext uri="{FF2B5EF4-FFF2-40B4-BE49-F238E27FC236}">
                <a16:creationId xmlns="" xmlns:a16="http://schemas.microsoft.com/office/drawing/2014/main" id="{92446526-4ED8-40D4-A58E-C40447311150}"/>
              </a:ext>
            </a:extLst>
          </p:cNvPr>
          <p:cNvSpPr>
            <a:spLocks noChangeShapeType="1"/>
          </p:cNvSpPr>
          <p:nvPr/>
        </p:nvSpPr>
        <p:spPr bwMode="auto">
          <a:xfrm>
            <a:off x="4545470" y="13716000"/>
            <a:ext cx="1266825" cy="14288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5133" name="Text Box 16">
            <a:extLst>
              <a:ext uri="{FF2B5EF4-FFF2-40B4-BE49-F238E27FC236}">
                <a16:creationId xmlns="" xmlns:a16="http://schemas.microsoft.com/office/drawing/2014/main" id="{4CD018D9-9516-4456-9EC9-709314637B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02844" y="13716000"/>
            <a:ext cx="304800" cy="146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3600" b="1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5134" name="Text Box 17">
            <a:extLst>
              <a:ext uri="{FF2B5EF4-FFF2-40B4-BE49-F238E27FC236}">
                <a16:creationId xmlns="" xmlns:a16="http://schemas.microsoft.com/office/drawing/2014/main" id="{BF914301-340E-4E39-BAAE-BC652C1699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0292" y="13716000"/>
            <a:ext cx="304800" cy="146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3600" b="1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5135" name="Text Box 18">
            <a:extLst>
              <a:ext uri="{FF2B5EF4-FFF2-40B4-BE49-F238E27FC236}">
                <a16:creationId xmlns="" xmlns:a16="http://schemas.microsoft.com/office/drawing/2014/main" id="{08FF7EB0-B256-4FDC-B1C8-3C33E3D91D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74292" y="13716000"/>
            <a:ext cx="304800" cy="146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3600" b="1" dirty="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95251" name="Text Box 19">
            <a:extLst>
              <a:ext uri="{FF2B5EF4-FFF2-40B4-BE49-F238E27FC236}">
                <a16:creationId xmlns="" xmlns:a16="http://schemas.microsoft.com/office/drawing/2014/main" id="{F9D84B7C-757D-4C51-B2CC-E83F770A5B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3936" y="13716000"/>
            <a:ext cx="15732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1,84m</a:t>
            </a:r>
          </a:p>
        </p:txBody>
      </p:sp>
      <p:sp>
        <p:nvSpPr>
          <p:cNvPr id="95252" name="Text Box 20">
            <a:extLst>
              <a:ext uri="{FF2B5EF4-FFF2-40B4-BE49-F238E27FC236}">
                <a16:creationId xmlns="" xmlns:a16="http://schemas.microsoft.com/office/drawing/2014/main" id="{7BFF007D-B192-49FA-95B8-42BB69FCAA7E}"/>
              </a:ext>
            </a:extLst>
          </p:cNvPr>
          <p:cNvSpPr txBox="1">
            <a:spLocks noChangeArrowheads="1"/>
          </p:cNvSpPr>
          <p:nvPr/>
        </p:nvSpPr>
        <p:spPr bwMode="auto">
          <a:xfrm rot="20444681">
            <a:off x="5836356" y="137160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chemeClr val="tx2"/>
                </a:solidFill>
                <a:latin typeface="Times New Roman" panose="02020603050405020304" pitchFamily="18" charset="0"/>
              </a:rPr>
              <a:t>?</a:t>
            </a:r>
            <a:r>
              <a:rPr lang="en-US" altLang="en-US" sz="2400" b="1">
                <a:solidFill>
                  <a:srgbClr val="FF0066"/>
                </a:solidFill>
                <a:latin typeface="Times New Roman" panose="02020603050405020304" pitchFamily="18" charset="0"/>
              </a:rPr>
              <a:t>m</a:t>
            </a:r>
          </a:p>
        </p:txBody>
      </p:sp>
      <p:sp>
        <p:nvSpPr>
          <p:cNvPr id="95254" name="Text Box 22">
            <a:extLst>
              <a:ext uri="{FF2B5EF4-FFF2-40B4-BE49-F238E27FC236}">
                <a16:creationId xmlns="" xmlns:a16="http://schemas.microsoft.com/office/drawing/2014/main" id="{026612E2-A363-4596-B457-10F4AE91CC00}"/>
              </a:ext>
            </a:extLst>
          </p:cNvPr>
          <p:cNvSpPr txBox="1">
            <a:spLocks noChangeArrowheads="1"/>
          </p:cNvSpPr>
          <p:nvPr/>
        </p:nvSpPr>
        <p:spPr bwMode="auto">
          <a:xfrm rot="20915607">
            <a:off x="4891247" y="13716000"/>
            <a:ext cx="12192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4,29 m</a:t>
            </a:r>
          </a:p>
        </p:txBody>
      </p:sp>
      <p:sp>
        <p:nvSpPr>
          <p:cNvPr id="95255" name="Freeform 23">
            <a:extLst>
              <a:ext uri="{FF2B5EF4-FFF2-40B4-BE49-F238E27FC236}">
                <a16:creationId xmlns="" xmlns:a16="http://schemas.microsoft.com/office/drawing/2014/main" id="{79202B7F-39D1-42B2-9702-57B5F62454B5}"/>
              </a:ext>
            </a:extLst>
          </p:cNvPr>
          <p:cNvSpPr>
            <a:spLocks/>
          </p:cNvSpPr>
          <p:nvPr/>
        </p:nvSpPr>
        <p:spPr bwMode="auto">
          <a:xfrm rot="20291499" flipV="1">
            <a:off x="5833181" y="13716000"/>
            <a:ext cx="1601788" cy="296862"/>
          </a:xfrm>
          <a:custGeom>
            <a:avLst/>
            <a:gdLst>
              <a:gd name="T0" fmla="*/ 0 w 1248"/>
              <a:gd name="T1" fmla="*/ 2147483646 h 144"/>
              <a:gd name="T2" fmla="*/ 2147483646 w 1248"/>
              <a:gd name="T3" fmla="*/ 0 h 144"/>
              <a:gd name="T4" fmla="*/ 2147483646 w 1248"/>
              <a:gd name="T5" fmla="*/ 2147483646 h 144"/>
              <a:gd name="T6" fmla="*/ 0 60000 65536"/>
              <a:gd name="T7" fmla="*/ 0 60000 65536"/>
              <a:gd name="T8" fmla="*/ 0 60000 65536"/>
              <a:gd name="T9" fmla="*/ 0 w 1248"/>
              <a:gd name="T10" fmla="*/ 0 h 144"/>
              <a:gd name="T11" fmla="*/ 1248 w 1248"/>
              <a:gd name="T12" fmla="*/ 144 h 1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48" h="144">
                <a:moveTo>
                  <a:pt x="0" y="144"/>
                </a:moveTo>
                <a:cubicBezTo>
                  <a:pt x="208" y="72"/>
                  <a:pt x="416" y="0"/>
                  <a:pt x="624" y="0"/>
                </a:cubicBezTo>
                <a:cubicBezTo>
                  <a:pt x="832" y="0"/>
                  <a:pt x="1040" y="72"/>
                  <a:pt x="1248" y="144"/>
                </a:cubicBezTo>
              </a:path>
            </a:pathLst>
          </a:custGeom>
          <a:noFill/>
          <a:ln w="9525" cap="flat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8212" name="Rectangle 24">
            <a:extLst>
              <a:ext uri="{FF2B5EF4-FFF2-40B4-BE49-F238E27FC236}">
                <a16:creationId xmlns="" xmlns:a16="http://schemas.microsoft.com/office/drawing/2014/main" id="{87032B81-F950-4BC9-BC5A-8A029081AB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1528" y="580350"/>
            <a:ext cx="6629400" cy="1261884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None/>
              <a:defRPr/>
            </a:pPr>
            <a:r>
              <a:rPr lang="en-US" altLang="en-US" sz="2400" b="1" dirty="0">
                <a:solidFill>
                  <a:srgbClr val="0000FF"/>
                </a:solidFill>
              </a:rPr>
              <a:t> </a:t>
            </a: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Thứ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ngày </a:t>
            </a:r>
            <a:r>
              <a:rPr lang="vi-VN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 </a:t>
            </a: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tháng 11 năm 2021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US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rừ</a:t>
            </a:r>
            <a:r>
              <a:rPr lang="en-US" altLang="en-US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thập</a:t>
            </a:r>
            <a:r>
              <a:rPr lang="en-US" altLang="en-US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endParaRPr lang="en-US" alt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ectangle 3">
            <a:extLst>
              <a:ext uri="{FF2B5EF4-FFF2-40B4-BE49-F238E27FC236}">
                <a16:creationId xmlns="" xmlns:a16="http://schemas.microsoft.com/office/drawing/2014/main" id="{5F91A2AF-3FC7-4EDC-8408-3E5B444B677C}"/>
              </a:ext>
            </a:extLst>
          </p:cNvPr>
          <p:cNvSpPr txBox="1">
            <a:spLocks noChangeArrowheads="1"/>
          </p:cNvSpPr>
          <p:nvPr/>
        </p:nvSpPr>
        <p:spPr>
          <a:xfrm>
            <a:off x="1905000" y="13716000"/>
            <a:ext cx="8229600" cy="1447800"/>
          </a:xfrm>
          <a:prstGeom prst="rect">
            <a:avLst/>
          </a:prstGeom>
        </p:spPr>
        <p:txBody>
          <a:bodyPr/>
          <a:lstStyle/>
          <a:p>
            <a:pPr marL="609600" indent="-609600">
              <a:spcBef>
                <a:spcPct val="20000"/>
              </a:spcBef>
              <a:defRPr/>
            </a:pPr>
            <a:r>
              <a:rPr lang="en-US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sz="2800" b="1" u="sng" kern="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800" b="1" u="sng" kern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kern="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800" b="1" u="sng" kern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gấp</a:t>
            </a:r>
            <a:r>
              <a:rPr lang="en-US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khúc</a:t>
            </a:r>
            <a:r>
              <a:rPr lang="en-US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ABC </a:t>
            </a:r>
            <a:r>
              <a:rPr lang="en-US" sz="2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4,29 m, </a:t>
            </a:r>
            <a:r>
              <a:rPr lang="en-US" sz="2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AB </a:t>
            </a:r>
            <a:r>
              <a:rPr lang="en-US" sz="2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1,84 m. </a:t>
            </a:r>
            <a:r>
              <a:rPr lang="en-US" sz="2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BC </a:t>
            </a:r>
            <a:r>
              <a:rPr lang="en-US" sz="2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mét</a:t>
            </a:r>
            <a:r>
              <a:rPr lang="en-US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 </a:t>
            </a:r>
          </a:p>
          <a:p>
            <a:pPr marL="609600" indent="-609600">
              <a:spcBef>
                <a:spcPct val="20000"/>
              </a:spcBef>
              <a:defRPr/>
            </a:pPr>
            <a:r>
              <a:rPr lang="en-US" sz="2800" kern="0" dirty="0"/>
              <a:t>  </a:t>
            </a:r>
            <a:endParaRPr lang="en-US" sz="2800" b="1" i="1" kern="0" dirty="0">
              <a:solidFill>
                <a:srgbClr val="FF33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28299" y="1842234"/>
            <a:ext cx="25055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thuyết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528751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6" dur="500"/>
                                        <p:tgtEl>
                                          <p:spTgt spid="95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1" dur="500"/>
                                        <p:tgtEl>
                                          <p:spTgt spid="95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500"/>
                                        <p:tgtEl>
                                          <p:spTgt spid="95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92" decel="100000"/>
                                        <p:tgtEl>
                                          <p:spTgt spid="952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192" decel="100000"/>
                                        <p:tgtEl>
                                          <p:spTgt spid="9525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1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9525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2" dur="192" fill="hold"/>
                                        <p:tgtEl>
                                          <p:spTgt spid="95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3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95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4" dur="192" fill="hold"/>
                                        <p:tgtEl>
                                          <p:spTgt spid="95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5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95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6" grpId="0"/>
      <p:bldP spid="5128" grpId="0"/>
      <p:bldP spid="5129" grpId="0"/>
      <p:bldP spid="5133" grpId="0"/>
      <p:bldP spid="5134" grpId="0"/>
      <p:bldP spid="5135" grpId="0"/>
      <p:bldP spid="95251" grpId="0"/>
      <p:bldP spid="95252" grpId="0"/>
      <p:bldP spid="95254" grpId="0"/>
      <p:bldP spid="2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="" xmlns:a16="http://schemas.microsoft.com/office/drawing/2014/main" id="{F92921B5-6804-450C-B23D-A61D390E20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666046"/>
            <a:ext cx="6477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800" b="1">
              <a:solidFill>
                <a:srgbClr val="3E35F7"/>
              </a:solidFill>
            </a:endParaRPr>
          </a:p>
        </p:txBody>
      </p:sp>
      <p:sp>
        <p:nvSpPr>
          <p:cNvPr id="8195" name="Text Box 4">
            <a:extLst>
              <a:ext uri="{FF2B5EF4-FFF2-40B4-BE49-F238E27FC236}">
                <a16:creationId xmlns="" xmlns:a16="http://schemas.microsoft.com/office/drawing/2014/main" id="{9309FE40-2CCF-4E6B-8839-BE1AA650F1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6615997"/>
            <a:ext cx="1447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en-US" altLang="en-US" sz="2800">
              <a:solidFill>
                <a:schemeClr val="tx2"/>
              </a:solidFill>
              <a:latin typeface=".VnAristote" panose="020B7200000000000000" pitchFamily="34" charset="0"/>
            </a:endParaRPr>
          </a:p>
        </p:txBody>
      </p:sp>
      <p:sp>
        <p:nvSpPr>
          <p:cNvPr id="8196" name="Text Box 5">
            <a:extLst>
              <a:ext uri="{FF2B5EF4-FFF2-40B4-BE49-F238E27FC236}">
                <a16:creationId xmlns="" xmlns:a16="http://schemas.microsoft.com/office/drawing/2014/main" id="{85BDE9E8-BC4A-41E3-B7A8-77C3B5C9C3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0" y="6533447"/>
            <a:ext cx="1447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en-US" altLang="en-US" sz="2800">
              <a:latin typeface=".VnAristote" panose="020B7200000000000000" pitchFamily="34" charset="0"/>
            </a:endParaRPr>
          </a:p>
        </p:txBody>
      </p:sp>
      <p:sp>
        <p:nvSpPr>
          <p:cNvPr id="8197" name="Text Box 6">
            <a:extLst>
              <a:ext uri="{FF2B5EF4-FFF2-40B4-BE49-F238E27FC236}">
                <a16:creationId xmlns="" xmlns:a16="http://schemas.microsoft.com/office/drawing/2014/main" id="{173DDE29-D51B-4941-BA80-39D27757B6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4800" y="6623934"/>
            <a:ext cx="990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en-US" altLang="en-US" sz="2800">
              <a:solidFill>
                <a:schemeClr val="tx2"/>
              </a:solidFill>
              <a:latin typeface=".VnAristote" panose="020B7200000000000000" pitchFamily="34" charset="0"/>
            </a:endParaRPr>
          </a:p>
        </p:txBody>
      </p:sp>
      <p:sp>
        <p:nvSpPr>
          <p:cNvPr id="5126" name="Text Box 9">
            <a:extLst>
              <a:ext uri="{FF2B5EF4-FFF2-40B4-BE49-F238E27FC236}">
                <a16:creationId xmlns="" xmlns:a16="http://schemas.microsoft.com/office/drawing/2014/main" id="{1F71D8EB-788C-4614-8ADE-55BB25CB5D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34287" y="3866447"/>
            <a:ext cx="4048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000" b="1">
                <a:latin typeface="Times New Roman" panose="02020603050405020304" pitchFamily="18" charset="0"/>
              </a:rPr>
              <a:t>C</a:t>
            </a:r>
          </a:p>
        </p:txBody>
      </p:sp>
      <p:sp>
        <p:nvSpPr>
          <p:cNvPr id="5127" name="Line 10">
            <a:extLst>
              <a:ext uri="{FF2B5EF4-FFF2-40B4-BE49-F238E27FC236}">
                <a16:creationId xmlns="" xmlns:a16="http://schemas.microsoft.com/office/drawing/2014/main" id="{049FBA42-80D0-447D-AD10-CFB4D6FFC6E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812295" y="4167067"/>
            <a:ext cx="1526226" cy="702294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5128" name="Text Box 11">
            <a:extLst>
              <a:ext uri="{FF2B5EF4-FFF2-40B4-BE49-F238E27FC236}">
                <a16:creationId xmlns="" xmlns:a16="http://schemas.microsoft.com/office/drawing/2014/main" id="{E67D5A5C-5AA2-4536-B71F-2200D5220F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7167" y="4663370"/>
            <a:ext cx="381000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000" b="1" dirty="0">
                <a:latin typeface="Times New Roman" panose="02020603050405020304" pitchFamily="18" charset="0"/>
              </a:rPr>
              <a:t>A</a:t>
            </a:r>
          </a:p>
        </p:txBody>
      </p:sp>
      <p:sp>
        <p:nvSpPr>
          <p:cNvPr id="5129" name="Text Box 12">
            <a:extLst>
              <a:ext uri="{FF2B5EF4-FFF2-40B4-BE49-F238E27FC236}">
                <a16:creationId xmlns="" xmlns:a16="http://schemas.microsoft.com/office/drawing/2014/main" id="{247FEBC1-7589-4817-8FFD-ED6EAD399B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63822" y="4787904"/>
            <a:ext cx="404813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000" b="1" dirty="0">
                <a:latin typeface="Times New Roman" panose="02020603050405020304" pitchFamily="18" charset="0"/>
              </a:rPr>
              <a:t>B</a:t>
            </a:r>
          </a:p>
        </p:txBody>
      </p:sp>
      <p:sp>
        <p:nvSpPr>
          <p:cNvPr id="8203" name="Text Box 14">
            <a:extLst>
              <a:ext uri="{FF2B5EF4-FFF2-40B4-BE49-F238E27FC236}">
                <a16:creationId xmlns="" xmlns:a16="http://schemas.microsoft.com/office/drawing/2014/main" id="{9984CBC3-51B1-4A13-8FFE-D63CFAB468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0" y="4088696"/>
            <a:ext cx="91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 </a:t>
            </a:r>
            <a:endParaRPr lang="en-US" altLang="en-US" sz="2000" b="1">
              <a:latin typeface="Times New Roman" panose="02020603050405020304" pitchFamily="18" charset="0"/>
            </a:endParaRPr>
          </a:p>
        </p:txBody>
      </p:sp>
      <p:sp>
        <p:nvSpPr>
          <p:cNvPr id="5132" name="Line 15">
            <a:extLst>
              <a:ext uri="{FF2B5EF4-FFF2-40B4-BE49-F238E27FC236}">
                <a16:creationId xmlns="" xmlns:a16="http://schemas.microsoft.com/office/drawing/2014/main" id="{92446526-4ED8-40D4-A58E-C40447311150}"/>
              </a:ext>
            </a:extLst>
          </p:cNvPr>
          <p:cNvSpPr>
            <a:spLocks noChangeShapeType="1"/>
          </p:cNvSpPr>
          <p:nvPr/>
        </p:nvSpPr>
        <p:spPr bwMode="auto">
          <a:xfrm>
            <a:off x="4545470" y="4865759"/>
            <a:ext cx="1266825" cy="14288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5133" name="Text Box 16">
            <a:extLst>
              <a:ext uri="{FF2B5EF4-FFF2-40B4-BE49-F238E27FC236}">
                <a16:creationId xmlns="" xmlns:a16="http://schemas.microsoft.com/office/drawing/2014/main" id="{4CD018D9-9516-4456-9EC9-709314637B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02844" y="3620384"/>
            <a:ext cx="304800" cy="146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3600" b="1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5134" name="Text Box 17">
            <a:extLst>
              <a:ext uri="{FF2B5EF4-FFF2-40B4-BE49-F238E27FC236}">
                <a16:creationId xmlns="" xmlns:a16="http://schemas.microsoft.com/office/drawing/2014/main" id="{BF914301-340E-4E39-BAAE-BC652C1699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0292" y="3574134"/>
            <a:ext cx="304800" cy="146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3600" b="1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5135" name="Text Box 18">
            <a:extLst>
              <a:ext uri="{FF2B5EF4-FFF2-40B4-BE49-F238E27FC236}">
                <a16:creationId xmlns="" xmlns:a16="http://schemas.microsoft.com/office/drawing/2014/main" id="{08FF7EB0-B256-4FDC-B1C8-3C33E3D91D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74292" y="2911957"/>
            <a:ext cx="304800" cy="146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3600" b="1" dirty="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95251" name="Text Box 19">
            <a:extLst>
              <a:ext uri="{FF2B5EF4-FFF2-40B4-BE49-F238E27FC236}">
                <a16:creationId xmlns="" xmlns:a16="http://schemas.microsoft.com/office/drawing/2014/main" id="{F9D84B7C-757D-4C51-B2CC-E83F770A5B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3936" y="4826336"/>
            <a:ext cx="15732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1,84m</a:t>
            </a:r>
          </a:p>
        </p:txBody>
      </p:sp>
      <p:sp>
        <p:nvSpPr>
          <p:cNvPr id="95252" name="Text Box 20">
            <a:extLst>
              <a:ext uri="{FF2B5EF4-FFF2-40B4-BE49-F238E27FC236}">
                <a16:creationId xmlns="" xmlns:a16="http://schemas.microsoft.com/office/drawing/2014/main" id="{7BFF007D-B192-49FA-95B8-42BB69FCAA7E}"/>
              </a:ext>
            </a:extLst>
          </p:cNvPr>
          <p:cNvSpPr txBox="1">
            <a:spLocks noChangeArrowheads="1"/>
          </p:cNvSpPr>
          <p:nvPr/>
        </p:nvSpPr>
        <p:spPr bwMode="auto">
          <a:xfrm rot="20444681">
            <a:off x="5836356" y="4857046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chemeClr val="tx2"/>
                </a:solidFill>
                <a:latin typeface="Times New Roman" panose="02020603050405020304" pitchFamily="18" charset="0"/>
              </a:rPr>
              <a:t>?</a:t>
            </a:r>
            <a:r>
              <a:rPr lang="en-US" altLang="en-US" sz="2400" b="1">
                <a:solidFill>
                  <a:srgbClr val="FF0066"/>
                </a:solidFill>
                <a:latin typeface="Times New Roman" panose="02020603050405020304" pitchFamily="18" charset="0"/>
              </a:rPr>
              <a:t>m</a:t>
            </a:r>
          </a:p>
        </p:txBody>
      </p:sp>
      <p:sp>
        <p:nvSpPr>
          <p:cNvPr id="95254" name="Text Box 22">
            <a:extLst>
              <a:ext uri="{FF2B5EF4-FFF2-40B4-BE49-F238E27FC236}">
                <a16:creationId xmlns="" xmlns:a16="http://schemas.microsoft.com/office/drawing/2014/main" id="{026612E2-A363-4596-B457-10F4AE91CC00}"/>
              </a:ext>
            </a:extLst>
          </p:cNvPr>
          <p:cNvSpPr txBox="1">
            <a:spLocks noChangeArrowheads="1"/>
          </p:cNvSpPr>
          <p:nvPr/>
        </p:nvSpPr>
        <p:spPr bwMode="auto">
          <a:xfrm rot="20915607">
            <a:off x="4891247" y="4095046"/>
            <a:ext cx="12192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4,29 m</a:t>
            </a:r>
          </a:p>
        </p:txBody>
      </p:sp>
      <p:sp>
        <p:nvSpPr>
          <p:cNvPr id="95255" name="Freeform 23">
            <a:extLst>
              <a:ext uri="{FF2B5EF4-FFF2-40B4-BE49-F238E27FC236}">
                <a16:creationId xmlns="" xmlns:a16="http://schemas.microsoft.com/office/drawing/2014/main" id="{79202B7F-39D1-42B2-9702-57B5F62454B5}"/>
              </a:ext>
            </a:extLst>
          </p:cNvPr>
          <p:cNvSpPr>
            <a:spLocks/>
          </p:cNvSpPr>
          <p:nvPr/>
        </p:nvSpPr>
        <p:spPr bwMode="auto">
          <a:xfrm rot="20291499" flipV="1">
            <a:off x="5833181" y="4642734"/>
            <a:ext cx="1601788" cy="296862"/>
          </a:xfrm>
          <a:custGeom>
            <a:avLst/>
            <a:gdLst>
              <a:gd name="T0" fmla="*/ 0 w 1248"/>
              <a:gd name="T1" fmla="*/ 2147483646 h 144"/>
              <a:gd name="T2" fmla="*/ 2147483646 w 1248"/>
              <a:gd name="T3" fmla="*/ 0 h 144"/>
              <a:gd name="T4" fmla="*/ 2147483646 w 1248"/>
              <a:gd name="T5" fmla="*/ 2147483646 h 144"/>
              <a:gd name="T6" fmla="*/ 0 60000 65536"/>
              <a:gd name="T7" fmla="*/ 0 60000 65536"/>
              <a:gd name="T8" fmla="*/ 0 60000 65536"/>
              <a:gd name="T9" fmla="*/ 0 w 1248"/>
              <a:gd name="T10" fmla="*/ 0 h 144"/>
              <a:gd name="T11" fmla="*/ 1248 w 1248"/>
              <a:gd name="T12" fmla="*/ 144 h 1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48" h="144">
                <a:moveTo>
                  <a:pt x="0" y="144"/>
                </a:moveTo>
                <a:cubicBezTo>
                  <a:pt x="208" y="72"/>
                  <a:pt x="416" y="0"/>
                  <a:pt x="624" y="0"/>
                </a:cubicBezTo>
                <a:cubicBezTo>
                  <a:pt x="832" y="0"/>
                  <a:pt x="1040" y="72"/>
                  <a:pt x="1248" y="144"/>
                </a:cubicBezTo>
              </a:path>
            </a:pathLst>
          </a:custGeom>
          <a:noFill/>
          <a:ln w="9525" cap="flat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8212" name="Rectangle 24">
            <a:extLst>
              <a:ext uri="{FF2B5EF4-FFF2-40B4-BE49-F238E27FC236}">
                <a16:creationId xmlns="" xmlns:a16="http://schemas.microsoft.com/office/drawing/2014/main" id="{87032B81-F950-4BC9-BC5A-8A029081AB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1528" y="580350"/>
            <a:ext cx="6629400" cy="1261884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None/>
              <a:defRPr/>
            </a:pPr>
            <a:r>
              <a:rPr lang="en-US" altLang="en-US" sz="2400" b="1" dirty="0">
                <a:solidFill>
                  <a:srgbClr val="0000FF"/>
                </a:solidFill>
              </a:rPr>
              <a:t> </a:t>
            </a: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Thứ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ngày </a:t>
            </a:r>
            <a:r>
              <a:rPr lang="vi-VN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 </a:t>
            </a: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tháng 11 năm 2021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US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rừ</a:t>
            </a:r>
            <a:r>
              <a:rPr lang="en-US" altLang="en-US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thập</a:t>
            </a:r>
            <a:r>
              <a:rPr lang="en-US" altLang="en-US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endParaRPr lang="en-US" alt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ectangle 3">
            <a:extLst>
              <a:ext uri="{FF2B5EF4-FFF2-40B4-BE49-F238E27FC236}">
                <a16:creationId xmlns="" xmlns:a16="http://schemas.microsoft.com/office/drawing/2014/main" id="{5F91A2AF-3FC7-4EDC-8408-3E5B444B677C}"/>
              </a:ext>
            </a:extLst>
          </p:cNvPr>
          <p:cNvSpPr txBox="1">
            <a:spLocks noChangeArrowheads="1"/>
          </p:cNvSpPr>
          <p:nvPr/>
        </p:nvSpPr>
        <p:spPr>
          <a:xfrm>
            <a:off x="1905000" y="2342446"/>
            <a:ext cx="8229600" cy="1447800"/>
          </a:xfrm>
          <a:prstGeom prst="rect">
            <a:avLst/>
          </a:prstGeom>
        </p:spPr>
        <p:txBody>
          <a:bodyPr/>
          <a:lstStyle/>
          <a:p>
            <a:pPr marL="609600" indent="-609600">
              <a:spcBef>
                <a:spcPct val="20000"/>
              </a:spcBef>
              <a:defRPr/>
            </a:pPr>
            <a:r>
              <a:rPr lang="en-US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sz="2800" b="1" u="sng" kern="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800" b="1" u="sng" kern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kern="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800" b="1" u="sng" kern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gấp</a:t>
            </a:r>
            <a:r>
              <a:rPr lang="en-US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khúc</a:t>
            </a:r>
            <a:r>
              <a:rPr lang="en-US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ABC </a:t>
            </a:r>
            <a:r>
              <a:rPr lang="en-US" sz="2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4,29 m, </a:t>
            </a:r>
            <a:r>
              <a:rPr lang="en-US" sz="2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AB </a:t>
            </a:r>
            <a:r>
              <a:rPr lang="en-US" sz="2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1,84 m. </a:t>
            </a:r>
            <a:r>
              <a:rPr lang="en-US" sz="2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BC </a:t>
            </a:r>
            <a:r>
              <a:rPr lang="en-US" sz="2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mét</a:t>
            </a:r>
            <a:r>
              <a:rPr lang="en-US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 </a:t>
            </a:r>
          </a:p>
          <a:p>
            <a:pPr marL="609600" indent="-609600">
              <a:spcBef>
                <a:spcPct val="20000"/>
              </a:spcBef>
              <a:defRPr/>
            </a:pPr>
            <a:r>
              <a:rPr lang="en-US" sz="2800" kern="0" dirty="0"/>
              <a:t>  </a:t>
            </a:r>
            <a:endParaRPr lang="en-US" sz="2800" b="1" i="1" kern="0" dirty="0">
              <a:solidFill>
                <a:srgbClr val="FF33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28299" y="1842234"/>
            <a:ext cx="25055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thuyết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71855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6" dur="500"/>
                                        <p:tgtEl>
                                          <p:spTgt spid="95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1" dur="500"/>
                                        <p:tgtEl>
                                          <p:spTgt spid="95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500"/>
                                        <p:tgtEl>
                                          <p:spTgt spid="95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92" decel="100000"/>
                                        <p:tgtEl>
                                          <p:spTgt spid="952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192" decel="100000"/>
                                        <p:tgtEl>
                                          <p:spTgt spid="9525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1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9525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2" dur="192" fill="hold"/>
                                        <p:tgtEl>
                                          <p:spTgt spid="95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3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95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4" dur="192" fill="hold"/>
                                        <p:tgtEl>
                                          <p:spTgt spid="95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5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95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6" grpId="0"/>
      <p:bldP spid="5128" grpId="0"/>
      <p:bldP spid="5129" grpId="0"/>
      <p:bldP spid="5133" grpId="0"/>
      <p:bldP spid="5134" grpId="0"/>
      <p:bldP spid="5135" grpId="0"/>
      <p:bldP spid="95251" grpId="0"/>
      <p:bldP spid="95252" grpId="0"/>
      <p:bldP spid="95254" grpId="0"/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35"/>
          <p:cNvSpPr txBox="1">
            <a:spLocks noChangeArrowheads="1"/>
          </p:cNvSpPr>
          <p:nvPr/>
        </p:nvSpPr>
        <p:spPr bwMode="auto">
          <a:xfrm>
            <a:off x="2285835" y="5706456"/>
            <a:ext cx="184731" cy="376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endParaRPr lang="en-US" altLang="en-US" sz="1846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Cloud 1"/>
          <p:cNvSpPr/>
          <p:nvPr/>
        </p:nvSpPr>
        <p:spPr>
          <a:xfrm>
            <a:off x="5037575" y="186621"/>
            <a:ext cx="5039703" cy="998406"/>
          </a:xfrm>
          <a:prstGeom prst="cloud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Khởi động</a:t>
            </a:r>
          </a:p>
        </p:txBody>
      </p:sp>
      <p:sp>
        <p:nvSpPr>
          <p:cNvPr id="3" name="Cloud Callout 2"/>
          <p:cNvSpPr/>
          <p:nvPr/>
        </p:nvSpPr>
        <p:spPr>
          <a:xfrm>
            <a:off x="221939" y="593578"/>
            <a:ext cx="4127792" cy="974481"/>
          </a:xfrm>
          <a:prstGeom prst="cloudCallout">
            <a:avLst>
              <a:gd name="adj1" fmla="val 68776"/>
              <a:gd name="adj2" fmla="val 5367"/>
            </a:avLst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61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261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1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chơi</a:t>
            </a:r>
            <a:endParaRPr lang="en-US" sz="2615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en-US" sz="261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Ong</a:t>
            </a:r>
            <a:r>
              <a:rPr lang="en-US" sz="261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1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61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1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615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15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mật</a:t>
            </a:r>
            <a:endParaRPr lang="en-US" sz="2615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4" name="Group 19"/>
          <p:cNvGrpSpPr>
            <a:grpSpLocks/>
          </p:cNvGrpSpPr>
          <p:nvPr/>
        </p:nvGrpSpPr>
        <p:grpSpPr bwMode="auto">
          <a:xfrm>
            <a:off x="1641234" y="2438645"/>
            <a:ext cx="2576635" cy="1693740"/>
            <a:chOff x="2400" y="3161"/>
            <a:chExt cx="1200" cy="1110"/>
          </a:xfrm>
        </p:grpSpPr>
        <p:graphicFrame>
          <p:nvGraphicFramePr>
            <p:cNvPr id="10287" name="Object 20"/>
            <p:cNvGraphicFramePr>
              <a:graphicFrameLocks noChangeAspect="1"/>
            </p:cNvGraphicFramePr>
            <p:nvPr/>
          </p:nvGraphicFramePr>
          <p:xfrm>
            <a:off x="2400" y="3161"/>
            <a:ext cx="1200" cy="11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56" name="CorelDRAW" r:id="rId11" imgW="3542348" imgH="3275648" progId="CorelDRAW.Graphic.11">
                    <p:embed/>
                  </p:oleObj>
                </mc:Choice>
                <mc:Fallback>
                  <p:oleObj name="CorelDRAW" r:id="rId11" imgW="3542348" imgH="3275648" progId="CorelDRAW.Graphic.11">
                    <p:embed/>
                    <p:pic>
                      <p:nvPicPr>
                        <p:cNvPr id="10287" name="Object 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00" y="3161"/>
                          <a:ext cx="1200" cy="111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288" name="Oval 21"/>
            <p:cNvSpPr>
              <a:spLocks noChangeArrowheads="1"/>
            </p:cNvSpPr>
            <p:nvPr/>
          </p:nvSpPr>
          <p:spPr bwMode="auto">
            <a:xfrm>
              <a:off x="2400" y="3465"/>
              <a:ext cx="1147" cy="576"/>
            </a:xfrm>
            <a:prstGeom prst="ellipse">
              <a:avLst/>
            </a:prstGeom>
            <a:solidFill>
              <a:srgbClr val="FFFF0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US" sz="1385" b="1">
                  <a:solidFill>
                    <a:srgbClr val="FF0000"/>
                  </a:solidFill>
                </a:rPr>
                <a:t> </a:t>
              </a:r>
            </a:p>
          </p:txBody>
        </p:sp>
      </p:grp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655884" y="3072426"/>
            <a:ext cx="2576346" cy="494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615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2,56 + 2,7 + 1,44 </a:t>
            </a:r>
          </a:p>
        </p:txBody>
      </p:sp>
      <p:grpSp>
        <p:nvGrpSpPr>
          <p:cNvPr id="37" name="Group 19"/>
          <p:cNvGrpSpPr>
            <a:grpSpLocks/>
          </p:cNvGrpSpPr>
          <p:nvPr/>
        </p:nvGrpSpPr>
        <p:grpSpPr bwMode="auto">
          <a:xfrm>
            <a:off x="4633061" y="4314337"/>
            <a:ext cx="2576635" cy="1693740"/>
            <a:chOff x="2400" y="3161"/>
            <a:chExt cx="1200" cy="1110"/>
          </a:xfrm>
        </p:grpSpPr>
        <p:graphicFrame>
          <p:nvGraphicFramePr>
            <p:cNvPr id="10285" name="Object 20"/>
            <p:cNvGraphicFramePr>
              <a:graphicFrameLocks noChangeAspect="1"/>
            </p:cNvGraphicFramePr>
            <p:nvPr/>
          </p:nvGraphicFramePr>
          <p:xfrm>
            <a:off x="2400" y="3161"/>
            <a:ext cx="1200" cy="11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57" name="CorelDRAW" r:id="rId13" imgW="3542348" imgH="3275648" progId="CorelDRAW.Graphic.11">
                    <p:embed/>
                  </p:oleObj>
                </mc:Choice>
                <mc:Fallback>
                  <p:oleObj name="CorelDRAW" r:id="rId13" imgW="3542348" imgH="3275648" progId="CorelDRAW.Graphic.11">
                    <p:embed/>
                    <p:pic>
                      <p:nvPicPr>
                        <p:cNvPr id="10285" name="Object 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00" y="3161"/>
                          <a:ext cx="1200" cy="111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286" name="Oval 21"/>
            <p:cNvSpPr>
              <a:spLocks noChangeArrowheads="1"/>
            </p:cNvSpPr>
            <p:nvPr/>
          </p:nvSpPr>
          <p:spPr bwMode="auto">
            <a:xfrm>
              <a:off x="2400" y="3465"/>
              <a:ext cx="1147" cy="576"/>
            </a:xfrm>
            <a:prstGeom prst="ellipse">
              <a:avLst/>
            </a:prstGeom>
            <a:solidFill>
              <a:srgbClr val="FFFF0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US" sz="1385" b="1">
                  <a:solidFill>
                    <a:srgbClr val="FF0000"/>
                  </a:solidFill>
                </a:rPr>
                <a:t> </a:t>
              </a:r>
            </a:p>
          </p:txBody>
        </p:sp>
      </p:grp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4747846" y="5006734"/>
            <a:ext cx="2492990" cy="494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615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0,28 + 0,72 + 10 </a:t>
            </a:r>
          </a:p>
        </p:txBody>
      </p:sp>
      <p:grpSp>
        <p:nvGrpSpPr>
          <p:cNvPr id="42" name="Group 19"/>
          <p:cNvGrpSpPr>
            <a:grpSpLocks/>
          </p:cNvGrpSpPr>
          <p:nvPr/>
        </p:nvGrpSpPr>
        <p:grpSpPr bwMode="auto">
          <a:xfrm>
            <a:off x="6743215" y="1436080"/>
            <a:ext cx="2576635" cy="1693741"/>
            <a:chOff x="2400" y="3161"/>
            <a:chExt cx="1200" cy="1110"/>
          </a:xfrm>
        </p:grpSpPr>
        <p:graphicFrame>
          <p:nvGraphicFramePr>
            <p:cNvPr id="10283" name="Object 20"/>
            <p:cNvGraphicFramePr>
              <a:graphicFrameLocks noChangeAspect="1"/>
            </p:cNvGraphicFramePr>
            <p:nvPr/>
          </p:nvGraphicFramePr>
          <p:xfrm>
            <a:off x="2400" y="3161"/>
            <a:ext cx="1200" cy="11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58" name="CorelDRAW" r:id="rId14" imgW="3542348" imgH="3275648" progId="CorelDRAW.Graphic.11">
                    <p:embed/>
                  </p:oleObj>
                </mc:Choice>
                <mc:Fallback>
                  <p:oleObj name="CorelDRAW" r:id="rId14" imgW="3542348" imgH="3275648" progId="CorelDRAW.Graphic.11">
                    <p:embed/>
                    <p:pic>
                      <p:nvPicPr>
                        <p:cNvPr id="10283" name="Object 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00" y="3161"/>
                          <a:ext cx="1200" cy="111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284" name="Oval 21"/>
            <p:cNvSpPr>
              <a:spLocks noChangeArrowheads="1"/>
            </p:cNvSpPr>
            <p:nvPr/>
          </p:nvSpPr>
          <p:spPr bwMode="auto">
            <a:xfrm>
              <a:off x="2400" y="3465"/>
              <a:ext cx="1147" cy="576"/>
            </a:xfrm>
            <a:prstGeom prst="ellipse">
              <a:avLst/>
            </a:prstGeom>
            <a:solidFill>
              <a:srgbClr val="FFFF0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US" sz="1385" b="1">
                  <a:solidFill>
                    <a:srgbClr val="FF0000"/>
                  </a:solidFill>
                </a:rPr>
                <a:t> </a:t>
              </a:r>
            </a:p>
          </p:txBody>
        </p:sp>
      </p:grpSp>
      <p:sp>
        <p:nvSpPr>
          <p:cNvPr id="45" name="TextBox 44"/>
          <p:cNvSpPr txBox="1">
            <a:spLocks noChangeArrowheads="1"/>
          </p:cNvSpPr>
          <p:nvPr/>
        </p:nvSpPr>
        <p:spPr bwMode="auto">
          <a:xfrm>
            <a:off x="6800606" y="2086956"/>
            <a:ext cx="2408032" cy="494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615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12,7 + 5,8 + 1,3 </a:t>
            </a:r>
          </a:p>
        </p:txBody>
      </p:sp>
      <p:pic>
        <p:nvPicPr>
          <p:cNvPr id="10251" name="Picture 22" descr="Picture27"/>
          <p:cNvPicPr>
            <a:picLocks noChangeAspect="1" noChangeArrowheads="1" noCrop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65052">
            <a:off x="6219337" y="2146792"/>
            <a:ext cx="1266336" cy="1611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2" name="Picture 22" descr="Picture27"/>
          <p:cNvPicPr>
            <a:picLocks noChangeAspect="1" noChangeArrowheads="1" noCrop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65052">
            <a:off x="2765914" y="4043244"/>
            <a:ext cx="1266336" cy="1611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" name="AutoShape 31"/>
          <p:cNvSpPr>
            <a:spLocks noChangeArrowheads="1"/>
          </p:cNvSpPr>
          <p:nvPr/>
        </p:nvSpPr>
        <p:spPr bwMode="auto">
          <a:xfrm>
            <a:off x="2516801" y="3781917"/>
            <a:ext cx="809625" cy="382221"/>
          </a:xfrm>
          <a:prstGeom prst="star16">
            <a:avLst>
              <a:gd name="adj" fmla="val 37500"/>
            </a:avLst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2769" b="1">
                <a:solidFill>
                  <a:srgbClr val="000099"/>
                </a:solidFill>
              </a:rPr>
              <a:t>1</a:t>
            </a:r>
          </a:p>
        </p:txBody>
      </p:sp>
      <p:sp>
        <p:nvSpPr>
          <p:cNvPr id="61" name="AutoShape 31"/>
          <p:cNvSpPr>
            <a:spLocks noChangeArrowheads="1"/>
          </p:cNvSpPr>
          <p:nvPr/>
        </p:nvSpPr>
        <p:spPr bwMode="auto">
          <a:xfrm>
            <a:off x="5555032" y="5639289"/>
            <a:ext cx="809625" cy="383442"/>
          </a:xfrm>
          <a:prstGeom prst="star16">
            <a:avLst>
              <a:gd name="adj" fmla="val 37500"/>
            </a:avLst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2769" b="1">
                <a:solidFill>
                  <a:srgbClr val="000099"/>
                </a:solidFill>
              </a:rPr>
              <a:t>3</a:t>
            </a:r>
          </a:p>
        </p:txBody>
      </p:sp>
      <p:sp>
        <p:nvSpPr>
          <p:cNvPr id="62" name="AutoShape 31"/>
          <p:cNvSpPr>
            <a:spLocks noChangeArrowheads="1"/>
          </p:cNvSpPr>
          <p:nvPr/>
        </p:nvSpPr>
        <p:spPr bwMode="auto">
          <a:xfrm>
            <a:off x="7591917" y="2752481"/>
            <a:ext cx="809625" cy="382222"/>
          </a:xfrm>
          <a:prstGeom prst="star16">
            <a:avLst>
              <a:gd name="adj" fmla="val 37500"/>
            </a:avLst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2769" b="1">
                <a:solidFill>
                  <a:srgbClr val="000099"/>
                </a:solidFill>
              </a:rPr>
              <a:t>2</a:t>
            </a:r>
          </a:p>
        </p:txBody>
      </p:sp>
      <p:pic>
        <p:nvPicPr>
          <p:cNvPr id="10256" name="Picture 17" descr="Picture28"/>
          <p:cNvPicPr>
            <a:picLocks noChangeAspect="1" noChangeArrowheads="1" noCrop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1465" y="2910501"/>
            <a:ext cx="3878385" cy="1817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Group 12"/>
          <p:cNvGrpSpPr>
            <a:grpSpLocks/>
          </p:cNvGrpSpPr>
          <p:nvPr/>
        </p:nvGrpSpPr>
        <p:grpSpPr bwMode="auto">
          <a:xfrm>
            <a:off x="9580688" y="4654411"/>
            <a:ext cx="1743582" cy="1198501"/>
            <a:chOff x="8561697" y="4993527"/>
            <a:chExt cx="2266286" cy="1557652"/>
          </a:xfrm>
        </p:grpSpPr>
        <p:grpSp>
          <p:nvGrpSpPr>
            <p:cNvPr id="10279" name="Group 40"/>
            <p:cNvGrpSpPr>
              <a:grpSpLocks/>
            </p:cNvGrpSpPr>
            <p:nvPr/>
          </p:nvGrpSpPr>
          <p:grpSpPr bwMode="auto">
            <a:xfrm>
              <a:off x="8561697" y="4993527"/>
              <a:ext cx="2266286" cy="1063640"/>
              <a:chOff x="4944" y="164"/>
              <a:chExt cx="869" cy="643"/>
            </a:xfrm>
          </p:grpSpPr>
          <p:graphicFrame>
            <p:nvGraphicFramePr>
              <p:cNvPr id="10281" name="Object 41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19509179"/>
                  </p:ext>
                </p:extLst>
              </p:nvPr>
            </p:nvGraphicFramePr>
            <p:xfrm>
              <a:off x="5093" y="164"/>
              <a:ext cx="720" cy="64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59" name="CorelDRAW" r:id="rId17" imgW="3469719" imgH="3084433" progId="CorelDRAW.Graphic.11">
                      <p:embed/>
                    </p:oleObj>
                  </mc:Choice>
                  <mc:Fallback>
                    <p:oleObj name="CorelDRAW" r:id="rId17" imgW="3469719" imgH="3084433" progId="CorelDRAW.Graphic.11">
                      <p:embed/>
                      <p:pic>
                        <p:nvPicPr>
                          <p:cNvPr id="10281" name="Object 4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093" y="164"/>
                            <a:ext cx="720" cy="64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0282" name="Rectangle 42"/>
              <p:cNvSpPr>
                <a:spLocks noChangeArrowheads="1"/>
              </p:cNvSpPr>
              <p:nvPr/>
            </p:nvSpPr>
            <p:spPr bwMode="auto">
              <a:xfrm>
                <a:off x="4944" y="384"/>
                <a:ext cx="495" cy="423"/>
              </a:xfrm>
              <a:prstGeom prst="rect">
                <a:avLst/>
              </a:prstGeom>
              <a:solidFill>
                <a:srgbClr val="FFFF75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altLang="en-US" sz="2769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19,8</a:t>
                </a:r>
              </a:p>
            </p:txBody>
          </p:sp>
        </p:grpSp>
        <p:sp>
          <p:nvSpPr>
            <p:cNvPr id="10280" name="AutoShape 31"/>
            <p:cNvSpPr>
              <a:spLocks noChangeArrowheads="1"/>
            </p:cNvSpPr>
            <p:nvPr/>
          </p:nvSpPr>
          <p:spPr bwMode="auto">
            <a:xfrm>
              <a:off x="8726365" y="6052860"/>
              <a:ext cx="1052512" cy="498319"/>
            </a:xfrm>
            <a:prstGeom prst="star16">
              <a:avLst>
                <a:gd name="adj" fmla="val 375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US" sz="2769" b="1">
                  <a:solidFill>
                    <a:srgbClr val="000099"/>
                  </a:solidFill>
                </a:rPr>
                <a:t>C</a:t>
              </a:r>
            </a:p>
          </p:txBody>
        </p:sp>
      </p:grpSp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6391523" y="3139588"/>
            <a:ext cx="1404327" cy="1110028"/>
            <a:chOff x="5642129" y="2895600"/>
            <a:chExt cx="1825469" cy="1442761"/>
          </a:xfrm>
        </p:grpSpPr>
        <p:grpSp>
          <p:nvGrpSpPr>
            <p:cNvPr id="10275" name="Group 40"/>
            <p:cNvGrpSpPr>
              <a:grpSpLocks/>
            </p:cNvGrpSpPr>
            <p:nvPr/>
          </p:nvGrpSpPr>
          <p:grpSpPr bwMode="auto">
            <a:xfrm>
              <a:off x="5642129" y="2895600"/>
              <a:ext cx="1825469" cy="952143"/>
              <a:chOff x="4802" y="80"/>
              <a:chExt cx="862" cy="727"/>
            </a:xfrm>
          </p:grpSpPr>
          <p:graphicFrame>
            <p:nvGraphicFramePr>
              <p:cNvPr id="10277" name="Object 41"/>
              <p:cNvGraphicFramePr>
                <a:graphicFrameLocks noChangeAspect="1"/>
              </p:cNvGraphicFramePr>
              <p:nvPr/>
            </p:nvGraphicFramePr>
            <p:xfrm>
              <a:off x="4944" y="80"/>
              <a:ext cx="720" cy="64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60" name="CorelDRAW" r:id="rId19" imgW="3469719" imgH="3084433" progId="CorelDRAW.Graphic.11">
                      <p:embed/>
                    </p:oleObj>
                  </mc:Choice>
                  <mc:Fallback>
                    <p:oleObj name="CorelDRAW" r:id="rId19" imgW="3469719" imgH="3084433" progId="CorelDRAW.Graphic.11">
                      <p:embed/>
                      <p:pic>
                        <p:nvPicPr>
                          <p:cNvPr id="10277" name="Object 4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944" y="80"/>
                            <a:ext cx="720" cy="64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0278" name="Rectangle 42"/>
              <p:cNvSpPr>
                <a:spLocks noChangeArrowheads="1"/>
              </p:cNvSpPr>
              <p:nvPr/>
            </p:nvSpPr>
            <p:spPr bwMode="auto">
              <a:xfrm>
                <a:off x="4802" y="384"/>
                <a:ext cx="562" cy="423"/>
              </a:xfrm>
              <a:prstGeom prst="rect">
                <a:avLst/>
              </a:prstGeom>
              <a:solidFill>
                <a:srgbClr val="FFFF75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altLang="en-US" sz="2769" b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6,7</a:t>
                </a:r>
              </a:p>
            </p:txBody>
          </p:sp>
        </p:grpSp>
        <p:sp>
          <p:nvSpPr>
            <p:cNvPr id="10276" name="AutoShape 31"/>
            <p:cNvSpPr>
              <a:spLocks noChangeArrowheads="1"/>
            </p:cNvSpPr>
            <p:nvPr/>
          </p:nvSpPr>
          <p:spPr bwMode="auto">
            <a:xfrm>
              <a:off x="5715000" y="3840042"/>
              <a:ext cx="1052512" cy="498319"/>
            </a:xfrm>
            <a:prstGeom prst="star16">
              <a:avLst>
                <a:gd name="adj" fmla="val 375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US" sz="2769" b="1">
                  <a:solidFill>
                    <a:srgbClr val="000099"/>
                  </a:solidFill>
                </a:rPr>
                <a:t>B</a:t>
              </a:r>
            </a:p>
          </p:txBody>
        </p:sp>
      </p:grp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4562234" y="1847607"/>
            <a:ext cx="1444625" cy="1280990"/>
            <a:chOff x="3949355" y="1373088"/>
            <a:chExt cx="1877705" cy="1665251"/>
          </a:xfrm>
        </p:grpSpPr>
        <p:grpSp>
          <p:nvGrpSpPr>
            <p:cNvPr id="10271" name="Group 40"/>
            <p:cNvGrpSpPr>
              <a:grpSpLocks/>
            </p:cNvGrpSpPr>
            <p:nvPr/>
          </p:nvGrpSpPr>
          <p:grpSpPr bwMode="auto">
            <a:xfrm>
              <a:off x="3949355" y="1373088"/>
              <a:ext cx="1877705" cy="1202591"/>
              <a:chOff x="4944" y="80"/>
              <a:chExt cx="720" cy="727"/>
            </a:xfrm>
          </p:grpSpPr>
          <p:graphicFrame>
            <p:nvGraphicFramePr>
              <p:cNvPr id="10273" name="Object 41"/>
              <p:cNvGraphicFramePr>
                <a:graphicFrameLocks noChangeAspect="1"/>
              </p:cNvGraphicFramePr>
              <p:nvPr/>
            </p:nvGraphicFramePr>
            <p:xfrm>
              <a:off x="4944" y="80"/>
              <a:ext cx="720" cy="64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61" name="CorelDRAW" r:id="rId20" imgW="3469719" imgH="3084433" progId="CorelDRAW.Graphic.11">
                      <p:embed/>
                    </p:oleObj>
                  </mc:Choice>
                  <mc:Fallback>
                    <p:oleObj name="CorelDRAW" r:id="rId20" imgW="3469719" imgH="3084433" progId="CorelDRAW.Graphic.11">
                      <p:embed/>
                      <p:pic>
                        <p:nvPicPr>
                          <p:cNvPr id="10273" name="Object 4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944" y="80"/>
                            <a:ext cx="720" cy="64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0274" name="Rectangle 42"/>
              <p:cNvSpPr>
                <a:spLocks noChangeArrowheads="1"/>
              </p:cNvSpPr>
              <p:nvPr/>
            </p:nvSpPr>
            <p:spPr bwMode="auto">
              <a:xfrm>
                <a:off x="4944" y="384"/>
                <a:ext cx="495" cy="423"/>
              </a:xfrm>
              <a:prstGeom prst="rect">
                <a:avLst/>
              </a:prstGeom>
              <a:solidFill>
                <a:srgbClr val="FFFF75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en-US" altLang="en-US" sz="2769" b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</a:t>
                </a:r>
              </a:p>
            </p:txBody>
          </p:sp>
        </p:grpSp>
        <p:sp>
          <p:nvSpPr>
            <p:cNvPr id="10272" name="AutoShape 31"/>
            <p:cNvSpPr>
              <a:spLocks noChangeArrowheads="1"/>
            </p:cNvSpPr>
            <p:nvPr/>
          </p:nvSpPr>
          <p:spPr bwMode="auto">
            <a:xfrm>
              <a:off x="4302065" y="2540020"/>
              <a:ext cx="1052512" cy="498319"/>
            </a:xfrm>
            <a:prstGeom prst="star16">
              <a:avLst>
                <a:gd name="adj" fmla="val 375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US" sz="2769" b="1">
                  <a:solidFill>
                    <a:srgbClr val="000099"/>
                  </a:solidFill>
                </a:rPr>
                <a:t>A</a:t>
              </a:r>
            </a:p>
          </p:txBody>
        </p:sp>
      </p:grpSp>
      <p:sp>
        <p:nvSpPr>
          <p:cNvPr id="85" name="Oval 22"/>
          <p:cNvSpPr>
            <a:spLocks noChangeArrowheads="1"/>
          </p:cNvSpPr>
          <p:nvPr/>
        </p:nvSpPr>
        <p:spPr bwMode="auto">
          <a:xfrm>
            <a:off x="2157782" y="4849202"/>
            <a:ext cx="1465385" cy="762000"/>
          </a:xfrm>
          <a:prstGeom prst="ellipse">
            <a:avLst/>
          </a:prstGeom>
          <a:gradFill rotWithShape="1">
            <a:gsLst>
              <a:gs pos="0">
                <a:srgbClr val="0099FF"/>
              </a:gs>
              <a:gs pos="50000">
                <a:schemeClr val="accent1"/>
              </a:gs>
              <a:gs pos="100000">
                <a:srgbClr val="0099FF"/>
              </a:gs>
            </a:gsLst>
            <a:lin ang="5400000" scaled="1"/>
          </a:gra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246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60 giây </a:t>
            </a:r>
          </a:p>
          <a:p>
            <a:pPr algn="ctr">
              <a:defRPr/>
            </a:pPr>
            <a:r>
              <a:rPr lang="en-US" sz="246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bắt đầu</a:t>
            </a:r>
            <a:endParaRPr lang="en-US" sz="2461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Oval 22"/>
          <p:cNvSpPr>
            <a:spLocks noChangeArrowheads="1"/>
          </p:cNvSpPr>
          <p:nvPr/>
        </p:nvSpPr>
        <p:spPr bwMode="auto">
          <a:xfrm>
            <a:off x="2157782" y="4849202"/>
            <a:ext cx="1465385" cy="762000"/>
          </a:xfrm>
          <a:prstGeom prst="ellipse">
            <a:avLst/>
          </a:prstGeom>
          <a:gradFill rotWithShape="1">
            <a:gsLst>
              <a:gs pos="0">
                <a:srgbClr val="0099FF"/>
              </a:gs>
              <a:gs pos="50000">
                <a:schemeClr val="accent1"/>
              </a:gs>
              <a:gs pos="100000">
                <a:srgbClr val="0099FF"/>
              </a:gs>
            </a:gsLst>
            <a:lin ang="5400000" scaled="1"/>
          </a:gra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246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40 giây</a:t>
            </a:r>
            <a:endParaRPr lang="en-US" sz="246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Oval 22"/>
          <p:cNvSpPr>
            <a:spLocks noChangeArrowheads="1"/>
          </p:cNvSpPr>
          <p:nvPr/>
        </p:nvSpPr>
        <p:spPr bwMode="auto">
          <a:xfrm>
            <a:off x="2151676" y="4849202"/>
            <a:ext cx="1465385" cy="762000"/>
          </a:xfrm>
          <a:prstGeom prst="ellipse">
            <a:avLst/>
          </a:prstGeom>
          <a:gradFill rotWithShape="1">
            <a:gsLst>
              <a:gs pos="0">
                <a:srgbClr val="0099FF"/>
              </a:gs>
              <a:gs pos="50000">
                <a:schemeClr val="accent1"/>
              </a:gs>
              <a:gs pos="100000">
                <a:srgbClr val="0099FF"/>
              </a:gs>
            </a:gsLst>
            <a:lin ang="5400000" scaled="1"/>
          </a:gra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246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20 giây</a:t>
            </a:r>
            <a:endParaRPr lang="en-US" sz="246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" name="Oval 22"/>
          <p:cNvSpPr>
            <a:spLocks noChangeArrowheads="1"/>
          </p:cNvSpPr>
          <p:nvPr/>
        </p:nvSpPr>
        <p:spPr bwMode="auto">
          <a:xfrm>
            <a:off x="2137022" y="4849202"/>
            <a:ext cx="1465385" cy="762000"/>
          </a:xfrm>
          <a:prstGeom prst="ellipse">
            <a:avLst/>
          </a:prstGeom>
          <a:gradFill rotWithShape="1">
            <a:gsLst>
              <a:gs pos="0">
                <a:srgbClr val="0099FF"/>
              </a:gs>
              <a:gs pos="50000">
                <a:schemeClr val="accent1"/>
              </a:gs>
              <a:gs pos="100000">
                <a:srgbClr val="0099FF"/>
              </a:gs>
            </a:gsLst>
            <a:lin ang="5400000" scaled="1"/>
          </a:gra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246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5 giây</a:t>
            </a:r>
            <a:endParaRPr lang="en-US" sz="246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Oval 22"/>
          <p:cNvSpPr>
            <a:spLocks noChangeArrowheads="1"/>
          </p:cNvSpPr>
          <p:nvPr/>
        </p:nvSpPr>
        <p:spPr bwMode="auto">
          <a:xfrm>
            <a:off x="2157782" y="4849202"/>
            <a:ext cx="1465385" cy="762000"/>
          </a:xfrm>
          <a:prstGeom prst="ellipse">
            <a:avLst/>
          </a:prstGeom>
          <a:gradFill rotWithShape="1">
            <a:gsLst>
              <a:gs pos="0">
                <a:srgbClr val="0099FF"/>
              </a:gs>
              <a:gs pos="50000">
                <a:schemeClr val="accent1"/>
              </a:gs>
              <a:gs pos="100000">
                <a:srgbClr val="0099FF"/>
              </a:gs>
            </a:gsLst>
            <a:lin ang="5400000" scaled="1"/>
          </a:gra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2461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Hết</a:t>
            </a:r>
            <a:r>
              <a:rPr lang="en-US" sz="246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61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endParaRPr lang="en-US" sz="246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" name="Oval 22"/>
          <p:cNvSpPr>
            <a:spLocks noChangeArrowheads="1"/>
          </p:cNvSpPr>
          <p:nvPr/>
        </p:nvSpPr>
        <p:spPr bwMode="auto">
          <a:xfrm>
            <a:off x="2157782" y="4849202"/>
            <a:ext cx="1465385" cy="762000"/>
          </a:xfrm>
          <a:prstGeom prst="ellipse">
            <a:avLst/>
          </a:prstGeom>
          <a:gradFill rotWithShape="1">
            <a:gsLst>
              <a:gs pos="0">
                <a:srgbClr val="0099FF"/>
              </a:gs>
              <a:gs pos="50000">
                <a:schemeClr val="accent1"/>
              </a:gs>
              <a:gs pos="100000">
                <a:srgbClr val="0099FF"/>
              </a:gs>
            </a:gsLst>
            <a:lin ang="5400000" scaled="1"/>
          </a:gra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246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4 giây</a:t>
            </a:r>
            <a:endParaRPr lang="en-US" sz="246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Oval 22"/>
          <p:cNvSpPr>
            <a:spLocks noChangeArrowheads="1"/>
          </p:cNvSpPr>
          <p:nvPr/>
        </p:nvSpPr>
        <p:spPr bwMode="auto">
          <a:xfrm>
            <a:off x="2144349" y="4849202"/>
            <a:ext cx="1465385" cy="762000"/>
          </a:xfrm>
          <a:prstGeom prst="ellipse">
            <a:avLst/>
          </a:prstGeom>
          <a:gradFill rotWithShape="1">
            <a:gsLst>
              <a:gs pos="0">
                <a:srgbClr val="0099FF"/>
              </a:gs>
              <a:gs pos="50000">
                <a:schemeClr val="accent1"/>
              </a:gs>
              <a:gs pos="100000">
                <a:srgbClr val="0099FF"/>
              </a:gs>
            </a:gsLst>
            <a:lin ang="5400000" scaled="1"/>
          </a:gra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246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3 giây</a:t>
            </a:r>
            <a:endParaRPr lang="en-US" sz="246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Oval 22"/>
          <p:cNvSpPr>
            <a:spLocks noChangeArrowheads="1"/>
          </p:cNvSpPr>
          <p:nvPr/>
        </p:nvSpPr>
        <p:spPr bwMode="auto">
          <a:xfrm>
            <a:off x="2144349" y="4849202"/>
            <a:ext cx="1465385" cy="762000"/>
          </a:xfrm>
          <a:prstGeom prst="ellipse">
            <a:avLst/>
          </a:prstGeom>
          <a:gradFill rotWithShape="1">
            <a:gsLst>
              <a:gs pos="0">
                <a:srgbClr val="0099FF"/>
              </a:gs>
              <a:gs pos="50000">
                <a:schemeClr val="accent1"/>
              </a:gs>
              <a:gs pos="100000">
                <a:srgbClr val="0099FF"/>
              </a:gs>
            </a:gsLst>
            <a:lin ang="5400000" scaled="1"/>
          </a:gra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246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2 giây</a:t>
            </a:r>
            <a:endParaRPr lang="en-US" sz="246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Oval 22"/>
          <p:cNvSpPr>
            <a:spLocks noChangeArrowheads="1"/>
          </p:cNvSpPr>
          <p:nvPr/>
        </p:nvSpPr>
        <p:spPr bwMode="auto">
          <a:xfrm>
            <a:off x="2139464" y="4849202"/>
            <a:ext cx="1465385" cy="762000"/>
          </a:xfrm>
          <a:prstGeom prst="ellipse">
            <a:avLst/>
          </a:prstGeom>
          <a:gradFill rotWithShape="1">
            <a:gsLst>
              <a:gs pos="0">
                <a:srgbClr val="0099FF"/>
              </a:gs>
              <a:gs pos="50000">
                <a:schemeClr val="accent1"/>
              </a:gs>
              <a:gs pos="100000">
                <a:srgbClr val="0099FF"/>
              </a:gs>
            </a:gsLst>
            <a:lin ang="5400000" scaled="1"/>
          </a:gra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246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sz="2461" dirty="0" err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giây</a:t>
            </a:r>
            <a:endParaRPr lang="en-US" sz="246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9" name="Picture 22" descr="Picture27"/>
          <p:cNvPicPr>
            <a:picLocks noChangeAspect="1" noChangeArrowheads="1" noCrop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65052">
            <a:off x="8737357" y="925638"/>
            <a:ext cx="1266336" cy="1611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0" name="Picture 17" descr="Picture28"/>
          <p:cNvPicPr>
            <a:picLocks noChangeAspect="1" noChangeArrowheads="1" noCrop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6856" y="-26168"/>
            <a:ext cx="3878385" cy="1817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Tieng-vo-tay-tra-loi-dung-www_tiengdong_com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8964125" y="560167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516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a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a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5" presetID="3" presetClass="exit" presetSubtype="10" fill="hold" grpId="1" nodeType="afterEffect">
                                  <p:stCondLst>
                                    <p:cond delay="200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a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6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a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21500"/>
                            </p:stCondLst>
                            <p:childTnLst>
                              <p:par>
                                <p:cTn id="73" presetID="3" presetClass="exit" presetSubtype="10" fill="hold" grpId="1" nodeType="afterEffect">
                                  <p:stCondLst>
                                    <p:cond delay="200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a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42000"/>
                            </p:stCondLst>
                            <p:childTnLst>
                              <p:par>
                                <p:cTn id="7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a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42500"/>
                            </p:stCondLst>
                            <p:childTnLst>
                              <p:par>
                                <p:cTn id="81" presetID="3" presetClass="exit" presetSubtype="10" fill="hold" grpId="1" nodeType="afterEffect">
                                  <p:stCondLst>
                                    <p:cond delay="150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a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58000"/>
                            </p:stCondLst>
                            <p:childTnLst>
                              <p:par>
                                <p:cTn id="8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58500"/>
                            </p:stCondLst>
                            <p:childTnLst>
                              <p:par>
                                <p:cTn id="89" presetID="3" presetClass="exit" presetSubtype="1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60000"/>
                            </p:stCondLst>
                            <p:childTnLst>
                              <p:par>
                                <p:cTn id="9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60500"/>
                            </p:stCondLst>
                            <p:childTnLst>
                              <p:par>
                                <p:cTn id="97" presetID="3" presetClass="exit" presetSubtype="1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62000"/>
                            </p:stCondLst>
                            <p:childTnLst>
                              <p:par>
                                <p:cTn id="10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62500"/>
                            </p:stCondLst>
                            <p:childTnLst>
                              <p:par>
                                <p:cTn id="105" presetID="3" presetClass="exit" presetSubtype="1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64000"/>
                            </p:stCondLst>
                            <p:childTnLst>
                              <p:par>
                                <p:cTn id="10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1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64500"/>
                            </p:stCondLst>
                            <p:childTnLst>
                              <p:par>
                                <p:cTn id="113" presetID="3" presetClass="exit" presetSubtype="1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4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 nodeType="afterGroup">
                            <p:stCondLst>
                              <p:cond delay="66000"/>
                            </p:stCondLst>
                            <p:childTnLst>
                              <p:par>
                                <p:cTn id="1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 nodeType="afterGroup">
                            <p:stCondLst>
                              <p:cond delay="66500"/>
                            </p:stCondLst>
                            <p:childTnLst>
                              <p:par>
                                <p:cTn id="121" presetID="3" presetClass="exit" presetSubtype="1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68000"/>
                            </p:stCondLst>
                            <p:childTnLst>
                              <p:par>
                                <p:cTn id="1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7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ring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 nodeType="clickPar">
                      <p:stCondLst>
                        <p:cond delay="indefinite"/>
                      </p:stCondLst>
                      <p:childTnLst>
                        <p:par>
                          <p:cTn id="1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91 -0.07384 L 0.25274 0.41597 " pathEditMode="relative" rAng="0" ptsTypes="AA">
                                      <p:cBhvr>
                                        <p:cTn id="13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82" y="2449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 nodeType="clickPar">
                      <p:stCondLst>
                        <p:cond delay="indefinite"/>
                      </p:stCondLst>
                      <p:childTnLst>
                        <p:par>
                          <p:cTn id="1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4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59259E-6 L -0.16146 -0.03264 " pathEditMode="relative" rAng="0" ptsTypes="AA">
                                      <p:cBhvr>
                                        <p:cTn id="13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73" y="-16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 nodeType="clickPar">
                      <p:stCondLst>
                        <p:cond delay="indefinite"/>
                      </p:stCondLst>
                      <p:childTnLst>
                        <p:par>
                          <p:cTn id="1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17 -2.22222E-6 L 0.02969 -0.41065 " pathEditMode="relative" rAng="0" ptsTypes="AA">
                                      <p:cBhvr>
                                        <p:cTn id="13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9" y="-20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3" dur="952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" grpId="0" animBg="1"/>
      <p:bldP spid="4" grpId="0"/>
      <p:bldP spid="40" grpId="0"/>
      <p:bldP spid="45" grpId="0"/>
      <p:bldP spid="60" grpId="0" animBg="1"/>
      <p:bldP spid="61" grpId="0" animBg="1"/>
      <p:bldP spid="62" grpId="0" animBg="1"/>
      <p:bldP spid="85" grpId="0" animBg="1"/>
      <p:bldP spid="85" grpId="1" animBg="1"/>
      <p:bldP spid="86" grpId="0" animBg="1"/>
      <p:bldP spid="86" grpId="1" animBg="1"/>
      <p:bldP spid="87" grpId="0" animBg="1"/>
      <p:bldP spid="87" grpId="1" animBg="1"/>
      <p:bldP spid="88" grpId="0" animBg="1"/>
      <p:bldP spid="88" grpId="1" animBg="1"/>
      <p:bldP spid="89" grpId="0" animBg="1"/>
      <p:bldP spid="90" grpId="0" animBg="1"/>
      <p:bldP spid="90" grpId="1" animBg="1"/>
      <p:bldP spid="91" grpId="0" animBg="1"/>
      <p:bldP spid="91" grpId="1" animBg="1"/>
      <p:bldP spid="92" grpId="0" animBg="1"/>
      <p:bldP spid="92" grpId="1" animBg="1"/>
      <p:bldP spid="93" grpId="0" animBg="1"/>
      <p:bldP spid="93" grpId="1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="" xmlns:a16="http://schemas.microsoft.com/office/drawing/2014/main" id="{1F450D35-677F-4D4B-ACE2-B0994E317D5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828800" y="76200"/>
            <a:ext cx="8610600" cy="1373188"/>
          </a:xfrm>
        </p:spPr>
        <p:txBody>
          <a:bodyPr/>
          <a:lstStyle/>
          <a:p>
            <a:pPr algn="ctr">
              <a:defRPr/>
            </a:pPr>
            <a:r>
              <a:rPr lang="vi-VN" altLang="en-US" sz="2400" dirty="0">
                <a:cs typeface="Times New Roman" panose="02020603050405020304" pitchFamily="18" charset="0"/>
              </a:rPr>
              <a:t>Thứ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vi-VN" altLang="en-US" sz="2400" dirty="0">
                <a:cs typeface="Times New Roman" panose="02020603050405020304" pitchFamily="18" charset="0"/>
              </a:rPr>
              <a:t> ngày </a:t>
            </a:r>
            <a:r>
              <a:rPr lang="vi-VN" altLang="en-US" sz="2400" dirty="0" smtClean="0">
                <a:cs typeface="Times New Roman" panose="02020603050405020304" pitchFamily="18" charset="0"/>
              </a:rPr>
              <a:t>16 </a:t>
            </a:r>
            <a:r>
              <a:rPr lang="vi-VN" altLang="en-US" sz="2400" dirty="0">
                <a:cs typeface="Times New Roman" panose="02020603050405020304" pitchFamily="18" charset="0"/>
              </a:rPr>
              <a:t>tháng 11 năm 2021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rừ</a:t>
            </a:r>
            <a:r>
              <a:rPr lang="en-US" altLang="en-US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thập</a:t>
            </a:r>
            <a:r>
              <a:rPr lang="en-US" altLang="en-US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endParaRPr lang="en-US" alt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19" name="Rectangle 3">
            <a:extLst>
              <a:ext uri="{FF2B5EF4-FFF2-40B4-BE49-F238E27FC236}">
                <a16:creationId xmlns="" xmlns:a16="http://schemas.microsoft.com/office/drawing/2014/main" id="{927A07AE-0ACE-4436-99CD-419A66C4B637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2133600" y="1600200"/>
            <a:ext cx="8229600" cy="2133600"/>
          </a:xfrm>
        </p:spPr>
        <p:txBody>
          <a:bodyPr/>
          <a:lstStyle/>
          <a:p>
            <a:pPr marL="609600" indent="-609600">
              <a:buNone/>
            </a:pPr>
            <a:r>
              <a:rPr lang="en-US" altLang="en-US"/>
              <a:t>a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en-US" b="1" u="sng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 dụ 1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: Đường gấp khúc ABC dài 4,29 m, trong đó đoạn thẳng AB dài 1,84 m. Hỏi đoạn thẳng BC dài bao nhiêu mét ? </a:t>
            </a:r>
          </a:p>
          <a:p>
            <a:pPr marL="609600" indent="-609600">
              <a:buNone/>
            </a:pP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b="1" i="1">
              <a:solidFill>
                <a:srgbClr val="FF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84" name="Text Box 12">
            <a:extLst>
              <a:ext uri="{FF2B5EF4-FFF2-40B4-BE49-F238E27FC236}">
                <a16:creationId xmlns="" xmlns:a16="http://schemas.microsoft.com/office/drawing/2014/main" id="{2C6372DF-2263-4A8C-82FE-E772957C3F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13716000"/>
            <a:ext cx="8077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4,29 – 1,84  =  ?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(m)</a:t>
            </a:r>
          </a:p>
        </p:txBody>
      </p:sp>
      <p:sp>
        <p:nvSpPr>
          <p:cNvPr id="9225" name="Rectangle 20">
            <a:extLst>
              <a:ext uri="{FF2B5EF4-FFF2-40B4-BE49-F238E27FC236}">
                <a16:creationId xmlns="" xmlns:a16="http://schemas.microsoft.com/office/drawing/2014/main" id="{3B250E11-5C3A-4A6E-B7C7-49FD69C2DE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2895600"/>
            <a:ext cx="83820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80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600"/>
              <a:t> </a:t>
            </a:r>
            <a:r>
              <a:rPr lang="en-US" altLang="en-US" sz="2400"/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800"/>
              <a:t>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280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800"/>
              <a:t>    </a:t>
            </a:r>
          </a:p>
        </p:txBody>
      </p:sp>
      <p:sp>
        <p:nvSpPr>
          <p:cNvPr id="3097" name="Text Box 25">
            <a:extLst>
              <a:ext uri="{FF2B5EF4-FFF2-40B4-BE49-F238E27FC236}">
                <a16:creationId xmlns="" xmlns:a16="http://schemas.microsoft.com/office/drawing/2014/main" id="{B9481852-1BBA-4496-A1BD-6E67512AD2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13716000"/>
            <a:ext cx="1676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Ta có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  <p:sp>
        <p:nvSpPr>
          <p:cNvPr id="3098" name="Text Box 26">
            <a:extLst>
              <a:ext uri="{FF2B5EF4-FFF2-40B4-BE49-F238E27FC236}">
                <a16:creationId xmlns="" xmlns:a16="http://schemas.microsoft.com/office/drawing/2014/main" id="{25EDDCD2-9915-42A0-92CA-8B86C6E269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13716000"/>
            <a:ext cx="1600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4,29m</a:t>
            </a:r>
          </a:p>
        </p:txBody>
      </p:sp>
      <p:sp>
        <p:nvSpPr>
          <p:cNvPr id="3099" name="Text Box 27">
            <a:extLst>
              <a:ext uri="{FF2B5EF4-FFF2-40B4-BE49-F238E27FC236}">
                <a16:creationId xmlns="" xmlns:a16="http://schemas.microsoft.com/office/drawing/2014/main" id="{A96AB4C5-45E0-4A9B-954F-22372C0A95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0" y="13716000"/>
            <a:ext cx="2286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= 429cm</a:t>
            </a:r>
          </a:p>
        </p:txBody>
      </p:sp>
      <p:sp>
        <p:nvSpPr>
          <p:cNvPr id="3100" name="Text Box 28">
            <a:extLst>
              <a:ext uri="{FF2B5EF4-FFF2-40B4-BE49-F238E27FC236}">
                <a16:creationId xmlns="" xmlns:a16="http://schemas.microsoft.com/office/drawing/2014/main" id="{C593AFCD-E50D-4598-89C2-7B64E96695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13716000"/>
            <a:ext cx="1600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1,84m</a:t>
            </a:r>
          </a:p>
        </p:txBody>
      </p:sp>
      <p:sp>
        <p:nvSpPr>
          <p:cNvPr id="3101" name="Text Box 29">
            <a:extLst>
              <a:ext uri="{FF2B5EF4-FFF2-40B4-BE49-F238E27FC236}">
                <a16:creationId xmlns="" xmlns:a16="http://schemas.microsoft.com/office/drawing/2014/main" id="{486CB1E2-EE26-4A7F-87E8-94AC683640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0" y="13716000"/>
            <a:ext cx="1752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= 184cm</a:t>
            </a:r>
          </a:p>
        </p:txBody>
      </p:sp>
      <p:sp>
        <p:nvSpPr>
          <p:cNvPr id="3102" name="Text Box 30">
            <a:extLst>
              <a:ext uri="{FF2B5EF4-FFF2-40B4-BE49-F238E27FC236}">
                <a16:creationId xmlns="" xmlns:a16="http://schemas.microsoft.com/office/drawing/2014/main" id="{746E70FE-C08D-4579-BD0A-9C0FFB1709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7600" y="13716000"/>
            <a:ext cx="106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4 2 9</a:t>
            </a:r>
          </a:p>
        </p:txBody>
      </p:sp>
      <p:sp>
        <p:nvSpPr>
          <p:cNvPr id="3103" name="Line 31">
            <a:extLst>
              <a:ext uri="{FF2B5EF4-FFF2-40B4-BE49-F238E27FC236}">
                <a16:creationId xmlns="" xmlns:a16="http://schemas.microsoft.com/office/drawing/2014/main" id="{39586F40-8C02-4803-A400-4764D423361F}"/>
              </a:ext>
            </a:extLst>
          </p:cNvPr>
          <p:cNvSpPr>
            <a:spLocks noChangeShapeType="1"/>
          </p:cNvSpPr>
          <p:nvPr/>
        </p:nvSpPr>
        <p:spPr bwMode="auto">
          <a:xfrm>
            <a:off x="7315200" y="137160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vi-VN"/>
          </a:p>
        </p:txBody>
      </p:sp>
      <p:sp>
        <p:nvSpPr>
          <p:cNvPr id="3104" name="Text Box 32">
            <a:extLst>
              <a:ext uri="{FF2B5EF4-FFF2-40B4-BE49-F238E27FC236}">
                <a16:creationId xmlns="" xmlns:a16="http://schemas.microsoft.com/office/drawing/2014/main" id="{DC6653B1-0191-460A-915F-D935EAADCB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7600" y="13716000"/>
            <a:ext cx="1066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1 8 4</a:t>
            </a:r>
          </a:p>
        </p:txBody>
      </p:sp>
      <p:sp>
        <p:nvSpPr>
          <p:cNvPr id="3106" name="Line 34">
            <a:extLst>
              <a:ext uri="{FF2B5EF4-FFF2-40B4-BE49-F238E27FC236}">
                <a16:creationId xmlns="" xmlns:a16="http://schemas.microsoft.com/office/drawing/2014/main" id="{26EABC8C-8461-4F6D-8C21-8E340F37A477}"/>
              </a:ext>
            </a:extLst>
          </p:cNvPr>
          <p:cNvSpPr>
            <a:spLocks noChangeShapeType="1"/>
          </p:cNvSpPr>
          <p:nvPr/>
        </p:nvSpPr>
        <p:spPr bwMode="auto">
          <a:xfrm>
            <a:off x="7543800" y="13716000"/>
            <a:ext cx="838200" cy="0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vi-VN"/>
          </a:p>
        </p:txBody>
      </p:sp>
      <p:sp>
        <p:nvSpPr>
          <p:cNvPr id="3107" name="Text Box 35">
            <a:extLst>
              <a:ext uri="{FF2B5EF4-FFF2-40B4-BE49-F238E27FC236}">
                <a16:creationId xmlns="" xmlns:a16="http://schemas.microsoft.com/office/drawing/2014/main" id="{8F062E96-8906-4A0C-857C-94EB6AC985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81888" y="13716000"/>
            <a:ext cx="457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3111" name="Text Box 39">
            <a:extLst>
              <a:ext uri="{FF2B5EF4-FFF2-40B4-BE49-F238E27FC236}">
                <a16:creationId xmlns="" xmlns:a16="http://schemas.microsoft.com/office/drawing/2014/main" id="{5EC3CA02-7E05-4802-87B1-1EC2CEE057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8137" y="13716000"/>
            <a:ext cx="533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3112" name="Text Box 40">
            <a:extLst>
              <a:ext uri="{FF2B5EF4-FFF2-40B4-BE49-F238E27FC236}">
                <a16:creationId xmlns="" xmlns:a16="http://schemas.microsoft.com/office/drawing/2014/main" id="{1C030F2A-B142-4C10-A2AA-199A7ADB9D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29289" y="13716000"/>
            <a:ext cx="381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3113" name="Text Box 41">
            <a:extLst>
              <a:ext uri="{FF2B5EF4-FFF2-40B4-BE49-F238E27FC236}">
                <a16:creationId xmlns="" xmlns:a16="http://schemas.microsoft.com/office/drawing/2014/main" id="{9557CE8A-1F98-42B4-9AE5-AFF869F8A5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05800" y="13716000"/>
            <a:ext cx="1066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dirty="0"/>
              <a:t> (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cm)</a:t>
            </a:r>
          </a:p>
        </p:txBody>
      </p:sp>
      <p:sp>
        <p:nvSpPr>
          <p:cNvPr id="3114" name="Text Box 42">
            <a:extLst>
              <a:ext uri="{FF2B5EF4-FFF2-40B4-BE49-F238E27FC236}">
                <a16:creationId xmlns="" xmlns:a16="http://schemas.microsoft.com/office/drawing/2014/main" id="{FD55A345-6166-4611-8262-92FA55A6C1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0400" y="13716000"/>
            <a:ext cx="2667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245cm = 2,45m</a:t>
            </a:r>
          </a:p>
        </p:txBody>
      </p:sp>
      <p:sp>
        <p:nvSpPr>
          <p:cNvPr id="3115" name="Text Box 43">
            <a:extLst>
              <a:ext uri="{FF2B5EF4-FFF2-40B4-BE49-F238E27FC236}">
                <a16:creationId xmlns="" xmlns:a16="http://schemas.microsoft.com/office/drawing/2014/main" id="{B5E1240F-A95A-4892-AAA0-EF02EC4D8A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13716000"/>
            <a:ext cx="5257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 4,29 – 1,84 = 2,45 (m)</a:t>
            </a:r>
          </a:p>
        </p:txBody>
      </p:sp>
    </p:spTree>
    <p:extLst>
      <p:ext uri="{BB962C8B-B14F-4D97-AF65-F5344CB8AC3E}">
        <p14:creationId xmlns:p14="http://schemas.microsoft.com/office/powerpoint/2010/main" val="2499067197"/>
      </p:ext>
    </p:extLst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1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3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00"/>
                                        <p:tgtEl>
                                          <p:spTgt spid="3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000"/>
                                        <p:tgtEl>
                                          <p:spTgt spid="3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1000"/>
                                        <p:tgtEl>
                                          <p:spTgt spid="3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1000"/>
                                        <p:tgtEl>
                                          <p:spTgt spid="3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3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500"/>
                                        <p:tgtEl>
                                          <p:spTgt spid="3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310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310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4" grpId="0"/>
      <p:bldP spid="3097" grpId="0"/>
      <p:bldP spid="3098" grpId="0"/>
      <p:bldP spid="3099" grpId="0"/>
      <p:bldP spid="3100" grpId="0"/>
      <p:bldP spid="3101" grpId="0"/>
      <p:bldP spid="3102" grpId="0"/>
      <p:bldP spid="3104" grpId="0"/>
      <p:bldP spid="3107" grpId="0"/>
      <p:bldP spid="3111" grpId="0"/>
      <p:bldP spid="3112" grpId="0"/>
      <p:bldP spid="3113" grpId="0"/>
      <p:bldP spid="3114" grpId="0"/>
      <p:bldP spid="311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="" xmlns:a16="http://schemas.microsoft.com/office/drawing/2014/main" id="{1F450D35-677F-4D4B-ACE2-B0994E317D5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828800" y="76200"/>
            <a:ext cx="8610600" cy="1373188"/>
          </a:xfrm>
        </p:spPr>
        <p:txBody>
          <a:bodyPr/>
          <a:lstStyle/>
          <a:p>
            <a:pPr algn="ctr">
              <a:defRPr/>
            </a:pPr>
            <a:r>
              <a:rPr lang="vi-VN" altLang="en-US" sz="2400" dirty="0">
                <a:cs typeface="Times New Roman" panose="02020603050405020304" pitchFamily="18" charset="0"/>
              </a:rPr>
              <a:t>Thứ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vi-VN" altLang="en-US" sz="2400" dirty="0">
                <a:cs typeface="Times New Roman" panose="02020603050405020304" pitchFamily="18" charset="0"/>
              </a:rPr>
              <a:t> ngày </a:t>
            </a:r>
            <a:r>
              <a:rPr lang="vi-VN" altLang="en-US" sz="2400" dirty="0" smtClean="0">
                <a:cs typeface="Times New Roman" panose="02020603050405020304" pitchFamily="18" charset="0"/>
              </a:rPr>
              <a:t>16 </a:t>
            </a:r>
            <a:r>
              <a:rPr lang="vi-VN" altLang="en-US" sz="2400" dirty="0">
                <a:cs typeface="Times New Roman" panose="02020603050405020304" pitchFamily="18" charset="0"/>
              </a:rPr>
              <a:t>tháng 11 năm 2021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rừ</a:t>
            </a:r>
            <a:r>
              <a:rPr lang="en-US" altLang="en-US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thập</a:t>
            </a:r>
            <a:r>
              <a:rPr lang="en-US" altLang="en-US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endParaRPr lang="en-US" alt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19" name="Rectangle 3">
            <a:extLst>
              <a:ext uri="{FF2B5EF4-FFF2-40B4-BE49-F238E27FC236}">
                <a16:creationId xmlns="" xmlns:a16="http://schemas.microsoft.com/office/drawing/2014/main" id="{927A07AE-0ACE-4436-99CD-419A66C4B637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2133600" y="1600200"/>
            <a:ext cx="8229600" cy="2133600"/>
          </a:xfrm>
        </p:spPr>
        <p:txBody>
          <a:bodyPr/>
          <a:lstStyle/>
          <a:p>
            <a:pPr marL="609600" indent="-609600">
              <a:buNone/>
            </a:pPr>
            <a:r>
              <a:rPr lang="en-US" altLang="en-US"/>
              <a:t>a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en-US" b="1" u="sng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 dụ 1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: Đường gấp khúc ABC dài 4,29 m, trong đó đoạn thẳng AB dài 1,84 m. Hỏi đoạn thẳng BC dài bao nhiêu mét ? </a:t>
            </a:r>
          </a:p>
          <a:p>
            <a:pPr marL="609600" indent="-609600">
              <a:buNone/>
            </a:pP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b="1" i="1">
              <a:solidFill>
                <a:srgbClr val="FF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84" name="Text Box 12">
            <a:extLst>
              <a:ext uri="{FF2B5EF4-FFF2-40B4-BE49-F238E27FC236}">
                <a16:creationId xmlns="" xmlns:a16="http://schemas.microsoft.com/office/drawing/2014/main" id="{2C6372DF-2263-4A8C-82FE-E772957C3F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3124201"/>
            <a:ext cx="8077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4,29 – 1,84  =  ?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(m)</a:t>
            </a:r>
          </a:p>
        </p:txBody>
      </p:sp>
      <p:sp>
        <p:nvSpPr>
          <p:cNvPr id="9225" name="Rectangle 20">
            <a:extLst>
              <a:ext uri="{FF2B5EF4-FFF2-40B4-BE49-F238E27FC236}">
                <a16:creationId xmlns="" xmlns:a16="http://schemas.microsoft.com/office/drawing/2014/main" id="{3B250E11-5C3A-4A6E-B7C7-49FD69C2DE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2895600"/>
            <a:ext cx="83820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80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600"/>
              <a:t> </a:t>
            </a:r>
            <a:r>
              <a:rPr lang="en-US" altLang="en-US" sz="2400"/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800"/>
              <a:t>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280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800"/>
              <a:t>    </a:t>
            </a:r>
          </a:p>
        </p:txBody>
      </p:sp>
      <p:sp>
        <p:nvSpPr>
          <p:cNvPr id="3097" name="Text Box 25">
            <a:extLst>
              <a:ext uri="{FF2B5EF4-FFF2-40B4-BE49-F238E27FC236}">
                <a16:creationId xmlns="" xmlns:a16="http://schemas.microsoft.com/office/drawing/2014/main" id="{B9481852-1BBA-4496-A1BD-6E67512AD2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3810001"/>
            <a:ext cx="1676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Ta có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  <p:sp>
        <p:nvSpPr>
          <p:cNvPr id="3098" name="Text Box 26">
            <a:extLst>
              <a:ext uri="{FF2B5EF4-FFF2-40B4-BE49-F238E27FC236}">
                <a16:creationId xmlns="" xmlns:a16="http://schemas.microsoft.com/office/drawing/2014/main" id="{25EDDCD2-9915-42A0-92CA-8B86C6E269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3733801"/>
            <a:ext cx="1600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4,29m</a:t>
            </a:r>
          </a:p>
        </p:txBody>
      </p:sp>
      <p:sp>
        <p:nvSpPr>
          <p:cNvPr id="3099" name="Text Box 27">
            <a:extLst>
              <a:ext uri="{FF2B5EF4-FFF2-40B4-BE49-F238E27FC236}">
                <a16:creationId xmlns="" xmlns:a16="http://schemas.microsoft.com/office/drawing/2014/main" id="{A96AB4C5-45E0-4A9B-954F-22372C0A95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0" y="3748088"/>
            <a:ext cx="2286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= 429cm</a:t>
            </a:r>
          </a:p>
        </p:txBody>
      </p:sp>
      <p:sp>
        <p:nvSpPr>
          <p:cNvPr id="3100" name="Text Box 28">
            <a:extLst>
              <a:ext uri="{FF2B5EF4-FFF2-40B4-BE49-F238E27FC236}">
                <a16:creationId xmlns="" xmlns:a16="http://schemas.microsoft.com/office/drawing/2014/main" id="{C593AFCD-E50D-4598-89C2-7B64E96695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4191001"/>
            <a:ext cx="1600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1,84m</a:t>
            </a:r>
          </a:p>
        </p:txBody>
      </p:sp>
      <p:sp>
        <p:nvSpPr>
          <p:cNvPr id="3101" name="Text Box 29">
            <a:extLst>
              <a:ext uri="{FF2B5EF4-FFF2-40B4-BE49-F238E27FC236}">
                <a16:creationId xmlns="" xmlns:a16="http://schemas.microsoft.com/office/drawing/2014/main" id="{486CB1E2-EE26-4A7F-87E8-94AC683640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0" y="4191001"/>
            <a:ext cx="1752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= 184cm</a:t>
            </a:r>
          </a:p>
        </p:txBody>
      </p:sp>
      <p:sp>
        <p:nvSpPr>
          <p:cNvPr id="3102" name="Text Box 30">
            <a:extLst>
              <a:ext uri="{FF2B5EF4-FFF2-40B4-BE49-F238E27FC236}">
                <a16:creationId xmlns="" xmlns:a16="http://schemas.microsoft.com/office/drawing/2014/main" id="{746E70FE-C08D-4579-BD0A-9C0FFB1709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7600" y="3733801"/>
            <a:ext cx="106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4 2 9</a:t>
            </a:r>
          </a:p>
        </p:txBody>
      </p:sp>
      <p:sp>
        <p:nvSpPr>
          <p:cNvPr id="3103" name="Line 31">
            <a:extLst>
              <a:ext uri="{FF2B5EF4-FFF2-40B4-BE49-F238E27FC236}">
                <a16:creationId xmlns="" xmlns:a16="http://schemas.microsoft.com/office/drawing/2014/main" id="{39586F40-8C02-4803-A400-4764D423361F}"/>
              </a:ext>
            </a:extLst>
          </p:cNvPr>
          <p:cNvSpPr>
            <a:spLocks noChangeShapeType="1"/>
          </p:cNvSpPr>
          <p:nvPr/>
        </p:nvSpPr>
        <p:spPr bwMode="auto">
          <a:xfrm>
            <a:off x="7315200" y="41910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vi-VN"/>
          </a:p>
        </p:txBody>
      </p:sp>
      <p:sp>
        <p:nvSpPr>
          <p:cNvPr id="3104" name="Text Box 32">
            <a:extLst>
              <a:ext uri="{FF2B5EF4-FFF2-40B4-BE49-F238E27FC236}">
                <a16:creationId xmlns="" xmlns:a16="http://schemas.microsoft.com/office/drawing/2014/main" id="{DC6653B1-0191-460A-915F-D935EAADCB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7600" y="4129088"/>
            <a:ext cx="1066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1 8 4</a:t>
            </a:r>
          </a:p>
        </p:txBody>
      </p:sp>
      <p:sp>
        <p:nvSpPr>
          <p:cNvPr id="3106" name="Line 34">
            <a:extLst>
              <a:ext uri="{FF2B5EF4-FFF2-40B4-BE49-F238E27FC236}">
                <a16:creationId xmlns="" xmlns:a16="http://schemas.microsoft.com/office/drawing/2014/main" id="{26EABC8C-8461-4F6D-8C21-8E340F37A477}"/>
              </a:ext>
            </a:extLst>
          </p:cNvPr>
          <p:cNvSpPr>
            <a:spLocks noChangeShapeType="1"/>
          </p:cNvSpPr>
          <p:nvPr/>
        </p:nvSpPr>
        <p:spPr bwMode="auto">
          <a:xfrm>
            <a:off x="7543800" y="4648200"/>
            <a:ext cx="838200" cy="0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vi-VN"/>
          </a:p>
        </p:txBody>
      </p:sp>
      <p:sp>
        <p:nvSpPr>
          <p:cNvPr id="3107" name="Text Box 35">
            <a:extLst>
              <a:ext uri="{FF2B5EF4-FFF2-40B4-BE49-F238E27FC236}">
                <a16:creationId xmlns="" xmlns:a16="http://schemas.microsoft.com/office/drawing/2014/main" id="{8F062E96-8906-4A0C-857C-94EB6AC985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81888" y="4648201"/>
            <a:ext cx="457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3111" name="Text Box 39">
            <a:extLst>
              <a:ext uri="{FF2B5EF4-FFF2-40B4-BE49-F238E27FC236}">
                <a16:creationId xmlns="" xmlns:a16="http://schemas.microsoft.com/office/drawing/2014/main" id="{5EC3CA02-7E05-4802-87B1-1EC2CEE057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8137" y="4662488"/>
            <a:ext cx="533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3112" name="Text Box 40">
            <a:extLst>
              <a:ext uri="{FF2B5EF4-FFF2-40B4-BE49-F238E27FC236}">
                <a16:creationId xmlns="" xmlns:a16="http://schemas.microsoft.com/office/drawing/2014/main" id="{1C030F2A-B142-4C10-A2AA-199A7ADB9D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29289" y="4648201"/>
            <a:ext cx="381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3113" name="Text Box 41">
            <a:extLst>
              <a:ext uri="{FF2B5EF4-FFF2-40B4-BE49-F238E27FC236}">
                <a16:creationId xmlns="" xmlns:a16="http://schemas.microsoft.com/office/drawing/2014/main" id="{9557CE8A-1F98-42B4-9AE5-AFF869F8A5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05800" y="4586288"/>
            <a:ext cx="1066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dirty="0"/>
              <a:t> (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cm)</a:t>
            </a:r>
          </a:p>
        </p:txBody>
      </p:sp>
      <p:sp>
        <p:nvSpPr>
          <p:cNvPr id="3114" name="Text Box 42">
            <a:extLst>
              <a:ext uri="{FF2B5EF4-FFF2-40B4-BE49-F238E27FC236}">
                <a16:creationId xmlns="" xmlns:a16="http://schemas.microsoft.com/office/drawing/2014/main" id="{FD55A345-6166-4611-8262-92FA55A6C1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0400" y="5257801"/>
            <a:ext cx="2667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245cm = 2,45m</a:t>
            </a:r>
          </a:p>
        </p:txBody>
      </p:sp>
      <p:sp>
        <p:nvSpPr>
          <p:cNvPr id="3115" name="Text Box 43">
            <a:extLst>
              <a:ext uri="{FF2B5EF4-FFF2-40B4-BE49-F238E27FC236}">
                <a16:creationId xmlns="" xmlns:a16="http://schemas.microsoft.com/office/drawing/2014/main" id="{B5E1240F-A95A-4892-AAA0-EF02EC4D8A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5274469"/>
            <a:ext cx="5257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 4,29 – 1,84 = 2,45 (m)</a:t>
            </a:r>
          </a:p>
        </p:txBody>
      </p:sp>
    </p:spTree>
    <p:extLst>
      <p:ext uri="{BB962C8B-B14F-4D97-AF65-F5344CB8AC3E}">
        <p14:creationId xmlns:p14="http://schemas.microsoft.com/office/powerpoint/2010/main" val="273100504"/>
      </p:ext>
    </p:extLst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1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3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00"/>
                                        <p:tgtEl>
                                          <p:spTgt spid="3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000"/>
                                        <p:tgtEl>
                                          <p:spTgt spid="3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1000"/>
                                        <p:tgtEl>
                                          <p:spTgt spid="3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1000"/>
                                        <p:tgtEl>
                                          <p:spTgt spid="3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3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500"/>
                                        <p:tgtEl>
                                          <p:spTgt spid="3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310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310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4" grpId="0"/>
      <p:bldP spid="3097" grpId="0"/>
      <p:bldP spid="3098" grpId="0"/>
      <p:bldP spid="3099" grpId="0"/>
      <p:bldP spid="3100" grpId="0"/>
      <p:bldP spid="3101" grpId="0"/>
      <p:bldP spid="3102" grpId="0"/>
      <p:bldP spid="3104" grpId="0"/>
      <p:bldP spid="3107" grpId="0"/>
      <p:bldP spid="3111" grpId="0"/>
      <p:bldP spid="3112" grpId="0"/>
      <p:bldP spid="3113" grpId="0"/>
      <p:bldP spid="3114" grpId="0"/>
      <p:bldP spid="311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6" name="Text Box 12">
            <a:extLst>
              <a:ext uri="{FF2B5EF4-FFF2-40B4-BE49-F238E27FC236}">
                <a16:creationId xmlns="" xmlns:a16="http://schemas.microsoft.com/office/drawing/2014/main" id="{DEE9483A-1132-427E-AA73-AF34A48B99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8928" y="2170286"/>
            <a:ext cx="290407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en-US" altLang="en-US" sz="3600" b="1" u="sng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 </a:t>
            </a:r>
            <a:r>
              <a:rPr lang="en-US" altLang="en-US" sz="3600" b="1" u="sng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altLang="en-US" sz="3600" b="1" u="sng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</a:p>
        </p:txBody>
      </p:sp>
      <p:sp>
        <p:nvSpPr>
          <p:cNvPr id="10247" name="Rectangle 13">
            <a:extLst>
              <a:ext uri="{FF2B5EF4-FFF2-40B4-BE49-F238E27FC236}">
                <a16:creationId xmlns="" xmlns:a16="http://schemas.microsoft.com/office/drawing/2014/main" id="{0ECC1BB5-90B9-4F9F-94ED-1FC01637B6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550333"/>
            <a:ext cx="8610600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None/>
              <a:defRPr/>
            </a:pPr>
            <a:r>
              <a:rPr lang="vi-VN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Thứ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vi-VN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ngày </a:t>
            </a:r>
            <a:r>
              <a:rPr lang="vi-VN" alt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 </a:t>
            </a:r>
            <a:r>
              <a:rPr lang="vi-VN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tháng 11 năm 2021</a:t>
            </a:r>
            <a:endParaRPr lang="en-US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None/>
            </a:pP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US" alt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None/>
            </a:pPr>
            <a:r>
              <a:rPr lang="en-US" altLang="en-US" sz="4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en-US" sz="4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rừ</a:t>
            </a:r>
            <a:r>
              <a:rPr lang="en-US" altLang="en-US" sz="4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4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4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thập</a:t>
            </a:r>
            <a:r>
              <a:rPr lang="en-US" altLang="en-US" sz="4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endParaRPr lang="en-US" altLang="en-US" sz="3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935" name="Text Box 15">
            <a:extLst>
              <a:ext uri="{FF2B5EF4-FFF2-40B4-BE49-F238E27FC236}">
                <a16:creationId xmlns="" xmlns:a16="http://schemas.microsoft.com/office/drawing/2014/main" id="{1BF4FDEB-BE86-4F87-A606-574C1DB877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6141" y="13716000"/>
            <a:ext cx="708537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vi-VN" alt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 1</a:t>
            </a:r>
            <a:r>
              <a:rPr lang="vi-VN" alt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Đặt </a:t>
            </a:r>
            <a:r>
              <a:rPr lang="en-US" alt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937" name="Text Box 17">
            <a:extLst>
              <a:ext uri="{FF2B5EF4-FFF2-40B4-BE49-F238E27FC236}">
                <a16:creationId xmlns="" xmlns:a16="http://schemas.microsoft.com/office/drawing/2014/main" id="{6518AD82-0985-4233-9C2F-28E68DFBA2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8928" y="13716000"/>
            <a:ext cx="1524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4 , 2 9</a:t>
            </a:r>
          </a:p>
        </p:txBody>
      </p:sp>
      <p:sp>
        <p:nvSpPr>
          <p:cNvPr id="81938" name="Text Box 18">
            <a:extLst>
              <a:ext uri="{FF2B5EF4-FFF2-40B4-BE49-F238E27FC236}">
                <a16:creationId xmlns="" xmlns:a16="http://schemas.microsoft.com/office/drawing/2014/main" id="{8AFC202D-425D-476F-885F-4FDC1F2592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8928" y="13716000"/>
            <a:ext cx="1524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1 , 8 4</a:t>
            </a:r>
          </a:p>
        </p:txBody>
      </p:sp>
      <p:sp>
        <p:nvSpPr>
          <p:cNvPr id="81941" name="Line 21">
            <a:extLst>
              <a:ext uri="{FF2B5EF4-FFF2-40B4-BE49-F238E27FC236}">
                <a16:creationId xmlns="" xmlns:a16="http://schemas.microsoft.com/office/drawing/2014/main" id="{F8A4E488-BFB1-4E41-B4F6-F2751E38177D}"/>
              </a:ext>
            </a:extLst>
          </p:cNvPr>
          <p:cNvSpPr>
            <a:spLocks noChangeShapeType="1"/>
          </p:cNvSpPr>
          <p:nvPr/>
        </p:nvSpPr>
        <p:spPr bwMode="auto">
          <a:xfrm>
            <a:off x="1828800" y="13716000"/>
            <a:ext cx="152400" cy="0"/>
          </a:xfrm>
          <a:prstGeom prst="line">
            <a:avLst/>
          </a:prstGeom>
          <a:ln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wrap="none"/>
          <a:lstStyle/>
          <a:p>
            <a:endParaRPr lang="vi-VN" sz="3600"/>
          </a:p>
        </p:txBody>
      </p:sp>
      <p:sp>
        <p:nvSpPr>
          <p:cNvPr id="81942" name="Text Box 22">
            <a:extLst>
              <a:ext uri="{FF2B5EF4-FFF2-40B4-BE49-F238E27FC236}">
                <a16:creationId xmlns="" xmlns:a16="http://schemas.microsoft.com/office/drawing/2014/main" id="{6561D19D-ACE0-412C-A78C-034FEB58FA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0523" y="13716000"/>
            <a:ext cx="3048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81944" name="Text Box 24">
            <a:extLst>
              <a:ext uri="{FF2B5EF4-FFF2-40B4-BE49-F238E27FC236}">
                <a16:creationId xmlns="" xmlns:a16="http://schemas.microsoft.com/office/drawing/2014/main" id="{576D3E78-8334-4EEA-9D12-AA8091C831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2328" y="13716000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81945" name="Text Box 25">
            <a:extLst>
              <a:ext uri="{FF2B5EF4-FFF2-40B4-BE49-F238E27FC236}">
                <a16:creationId xmlns="" xmlns:a16="http://schemas.microsoft.com/office/drawing/2014/main" id="{C4007CDA-9CC1-4E1F-9B04-A2333440C9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8915" y="13716000"/>
            <a:ext cx="137159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5</a:t>
            </a:r>
          </a:p>
        </p:txBody>
      </p:sp>
      <p:sp>
        <p:nvSpPr>
          <p:cNvPr id="81946" name="Text Box 26">
            <a:extLst>
              <a:ext uri="{FF2B5EF4-FFF2-40B4-BE49-F238E27FC236}">
                <a16:creationId xmlns="" xmlns:a16="http://schemas.microsoft.com/office/drawing/2014/main" id="{26692999-F448-45B1-8119-152B859F69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5736" y="13716000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</p:txBody>
      </p:sp>
      <p:sp>
        <p:nvSpPr>
          <p:cNvPr id="81947" name="Line 27">
            <a:extLst>
              <a:ext uri="{FF2B5EF4-FFF2-40B4-BE49-F238E27FC236}">
                <a16:creationId xmlns="" xmlns:a16="http://schemas.microsoft.com/office/drawing/2014/main" id="{4B8C1C38-B780-45EB-9C93-5466614DB92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048928" y="13716000"/>
            <a:ext cx="1261885" cy="15251"/>
          </a:xfrm>
          <a:prstGeom prst="line">
            <a:avLst/>
          </a:prstGeom>
          <a:ln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wrap="none"/>
          <a:lstStyle/>
          <a:p>
            <a:endParaRPr lang="vi-VN" sz="3600" dirty="0"/>
          </a:p>
        </p:txBody>
      </p:sp>
      <p:sp>
        <p:nvSpPr>
          <p:cNvPr id="81948" name="Text Box 28">
            <a:extLst>
              <a:ext uri="{FF2B5EF4-FFF2-40B4-BE49-F238E27FC236}">
                <a16:creationId xmlns="" xmlns:a16="http://schemas.microsoft.com/office/drawing/2014/main" id="{3321679C-2538-4C53-863F-30C28A15F1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6141" y="13716000"/>
            <a:ext cx="812518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vi-VN" alt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 2</a:t>
            </a:r>
            <a:r>
              <a:rPr lang="vi-VN" alt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endParaRPr lang="en-US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949" name="Text Box 29">
            <a:extLst>
              <a:ext uri="{FF2B5EF4-FFF2-40B4-BE49-F238E27FC236}">
                <a16:creationId xmlns="" xmlns:a16="http://schemas.microsoft.com/office/drawing/2014/main" id="{BD8A8230-AFEF-4573-BB1B-1795034EC8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6140" y="13716000"/>
            <a:ext cx="790993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vi-VN" alt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vi-VN" alt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alt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phẩy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cột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phẩy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68045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1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81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1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19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19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1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19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19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1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19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19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1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19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19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81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19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19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81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19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19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81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6" dur="1000"/>
                                        <p:tgtEl>
                                          <p:spTgt spid="81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19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819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81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35" grpId="0"/>
      <p:bldP spid="81937" grpId="0"/>
      <p:bldP spid="81938" grpId="0"/>
      <p:bldP spid="81942" grpId="0"/>
      <p:bldP spid="81944" grpId="0"/>
      <p:bldP spid="81945" grpId="0"/>
      <p:bldP spid="81946" grpId="0"/>
      <p:bldP spid="81948" grpId="0"/>
      <p:bldP spid="8194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6" name="Text Box 12">
            <a:extLst>
              <a:ext uri="{FF2B5EF4-FFF2-40B4-BE49-F238E27FC236}">
                <a16:creationId xmlns="" xmlns:a16="http://schemas.microsoft.com/office/drawing/2014/main" id="{DEE9483A-1132-427E-AA73-AF34A48B99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8928" y="2170286"/>
            <a:ext cx="290407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en-US" altLang="en-US" sz="3600" b="1" u="sng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 </a:t>
            </a:r>
            <a:r>
              <a:rPr lang="en-US" altLang="en-US" sz="3600" b="1" u="sng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altLang="en-US" sz="3600" b="1" u="sng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</a:p>
        </p:txBody>
      </p:sp>
      <p:sp>
        <p:nvSpPr>
          <p:cNvPr id="10247" name="Rectangle 13">
            <a:extLst>
              <a:ext uri="{FF2B5EF4-FFF2-40B4-BE49-F238E27FC236}">
                <a16:creationId xmlns="" xmlns:a16="http://schemas.microsoft.com/office/drawing/2014/main" id="{0ECC1BB5-90B9-4F9F-94ED-1FC01637B6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550333"/>
            <a:ext cx="8610600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None/>
              <a:defRPr/>
            </a:pPr>
            <a:r>
              <a:rPr lang="vi-VN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Thứ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vi-VN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ngày </a:t>
            </a:r>
            <a:r>
              <a:rPr lang="vi-VN" alt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 </a:t>
            </a:r>
            <a:r>
              <a:rPr lang="vi-VN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tháng 11 năm 2021</a:t>
            </a:r>
            <a:endParaRPr lang="en-US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None/>
            </a:pP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US" alt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None/>
            </a:pPr>
            <a:r>
              <a:rPr lang="en-US" altLang="en-US" sz="40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en-US" sz="4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rừ</a:t>
            </a:r>
            <a:r>
              <a:rPr lang="en-US" altLang="en-US" sz="4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4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4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thập</a:t>
            </a:r>
            <a:r>
              <a:rPr lang="en-US" altLang="en-US" sz="4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endParaRPr lang="en-US" altLang="en-US" sz="3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935" name="Text Box 15">
            <a:extLst>
              <a:ext uri="{FF2B5EF4-FFF2-40B4-BE49-F238E27FC236}">
                <a16:creationId xmlns="" xmlns:a16="http://schemas.microsoft.com/office/drawing/2014/main" id="{1BF4FDEB-BE86-4F87-A606-574C1DB877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6141" y="2901970"/>
            <a:ext cx="708537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vi-VN" alt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 1</a:t>
            </a:r>
            <a:r>
              <a:rPr lang="vi-VN" alt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Đặt </a:t>
            </a:r>
            <a:r>
              <a:rPr lang="en-US" alt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937" name="Text Box 17">
            <a:extLst>
              <a:ext uri="{FF2B5EF4-FFF2-40B4-BE49-F238E27FC236}">
                <a16:creationId xmlns="" xmlns:a16="http://schemas.microsoft.com/office/drawing/2014/main" id="{6518AD82-0985-4233-9C2F-28E68DFBA2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8928" y="3756380"/>
            <a:ext cx="1524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4 , 2 9</a:t>
            </a:r>
          </a:p>
        </p:txBody>
      </p:sp>
      <p:sp>
        <p:nvSpPr>
          <p:cNvPr id="81938" name="Text Box 18">
            <a:extLst>
              <a:ext uri="{FF2B5EF4-FFF2-40B4-BE49-F238E27FC236}">
                <a16:creationId xmlns="" xmlns:a16="http://schemas.microsoft.com/office/drawing/2014/main" id="{8AFC202D-425D-476F-885F-4FDC1F2592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8928" y="4260987"/>
            <a:ext cx="1524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1 , 8 4</a:t>
            </a:r>
          </a:p>
        </p:txBody>
      </p:sp>
      <p:sp>
        <p:nvSpPr>
          <p:cNvPr id="81941" name="Line 21">
            <a:extLst>
              <a:ext uri="{FF2B5EF4-FFF2-40B4-BE49-F238E27FC236}">
                <a16:creationId xmlns="" xmlns:a16="http://schemas.microsoft.com/office/drawing/2014/main" id="{F8A4E488-BFB1-4E41-B4F6-F2751E38177D}"/>
              </a:ext>
            </a:extLst>
          </p:cNvPr>
          <p:cNvSpPr>
            <a:spLocks noChangeShapeType="1"/>
          </p:cNvSpPr>
          <p:nvPr/>
        </p:nvSpPr>
        <p:spPr bwMode="auto">
          <a:xfrm>
            <a:off x="1828800" y="4292603"/>
            <a:ext cx="152400" cy="0"/>
          </a:xfrm>
          <a:prstGeom prst="line">
            <a:avLst/>
          </a:prstGeom>
          <a:ln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wrap="none"/>
          <a:lstStyle/>
          <a:p>
            <a:endParaRPr lang="vi-VN" sz="3600"/>
          </a:p>
        </p:txBody>
      </p:sp>
      <p:sp>
        <p:nvSpPr>
          <p:cNvPr id="81942" name="Text Box 22">
            <a:extLst>
              <a:ext uri="{FF2B5EF4-FFF2-40B4-BE49-F238E27FC236}">
                <a16:creationId xmlns="" xmlns:a16="http://schemas.microsoft.com/office/drawing/2014/main" id="{6561D19D-ACE0-412C-A78C-034FEB58FA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0523" y="4905718"/>
            <a:ext cx="3048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81944" name="Text Box 24">
            <a:extLst>
              <a:ext uri="{FF2B5EF4-FFF2-40B4-BE49-F238E27FC236}">
                <a16:creationId xmlns="" xmlns:a16="http://schemas.microsoft.com/office/drawing/2014/main" id="{576D3E78-8334-4EEA-9D12-AA8091C831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2328" y="4921275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81945" name="Text Box 25">
            <a:extLst>
              <a:ext uri="{FF2B5EF4-FFF2-40B4-BE49-F238E27FC236}">
                <a16:creationId xmlns="" xmlns:a16="http://schemas.microsoft.com/office/drawing/2014/main" id="{C4007CDA-9CC1-4E1F-9B04-A2333440C9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8915" y="4926316"/>
            <a:ext cx="137159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5</a:t>
            </a:r>
          </a:p>
        </p:txBody>
      </p:sp>
      <p:sp>
        <p:nvSpPr>
          <p:cNvPr id="81946" name="Text Box 26">
            <a:extLst>
              <a:ext uri="{FF2B5EF4-FFF2-40B4-BE49-F238E27FC236}">
                <a16:creationId xmlns="" xmlns:a16="http://schemas.microsoft.com/office/drawing/2014/main" id="{26692999-F448-45B1-8119-152B859F69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5736" y="4838684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</p:txBody>
      </p:sp>
      <p:sp>
        <p:nvSpPr>
          <p:cNvPr id="81947" name="Line 27">
            <a:extLst>
              <a:ext uri="{FF2B5EF4-FFF2-40B4-BE49-F238E27FC236}">
                <a16:creationId xmlns="" xmlns:a16="http://schemas.microsoft.com/office/drawing/2014/main" id="{4B8C1C38-B780-45EB-9C93-5466614DB92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048928" y="4862791"/>
            <a:ext cx="1261885" cy="15251"/>
          </a:xfrm>
          <a:prstGeom prst="line">
            <a:avLst/>
          </a:prstGeom>
          <a:ln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wrap="none"/>
          <a:lstStyle/>
          <a:p>
            <a:endParaRPr lang="vi-VN" sz="3600" dirty="0"/>
          </a:p>
        </p:txBody>
      </p:sp>
      <p:sp>
        <p:nvSpPr>
          <p:cNvPr id="81948" name="Text Box 28">
            <a:extLst>
              <a:ext uri="{FF2B5EF4-FFF2-40B4-BE49-F238E27FC236}">
                <a16:creationId xmlns="" xmlns:a16="http://schemas.microsoft.com/office/drawing/2014/main" id="{3321679C-2538-4C53-863F-30C28A15F1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6141" y="3748740"/>
            <a:ext cx="812518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vi-VN" alt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 2</a:t>
            </a:r>
            <a:r>
              <a:rPr lang="vi-VN" alt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endParaRPr lang="en-US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949" name="Text Box 29">
            <a:extLst>
              <a:ext uri="{FF2B5EF4-FFF2-40B4-BE49-F238E27FC236}">
                <a16:creationId xmlns="" xmlns:a16="http://schemas.microsoft.com/office/drawing/2014/main" id="{BD8A8230-AFEF-4573-BB1B-1795034EC8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6140" y="4588761"/>
            <a:ext cx="790993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vi-VN" alt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vi-VN" alt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alt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phẩy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cột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phẩy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72498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1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81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1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19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19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1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19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19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1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19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19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1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19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19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81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19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19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81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19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19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81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6" dur="1000"/>
                                        <p:tgtEl>
                                          <p:spTgt spid="81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19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819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81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35" grpId="0"/>
      <p:bldP spid="81937" grpId="0"/>
      <p:bldP spid="81938" grpId="0"/>
      <p:bldP spid="81942" grpId="0"/>
      <p:bldP spid="81944" grpId="0"/>
      <p:bldP spid="81945" grpId="0"/>
      <p:bldP spid="81946" grpId="0"/>
      <p:bldP spid="81948" grpId="0"/>
      <p:bldP spid="8194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4648200" y="13716000"/>
            <a:ext cx="438150" cy="6350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3970" tIns="31984" rIns="63970" bIns="31984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3480580" y="13716000"/>
            <a:ext cx="329420" cy="6350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3970" tIns="31984" rIns="63970" bIns="31984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676401" y="1647410"/>
            <a:ext cx="4618037" cy="476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79" tIns="45690" rIns="91379" bIns="45690">
            <a:spAutoFit/>
          </a:bodyPr>
          <a:lstStyle/>
          <a:p>
            <a:pPr marL="342900" indent="-342900">
              <a:buChar char=" "/>
            </a:pPr>
            <a:r>
              <a:rPr lang="en-US" sz="2500" b="1" u="sng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848545" y="13716000"/>
            <a:ext cx="3778151" cy="523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79" tIns="45690" rIns="91379" bIns="45690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Ta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coi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số: 45,8 = 45,8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724400" y="13716000"/>
            <a:ext cx="285750" cy="646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79" tIns="45690" rIns="91379" bIns="45690">
            <a:spAutoFit/>
          </a:bodyPr>
          <a:lstStyle/>
          <a:p>
            <a:r>
              <a:rPr lang="en-US" sz="3600" b="1" dirty="0"/>
              <a:t>-</a:t>
            </a:r>
            <a:endParaRPr lang="en-US" b="1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5000625" y="13716000"/>
            <a:ext cx="857250" cy="1323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5010150" y="13716000"/>
            <a:ext cx="537483" cy="523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79" tIns="45690" rIns="91379" bIns="4569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</p:txBody>
      </p:sp>
      <p:sp>
        <p:nvSpPr>
          <p:cNvPr id="45067" name="Text Box 11"/>
          <p:cNvSpPr txBox="1">
            <a:spLocks noChangeArrowheads="1"/>
          </p:cNvSpPr>
          <p:nvPr/>
        </p:nvSpPr>
        <p:spPr bwMode="auto">
          <a:xfrm>
            <a:off x="5544344" y="-384596"/>
            <a:ext cx="338336" cy="523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79" tIns="45690" rIns="91379" bIns="4569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4967968" y="13716000"/>
            <a:ext cx="1078506" cy="523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79" tIns="45690" rIns="91379" bIns="45690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45,8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</p:txBody>
      </p:sp>
      <p:sp>
        <p:nvSpPr>
          <p:cNvPr id="52" name="TextBox 51"/>
          <p:cNvSpPr txBox="1">
            <a:spLocks noChangeArrowheads="1"/>
          </p:cNvSpPr>
          <p:nvPr/>
        </p:nvSpPr>
        <p:spPr bwMode="auto">
          <a:xfrm>
            <a:off x="4957082" y="13716000"/>
            <a:ext cx="1181100" cy="523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79" tIns="45690" rIns="91379" bIns="45690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19,26</a:t>
            </a:r>
          </a:p>
        </p:txBody>
      </p:sp>
      <p:sp>
        <p:nvSpPr>
          <p:cNvPr id="54" name="Text Box 11"/>
          <p:cNvSpPr txBox="1">
            <a:spLocks noChangeArrowheads="1"/>
          </p:cNvSpPr>
          <p:nvPr/>
        </p:nvSpPr>
        <p:spPr bwMode="auto">
          <a:xfrm>
            <a:off x="5381625" y="-384596"/>
            <a:ext cx="338336" cy="523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79" tIns="45690" rIns="91379" bIns="4569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sp>
        <p:nvSpPr>
          <p:cNvPr id="55" name="Text Box 11"/>
          <p:cNvSpPr txBox="1">
            <a:spLocks noChangeArrowheads="1"/>
          </p:cNvSpPr>
          <p:nvPr/>
        </p:nvSpPr>
        <p:spPr bwMode="auto">
          <a:xfrm>
            <a:off x="5143500" y="-384596"/>
            <a:ext cx="338336" cy="523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79" tIns="45690" rIns="91379" bIns="4569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</p:txBody>
      </p:sp>
      <p:sp>
        <p:nvSpPr>
          <p:cNvPr id="56" name="Text Box 11"/>
          <p:cNvSpPr txBox="1">
            <a:spLocks noChangeArrowheads="1"/>
          </p:cNvSpPr>
          <p:nvPr/>
        </p:nvSpPr>
        <p:spPr bwMode="auto">
          <a:xfrm>
            <a:off x="4948039" y="-384596"/>
            <a:ext cx="338336" cy="523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79" tIns="45690" rIns="91379" bIns="4569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57" name="Text Box 11"/>
          <p:cNvSpPr txBox="1">
            <a:spLocks noChangeArrowheads="1"/>
          </p:cNvSpPr>
          <p:nvPr/>
        </p:nvSpPr>
        <p:spPr bwMode="auto">
          <a:xfrm>
            <a:off x="5288360" y="-384596"/>
            <a:ext cx="338336" cy="523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79" tIns="45690" rIns="91379" bIns="4569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1704881" y="13716000"/>
            <a:ext cx="8683186" cy="1788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3970" tIns="31984" rIns="63970" bIns="31984">
            <a:spAutoFit/>
          </a:bodyPr>
          <a:lstStyle/>
          <a:p>
            <a:pPr algn="just"/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ý: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thập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ít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thập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8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0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thập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7" name="TextBox 8"/>
          <p:cNvSpPr txBox="1">
            <a:spLocks noChangeArrowheads="1"/>
          </p:cNvSpPr>
          <p:nvPr/>
        </p:nvSpPr>
        <p:spPr bwMode="auto">
          <a:xfrm>
            <a:off x="1447611" y="933684"/>
            <a:ext cx="9144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vi-V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alt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alt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thập</a:t>
            </a:r>
            <a:r>
              <a:rPr lang="en-US" alt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endParaRPr lang="en-US" alt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Hộp Văn bản 54"/>
          <p:cNvSpPr txBox="1"/>
          <p:nvPr/>
        </p:nvSpPr>
        <p:spPr>
          <a:xfrm>
            <a:off x="5457637" y="295509"/>
            <a:ext cx="1019364" cy="5238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vi-V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r>
              <a:rPr lang="vi-VN" sz="2800" b="1" u="sng" dirty="0">
                <a:solidFill>
                  <a:srgbClr val="0033CC"/>
                </a:solidFill>
                <a:latin typeface="+mj-lt"/>
                <a:cs typeface="Arial" panose="020B0604020202020204" pitchFamily="34" charset="0"/>
              </a:rPr>
              <a:t>Toán</a:t>
            </a:r>
          </a:p>
        </p:txBody>
      </p:sp>
    </p:spTree>
    <p:extLst>
      <p:ext uri="{BB962C8B-B14F-4D97-AF65-F5344CB8AC3E}">
        <p14:creationId xmlns:p14="http://schemas.microsoft.com/office/powerpoint/2010/main" val="1359216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20"/>
                            </p:stCondLst>
                            <p:childTnLst>
                              <p:par>
                                <p:cTn id="2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40"/>
                            </p:stCondLst>
                            <p:childTnLst>
                              <p:par>
                                <p:cTn id="4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46 0.1581 L 0.00846 0.62129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450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31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26 0.1581 L 0.00026 0.62106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31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26 0.1581 L 0.00026 0.62106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31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26 0.1581 L 0.00026 0.62106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31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 0.1581 L 0.0013 0.62106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31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4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5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1" grpId="0" animBg="1"/>
      <p:bldP spid="5" grpId="0" build="allAtOnce"/>
      <p:bldP spid="7" grpId="0"/>
      <p:bldP spid="8" grpId="0"/>
      <p:bldP spid="13" grpId="0"/>
      <p:bldP spid="45067" grpId="0"/>
      <p:bldP spid="23" grpId="0"/>
      <p:bldP spid="52" grpId="0"/>
      <p:bldP spid="54" grpId="0"/>
      <p:bldP spid="55" grpId="0"/>
      <p:bldP spid="56" grpId="0"/>
      <p:bldP spid="57" grpId="0"/>
      <p:bldP spid="3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4648200" y="1583904"/>
            <a:ext cx="438150" cy="6350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3970" tIns="31984" rIns="63970" bIns="31984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3480580" y="1591490"/>
            <a:ext cx="329420" cy="6350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3970" tIns="31984" rIns="63970" bIns="31984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676401" y="1647410"/>
            <a:ext cx="4618037" cy="523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79" tIns="45690" rIns="91379" bIns="45690">
            <a:spAutoFit/>
          </a:bodyPr>
          <a:lstStyle/>
          <a:p>
            <a:r>
              <a:rPr lang="en-US" sz="2500" b="1" u="sng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Ví dụ 2</a:t>
            </a:r>
            <a:r>
              <a:rPr lang="en-US" sz="25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 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45,8  – 19, 26 = ? 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848545" y="2196437"/>
            <a:ext cx="3778151" cy="523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79" tIns="45690" rIns="91379" bIns="45690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Ta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coi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số: 45,8 = 45,8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724400" y="2990432"/>
            <a:ext cx="285750" cy="646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79" tIns="45690" rIns="91379" bIns="45690">
            <a:spAutoFit/>
          </a:bodyPr>
          <a:lstStyle/>
          <a:p>
            <a:r>
              <a:rPr lang="en-US" sz="3600" b="1" dirty="0"/>
              <a:t>-</a:t>
            </a:r>
            <a:endParaRPr lang="en-US" b="1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5000625" y="3895305"/>
            <a:ext cx="857250" cy="1323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5010150" y="2196437"/>
            <a:ext cx="537483" cy="523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79" tIns="45690" rIns="91379" bIns="4569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</p:txBody>
      </p:sp>
      <p:sp>
        <p:nvSpPr>
          <p:cNvPr id="45067" name="Text Box 11"/>
          <p:cNvSpPr txBox="1">
            <a:spLocks noChangeArrowheads="1"/>
          </p:cNvSpPr>
          <p:nvPr/>
        </p:nvSpPr>
        <p:spPr bwMode="auto">
          <a:xfrm>
            <a:off x="5544344" y="-384596"/>
            <a:ext cx="338336" cy="523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79" tIns="45690" rIns="91379" bIns="4569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4967968" y="2790407"/>
            <a:ext cx="1078506" cy="523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79" tIns="45690" rIns="91379" bIns="45690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45,8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</p:txBody>
      </p:sp>
      <p:sp>
        <p:nvSpPr>
          <p:cNvPr id="52" name="TextBox 51"/>
          <p:cNvSpPr txBox="1">
            <a:spLocks noChangeArrowheads="1"/>
          </p:cNvSpPr>
          <p:nvPr/>
        </p:nvSpPr>
        <p:spPr bwMode="auto">
          <a:xfrm>
            <a:off x="4957082" y="3313567"/>
            <a:ext cx="1181100" cy="523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79" tIns="45690" rIns="91379" bIns="45690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19,26</a:t>
            </a:r>
          </a:p>
        </p:txBody>
      </p:sp>
      <p:sp>
        <p:nvSpPr>
          <p:cNvPr id="54" name="Text Box 11"/>
          <p:cNvSpPr txBox="1">
            <a:spLocks noChangeArrowheads="1"/>
          </p:cNvSpPr>
          <p:nvPr/>
        </p:nvSpPr>
        <p:spPr bwMode="auto">
          <a:xfrm>
            <a:off x="5381625" y="-384596"/>
            <a:ext cx="338336" cy="523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79" tIns="45690" rIns="91379" bIns="4569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sp>
        <p:nvSpPr>
          <p:cNvPr id="55" name="Text Box 11"/>
          <p:cNvSpPr txBox="1">
            <a:spLocks noChangeArrowheads="1"/>
          </p:cNvSpPr>
          <p:nvPr/>
        </p:nvSpPr>
        <p:spPr bwMode="auto">
          <a:xfrm>
            <a:off x="5143500" y="-384596"/>
            <a:ext cx="338336" cy="523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79" tIns="45690" rIns="91379" bIns="4569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</p:txBody>
      </p:sp>
      <p:sp>
        <p:nvSpPr>
          <p:cNvPr id="56" name="Text Box 11"/>
          <p:cNvSpPr txBox="1">
            <a:spLocks noChangeArrowheads="1"/>
          </p:cNvSpPr>
          <p:nvPr/>
        </p:nvSpPr>
        <p:spPr bwMode="auto">
          <a:xfrm>
            <a:off x="4948039" y="-384596"/>
            <a:ext cx="338336" cy="523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79" tIns="45690" rIns="91379" bIns="4569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57" name="Text Box 11"/>
          <p:cNvSpPr txBox="1">
            <a:spLocks noChangeArrowheads="1"/>
          </p:cNvSpPr>
          <p:nvPr/>
        </p:nvSpPr>
        <p:spPr bwMode="auto">
          <a:xfrm>
            <a:off x="5288360" y="-384596"/>
            <a:ext cx="338336" cy="523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79" tIns="45690" rIns="91379" bIns="4569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1704881" y="4650302"/>
            <a:ext cx="8683186" cy="1788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3970" tIns="31984" rIns="63970" bIns="31984">
            <a:spAutoFit/>
          </a:bodyPr>
          <a:lstStyle/>
          <a:p>
            <a:pPr algn="just"/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ý: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thập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ít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thập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8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0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thập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7" name="TextBox 8"/>
          <p:cNvSpPr txBox="1">
            <a:spLocks noChangeArrowheads="1"/>
          </p:cNvSpPr>
          <p:nvPr/>
        </p:nvSpPr>
        <p:spPr bwMode="auto">
          <a:xfrm>
            <a:off x="1447611" y="933684"/>
            <a:ext cx="9144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vi-V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alt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alt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thập</a:t>
            </a:r>
            <a:r>
              <a:rPr lang="en-US" alt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endParaRPr lang="en-US" alt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Hộp Văn bản 54"/>
          <p:cNvSpPr txBox="1"/>
          <p:nvPr/>
        </p:nvSpPr>
        <p:spPr>
          <a:xfrm>
            <a:off x="5457637" y="295509"/>
            <a:ext cx="1019364" cy="5238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vi-V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r>
              <a:rPr lang="vi-VN" sz="2800" b="1" u="sng" dirty="0">
                <a:solidFill>
                  <a:srgbClr val="0033CC"/>
                </a:solidFill>
                <a:latin typeface="+mj-lt"/>
                <a:cs typeface="Arial" panose="020B0604020202020204" pitchFamily="34" charset="0"/>
              </a:rPr>
              <a:t>Toán</a:t>
            </a:r>
          </a:p>
        </p:txBody>
      </p:sp>
    </p:spTree>
    <p:extLst>
      <p:ext uri="{BB962C8B-B14F-4D97-AF65-F5344CB8AC3E}">
        <p14:creationId xmlns:p14="http://schemas.microsoft.com/office/powerpoint/2010/main" val="2824737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20"/>
                            </p:stCondLst>
                            <p:childTnLst>
                              <p:par>
                                <p:cTn id="2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40"/>
                            </p:stCondLst>
                            <p:childTnLst>
                              <p:par>
                                <p:cTn id="4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46 0.1581 L 0.00846 0.62129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450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31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26 0.1581 L 0.00026 0.62106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31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26 0.1581 L 0.00026 0.62106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31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26 0.1581 L 0.00026 0.62106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31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 0.1581 L 0.0013 0.62106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31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4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5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1" grpId="0" animBg="1"/>
      <p:bldP spid="5" grpId="0" build="allAtOnce"/>
      <p:bldP spid="7" grpId="0"/>
      <p:bldP spid="8" grpId="0"/>
      <p:bldP spid="13" grpId="0"/>
      <p:bldP spid="45067" grpId="0"/>
      <p:bldP spid="23" grpId="0"/>
      <p:bldP spid="52" grpId="0"/>
      <p:bldP spid="54" grpId="0"/>
      <p:bldP spid="55" grpId="0"/>
      <p:bldP spid="56" grpId="0"/>
      <p:bldP spid="57" grpId="0"/>
      <p:bldP spid="30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3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6"/>
          <p:cNvSpPr>
            <a:spLocks noChangeArrowheads="1"/>
          </p:cNvSpPr>
          <p:nvPr/>
        </p:nvSpPr>
        <p:spPr bwMode="auto">
          <a:xfrm>
            <a:off x="4114604" y="267231"/>
            <a:ext cx="4267398" cy="723636"/>
          </a:xfrm>
          <a:prstGeom prst="rect">
            <a:avLst/>
          </a:prstGeom>
          <a:solidFill>
            <a:srgbClr val="CCFF99"/>
          </a:solidFill>
          <a:ln w="57150">
            <a:solidFill>
              <a:srgbClr val="000066"/>
            </a:solidFill>
            <a:miter lim="800000"/>
            <a:headEnd/>
            <a:tailEnd/>
          </a:ln>
        </p:spPr>
        <p:txBody>
          <a:bodyPr lIns="91379" tIns="45690" rIns="91379" bIns="45690"/>
          <a:lstStyle/>
          <a:p>
            <a:pPr marL="342054" indent="-342054" algn="ctr">
              <a:spcBef>
                <a:spcPct val="20000"/>
              </a:spcBef>
            </a:pPr>
            <a:r>
              <a:rPr lang="en-US" sz="3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SƠ ĐỒ</a:t>
            </a:r>
          </a:p>
        </p:txBody>
      </p:sp>
      <p:sp>
        <p:nvSpPr>
          <p:cNvPr id="3" name="AutoShape 10"/>
          <p:cNvSpPr>
            <a:spLocks noChangeArrowheads="1"/>
          </p:cNvSpPr>
          <p:nvPr/>
        </p:nvSpPr>
        <p:spPr bwMode="auto">
          <a:xfrm>
            <a:off x="5943205" y="13716000"/>
            <a:ext cx="486172" cy="900906"/>
          </a:xfrm>
          <a:prstGeom prst="downArrow">
            <a:avLst>
              <a:gd name="adj1" fmla="val 50000"/>
              <a:gd name="adj2" fmla="val 34565"/>
            </a:avLst>
          </a:prstGeom>
          <a:solidFill>
            <a:srgbClr val="99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lIns="91379" tIns="45690" rIns="91379" bIns="45690" anchor="ctr"/>
          <a:lstStyle/>
          <a:p>
            <a:endParaRPr lang="en-US" sz="5400">
              <a:solidFill>
                <a:srgbClr val="000000"/>
              </a:solidFill>
              <a:latin typeface="VNI-Vari" pitchFamily="2" charset="0"/>
            </a:endParaRPr>
          </a:p>
        </p:txBody>
      </p:sp>
      <p:pic>
        <p:nvPicPr>
          <p:cNvPr id="4" name="Picture 2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53013" y="13716000"/>
            <a:ext cx="2438797" cy="21140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3429000" y="13716000"/>
            <a:ext cx="5410200" cy="1316985"/>
            <a:chOff x="528" y="-502"/>
            <a:chExt cx="5195" cy="1899"/>
          </a:xfrm>
          <a:solidFill>
            <a:srgbClr val="92D050"/>
          </a:solidFill>
        </p:grpSpPr>
        <p:sp>
          <p:nvSpPr>
            <p:cNvPr id="7" name="Oval 12"/>
            <p:cNvSpPr>
              <a:spLocks noChangeArrowheads="1"/>
            </p:cNvSpPr>
            <p:nvPr/>
          </p:nvSpPr>
          <p:spPr bwMode="auto">
            <a:xfrm>
              <a:off x="1488" y="86"/>
              <a:ext cx="2880" cy="1311"/>
            </a:xfrm>
            <a:prstGeom prst="ellipse">
              <a:avLst/>
            </a:prstGeom>
            <a:grpFill/>
            <a:ln w="76200" algn="ctr">
              <a:solidFill>
                <a:schemeClr val="bg1"/>
              </a:solidFill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en-US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Oval 13"/>
            <p:cNvSpPr>
              <a:spLocks noChangeArrowheads="1"/>
            </p:cNvSpPr>
            <p:nvPr/>
          </p:nvSpPr>
          <p:spPr bwMode="auto">
            <a:xfrm>
              <a:off x="528" y="-502"/>
              <a:ext cx="5195" cy="1758"/>
            </a:xfrm>
            <a:prstGeom prst="ellipse">
              <a:avLst/>
            </a:prstGeom>
            <a:grpFill/>
            <a:ln w="57150" cmpd="thickThin">
              <a:solidFill>
                <a:srgbClr val="6666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342673" indent="-342673" algn="ctr" eaLnBrk="0" hangingPunct="0">
                <a:spcBef>
                  <a:spcPct val="20000"/>
                </a:spcBef>
                <a:defRPr/>
              </a:pPr>
              <a:r>
                <a:rPr lang="en-US" sz="3600" b="1" kern="0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Trừ</a:t>
              </a:r>
              <a:r>
                <a:rPr lang="en-US" sz="3600" b="1" kern="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kern="0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hai</a:t>
              </a:r>
              <a:r>
                <a:rPr lang="en-US" sz="3600" b="1" kern="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kern="0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3600" b="1" kern="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kern="0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thập</a:t>
              </a:r>
              <a:r>
                <a:rPr lang="en-US" sz="3600" b="1" kern="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kern="0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phân</a:t>
              </a:r>
              <a:endParaRPr lang="en-US" sz="3600" b="1" kern="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" name="Line 6"/>
          <p:cNvSpPr>
            <a:spLocks noChangeShapeType="1"/>
          </p:cNvSpPr>
          <p:nvPr/>
        </p:nvSpPr>
        <p:spPr bwMode="auto">
          <a:xfrm flipH="1">
            <a:off x="3352603" y="13716000"/>
            <a:ext cx="2743399" cy="1295135"/>
          </a:xfrm>
          <a:prstGeom prst="line">
            <a:avLst/>
          </a:prstGeom>
          <a:noFill/>
          <a:ln w="57150">
            <a:solidFill>
              <a:srgbClr val="FF66FF"/>
            </a:solidFill>
            <a:round/>
            <a:headEnd/>
            <a:tailEnd type="triangle" w="med" len="med"/>
          </a:ln>
        </p:spPr>
        <p:txBody>
          <a:bodyPr lIns="91379" tIns="45690" rIns="91379" bIns="45690"/>
          <a:lstStyle/>
          <a:p>
            <a:endParaRPr lang="en-US"/>
          </a:p>
        </p:txBody>
      </p:sp>
      <p:sp>
        <p:nvSpPr>
          <p:cNvPr id="10" name="Line 23"/>
          <p:cNvSpPr>
            <a:spLocks noChangeShapeType="1"/>
          </p:cNvSpPr>
          <p:nvPr/>
        </p:nvSpPr>
        <p:spPr bwMode="auto">
          <a:xfrm flipH="1">
            <a:off x="6096001" y="13716000"/>
            <a:ext cx="0" cy="1067593"/>
          </a:xfrm>
          <a:prstGeom prst="line">
            <a:avLst/>
          </a:prstGeom>
          <a:noFill/>
          <a:ln w="57150">
            <a:solidFill>
              <a:srgbClr val="3399FF"/>
            </a:solidFill>
            <a:round/>
            <a:headEnd/>
            <a:tailEnd type="triangle" w="med" len="med"/>
          </a:ln>
        </p:spPr>
        <p:txBody>
          <a:bodyPr lIns="91379" tIns="45690" rIns="91379" bIns="45690"/>
          <a:lstStyle/>
          <a:p>
            <a:endParaRPr lang="en-US"/>
          </a:p>
        </p:txBody>
      </p:sp>
      <p:sp>
        <p:nvSpPr>
          <p:cNvPr id="11" name="AutoShape 36"/>
          <p:cNvSpPr>
            <a:spLocks noChangeArrowheads="1"/>
          </p:cNvSpPr>
          <p:nvPr/>
        </p:nvSpPr>
        <p:spPr bwMode="auto">
          <a:xfrm rot="16200000" flipH="1">
            <a:off x="2298906" y="13716000"/>
            <a:ext cx="2031998" cy="3276214"/>
          </a:xfrm>
          <a:prstGeom prst="flowChartAlternateProcess">
            <a:avLst/>
          </a:prstGeom>
          <a:solidFill>
            <a:srgbClr val="FFCCFF"/>
          </a:solidFill>
          <a:ln w="38100" algn="ctr">
            <a:solidFill>
              <a:srgbClr val="6600CC"/>
            </a:solidFill>
            <a:miter lim="800000"/>
            <a:headEnd/>
            <a:tailEnd/>
          </a:ln>
        </p:spPr>
        <p:txBody>
          <a:bodyPr vert="eaVert" wrap="none" lIns="91379" tIns="45690" rIns="91379" bIns="45690" anchor="ctr"/>
          <a:lstStyle/>
          <a:p>
            <a:pPr algn="ctr"/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endParaRPr lang="en-US" sz="25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endParaRPr lang="en-US" sz="25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cột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2" name="AutoShape 13"/>
          <p:cNvSpPr>
            <a:spLocks noChangeArrowheads="1"/>
          </p:cNvSpPr>
          <p:nvPr/>
        </p:nvSpPr>
        <p:spPr bwMode="auto">
          <a:xfrm rot="16200000" flipH="1">
            <a:off x="5167645" y="13716000"/>
            <a:ext cx="2057135" cy="1704578"/>
          </a:xfrm>
          <a:prstGeom prst="flowChartAlternateProcess">
            <a:avLst/>
          </a:prstGeom>
          <a:solidFill>
            <a:srgbClr val="66CCFF"/>
          </a:solidFill>
          <a:ln w="38100">
            <a:solidFill>
              <a:srgbClr val="0000CC"/>
            </a:solidFill>
            <a:miter lim="800000"/>
            <a:headEnd/>
            <a:tailEnd/>
          </a:ln>
        </p:spPr>
        <p:txBody>
          <a:bodyPr vert="eaVert" wrap="none" lIns="91379" tIns="45690" rIns="91379" bIns="45690" anchor="ctr"/>
          <a:lstStyle/>
          <a:p>
            <a:pPr marL="342054" indent="-342054" algn="ctr">
              <a:spcBef>
                <a:spcPct val="20000"/>
              </a:spcBef>
            </a:pPr>
            <a:r>
              <a:rPr lang="en-US" sz="2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2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endParaRPr lang="en-US" sz="25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054" indent="-342054" algn="ctr">
              <a:spcBef>
                <a:spcPct val="20000"/>
              </a:spcBef>
            </a:pPr>
            <a:r>
              <a:rPr lang="en-US" sz="25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2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endParaRPr lang="en-US" sz="25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054" indent="-342054" algn="ctr">
              <a:spcBef>
                <a:spcPct val="20000"/>
              </a:spcBef>
            </a:pPr>
            <a:r>
              <a:rPr lang="en-US" sz="2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endParaRPr lang="en-US" sz="25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AutoShape 13"/>
          <p:cNvSpPr>
            <a:spLocks noChangeArrowheads="1"/>
          </p:cNvSpPr>
          <p:nvPr/>
        </p:nvSpPr>
        <p:spPr bwMode="auto">
          <a:xfrm rot="16200000" flipH="1">
            <a:off x="7980779" y="13716000"/>
            <a:ext cx="1981729" cy="3087143"/>
          </a:xfrm>
          <a:prstGeom prst="flowChartAlternateProcess">
            <a:avLst/>
          </a:prstGeom>
          <a:solidFill>
            <a:srgbClr val="FFCCCC"/>
          </a:solidFill>
          <a:ln w="38100">
            <a:solidFill>
              <a:srgbClr val="0000CC"/>
            </a:solidFill>
            <a:miter lim="800000"/>
            <a:headEnd/>
            <a:tailEnd/>
          </a:ln>
        </p:spPr>
        <p:txBody>
          <a:bodyPr vert="eaVert" wrap="none" lIns="91379" tIns="45690" rIns="91379" bIns="45690" anchor="ctr"/>
          <a:lstStyle/>
          <a:p>
            <a:pPr algn="just"/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>
                <a:latin typeface="Times New Roman" pitchFamily="18" charset="0"/>
                <a:cs typeface="Times New Roman" pitchFamily="18" charset="0"/>
              </a:rPr>
              <a:t>Viết dấu phẩy ở hiệu</a:t>
            </a:r>
          </a:p>
          <a:p>
            <a:pPr algn="just"/>
            <a:r>
              <a:rPr lang="en-US" sz="2500" b="1" i="1" dirty="0">
                <a:latin typeface="Times New Roman" pitchFamily="18" charset="0"/>
                <a:cs typeface="Times New Roman" pitchFamily="18" charset="0"/>
              </a:rPr>
              <a:t> thẳng cột với các dấu</a:t>
            </a:r>
          </a:p>
          <a:p>
            <a:pPr algn="just"/>
            <a:r>
              <a:rPr lang="en-US" sz="2500" b="1" i="1" dirty="0">
                <a:latin typeface="Times New Roman" pitchFamily="18" charset="0"/>
                <a:cs typeface="Times New Roman" pitchFamily="18" charset="0"/>
              </a:rPr>
              <a:t> phẩy của số bị trừ</a:t>
            </a:r>
          </a:p>
          <a:p>
            <a:pPr algn="just"/>
            <a:r>
              <a:rPr lang="en-US" sz="2500" b="1" i="1" dirty="0">
                <a:latin typeface="Times New Roman" pitchFamily="18" charset="0"/>
                <a:cs typeface="Times New Roman" pitchFamily="18" charset="0"/>
              </a:rPr>
              <a:t> và số trừ.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 rot="16200000" flipH="1">
            <a:off x="6933750" y="13716000"/>
            <a:ext cx="1219729" cy="2895203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94940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9" grpId="0" animBg="1"/>
      <p:bldP spid="10" grpId="0" animBg="1"/>
      <p:bldP spid="11" grpId="0" animBg="1"/>
      <p:bldP spid="12" grpId="0" animBg="1"/>
      <p:bldP spid="1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3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6"/>
          <p:cNvSpPr>
            <a:spLocks noChangeArrowheads="1"/>
          </p:cNvSpPr>
          <p:nvPr/>
        </p:nvSpPr>
        <p:spPr bwMode="auto">
          <a:xfrm>
            <a:off x="4114604" y="267231"/>
            <a:ext cx="4267398" cy="723636"/>
          </a:xfrm>
          <a:prstGeom prst="rect">
            <a:avLst/>
          </a:prstGeom>
          <a:solidFill>
            <a:srgbClr val="CCFF99"/>
          </a:solidFill>
          <a:ln w="57150">
            <a:solidFill>
              <a:srgbClr val="000066"/>
            </a:solidFill>
            <a:miter lim="800000"/>
            <a:headEnd/>
            <a:tailEnd/>
          </a:ln>
        </p:spPr>
        <p:txBody>
          <a:bodyPr lIns="91379" tIns="45690" rIns="91379" bIns="45690"/>
          <a:lstStyle/>
          <a:p>
            <a:pPr marL="342054" indent="-342054" algn="ctr">
              <a:spcBef>
                <a:spcPct val="20000"/>
              </a:spcBef>
            </a:pPr>
            <a:r>
              <a:rPr lang="en-US" sz="3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SƠ ĐỒ</a:t>
            </a:r>
          </a:p>
        </p:txBody>
      </p:sp>
      <p:sp>
        <p:nvSpPr>
          <p:cNvPr id="3" name="AutoShape 10"/>
          <p:cNvSpPr>
            <a:spLocks noChangeArrowheads="1"/>
          </p:cNvSpPr>
          <p:nvPr/>
        </p:nvSpPr>
        <p:spPr bwMode="auto">
          <a:xfrm>
            <a:off x="5943205" y="2985825"/>
            <a:ext cx="486172" cy="900906"/>
          </a:xfrm>
          <a:prstGeom prst="downArrow">
            <a:avLst>
              <a:gd name="adj1" fmla="val 50000"/>
              <a:gd name="adj2" fmla="val 34565"/>
            </a:avLst>
          </a:prstGeom>
          <a:solidFill>
            <a:srgbClr val="99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lIns="91379" tIns="45690" rIns="91379" bIns="45690" anchor="ctr"/>
          <a:lstStyle/>
          <a:p>
            <a:endParaRPr lang="en-US" sz="5400">
              <a:solidFill>
                <a:srgbClr val="000000"/>
              </a:solidFill>
              <a:latin typeface="VNI-Vari" pitchFamily="2" charset="0"/>
            </a:endParaRPr>
          </a:p>
        </p:txBody>
      </p:sp>
      <p:pic>
        <p:nvPicPr>
          <p:cNvPr id="4" name="Picture 2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53013" y="3981991"/>
            <a:ext cx="2438797" cy="21140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3429000" y="1524013"/>
            <a:ext cx="5410200" cy="1316985"/>
            <a:chOff x="528" y="-502"/>
            <a:chExt cx="5195" cy="1899"/>
          </a:xfrm>
          <a:solidFill>
            <a:srgbClr val="92D050"/>
          </a:solidFill>
        </p:grpSpPr>
        <p:sp>
          <p:nvSpPr>
            <p:cNvPr id="7" name="Oval 12"/>
            <p:cNvSpPr>
              <a:spLocks noChangeArrowheads="1"/>
            </p:cNvSpPr>
            <p:nvPr/>
          </p:nvSpPr>
          <p:spPr bwMode="auto">
            <a:xfrm>
              <a:off x="1488" y="86"/>
              <a:ext cx="2880" cy="1311"/>
            </a:xfrm>
            <a:prstGeom prst="ellipse">
              <a:avLst/>
            </a:prstGeom>
            <a:grpFill/>
            <a:ln w="76200" algn="ctr">
              <a:solidFill>
                <a:schemeClr val="bg1"/>
              </a:solidFill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en-US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Oval 13"/>
            <p:cNvSpPr>
              <a:spLocks noChangeArrowheads="1"/>
            </p:cNvSpPr>
            <p:nvPr/>
          </p:nvSpPr>
          <p:spPr bwMode="auto">
            <a:xfrm>
              <a:off x="528" y="-502"/>
              <a:ext cx="5195" cy="1758"/>
            </a:xfrm>
            <a:prstGeom prst="ellipse">
              <a:avLst/>
            </a:prstGeom>
            <a:grpFill/>
            <a:ln w="57150" cmpd="thickThin">
              <a:solidFill>
                <a:srgbClr val="6666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342673" indent="-342673" algn="ctr" eaLnBrk="0" hangingPunct="0">
                <a:spcBef>
                  <a:spcPct val="20000"/>
                </a:spcBef>
                <a:defRPr/>
              </a:pPr>
              <a:r>
                <a:rPr lang="en-US" sz="3600" b="1" kern="0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Trừ</a:t>
              </a:r>
              <a:r>
                <a:rPr lang="en-US" sz="3600" b="1" kern="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kern="0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hai</a:t>
              </a:r>
              <a:r>
                <a:rPr lang="en-US" sz="3600" b="1" kern="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kern="0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3600" b="1" kern="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kern="0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thập</a:t>
              </a:r>
              <a:r>
                <a:rPr lang="en-US" sz="3600" b="1" kern="0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kern="0" dirty="0" err="1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phân</a:t>
              </a:r>
              <a:endParaRPr lang="en-US" sz="3600" b="1" kern="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" name="Line 6"/>
          <p:cNvSpPr>
            <a:spLocks noChangeShapeType="1"/>
          </p:cNvSpPr>
          <p:nvPr/>
        </p:nvSpPr>
        <p:spPr bwMode="auto">
          <a:xfrm flipH="1">
            <a:off x="3352603" y="2730504"/>
            <a:ext cx="2743399" cy="1295135"/>
          </a:xfrm>
          <a:prstGeom prst="line">
            <a:avLst/>
          </a:prstGeom>
          <a:noFill/>
          <a:ln w="57150">
            <a:solidFill>
              <a:srgbClr val="FF66FF"/>
            </a:solidFill>
            <a:round/>
            <a:headEnd/>
            <a:tailEnd type="triangle" w="med" len="med"/>
          </a:ln>
        </p:spPr>
        <p:txBody>
          <a:bodyPr lIns="91379" tIns="45690" rIns="91379" bIns="45690"/>
          <a:lstStyle/>
          <a:p>
            <a:endParaRPr lang="en-US"/>
          </a:p>
        </p:txBody>
      </p:sp>
      <p:sp>
        <p:nvSpPr>
          <p:cNvPr id="10" name="Line 23"/>
          <p:cNvSpPr>
            <a:spLocks noChangeShapeType="1"/>
          </p:cNvSpPr>
          <p:nvPr/>
        </p:nvSpPr>
        <p:spPr bwMode="auto">
          <a:xfrm flipH="1">
            <a:off x="6096001" y="2819140"/>
            <a:ext cx="0" cy="1067593"/>
          </a:xfrm>
          <a:prstGeom prst="line">
            <a:avLst/>
          </a:prstGeom>
          <a:noFill/>
          <a:ln w="57150">
            <a:solidFill>
              <a:srgbClr val="3399FF"/>
            </a:solidFill>
            <a:round/>
            <a:headEnd/>
            <a:tailEnd type="triangle" w="med" len="med"/>
          </a:ln>
        </p:spPr>
        <p:txBody>
          <a:bodyPr lIns="91379" tIns="45690" rIns="91379" bIns="45690"/>
          <a:lstStyle/>
          <a:p>
            <a:endParaRPr lang="en-US"/>
          </a:p>
        </p:txBody>
      </p:sp>
      <p:sp>
        <p:nvSpPr>
          <p:cNvPr id="11" name="AutoShape 36"/>
          <p:cNvSpPr>
            <a:spLocks noChangeArrowheads="1"/>
          </p:cNvSpPr>
          <p:nvPr/>
        </p:nvSpPr>
        <p:spPr bwMode="auto">
          <a:xfrm rot="16200000" flipH="1">
            <a:off x="2298906" y="3441896"/>
            <a:ext cx="2031998" cy="3276214"/>
          </a:xfrm>
          <a:prstGeom prst="flowChartAlternateProcess">
            <a:avLst/>
          </a:prstGeom>
          <a:solidFill>
            <a:srgbClr val="FFCCFF"/>
          </a:solidFill>
          <a:ln w="38100" algn="ctr">
            <a:solidFill>
              <a:srgbClr val="6600CC"/>
            </a:solidFill>
            <a:miter lim="800000"/>
            <a:headEnd/>
            <a:tailEnd/>
          </a:ln>
        </p:spPr>
        <p:txBody>
          <a:bodyPr vert="eaVert" wrap="none" lIns="91379" tIns="45690" rIns="91379" bIns="45690" anchor="ctr"/>
          <a:lstStyle/>
          <a:p>
            <a:pPr algn="ctr"/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endParaRPr lang="en-US" sz="25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endParaRPr lang="en-US" sz="25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cột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5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2" name="AutoShape 13"/>
          <p:cNvSpPr>
            <a:spLocks noChangeArrowheads="1"/>
          </p:cNvSpPr>
          <p:nvPr/>
        </p:nvSpPr>
        <p:spPr bwMode="auto">
          <a:xfrm rot="16200000" flipH="1">
            <a:off x="5167645" y="4215144"/>
            <a:ext cx="2057135" cy="1704578"/>
          </a:xfrm>
          <a:prstGeom prst="flowChartAlternateProcess">
            <a:avLst/>
          </a:prstGeom>
          <a:solidFill>
            <a:srgbClr val="66CCFF"/>
          </a:solidFill>
          <a:ln w="38100">
            <a:solidFill>
              <a:srgbClr val="0000CC"/>
            </a:solidFill>
            <a:miter lim="800000"/>
            <a:headEnd/>
            <a:tailEnd/>
          </a:ln>
        </p:spPr>
        <p:txBody>
          <a:bodyPr vert="eaVert" wrap="none" lIns="91379" tIns="45690" rIns="91379" bIns="45690" anchor="ctr"/>
          <a:lstStyle/>
          <a:p>
            <a:pPr marL="342054" indent="-342054" algn="ctr">
              <a:spcBef>
                <a:spcPct val="20000"/>
              </a:spcBef>
            </a:pPr>
            <a:r>
              <a:rPr lang="en-US" sz="2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2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endParaRPr lang="en-US" sz="25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054" indent="-342054" algn="ctr">
              <a:spcBef>
                <a:spcPct val="20000"/>
              </a:spcBef>
            </a:pPr>
            <a:r>
              <a:rPr lang="en-US" sz="25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2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endParaRPr lang="en-US" sz="25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054" indent="-342054" algn="ctr">
              <a:spcBef>
                <a:spcPct val="20000"/>
              </a:spcBef>
            </a:pPr>
            <a:r>
              <a:rPr lang="en-US" sz="2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endParaRPr lang="en-US" sz="25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AutoShape 13"/>
          <p:cNvSpPr>
            <a:spLocks noChangeArrowheads="1"/>
          </p:cNvSpPr>
          <p:nvPr/>
        </p:nvSpPr>
        <p:spPr bwMode="auto">
          <a:xfrm rot="16200000" flipH="1">
            <a:off x="7980779" y="3561569"/>
            <a:ext cx="1981729" cy="3087143"/>
          </a:xfrm>
          <a:prstGeom prst="flowChartAlternateProcess">
            <a:avLst/>
          </a:prstGeom>
          <a:solidFill>
            <a:srgbClr val="FFCCCC"/>
          </a:solidFill>
          <a:ln w="38100">
            <a:solidFill>
              <a:srgbClr val="0000CC"/>
            </a:solidFill>
            <a:miter lim="800000"/>
            <a:headEnd/>
            <a:tailEnd/>
          </a:ln>
        </p:spPr>
        <p:txBody>
          <a:bodyPr vert="eaVert" wrap="none" lIns="91379" tIns="45690" rIns="91379" bIns="45690" anchor="ctr"/>
          <a:lstStyle/>
          <a:p>
            <a:pPr algn="just"/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i="1" dirty="0">
                <a:latin typeface="Times New Roman" pitchFamily="18" charset="0"/>
                <a:cs typeface="Times New Roman" pitchFamily="18" charset="0"/>
              </a:rPr>
              <a:t>Viết dấu phẩy ở hiệu</a:t>
            </a:r>
          </a:p>
          <a:p>
            <a:pPr algn="just"/>
            <a:r>
              <a:rPr lang="en-US" sz="2500" b="1" i="1" dirty="0">
                <a:latin typeface="Times New Roman" pitchFamily="18" charset="0"/>
                <a:cs typeface="Times New Roman" pitchFamily="18" charset="0"/>
              </a:rPr>
              <a:t> thẳng cột với các dấu</a:t>
            </a:r>
          </a:p>
          <a:p>
            <a:pPr algn="just"/>
            <a:r>
              <a:rPr lang="en-US" sz="2500" b="1" i="1" dirty="0">
                <a:latin typeface="Times New Roman" pitchFamily="18" charset="0"/>
                <a:cs typeface="Times New Roman" pitchFamily="18" charset="0"/>
              </a:rPr>
              <a:t> phẩy của số bị trừ</a:t>
            </a:r>
          </a:p>
          <a:p>
            <a:pPr algn="just"/>
            <a:r>
              <a:rPr lang="en-US" sz="2500" b="1" i="1" dirty="0">
                <a:latin typeface="Times New Roman" pitchFamily="18" charset="0"/>
                <a:cs typeface="Times New Roman" pitchFamily="18" charset="0"/>
              </a:rPr>
              <a:t> và số trừ.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 rot="16200000" flipH="1">
            <a:off x="6933750" y="1946402"/>
            <a:ext cx="1219729" cy="2895203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44058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9" grpId="0" animBg="1"/>
      <p:bldP spid="10" grpId="0" animBg="1"/>
      <p:bldP spid="11" grpId="0" animBg="1"/>
      <p:bldP spid="12" grpId="0" animBg="1"/>
      <p:bldP spid="1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="" xmlns:a16="http://schemas.microsoft.com/office/drawing/2014/main" id="{9D93AE4B-1DB7-4588-B26F-188171F21B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0"/>
            <a:ext cx="64770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vi-VN" altLang="vi-VN" b="1">
              <a:solidFill>
                <a:srgbClr val="3E35F7"/>
              </a:solidFill>
              <a:latin typeface="Arial" panose="020B0604020202020204" pitchFamily="34" charset="0"/>
            </a:endParaRPr>
          </a:p>
        </p:txBody>
      </p:sp>
      <p:sp>
        <p:nvSpPr>
          <p:cNvPr id="6147" name="Text Box 12">
            <a:extLst>
              <a:ext uri="{FF2B5EF4-FFF2-40B4-BE49-F238E27FC236}">
                <a16:creationId xmlns="" xmlns:a16="http://schemas.microsoft.com/office/drawing/2014/main" id="{D72C3C24-884E-4CF3-BAA5-081028F40C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5326063"/>
            <a:ext cx="1447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vi-VN" altLang="vi-VN">
              <a:latin typeface=".VnAristote" panose="020B7200000000000000" pitchFamily="34" charset="0"/>
            </a:endParaRPr>
          </a:p>
        </p:txBody>
      </p:sp>
      <p:sp>
        <p:nvSpPr>
          <p:cNvPr id="6148" name="Text Box 22">
            <a:extLst>
              <a:ext uri="{FF2B5EF4-FFF2-40B4-BE49-F238E27FC236}">
                <a16:creationId xmlns="" xmlns:a16="http://schemas.microsoft.com/office/drawing/2014/main" id="{9FB3A09F-E83F-49E6-B360-F2FD82AB44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5334001"/>
            <a:ext cx="990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vi-VN" altLang="vi-VN">
              <a:latin typeface=".VnAristote" panose="020B7200000000000000" pitchFamily="34" charset="0"/>
            </a:endParaRPr>
          </a:p>
        </p:txBody>
      </p:sp>
      <p:sp>
        <p:nvSpPr>
          <p:cNvPr id="6149" name="AutoShape 42">
            <a:extLst>
              <a:ext uri="{FF2B5EF4-FFF2-40B4-BE49-F238E27FC236}">
                <a16:creationId xmlns="" xmlns:a16="http://schemas.microsoft.com/office/drawing/2014/main" id="{A849D081-D942-4C0F-9A5A-71965CE7B0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-116464"/>
            <a:ext cx="9144000" cy="4572000"/>
          </a:xfrm>
          <a:prstGeom prst="horizontalScroll">
            <a:avLst>
              <a:gd name="adj" fmla="val 12278"/>
            </a:avLst>
          </a:prstGeom>
          <a:solidFill>
            <a:srgbClr val="FFCCCC"/>
          </a:solidFill>
          <a:ln w="9525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vi-VN" altLang="vi-VN"/>
          </a:p>
        </p:txBody>
      </p:sp>
      <p:sp>
        <p:nvSpPr>
          <p:cNvPr id="6150" name="Text Box 43">
            <a:extLst>
              <a:ext uri="{FF2B5EF4-FFF2-40B4-BE49-F238E27FC236}">
                <a16:creationId xmlns="" xmlns:a16="http://schemas.microsoft.com/office/drawing/2014/main" id="{2F6D718C-22A7-471A-8AC8-05D2064C41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7650" y="519113"/>
            <a:ext cx="9296400" cy="900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vi-VN" sz="2400" dirty="0">
                <a:solidFill>
                  <a:schemeClr val="tx1"/>
                </a:solidFill>
                <a:latin typeface="Arial" panose="020B0604020202020204" pitchFamily="34" charset="0"/>
              </a:rPr>
              <a:t>   </a:t>
            </a:r>
            <a:r>
              <a:rPr lang="en-US" altLang="vi-VN" sz="2100" dirty="0">
                <a:solidFill>
                  <a:schemeClr val="tx1"/>
                </a:solidFill>
              </a:rPr>
              <a:t>*</a:t>
            </a:r>
            <a:r>
              <a:rPr lang="en-US" altLang="vi-VN" sz="2100" b="1" u="sng" dirty="0" err="1">
                <a:solidFill>
                  <a:schemeClr val="tx1"/>
                </a:solidFill>
              </a:rPr>
              <a:t>Quy</a:t>
            </a:r>
            <a:r>
              <a:rPr lang="en-US" altLang="vi-VN" sz="2100" b="1" u="sng" dirty="0">
                <a:solidFill>
                  <a:schemeClr val="tx1"/>
                </a:solidFill>
              </a:rPr>
              <a:t> </a:t>
            </a:r>
            <a:r>
              <a:rPr lang="en-US" altLang="vi-VN" sz="2100" b="1" u="sng" dirty="0" err="1">
                <a:solidFill>
                  <a:schemeClr val="tx1"/>
                </a:solidFill>
              </a:rPr>
              <a:t>tắc</a:t>
            </a:r>
            <a:r>
              <a:rPr lang="en-US" altLang="vi-VN" sz="2100" b="1" dirty="0">
                <a:solidFill>
                  <a:schemeClr val="tx1"/>
                </a:solidFill>
              </a:rPr>
              <a:t>: </a:t>
            </a:r>
            <a:r>
              <a:rPr lang="en-US" altLang="vi-VN" sz="2100" b="1" dirty="0" err="1">
                <a:solidFill>
                  <a:schemeClr val="tx1"/>
                </a:solidFill>
              </a:rPr>
              <a:t>Muốn</a:t>
            </a:r>
            <a:r>
              <a:rPr lang="en-US" altLang="vi-VN" sz="2100" b="1" dirty="0">
                <a:solidFill>
                  <a:schemeClr val="tx1"/>
                </a:solidFill>
              </a:rPr>
              <a:t> </a:t>
            </a:r>
            <a:r>
              <a:rPr lang="en-US" altLang="vi-VN" sz="2100" b="1" dirty="0" err="1">
                <a:solidFill>
                  <a:schemeClr val="tx1"/>
                </a:solidFill>
              </a:rPr>
              <a:t>trừ</a:t>
            </a:r>
            <a:r>
              <a:rPr lang="en-US" altLang="vi-VN" sz="2100" b="1" dirty="0">
                <a:solidFill>
                  <a:schemeClr val="tx1"/>
                </a:solidFill>
              </a:rPr>
              <a:t> </a:t>
            </a:r>
            <a:r>
              <a:rPr lang="en-US" altLang="vi-VN" sz="2100" b="1" dirty="0" err="1">
                <a:solidFill>
                  <a:schemeClr val="tx1"/>
                </a:solidFill>
              </a:rPr>
              <a:t>một</a:t>
            </a:r>
            <a:r>
              <a:rPr lang="en-US" altLang="vi-VN" sz="2100" b="1" dirty="0">
                <a:solidFill>
                  <a:schemeClr val="tx1"/>
                </a:solidFill>
              </a:rPr>
              <a:t> </a:t>
            </a:r>
            <a:r>
              <a:rPr lang="en-US" altLang="vi-VN" sz="2100" b="1" dirty="0" err="1">
                <a:solidFill>
                  <a:schemeClr val="tx1"/>
                </a:solidFill>
              </a:rPr>
              <a:t>số</a:t>
            </a:r>
            <a:r>
              <a:rPr lang="en-US" altLang="vi-VN" sz="2100" b="1" dirty="0">
                <a:solidFill>
                  <a:schemeClr val="tx1"/>
                </a:solidFill>
              </a:rPr>
              <a:t> </a:t>
            </a:r>
            <a:r>
              <a:rPr lang="en-US" altLang="vi-VN" sz="2100" b="1" dirty="0" err="1">
                <a:solidFill>
                  <a:schemeClr val="tx1"/>
                </a:solidFill>
              </a:rPr>
              <a:t>thập</a:t>
            </a:r>
            <a:r>
              <a:rPr lang="en-US" altLang="vi-VN" sz="2100" b="1" dirty="0">
                <a:solidFill>
                  <a:schemeClr val="tx1"/>
                </a:solidFill>
              </a:rPr>
              <a:t> </a:t>
            </a:r>
            <a:r>
              <a:rPr lang="en-US" altLang="vi-VN" sz="2100" b="1" dirty="0" err="1">
                <a:solidFill>
                  <a:schemeClr val="tx1"/>
                </a:solidFill>
              </a:rPr>
              <a:t>phân</a:t>
            </a:r>
            <a:r>
              <a:rPr lang="en-US" altLang="vi-VN" sz="2100" b="1" dirty="0">
                <a:solidFill>
                  <a:schemeClr val="tx1"/>
                </a:solidFill>
              </a:rPr>
              <a:t> </a:t>
            </a:r>
            <a:r>
              <a:rPr lang="en-US" altLang="vi-VN" sz="2100" b="1" dirty="0" err="1">
                <a:solidFill>
                  <a:schemeClr val="tx1"/>
                </a:solidFill>
              </a:rPr>
              <a:t>cho</a:t>
            </a:r>
            <a:r>
              <a:rPr lang="en-US" altLang="vi-VN" sz="2100" b="1" dirty="0">
                <a:solidFill>
                  <a:schemeClr val="tx1"/>
                </a:solidFill>
              </a:rPr>
              <a:t> </a:t>
            </a:r>
            <a:r>
              <a:rPr lang="en-US" altLang="vi-VN" sz="2100" b="1" dirty="0" err="1">
                <a:solidFill>
                  <a:schemeClr val="tx1"/>
                </a:solidFill>
              </a:rPr>
              <a:t>một</a:t>
            </a:r>
            <a:r>
              <a:rPr lang="en-US" altLang="vi-VN" sz="2100" b="1" dirty="0">
                <a:solidFill>
                  <a:schemeClr val="tx1"/>
                </a:solidFill>
              </a:rPr>
              <a:t> </a:t>
            </a:r>
            <a:r>
              <a:rPr lang="en-US" altLang="vi-VN" sz="2100" b="1" dirty="0" err="1">
                <a:solidFill>
                  <a:schemeClr val="tx1"/>
                </a:solidFill>
              </a:rPr>
              <a:t>số</a:t>
            </a:r>
            <a:r>
              <a:rPr lang="en-US" altLang="vi-VN" sz="2100" b="1" dirty="0">
                <a:solidFill>
                  <a:schemeClr val="tx1"/>
                </a:solidFill>
              </a:rPr>
              <a:t> </a:t>
            </a:r>
            <a:r>
              <a:rPr lang="en-US" altLang="vi-VN" sz="2100" b="1" dirty="0" err="1">
                <a:solidFill>
                  <a:schemeClr val="tx1"/>
                </a:solidFill>
              </a:rPr>
              <a:t>thập</a:t>
            </a:r>
            <a:r>
              <a:rPr lang="en-US" altLang="vi-VN" sz="2100" b="1" dirty="0">
                <a:solidFill>
                  <a:schemeClr val="tx1"/>
                </a:solidFill>
              </a:rPr>
              <a:t> </a:t>
            </a:r>
            <a:r>
              <a:rPr lang="en-US" altLang="vi-VN" sz="2100" b="1" dirty="0" err="1">
                <a:solidFill>
                  <a:schemeClr val="tx1"/>
                </a:solidFill>
              </a:rPr>
              <a:t>phân</a:t>
            </a:r>
            <a:r>
              <a:rPr lang="en-US" altLang="vi-VN" sz="2100" b="1" dirty="0">
                <a:solidFill>
                  <a:schemeClr val="tx1"/>
                </a:solidFill>
              </a:rPr>
              <a:t> ta </a:t>
            </a:r>
            <a:r>
              <a:rPr lang="en-US" altLang="vi-VN" sz="2100" b="1" dirty="0" err="1">
                <a:solidFill>
                  <a:schemeClr val="tx1"/>
                </a:solidFill>
              </a:rPr>
              <a:t>làm</a:t>
            </a:r>
            <a:r>
              <a:rPr lang="en-US" altLang="vi-VN" sz="2100" b="1" dirty="0">
                <a:solidFill>
                  <a:schemeClr val="tx1"/>
                </a:solidFill>
              </a:rPr>
              <a:t> </a:t>
            </a:r>
            <a:r>
              <a:rPr lang="en-US" altLang="vi-VN" sz="2100" b="1" dirty="0" err="1">
                <a:solidFill>
                  <a:schemeClr val="tx1"/>
                </a:solidFill>
              </a:rPr>
              <a:t>như</a:t>
            </a:r>
            <a:r>
              <a:rPr lang="en-US" altLang="vi-VN" sz="2100" b="1" dirty="0">
                <a:solidFill>
                  <a:schemeClr val="tx1"/>
                </a:solidFill>
              </a:rPr>
              <a:t> </a:t>
            </a:r>
            <a:r>
              <a:rPr lang="en-US" altLang="vi-VN" sz="2100" b="1" dirty="0" err="1">
                <a:solidFill>
                  <a:schemeClr val="tx1"/>
                </a:solidFill>
              </a:rPr>
              <a:t>sau</a:t>
            </a:r>
            <a:r>
              <a:rPr lang="en-US" altLang="vi-VN" sz="2100" b="1" dirty="0">
                <a:solidFill>
                  <a:schemeClr val="tx1"/>
                </a:solidFill>
              </a:rPr>
              <a:t>:</a:t>
            </a:r>
          </a:p>
          <a:p>
            <a:pPr algn="l" eaLnBrk="1" hangingPunct="1">
              <a:spcBef>
                <a:spcPct val="50000"/>
              </a:spcBef>
            </a:pPr>
            <a:endParaRPr lang="en-US" altLang="vi-VN" sz="1900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46476" name="Text Box 44">
            <a:extLst>
              <a:ext uri="{FF2B5EF4-FFF2-40B4-BE49-F238E27FC236}">
                <a16:creationId xmlns="" xmlns:a16="http://schemas.microsoft.com/office/drawing/2014/main" id="{B40F00A4-A358-4B74-BB09-4828CCFF9B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13716000"/>
            <a:ext cx="8953500" cy="181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lvl="1" algn="l" eaLnBrk="1" hangingPunct="1">
              <a:spcBef>
                <a:spcPct val="50000"/>
              </a:spcBef>
            </a:pPr>
            <a:r>
              <a:rPr lang="en-US" altLang="vi-VN" sz="3200">
                <a:solidFill>
                  <a:srgbClr val="0000FF"/>
                </a:solidFill>
              </a:rPr>
              <a:t>- Viết số trừ dưới số bị trừ sao cho các chữ số ở cùng một hàng đặt thẳng cột với nhau.</a:t>
            </a:r>
          </a:p>
          <a:p>
            <a:pPr algn="l" eaLnBrk="1" hangingPunct="1">
              <a:spcBef>
                <a:spcPct val="50000"/>
              </a:spcBef>
            </a:pPr>
            <a:endParaRPr lang="en-US" altLang="vi-VN" sz="3200">
              <a:solidFill>
                <a:schemeClr val="tx1"/>
              </a:solidFill>
            </a:endParaRPr>
          </a:p>
        </p:txBody>
      </p:sp>
      <p:sp>
        <p:nvSpPr>
          <p:cNvPr id="146477" name="Text Box 45">
            <a:extLst>
              <a:ext uri="{FF2B5EF4-FFF2-40B4-BE49-F238E27FC236}">
                <a16:creationId xmlns="" xmlns:a16="http://schemas.microsoft.com/office/drawing/2014/main" id="{30494BFA-4CDF-4EE1-BB77-FD4BB96CD6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5500" y="13716000"/>
            <a:ext cx="8763000" cy="181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vi-VN" sz="320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altLang="vi-VN" sz="3200">
                <a:solidFill>
                  <a:srgbClr val="0000FF"/>
                </a:solidFill>
              </a:rPr>
              <a:t>- Viết dấu phẩy ở hiệu thẳng cột với các dấu phẩy của số bị trừ và số trừ.</a:t>
            </a:r>
          </a:p>
          <a:p>
            <a:pPr algn="l" eaLnBrk="1" hangingPunct="1">
              <a:spcBef>
                <a:spcPct val="50000"/>
              </a:spcBef>
            </a:pPr>
            <a:endParaRPr lang="en-US" altLang="vi-VN" sz="3200">
              <a:solidFill>
                <a:schemeClr val="tx1"/>
              </a:solidFill>
            </a:endParaRPr>
          </a:p>
        </p:txBody>
      </p:sp>
      <p:sp>
        <p:nvSpPr>
          <p:cNvPr id="146478" name="Text Box 46">
            <a:extLst>
              <a:ext uri="{FF2B5EF4-FFF2-40B4-BE49-F238E27FC236}">
                <a16:creationId xmlns="" xmlns:a16="http://schemas.microsoft.com/office/drawing/2014/main" id="{3C9F22FA-4503-4C7D-B52B-116A81F723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3100" y="13716000"/>
            <a:ext cx="8763000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vi-VN" sz="3200" dirty="0">
                <a:solidFill>
                  <a:srgbClr val="0000FF"/>
                </a:solidFill>
                <a:latin typeface="Arial" panose="020B0604020202020204" pitchFamily="34" charset="0"/>
              </a:rPr>
              <a:t>  </a:t>
            </a:r>
            <a:r>
              <a:rPr lang="en-US" altLang="vi-VN" sz="3200" dirty="0">
                <a:solidFill>
                  <a:srgbClr val="0000FF"/>
                </a:solidFill>
              </a:rPr>
              <a:t>- </a:t>
            </a:r>
            <a:r>
              <a:rPr lang="en-US" altLang="vi-VN" sz="3200" dirty="0" err="1">
                <a:solidFill>
                  <a:srgbClr val="0000FF"/>
                </a:solidFill>
              </a:rPr>
              <a:t>Trừ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như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trừ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các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số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tự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nhiên</a:t>
            </a:r>
            <a:r>
              <a:rPr lang="en-US" altLang="vi-VN" sz="3200" dirty="0">
                <a:solidFill>
                  <a:srgbClr val="0000FF"/>
                </a:solidFill>
              </a:rPr>
              <a:t>.</a:t>
            </a:r>
            <a:endParaRPr lang="en-US" altLang="vi-VN" sz="3200" dirty="0">
              <a:solidFill>
                <a:schemeClr val="tx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CD1BB29D-B39D-423C-8538-379E3153D9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6750" y="13716000"/>
            <a:ext cx="8610600" cy="2554288"/>
          </a:xfrm>
          <a:prstGeom prst="rect">
            <a:avLst/>
          </a:prstGeom>
          <a:solidFill>
            <a:srgbClr val="CC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/>
            <a:r>
              <a:rPr lang="en-US" altLang="vi-VN" sz="3200" b="1" i="1" u="sng" dirty="0" err="1">
                <a:solidFill>
                  <a:srgbClr val="CC0000"/>
                </a:solidFill>
              </a:rPr>
              <a:t>Chú</a:t>
            </a:r>
            <a:r>
              <a:rPr lang="en-US" altLang="vi-VN" sz="3200" b="1" i="1" u="sng" dirty="0">
                <a:solidFill>
                  <a:srgbClr val="CC0000"/>
                </a:solidFill>
              </a:rPr>
              <a:t> ý</a:t>
            </a:r>
            <a:r>
              <a:rPr lang="en-US" altLang="vi-VN" sz="3200" b="1" i="1" dirty="0">
                <a:solidFill>
                  <a:srgbClr val="CC0000"/>
                </a:solidFill>
              </a:rPr>
              <a:t>: </a:t>
            </a:r>
            <a:r>
              <a:rPr lang="en-US" altLang="vi-VN" sz="3200" dirty="0" err="1">
                <a:solidFill>
                  <a:srgbClr val="0000FF"/>
                </a:solidFill>
              </a:rPr>
              <a:t>Nếu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số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chữ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số</a:t>
            </a:r>
            <a:r>
              <a:rPr lang="en-US" altLang="vi-VN" sz="3200" dirty="0">
                <a:solidFill>
                  <a:srgbClr val="0000FF"/>
                </a:solidFill>
              </a:rPr>
              <a:t> ở </a:t>
            </a:r>
            <a:r>
              <a:rPr lang="en-US" altLang="vi-VN" sz="3200" dirty="0" err="1">
                <a:solidFill>
                  <a:srgbClr val="0000FF"/>
                </a:solidFill>
              </a:rPr>
              <a:t>phần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thập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phân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của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số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bị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trừ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ít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hơn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số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chữ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số</a:t>
            </a:r>
            <a:r>
              <a:rPr lang="en-US" altLang="vi-VN" sz="3200" dirty="0">
                <a:solidFill>
                  <a:srgbClr val="0000FF"/>
                </a:solidFill>
              </a:rPr>
              <a:t> ở </a:t>
            </a:r>
            <a:r>
              <a:rPr lang="en-US" altLang="vi-VN" sz="3200" dirty="0" err="1">
                <a:solidFill>
                  <a:srgbClr val="0000FF"/>
                </a:solidFill>
              </a:rPr>
              <a:t>phần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thập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phân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của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số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trừ</a:t>
            </a:r>
            <a:r>
              <a:rPr lang="en-US" altLang="vi-VN" sz="3200" dirty="0">
                <a:solidFill>
                  <a:srgbClr val="0000FF"/>
                </a:solidFill>
              </a:rPr>
              <a:t>, </a:t>
            </a:r>
            <a:r>
              <a:rPr lang="en-US" altLang="vi-VN" sz="3200" dirty="0" err="1">
                <a:solidFill>
                  <a:srgbClr val="0000FF"/>
                </a:solidFill>
              </a:rPr>
              <a:t>thì</a:t>
            </a:r>
            <a:r>
              <a:rPr lang="en-US" altLang="vi-VN" sz="3200" dirty="0">
                <a:solidFill>
                  <a:srgbClr val="0000FF"/>
                </a:solidFill>
              </a:rPr>
              <a:t> ta </a:t>
            </a:r>
            <a:r>
              <a:rPr lang="en-US" altLang="vi-VN" sz="3200" dirty="0" err="1">
                <a:solidFill>
                  <a:srgbClr val="0000FF"/>
                </a:solidFill>
              </a:rPr>
              <a:t>có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thể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viết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thêm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  <a:cs typeface="Times New Roman" pitchFamily="18" charset="0"/>
              </a:rPr>
              <a:t>một</a:t>
            </a:r>
            <a:r>
              <a:rPr lang="en-US" sz="3200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cs typeface="Times New Roman" pitchFamily="18" charset="0"/>
              </a:rPr>
              <a:t>số</a:t>
            </a:r>
            <a:r>
              <a:rPr lang="en-US" sz="3200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cs typeface="Times New Roman" pitchFamily="18" charset="0"/>
              </a:rPr>
              <a:t>thích</a:t>
            </a:r>
            <a:r>
              <a:rPr lang="en-US" sz="3200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cs typeface="Times New Roman" pitchFamily="18" charset="0"/>
              </a:rPr>
              <a:t>hợp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chữ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số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>
                <a:solidFill>
                  <a:srgbClr val="FF0066"/>
                </a:solidFill>
              </a:rPr>
              <a:t>0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vào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bên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phải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phần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thập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phân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của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số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bị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trừ</a:t>
            </a:r>
            <a:r>
              <a:rPr lang="en-US" altLang="vi-VN" sz="3200" dirty="0">
                <a:solidFill>
                  <a:srgbClr val="0000FF"/>
                </a:solidFill>
              </a:rPr>
              <a:t>, </a:t>
            </a:r>
            <a:r>
              <a:rPr lang="en-US" altLang="vi-VN" sz="3200" dirty="0" err="1">
                <a:solidFill>
                  <a:srgbClr val="0000FF"/>
                </a:solidFill>
              </a:rPr>
              <a:t>rồi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trừ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như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trừ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các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số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tự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nhiên</a:t>
            </a:r>
            <a:r>
              <a:rPr lang="en-US" altLang="vi-VN" sz="3200" dirty="0">
                <a:solidFill>
                  <a:srgbClr val="0000FF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8563501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64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64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6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64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64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6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64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64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6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476" grpId="0"/>
      <p:bldP spid="146477" grpId="0"/>
      <p:bldP spid="146478" grpId="0"/>
      <p:bldP spid="29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="" xmlns:a16="http://schemas.microsoft.com/office/drawing/2014/main" id="{9D93AE4B-1DB7-4588-B26F-188171F21B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0"/>
            <a:ext cx="64770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vi-VN" altLang="vi-VN" b="1">
              <a:solidFill>
                <a:srgbClr val="3E35F7"/>
              </a:solidFill>
              <a:latin typeface="Arial" panose="020B0604020202020204" pitchFamily="34" charset="0"/>
            </a:endParaRPr>
          </a:p>
        </p:txBody>
      </p:sp>
      <p:sp>
        <p:nvSpPr>
          <p:cNvPr id="6147" name="Text Box 12">
            <a:extLst>
              <a:ext uri="{FF2B5EF4-FFF2-40B4-BE49-F238E27FC236}">
                <a16:creationId xmlns="" xmlns:a16="http://schemas.microsoft.com/office/drawing/2014/main" id="{D72C3C24-884E-4CF3-BAA5-081028F40C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5326063"/>
            <a:ext cx="1447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vi-VN" altLang="vi-VN">
              <a:latin typeface=".VnAristote" panose="020B7200000000000000" pitchFamily="34" charset="0"/>
            </a:endParaRPr>
          </a:p>
        </p:txBody>
      </p:sp>
      <p:sp>
        <p:nvSpPr>
          <p:cNvPr id="6148" name="Text Box 22">
            <a:extLst>
              <a:ext uri="{FF2B5EF4-FFF2-40B4-BE49-F238E27FC236}">
                <a16:creationId xmlns="" xmlns:a16="http://schemas.microsoft.com/office/drawing/2014/main" id="{9FB3A09F-E83F-49E6-B360-F2FD82AB44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5334001"/>
            <a:ext cx="990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vi-VN" altLang="vi-VN">
              <a:latin typeface=".VnAristote" panose="020B7200000000000000" pitchFamily="34" charset="0"/>
            </a:endParaRPr>
          </a:p>
        </p:txBody>
      </p:sp>
      <p:sp>
        <p:nvSpPr>
          <p:cNvPr id="6149" name="AutoShape 42">
            <a:extLst>
              <a:ext uri="{FF2B5EF4-FFF2-40B4-BE49-F238E27FC236}">
                <a16:creationId xmlns="" xmlns:a16="http://schemas.microsoft.com/office/drawing/2014/main" id="{A849D081-D942-4C0F-9A5A-71965CE7B0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-116464"/>
            <a:ext cx="9144000" cy="4572000"/>
          </a:xfrm>
          <a:prstGeom prst="horizontalScroll">
            <a:avLst>
              <a:gd name="adj" fmla="val 12278"/>
            </a:avLst>
          </a:prstGeom>
          <a:solidFill>
            <a:srgbClr val="FFCCCC"/>
          </a:solidFill>
          <a:ln w="9525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vi-VN" altLang="vi-VN"/>
          </a:p>
        </p:txBody>
      </p:sp>
      <p:sp>
        <p:nvSpPr>
          <p:cNvPr id="6150" name="Text Box 43">
            <a:extLst>
              <a:ext uri="{FF2B5EF4-FFF2-40B4-BE49-F238E27FC236}">
                <a16:creationId xmlns="" xmlns:a16="http://schemas.microsoft.com/office/drawing/2014/main" id="{2F6D718C-22A7-471A-8AC8-05D2064C41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7650" y="519113"/>
            <a:ext cx="9296400" cy="900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vi-VN" sz="2400" dirty="0">
                <a:solidFill>
                  <a:schemeClr val="tx1"/>
                </a:solidFill>
                <a:latin typeface="Arial" panose="020B0604020202020204" pitchFamily="34" charset="0"/>
              </a:rPr>
              <a:t>   </a:t>
            </a:r>
            <a:r>
              <a:rPr lang="en-US" altLang="vi-VN" sz="2100" dirty="0">
                <a:solidFill>
                  <a:schemeClr val="tx1"/>
                </a:solidFill>
              </a:rPr>
              <a:t>*</a:t>
            </a:r>
            <a:r>
              <a:rPr lang="en-US" altLang="vi-VN" sz="2100" b="1" u="sng" dirty="0" err="1">
                <a:solidFill>
                  <a:schemeClr val="tx1"/>
                </a:solidFill>
              </a:rPr>
              <a:t>Quy</a:t>
            </a:r>
            <a:r>
              <a:rPr lang="en-US" altLang="vi-VN" sz="2100" b="1" u="sng" dirty="0">
                <a:solidFill>
                  <a:schemeClr val="tx1"/>
                </a:solidFill>
              </a:rPr>
              <a:t> </a:t>
            </a:r>
            <a:r>
              <a:rPr lang="en-US" altLang="vi-VN" sz="2100" b="1" u="sng" dirty="0" err="1">
                <a:solidFill>
                  <a:schemeClr val="tx1"/>
                </a:solidFill>
              </a:rPr>
              <a:t>tắc</a:t>
            </a:r>
            <a:r>
              <a:rPr lang="en-US" altLang="vi-VN" sz="2100" b="1" dirty="0">
                <a:solidFill>
                  <a:schemeClr val="tx1"/>
                </a:solidFill>
              </a:rPr>
              <a:t>: </a:t>
            </a:r>
            <a:r>
              <a:rPr lang="en-US" altLang="vi-VN" sz="2100" b="1" dirty="0" err="1">
                <a:solidFill>
                  <a:schemeClr val="tx1"/>
                </a:solidFill>
              </a:rPr>
              <a:t>Muốn</a:t>
            </a:r>
            <a:r>
              <a:rPr lang="en-US" altLang="vi-VN" sz="2100" b="1" dirty="0">
                <a:solidFill>
                  <a:schemeClr val="tx1"/>
                </a:solidFill>
              </a:rPr>
              <a:t> </a:t>
            </a:r>
            <a:r>
              <a:rPr lang="en-US" altLang="vi-VN" sz="2100" b="1" dirty="0" err="1">
                <a:solidFill>
                  <a:schemeClr val="tx1"/>
                </a:solidFill>
              </a:rPr>
              <a:t>trừ</a:t>
            </a:r>
            <a:r>
              <a:rPr lang="en-US" altLang="vi-VN" sz="2100" b="1" dirty="0">
                <a:solidFill>
                  <a:schemeClr val="tx1"/>
                </a:solidFill>
              </a:rPr>
              <a:t> </a:t>
            </a:r>
            <a:r>
              <a:rPr lang="en-US" altLang="vi-VN" sz="2100" b="1" dirty="0" err="1">
                <a:solidFill>
                  <a:schemeClr val="tx1"/>
                </a:solidFill>
              </a:rPr>
              <a:t>một</a:t>
            </a:r>
            <a:r>
              <a:rPr lang="en-US" altLang="vi-VN" sz="2100" b="1" dirty="0">
                <a:solidFill>
                  <a:schemeClr val="tx1"/>
                </a:solidFill>
              </a:rPr>
              <a:t> </a:t>
            </a:r>
            <a:r>
              <a:rPr lang="en-US" altLang="vi-VN" sz="2100" b="1" dirty="0" err="1">
                <a:solidFill>
                  <a:schemeClr val="tx1"/>
                </a:solidFill>
              </a:rPr>
              <a:t>số</a:t>
            </a:r>
            <a:r>
              <a:rPr lang="en-US" altLang="vi-VN" sz="2100" b="1" dirty="0">
                <a:solidFill>
                  <a:schemeClr val="tx1"/>
                </a:solidFill>
              </a:rPr>
              <a:t> </a:t>
            </a:r>
            <a:r>
              <a:rPr lang="en-US" altLang="vi-VN" sz="2100" b="1" dirty="0" err="1">
                <a:solidFill>
                  <a:schemeClr val="tx1"/>
                </a:solidFill>
              </a:rPr>
              <a:t>thập</a:t>
            </a:r>
            <a:r>
              <a:rPr lang="en-US" altLang="vi-VN" sz="2100" b="1" dirty="0">
                <a:solidFill>
                  <a:schemeClr val="tx1"/>
                </a:solidFill>
              </a:rPr>
              <a:t> </a:t>
            </a:r>
            <a:r>
              <a:rPr lang="en-US" altLang="vi-VN" sz="2100" b="1" dirty="0" err="1">
                <a:solidFill>
                  <a:schemeClr val="tx1"/>
                </a:solidFill>
              </a:rPr>
              <a:t>phân</a:t>
            </a:r>
            <a:r>
              <a:rPr lang="en-US" altLang="vi-VN" sz="2100" b="1" dirty="0">
                <a:solidFill>
                  <a:schemeClr val="tx1"/>
                </a:solidFill>
              </a:rPr>
              <a:t> </a:t>
            </a:r>
            <a:r>
              <a:rPr lang="en-US" altLang="vi-VN" sz="2100" b="1" dirty="0" err="1">
                <a:solidFill>
                  <a:schemeClr val="tx1"/>
                </a:solidFill>
              </a:rPr>
              <a:t>cho</a:t>
            </a:r>
            <a:r>
              <a:rPr lang="en-US" altLang="vi-VN" sz="2100" b="1" dirty="0">
                <a:solidFill>
                  <a:schemeClr val="tx1"/>
                </a:solidFill>
              </a:rPr>
              <a:t> </a:t>
            </a:r>
            <a:r>
              <a:rPr lang="en-US" altLang="vi-VN" sz="2100" b="1" dirty="0" err="1">
                <a:solidFill>
                  <a:schemeClr val="tx1"/>
                </a:solidFill>
              </a:rPr>
              <a:t>một</a:t>
            </a:r>
            <a:r>
              <a:rPr lang="en-US" altLang="vi-VN" sz="2100" b="1" dirty="0">
                <a:solidFill>
                  <a:schemeClr val="tx1"/>
                </a:solidFill>
              </a:rPr>
              <a:t> </a:t>
            </a:r>
            <a:r>
              <a:rPr lang="en-US" altLang="vi-VN" sz="2100" b="1" dirty="0" err="1">
                <a:solidFill>
                  <a:schemeClr val="tx1"/>
                </a:solidFill>
              </a:rPr>
              <a:t>số</a:t>
            </a:r>
            <a:r>
              <a:rPr lang="en-US" altLang="vi-VN" sz="2100" b="1" dirty="0">
                <a:solidFill>
                  <a:schemeClr val="tx1"/>
                </a:solidFill>
              </a:rPr>
              <a:t> </a:t>
            </a:r>
            <a:r>
              <a:rPr lang="en-US" altLang="vi-VN" sz="2100" b="1" dirty="0" err="1">
                <a:solidFill>
                  <a:schemeClr val="tx1"/>
                </a:solidFill>
              </a:rPr>
              <a:t>thập</a:t>
            </a:r>
            <a:r>
              <a:rPr lang="en-US" altLang="vi-VN" sz="2100" b="1" dirty="0">
                <a:solidFill>
                  <a:schemeClr val="tx1"/>
                </a:solidFill>
              </a:rPr>
              <a:t> </a:t>
            </a:r>
            <a:r>
              <a:rPr lang="en-US" altLang="vi-VN" sz="2100" b="1" dirty="0" err="1">
                <a:solidFill>
                  <a:schemeClr val="tx1"/>
                </a:solidFill>
              </a:rPr>
              <a:t>phân</a:t>
            </a:r>
            <a:r>
              <a:rPr lang="en-US" altLang="vi-VN" sz="2100" b="1" dirty="0">
                <a:solidFill>
                  <a:schemeClr val="tx1"/>
                </a:solidFill>
              </a:rPr>
              <a:t> ta </a:t>
            </a:r>
            <a:r>
              <a:rPr lang="en-US" altLang="vi-VN" sz="2100" b="1" dirty="0" err="1">
                <a:solidFill>
                  <a:schemeClr val="tx1"/>
                </a:solidFill>
              </a:rPr>
              <a:t>làm</a:t>
            </a:r>
            <a:r>
              <a:rPr lang="en-US" altLang="vi-VN" sz="2100" b="1" dirty="0">
                <a:solidFill>
                  <a:schemeClr val="tx1"/>
                </a:solidFill>
              </a:rPr>
              <a:t> </a:t>
            </a:r>
            <a:r>
              <a:rPr lang="en-US" altLang="vi-VN" sz="2100" b="1" dirty="0" err="1">
                <a:solidFill>
                  <a:schemeClr val="tx1"/>
                </a:solidFill>
              </a:rPr>
              <a:t>như</a:t>
            </a:r>
            <a:r>
              <a:rPr lang="en-US" altLang="vi-VN" sz="2100" b="1" dirty="0">
                <a:solidFill>
                  <a:schemeClr val="tx1"/>
                </a:solidFill>
              </a:rPr>
              <a:t> </a:t>
            </a:r>
            <a:r>
              <a:rPr lang="en-US" altLang="vi-VN" sz="2100" b="1" dirty="0" err="1">
                <a:solidFill>
                  <a:schemeClr val="tx1"/>
                </a:solidFill>
              </a:rPr>
              <a:t>sau</a:t>
            </a:r>
            <a:r>
              <a:rPr lang="en-US" altLang="vi-VN" sz="2100" b="1" dirty="0">
                <a:solidFill>
                  <a:schemeClr val="tx1"/>
                </a:solidFill>
              </a:rPr>
              <a:t>:</a:t>
            </a:r>
          </a:p>
          <a:p>
            <a:pPr algn="l" eaLnBrk="1" hangingPunct="1">
              <a:spcBef>
                <a:spcPct val="50000"/>
              </a:spcBef>
            </a:pPr>
            <a:endParaRPr lang="en-US" altLang="vi-VN" sz="1900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46476" name="Text Box 44">
            <a:extLst>
              <a:ext uri="{FF2B5EF4-FFF2-40B4-BE49-F238E27FC236}">
                <a16:creationId xmlns="" xmlns:a16="http://schemas.microsoft.com/office/drawing/2014/main" id="{B40F00A4-A358-4B74-BB09-4828CCFF9B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1087438"/>
            <a:ext cx="8953500" cy="181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lvl="1" algn="l" eaLnBrk="1" hangingPunct="1">
              <a:spcBef>
                <a:spcPct val="50000"/>
              </a:spcBef>
            </a:pPr>
            <a:r>
              <a:rPr lang="en-US" altLang="vi-VN" sz="3200">
                <a:solidFill>
                  <a:srgbClr val="0000FF"/>
                </a:solidFill>
              </a:rPr>
              <a:t>- Viết số trừ dưới số bị trừ sao cho các chữ số ở cùng một hàng đặt thẳng cột với nhau.</a:t>
            </a:r>
          </a:p>
          <a:p>
            <a:pPr algn="l" eaLnBrk="1" hangingPunct="1">
              <a:spcBef>
                <a:spcPct val="50000"/>
              </a:spcBef>
            </a:pPr>
            <a:endParaRPr lang="en-US" altLang="vi-VN" sz="3200">
              <a:solidFill>
                <a:schemeClr val="tx1"/>
              </a:solidFill>
            </a:endParaRPr>
          </a:p>
        </p:txBody>
      </p:sp>
      <p:sp>
        <p:nvSpPr>
          <p:cNvPr id="146477" name="Text Box 45">
            <a:extLst>
              <a:ext uri="{FF2B5EF4-FFF2-40B4-BE49-F238E27FC236}">
                <a16:creationId xmlns="" xmlns:a16="http://schemas.microsoft.com/office/drawing/2014/main" id="{30494BFA-4CDF-4EE1-BB77-FD4BB96CD6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5500" y="2828925"/>
            <a:ext cx="8763000" cy="181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vi-VN" sz="320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altLang="vi-VN" sz="3200">
                <a:solidFill>
                  <a:srgbClr val="0000FF"/>
                </a:solidFill>
              </a:rPr>
              <a:t>- Viết dấu phẩy ở hiệu thẳng cột với các dấu phẩy của số bị trừ và số trừ.</a:t>
            </a:r>
          </a:p>
          <a:p>
            <a:pPr algn="l" eaLnBrk="1" hangingPunct="1">
              <a:spcBef>
                <a:spcPct val="50000"/>
              </a:spcBef>
            </a:pPr>
            <a:endParaRPr lang="en-US" altLang="vi-VN" sz="3200">
              <a:solidFill>
                <a:schemeClr val="tx1"/>
              </a:solidFill>
            </a:endParaRPr>
          </a:p>
        </p:txBody>
      </p:sp>
      <p:sp>
        <p:nvSpPr>
          <p:cNvPr id="146478" name="Text Box 46">
            <a:extLst>
              <a:ext uri="{FF2B5EF4-FFF2-40B4-BE49-F238E27FC236}">
                <a16:creationId xmlns="" xmlns:a16="http://schemas.microsoft.com/office/drawing/2014/main" id="{3C9F22FA-4503-4C7D-B52B-116A81F723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3100" y="2154239"/>
            <a:ext cx="8763000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vi-VN" sz="3200" dirty="0">
                <a:solidFill>
                  <a:srgbClr val="0000FF"/>
                </a:solidFill>
                <a:latin typeface="Arial" panose="020B0604020202020204" pitchFamily="34" charset="0"/>
              </a:rPr>
              <a:t>  </a:t>
            </a:r>
            <a:r>
              <a:rPr lang="en-US" altLang="vi-VN" sz="3200" dirty="0">
                <a:solidFill>
                  <a:srgbClr val="0000FF"/>
                </a:solidFill>
              </a:rPr>
              <a:t>- </a:t>
            </a:r>
            <a:r>
              <a:rPr lang="en-US" altLang="vi-VN" sz="3200" dirty="0" err="1">
                <a:solidFill>
                  <a:srgbClr val="0000FF"/>
                </a:solidFill>
              </a:rPr>
              <a:t>Trừ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như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trừ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các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số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tự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nhiên</a:t>
            </a:r>
            <a:r>
              <a:rPr lang="en-US" altLang="vi-VN" sz="3200" dirty="0">
                <a:solidFill>
                  <a:srgbClr val="0000FF"/>
                </a:solidFill>
              </a:rPr>
              <a:t>.</a:t>
            </a:r>
            <a:endParaRPr lang="en-US" altLang="vi-VN" sz="3200" dirty="0">
              <a:solidFill>
                <a:schemeClr val="tx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CD1BB29D-B39D-423C-8538-379E3153D9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6750" y="4191000"/>
            <a:ext cx="8610600" cy="2554288"/>
          </a:xfrm>
          <a:prstGeom prst="rect">
            <a:avLst/>
          </a:prstGeom>
          <a:solidFill>
            <a:srgbClr val="CC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/>
            <a:r>
              <a:rPr lang="en-US" altLang="vi-VN" sz="3200" b="1" i="1" u="sng" dirty="0" err="1">
                <a:solidFill>
                  <a:srgbClr val="CC0000"/>
                </a:solidFill>
              </a:rPr>
              <a:t>Chú</a:t>
            </a:r>
            <a:r>
              <a:rPr lang="en-US" altLang="vi-VN" sz="3200" b="1" i="1" u="sng" dirty="0">
                <a:solidFill>
                  <a:srgbClr val="CC0000"/>
                </a:solidFill>
              </a:rPr>
              <a:t> ý</a:t>
            </a:r>
            <a:r>
              <a:rPr lang="en-US" altLang="vi-VN" sz="3200" b="1" i="1" dirty="0">
                <a:solidFill>
                  <a:srgbClr val="CC0000"/>
                </a:solidFill>
              </a:rPr>
              <a:t>: </a:t>
            </a:r>
            <a:r>
              <a:rPr lang="en-US" altLang="vi-VN" sz="3200" dirty="0" err="1">
                <a:solidFill>
                  <a:srgbClr val="0000FF"/>
                </a:solidFill>
              </a:rPr>
              <a:t>Nếu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số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chữ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số</a:t>
            </a:r>
            <a:r>
              <a:rPr lang="en-US" altLang="vi-VN" sz="3200" dirty="0">
                <a:solidFill>
                  <a:srgbClr val="0000FF"/>
                </a:solidFill>
              </a:rPr>
              <a:t> ở </a:t>
            </a:r>
            <a:r>
              <a:rPr lang="en-US" altLang="vi-VN" sz="3200" dirty="0" err="1">
                <a:solidFill>
                  <a:srgbClr val="0000FF"/>
                </a:solidFill>
              </a:rPr>
              <a:t>phần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thập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phân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của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số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bị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trừ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ít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hơn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số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chữ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số</a:t>
            </a:r>
            <a:r>
              <a:rPr lang="en-US" altLang="vi-VN" sz="3200" dirty="0">
                <a:solidFill>
                  <a:srgbClr val="0000FF"/>
                </a:solidFill>
              </a:rPr>
              <a:t> ở </a:t>
            </a:r>
            <a:r>
              <a:rPr lang="en-US" altLang="vi-VN" sz="3200" dirty="0" err="1">
                <a:solidFill>
                  <a:srgbClr val="0000FF"/>
                </a:solidFill>
              </a:rPr>
              <a:t>phần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thập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phân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của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số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trừ</a:t>
            </a:r>
            <a:r>
              <a:rPr lang="en-US" altLang="vi-VN" sz="3200" dirty="0">
                <a:solidFill>
                  <a:srgbClr val="0000FF"/>
                </a:solidFill>
              </a:rPr>
              <a:t>, </a:t>
            </a:r>
            <a:r>
              <a:rPr lang="en-US" altLang="vi-VN" sz="3200" dirty="0" err="1">
                <a:solidFill>
                  <a:srgbClr val="0000FF"/>
                </a:solidFill>
              </a:rPr>
              <a:t>thì</a:t>
            </a:r>
            <a:r>
              <a:rPr lang="en-US" altLang="vi-VN" sz="3200" dirty="0">
                <a:solidFill>
                  <a:srgbClr val="0000FF"/>
                </a:solidFill>
              </a:rPr>
              <a:t> ta </a:t>
            </a:r>
            <a:r>
              <a:rPr lang="en-US" altLang="vi-VN" sz="3200" dirty="0" err="1">
                <a:solidFill>
                  <a:srgbClr val="0000FF"/>
                </a:solidFill>
              </a:rPr>
              <a:t>có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thể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viết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thêm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  <a:cs typeface="Times New Roman" pitchFamily="18" charset="0"/>
              </a:rPr>
              <a:t>một</a:t>
            </a:r>
            <a:r>
              <a:rPr lang="en-US" sz="3200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cs typeface="Times New Roman" pitchFamily="18" charset="0"/>
              </a:rPr>
              <a:t>số</a:t>
            </a:r>
            <a:r>
              <a:rPr lang="en-US" sz="3200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cs typeface="Times New Roman" pitchFamily="18" charset="0"/>
              </a:rPr>
              <a:t>thích</a:t>
            </a:r>
            <a:r>
              <a:rPr lang="en-US" sz="3200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cs typeface="Times New Roman" pitchFamily="18" charset="0"/>
              </a:rPr>
              <a:t>hợp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chữ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số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>
                <a:solidFill>
                  <a:srgbClr val="FF0066"/>
                </a:solidFill>
              </a:rPr>
              <a:t>0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vào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bên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phải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phần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thập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phân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của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số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bị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trừ</a:t>
            </a:r>
            <a:r>
              <a:rPr lang="en-US" altLang="vi-VN" sz="3200" dirty="0">
                <a:solidFill>
                  <a:srgbClr val="0000FF"/>
                </a:solidFill>
              </a:rPr>
              <a:t>, </a:t>
            </a:r>
            <a:r>
              <a:rPr lang="en-US" altLang="vi-VN" sz="3200" dirty="0" err="1">
                <a:solidFill>
                  <a:srgbClr val="0000FF"/>
                </a:solidFill>
              </a:rPr>
              <a:t>rồi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trừ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như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trừ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các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số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tự</a:t>
            </a:r>
            <a:r>
              <a:rPr lang="en-US" altLang="vi-VN" sz="3200" dirty="0">
                <a:solidFill>
                  <a:srgbClr val="0000FF"/>
                </a:solidFill>
              </a:rPr>
              <a:t> </a:t>
            </a:r>
            <a:r>
              <a:rPr lang="en-US" altLang="vi-VN" sz="3200" dirty="0" err="1">
                <a:solidFill>
                  <a:srgbClr val="0000FF"/>
                </a:solidFill>
              </a:rPr>
              <a:t>nhiên</a:t>
            </a:r>
            <a:r>
              <a:rPr lang="en-US" altLang="vi-VN" sz="3200" dirty="0">
                <a:solidFill>
                  <a:srgbClr val="0000FF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4738649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64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64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6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64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64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6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64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64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6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476" grpId="0"/>
      <p:bldP spid="146477" grpId="0"/>
      <p:bldP spid="146478" grpId="0"/>
      <p:bldP spid="2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549730"/>
            <a:ext cx="5888542" cy="3349417"/>
          </a:xfrm>
          <a:prstGeom prst="rect">
            <a:avLst/>
          </a:prstGeom>
        </p:spPr>
      </p:pic>
      <p:pic>
        <p:nvPicPr>
          <p:cNvPr id="9" name="图片 5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16942" y="3658041"/>
            <a:ext cx="1624662" cy="3199959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738554" y="704445"/>
            <a:ext cx="1058593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5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5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5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15 </a:t>
            </a:r>
            <a:r>
              <a:rPr lang="en-US" sz="5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5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11 </a:t>
            </a:r>
            <a:r>
              <a:rPr lang="en-US" sz="5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5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2022</a:t>
            </a:r>
          </a:p>
          <a:p>
            <a:pPr algn="ctr"/>
            <a:r>
              <a:rPr lang="en-US" sz="5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US" sz="5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5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5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52. </a:t>
            </a:r>
            <a:r>
              <a:rPr lang="en-US" sz="5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lang="en-US" sz="5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5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5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thập</a:t>
            </a:r>
            <a:r>
              <a:rPr lang="en-US" sz="5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endParaRPr lang="en-US" sz="5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9112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3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2" name="Line 8"/>
          <p:cNvSpPr>
            <a:spLocks noChangeShapeType="1"/>
          </p:cNvSpPr>
          <p:nvPr/>
        </p:nvSpPr>
        <p:spPr bwMode="auto">
          <a:xfrm>
            <a:off x="3757583" y="13716000"/>
            <a:ext cx="25644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lIns="91379" tIns="45690" rIns="91379" bIns="45690"/>
          <a:lstStyle/>
          <a:p>
            <a:endParaRPr lang="en-US" sz="4400"/>
          </a:p>
        </p:txBody>
      </p:sp>
      <p:sp>
        <p:nvSpPr>
          <p:cNvPr id="26633" name="Line 9"/>
          <p:cNvSpPr>
            <a:spLocks noChangeShapeType="1"/>
          </p:cNvSpPr>
          <p:nvPr/>
        </p:nvSpPr>
        <p:spPr bwMode="auto">
          <a:xfrm>
            <a:off x="8099186" y="13716000"/>
            <a:ext cx="38299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lIns="91379" tIns="45690" rIns="91379" bIns="45690"/>
          <a:lstStyle/>
          <a:p>
            <a:endParaRPr lang="en-US" sz="4400"/>
          </a:p>
        </p:txBody>
      </p:sp>
      <p:sp>
        <p:nvSpPr>
          <p:cNvPr id="26635" name="Line 11"/>
          <p:cNvSpPr>
            <a:spLocks noChangeShapeType="1"/>
          </p:cNvSpPr>
          <p:nvPr/>
        </p:nvSpPr>
        <p:spPr bwMode="auto">
          <a:xfrm>
            <a:off x="8390203" y="13716000"/>
            <a:ext cx="153531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lIns="91379" tIns="45690" rIns="91379" bIns="45690"/>
          <a:lstStyle/>
          <a:p>
            <a:endParaRPr lang="en-US" sz="4400"/>
          </a:p>
        </p:txBody>
      </p:sp>
      <p:sp>
        <p:nvSpPr>
          <p:cNvPr id="26636" name="Line 12"/>
          <p:cNvSpPr>
            <a:spLocks noChangeShapeType="1"/>
          </p:cNvSpPr>
          <p:nvPr/>
        </p:nvSpPr>
        <p:spPr bwMode="auto">
          <a:xfrm>
            <a:off x="3885803" y="13716000"/>
            <a:ext cx="1278871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lIns="91379" tIns="45690" rIns="91379" bIns="45690"/>
          <a:lstStyle/>
          <a:p>
            <a:endParaRPr lang="en-US" sz="4400"/>
          </a:p>
        </p:txBody>
      </p:sp>
      <p:sp>
        <p:nvSpPr>
          <p:cNvPr id="26638" name="Text Box 14"/>
          <p:cNvSpPr txBox="1">
            <a:spLocks noChangeArrowheads="1"/>
          </p:cNvSpPr>
          <p:nvPr/>
        </p:nvSpPr>
        <p:spPr bwMode="auto">
          <a:xfrm>
            <a:off x="3885803" y="13716000"/>
            <a:ext cx="1428740" cy="769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79" tIns="45690" rIns="91379" bIns="4569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42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7</a:t>
            </a:r>
          </a:p>
        </p:txBody>
      </p:sp>
      <p:sp>
        <p:nvSpPr>
          <p:cNvPr id="26639" name="Text Box 15"/>
          <p:cNvSpPr txBox="1">
            <a:spLocks noChangeArrowheads="1"/>
          </p:cNvSpPr>
          <p:nvPr/>
        </p:nvSpPr>
        <p:spPr bwMode="auto">
          <a:xfrm>
            <a:off x="9387654" y="13716000"/>
            <a:ext cx="537859" cy="769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79" tIns="45690" rIns="91379" bIns="4569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</p:txBody>
      </p:sp>
      <p:sp>
        <p:nvSpPr>
          <p:cNvPr id="26641" name="Text Box 17"/>
          <p:cNvSpPr txBox="1">
            <a:spLocks noChangeArrowheads="1"/>
          </p:cNvSpPr>
          <p:nvPr/>
        </p:nvSpPr>
        <p:spPr bwMode="auto">
          <a:xfrm>
            <a:off x="8397207" y="13716000"/>
            <a:ext cx="1533645" cy="769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79" tIns="45690" rIns="91379" bIns="4569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37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46</a:t>
            </a:r>
          </a:p>
        </p:txBody>
      </p:sp>
      <p:sp>
        <p:nvSpPr>
          <p:cNvPr id="26648" name="Rectangle 24"/>
          <p:cNvSpPr>
            <a:spLocks noChangeArrowheads="1"/>
          </p:cNvSpPr>
          <p:nvPr/>
        </p:nvSpPr>
        <p:spPr bwMode="auto">
          <a:xfrm>
            <a:off x="3923104" y="13716000"/>
            <a:ext cx="2758828" cy="1446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79" tIns="45690" rIns="91379" bIns="45690">
            <a:spAutoFit/>
          </a:bodyPr>
          <a:lstStyle/>
          <a:p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68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4                           25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7</a:t>
            </a:r>
          </a:p>
        </p:txBody>
      </p:sp>
      <p:sp>
        <p:nvSpPr>
          <p:cNvPr id="26649" name="Text Box 25"/>
          <p:cNvSpPr txBox="1">
            <a:spLocks noChangeArrowheads="1"/>
          </p:cNvSpPr>
          <p:nvPr/>
        </p:nvSpPr>
        <p:spPr bwMode="auto">
          <a:xfrm>
            <a:off x="3046362" y="13716000"/>
            <a:ext cx="767655" cy="769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79" tIns="45690" rIns="91379" bIns="4569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a)</a:t>
            </a:r>
          </a:p>
        </p:txBody>
      </p:sp>
      <p:sp>
        <p:nvSpPr>
          <p:cNvPr id="26650" name="Text Box 26"/>
          <p:cNvSpPr txBox="1">
            <a:spLocks noChangeArrowheads="1"/>
          </p:cNvSpPr>
          <p:nvPr/>
        </p:nvSpPr>
        <p:spPr bwMode="auto">
          <a:xfrm>
            <a:off x="8384864" y="13716000"/>
            <a:ext cx="2939203" cy="2462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79" tIns="45690" rIns="91379" bIns="4569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46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b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9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34</a:t>
            </a:r>
          </a:p>
          <a:p>
            <a:pPr>
              <a:spcBef>
                <a:spcPct val="50000"/>
              </a:spcBef>
            </a:pPr>
            <a:endParaRPr lang="en-US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51" name="Text Box 27"/>
          <p:cNvSpPr txBox="1">
            <a:spLocks noChangeArrowheads="1"/>
          </p:cNvSpPr>
          <p:nvPr/>
        </p:nvSpPr>
        <p:spPr bwMode="auto">
          <a:xfrm>
            <a:off x="7589453" y="13716000"/>
            <a:ext cx="799294" cy="769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79" tIns="45690" rIns="91379" bIns="4569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b)</a:t>
            </a:r>
          </a:p>
        </p:txBody>
      </p:sp>
      <p:sp>
        <p:nvSpPr>
          <p:cNvPr id="26652" name="Text Box 28"/>
          <p:cNvSpPr txBox="1">
            <a:spLocks noChangeArrowheads="1"/>
          </p:cNvSpPr>
          <p:nvPr/>
        </p:nvSpPr>
        <p:spPr bwMode="auto">
          <a:xfrm>
            <a:off x="917308" y="2212833"/>
            <a:ext cx="3266678" cy="747451"/>
          </a:xfrm>
          <a:prstGeom prst="rect">
            <a:avLst/>
          </a:prstGeom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4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27" name="TextBox 8"/>
          <p:cNvSpPr txBox="1">
            <a:spLocks noChangeArrowheads="1"/>
          </p:cNvSpPr>
          <p:nvPr/>
        </p:nvSpPr>
        <p:spPr bwMode="auto">
          <a:xfrm>
            <a:off x="-504782" y="1179572"/>
            <a:ext cx="1301701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vi-V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alt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alt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thập</a:t>
            </a:r>
            <a:r>
              <a:rPr lang="en-US" alt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endParaRPr lang="en-US" alt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Hộp Văn bản 54"/>
          <p:cNvSpPr txBox="1"/>
          <p:nvPr/>
        </p:nvSpPr>
        <p:spPr>
          <a:xfrm>
            <a:off x="5457636" y="343688"/>
            <a:ext cx="171080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vi-V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r>
              <a:rPr lang="vi-VN" sz="4400" b="1" u="sng" dirty="0">
                <a:solidFill>
                  <a:srgbClr val="0033CC"/>
                </a:solidFill>
                <a:latin typeface="+mj-lt"/>
                <a:cs typeface="Arial" panose="020B0604020202020204" pitchFamily="34" charset="0"/>
              </a:rPr>
              <a:t>Toán</a:t>
            </a:r>
          </a:p>
        </p:txBody>
      </p:sp>
      <p:pic>
        <p:nvPicPr>
          <p:cNvPr id="3" name="btnInknoeActivity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3266" y="5719266"/>
            <a:ext cx="2219546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60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66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66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66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6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6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6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26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26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6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26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26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26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26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2" grpId="0" animBg="1"/>
      <p:bldP spid="26633" grpId="0" animBg="1"/>
      <p:bldP spid="26635" grpId="0" animBg="1"/>
      <p:bldP spid="26636" grpId="0" animBg="1"/>
      <p:bldP spid="26638" grpId="0"/>
      <p:bldP spid="26639" grpId="0"/>
      <p:bldP spid="26641" grpId="0"/>
      <p:bldP spid="26648" grpId="0"/>
      <p:bldP spid="26649" grpId="0"/>
      <p:bldP spid="26650" grpId="0"/>
      <p:bldP spid="26651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3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2" name="Line 8"/>
          <p:cNvSpPr>
            <a:spLocks noChangeShapeType="1"/>
          </p:cNvSpPr>
          <p:nvPr/>
        </p:nvSpPr>
        <p:spPr bwMode="auto">
          <a:xfrm>
            <a:off x="3757583" y="4101137"/>
            <a:ext cx="25644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lIns="91379" tIns="45690" rIns="91379" bIns="45690"/>
          <a:lstStyle/>
          <a:p>
            <a:endParaRPr lang="en-US" sz="4400"/>
          </a:p>
        </p:txBody>
      </p:sp>
      <p:sp>
        <p:nvSpPr>
          <p:cNvPr id="26633" name="Line 9"/>
          <p:cNvSpPr>
            <a:spLocks noChangeShapeType="1"/>
          </p:cNvSpPr>
          <p:nvPr/>
        </p:nvSpPr>
        <p:spPr bwMode="auto">
          <a:xfrm>
            <a:off x="8099186" y="4149710"/>
            <a:ext cx="38299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lIns="91379" tIns="45690" rIns="91379" bIns="45690"/>
          <a:lstStyle/>
          <a:p>
            <a:endParaRPr lang="en-US" sz="4400"/>
          </a:p>
        </p:txBody>
      </p:sp>
      <p:sp>
        <p:nvSpPr>
          <p:cNvPr id="26635" name="Line 11"/>
          <p:cNvSpPr>
            <a:spLocks noChangeShapeType="1"/>
          </p:cNvSpPr>
          <p:nvPr/>
        </p:nvSpPr>
        <p:spPr bwMode="auto">
          <a:xfrm>
            <a:off x="8390203" y="4823578"/>
            <a:ext cx="153531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lIns="91379" tIns="45690" rIns="91379" bIns="45690"/>
          <a:lstStyle/>
          <a:p>
            <a:endParaRPr lang="en-US" sz="4400"/>
          </a:p>
        </p:txBody>
      </p:sp>
      <p:sp>
        <p:nvSpPr>
          <p:cNvPr id="26636" name="Line 12"/>
          <p:cNvSpPr>
            <a:spLocks noChangeShapeType="1"/>
          </p:cNvSpPr>
          <p:nvPr/>
        </p:nvSpPr>
        <p:spPr bwMode="auto">
          <a:xfrm>
            <a:off x="3885803" y="4723470"/>
            <a:ext cx="1278871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lIns="91379" tIns="45690" rIns="91379" bIns="45690"/>
          <a:lstStyle/>
          <a:p>
            <a:endParaRPr lang="en-US" sz="4400"/>
          </a:p>
        </p:txBody>
      </p:sp>
      <p:sp>
        <p:nvSpPr>
          <p:cNvPr id="26638" name="Text Box 14"/>
          <p:cNvSpPr txBox="1">
            <a:spLocks noChangeArrowheads="1"/>
          </p:cNvSpPr>
          <p:nvPr/>
        </p:nvSpPr>
        <p:spPr bwMode="auto">
          <a:xfrm>
            <a:off x="3885803" y="4723470"/>
            <a:ext cx="1428740" cy="769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79" tIns="45690" rIns="91379" bIns="4569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42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7</a:t>
            </a:r>
          </a:p>
        </p:txBody>
      </p:sp>
      <p:sp>
        <p:nvSpPr>
          <p:cNvPr id="26639" name="Text Box 15"/>
          <p:cNvSpPr txBox="1">
            <a:spLocks noChangeArrowheads="1"/>
          </p:cNvSpPr>
          <p:nvPr/>
        </p:nvSpPr>
        <p:spPr bwMode="auto">
          <a:xfrm>
            <a:off x="9387654" y="3305160"/>
            <a:ext cx="537859" cy="769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79" tIns="45690" rIns="91379" bIns="4569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</p:txBody>
      </p:sp>
      <p:sp>
        <p:nvSpPr>
          <p:cNvPr id="26641" name="Text Box 17"/>
          <p:cNvSpPr txBox="1">
            <a:spLocks noChangeArrowheads="1"/>
          </p:cNvSpPr>
          <p:nvPr/>
        </p:nvSpPr>
        <p:spPr bwMode="auto">
          <a:xfrm>
            <a:off x="8397207" y="4691834"/>
            <a:ext cx="1533645" cy="769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79" tIns="45690" rIns="91379" bIns="4569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37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46</a:t>
            </a:r>
          </a:p>
        </p:txBody>
      </p:sp>
      <p:sp>
        <p:nvSpPr>
          <p:cNvPr id="26648" name="Rectangle 24"/>
          <p:cNvSpPr>
            <a:spLocks noChangeArrowheads="1"/>
          </p:cNvSpPr>
          <p:nvPr/>
        </p:nvSpPr>
        <p:spPr bwMode="auto">
          <a:xfrm>
            <a:off x="3923104" y="3317369"/>
            <a:ext cx="2758828" cy="1446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79" tIns="45690" rIns="91379" bIns="45690">
            <a:spAutoFit/>
          </a:bodyPr>
          <a:lstStyle/>
          <a:p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68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4                           25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7</a:t>
            </a:r>
          </a:p>
        </p:txBody>
      </p:sp>
      <p:sp>
        <p:nvSpPr>
          <p:cNvPr id="26649" name="Text Box 25"/>
          <p:cNvSpPr txBox="1">
            <a:spLocks noChangeArrowheads="1"/>
          </p:cNvSpPr>
          <p:nvPr/>
        </p:nvSpPr>
        <p:spPr bwMode="auto">
          <a:xfrm>
            <a:off x="3046362" y="3367576"/>
            <a:ext cx="767655" cy="769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79" tIns="45690" rIns="91379" bIns="4569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a)</a:t>
            </a:r>
          </a:p>
        </p:txBody>
      </p:sp>
      <p:sp>
        <p:nvSpPr>
          <p:cNvPr id="26650" name="Text Box 26"/>
          <p:cNvSpPr txBox="1">
            <a:spLocks noChangeArrowheads="1"/>
          </p:cNvSpPr>
          <p:nvPr/>
        </p:nvSpPr>
        <p:spPr bwMode="auto">
          <a:xfrm>
            <a:off x="8384864" y="3325504"/>
            <a:ext cx="2939203" cy="2462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79" tIns="45690" rIns="91379" bIns="4569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46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b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9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34</a:t>
            </a:r>
          </a:p>
          <a:p>
            <a:pPr>
              <a:spcBef>
                <a:spcPct val="50000"/>
              </a:spcBef>
            </a:pPr>
            <a:endParaRPr lang="en-US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51" name="Text Box 27"/>
          <p:cNvSpPr txBox="1">
            <a:spLocks noChangeArrowheads="1"/>
          </p:cNvSpPr>
          <p:nvPr/>
        </p:nvSpPr>
        <p:spPr bwMode="auto">
          <a:xfrm>
            <a:off x="7589453" y="3239288"/>
            <a:ext cx="799294" cy="769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79" tIns="45690" rIns="91379" bIns="4569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b)</a:t>
            </a:r>
          </a:p>
        </p:txBody>
      </p:sp>
      <p:sp>
        <p:nvSpPr>
          <p:cNvPr id="26652" name="Text Box 28"/>
          <p:cNvSpPr txBox="1">
            <a:spLocks noChangeArrowheads="1"/>
          </p:cNvSpPr>
          <p:nvPr/>
        </p:nvSpPr>
        <p:spPr bwMode="auto">
          <a:xfrm>
            <a:off x="917308" y="2212833"/>
            <a:ext cx="3266678" cy="747451"/>
          </a:xfrm>
          <a:prstGeom prst="rect">
            <a:avLst/>
          </a:prstGeom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4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27" name="TextBox 8"/>
          <p:cNvSpPr txBox="1">
            <a:spLocks noChangeArrowheads="1"/>
          </p:cNvSpPr>
          <p:nvPr/>
        </p:nvSpPr>
        <p:spPr bwMode="auto">
          <a:xfrm>
            <a:off x="-504782" y="1179572"/>
            <a:ext cx="1301701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vi-V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alt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alt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thập</a:t>
            </a:r>
            <a:r>
              <a:rPr lang="en-US" alt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endParaRPr lang="en-US" alt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Hộp Văn bản 54"/>
          <p:cNvSpPr txBox="1"/>
          <p:nvPr/>
        </p:nvSpPr>
        <p:spPr>
          <a:xfrm>
            <a:off x="5457636" y="343688"/>
            <a:ext cx="171080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vi-V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r>
              <a:rPr lang="vi-VN" sz="4400" b="1" u="sng" dirty="0">
                <a:solidFill>
                  <a:srgbClr val="0033CC"/>
                </a:solidFill>
                <a:latin typeface="+mj-lt"/>
                <a:cs typeface="Arial" panose="020B0604020202020204" pitchFamily="34" charset="0"/>
              </a:rPr>
              <a:t>Toán</a:t>
            </a:r>
          </a:p>
        </p:txBody>
      </p:sp>
      <p:pic>
        <p:nvPicPr>
          <p:cNvPr id="3" name="btnInknoeActivity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3266" y="5719266"/>
            <a:ext cx="2219546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693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66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66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66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6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6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6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26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26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6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26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26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26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26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2" grpId="0" animBg="1"/>
      <p:bldP spid="26633" grpId="0" animBg="1"/>
      <p:bldP spid="26635" grpId="0" animBg="1"/>
      <p:bldP spid="26636" grpId="0" animBg="1"/>
      <p:bldP spid="26638" grpId="0"/>
      <p:bldP spid="26639" grpId="0"/>
      <p:bldP spid="26641" grpId="0"/>
      <p:bldP spid="26648" grpId="0"/>
      <p:bldP spid="26649" grpId="0"/>
      <p:bldP spid="26650" grpId="0"/>
      <p:bldP spid="26651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3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5" name="Text Box 11"/>
          <p:cNvSpPr txBox="1">
            <a:spLocks noChangeArrowheads="1"/>
          </p:cNvSpPr>
          <p:nvPr/>
        </p:nvSpPr>
        <p:spPr bwMode="auto">
          <a:xfrm>
            <a:off x="2655464" y="13716000"/>
            <a:ext cx="2497676" cy="584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79" tIns="45690" rIns="91379" bIns="4569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a) 72,1 – 30,4</a:t>
            </a:r>
          </a:p>
        </p:txBody>
      </p:sp>
      <p:sp>
        <p:nvSpPr>
          <p:cNvPr id="6156" name="Text Box 12"/>
          <p:cNvSpPr txBox="1">
            <a:spLocks noChangeArrowheads="1"/>
          </p:cNvSpPr>
          <p:nvPr/>
        </p:nvSpPr>
        <p:spPr bwMode="auto">
          <a:xfrm>
            <a:off x="2883678" y="13716000"/>
            <a:ext cx="2644045" cy="2554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79" tIns="45690" rIns="91379" bIns="45690">
            <a:spAutoFit/>
          </a:bodyPr>
          <a:lstStyle/>
          <a:p>
            <a:pPr marL="342054" indent="-342054">
              <a:spcBef>
                <a:spcPct val="50000"/>
              </a:spcBef>
            </a:pP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72,1</a:t>
            </a:r>
          </a:p>
          <a:p>
            <a:pPr marL="342054" indent="-342054">
              <a:spcBef>
                <a:spcPct val="50000"/>
              </a:spcBef>
            </a:pP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30,4</a:t>
            </a:r>
          </a:p>
          <a:p>
            <a:pPr marL="342054" indent="-342054">
              <a:spcBef>
                <a:spcPct val="50000"/>
              </a:spcBef>
            </a:pP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41,7</a:t>
            </a:r>
          </a:p>
        </p:txBody>
      </p:sp>
      <p:sp>
        <p:nvSpPr>
          <p:cNvPr id="6157" name="Line 13"/>
          <p:cNvSpPr>
            <a:spLocks noChangeShapeType="1"/>
          </p:cNvSpPr>
          <p:nvPr/>
        </p:nvSpPr>
        <p:spPr bwMode="auto">
          <a:xfrm flipV="1">
            <a:off x="3195237" y="13716000"/>
            <a:ext cx="385960" cy="1306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lIns="91379" tIns="45690" rIns="91379" bIns="45690"/>
          <a:lstStyle/>
          <a:p>
            <a:endParaRPr lang="en-US"/>
          </a:p>
        </p:txBody>
      </p:sp>
      <p:sp>
        <p:nvSpPr>
          <p:cNvPr id="6158" name="Line 14"/>
          <p:cNvSpPr>
            <a:spLocks noChangeShapeType="1"/>
          </p:cNvSpPr>
          <p:nvPr/>
        </p:nvSpPr>
        <p:spPr bwMode="auto">
          <a:xfrm>
            <a:off x="3526605" y="13716000"/>
            <a:ext cx="96319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lIns="91379" tIns="45690" rIns="91379" bIns="45690"/>
          <a:lstStyle/>
          <a:p>
            <a:endParaRPr lang="en-US"/>
          </a:p>
        </p:txBody>
      </p:sp>
      <p:sp>
        <p:nvSpPr>
          <p:cNvPr id="6159" name="Text Box 15"/>
          <p:cNvSpPr txBox="1">
            <a:spLocks noChangeArrowheads="1"/>
          </p:cNvSpPr>
          <p:nvPr/>
        </p:nvSpPr>
        <p:spPr bwMode="auto">
          <a:xfrm>
            <a:off x="6541476" y="13716000"/>
            <a:ext cx="2069123" cy="2554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79" tIns="45690" rIns="91379" bIns="45690">
            <a:spAutoFit/>
          </a:bodyPr>
          <a:lstStyle/>
          <a:p>
            <a:pPr marL="342054" indent="-342054">
              <a:spcBef>
                <a:spcPct val="50000"/>
              </a:spcBef>
            </a:pP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5,12</a:t>
            </a:r>
          </a:p>
          <a:p>
            <a:pPr marL="342054" indent="-342054">
              <a:spcBef>
                <a:spcPct val="50000"/>
              </a:spcBef>
            </a:pP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0,68</a:t>
            </a:r>
          </a:p>
          <a:p>
            <a:pPr marL="342054" indent="-342054">
              <a:spcBef>
                <a:spcPct val="50000"/>
              </a:spcBef>
            </a:pP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4,44</a:t>
            </a:r>
          </a:p>
        </p:txBody>
      </p:sp>
      <p:sp>
        <p:nvSpPr>
          <p:cNvPr id="6160" name="Line 16"/>
          <p:cNvSpPr>
            <a:spLocks noChangeShapeType="1"/>
          </p:cNvSpPr>
          <p:nvPr/>
        </p:nvSpPr>
        <p:spPr bwMode="auto">
          <a:xfrm>
            <a:off x="7089964" y="13716000"/>
            <a:ext cx="361714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lIns="91379" tIns="45690" rIns="91379" bIns="45690"/>
          <a:lstStyle/>
          <a:p>
            <a:endParaRPr lang="en-US"/>
          </a:p>
        </p:txBody>
      </p:sp>
      <p:sp>
        <p:nvSpPr>
          <p:cNvPr id="6161" name="Line 17"/>
          <p:cNvSpPr>
            <a:spLocks noChangeShapeType="1"/>
          </p:cNvSpPr>
          <p:nvPr/>
        </p:nvSpPr>
        <p:spPr bwMode="auto">
          <a:xfrm>
            <a:off x="7451678" y="13716000"/>
            <a:ext cx="895644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lIns="91379" tIns="45690" rIns="91379" bIns="45690"/>
          <a:lstStyle/>
          <a:p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82" name="Rectangle 38"/>
          <p:cNvSpPr>
            <a:spLocks noChangeArrowheads="1"/>
          </p:cNvSpPr>
          <p:nvPr/>
        </p:nvSpPr>
        <p:spPr bwMode="auto">
          <a:xfrm>
            <a:off x="6617870" y="13716000"/>
            <a:ext cx="2497676" cy="584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79" tIns="45690" rIns="91379" bIns="4569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b) 5,12 – 0,68</a:t>
            </a:r>
          </a:p>
        </p:txBody>
      </p:sp>
      <p:sp>
        <p:nvSpPr>
          <p:cNvPr id="43" name="Oval 42"/>
          <p:cNvSpPr/>
          <p:nvPr/>
        </p:nvSpPr>
        <p:spPr>
          <a:xfrm>
            <a:off x="1173708" y="1866091"/>
            <a:ext cx="1481756" cy="495135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3970" tIns="31984" rIns="63970" bIns="31984" anchor="ctr"/>
          <a:lstStyle/>
          <a:p>
            <a:pPr algn="ctr">
              <a:defRPr/>
            </a:pPr>
            <a:endParaRPr lang="en-US" sz="2500"/>
          </a:p>
        </p:txBody>
      </p:sp>
      <p:sp>
        <p:nvSpPr>
          <p:cNvPr id="44" name="Text Box 28"/>
          <p:cNvSpPr txBox="1">
            <a:spLocks noChangeArrowheads="1"/>
          </p:cNvSpPr>
          <p:nvPr/>
        </p:nvSpPr>
        <p:spPr bwMode="auto">
          <a:xfrm>
            <a:off x="1447611" y="13716000"/>
            <a:ext cx="4871301" cy="584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79" tIns="45690" rIns="91379" bIns="4569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23" name="Line 14"/>
          <p:cNvSpPr>
            <a:spLocks noChangeShapeType="1"/>
          </p:cNvSpPr>
          <p:nvPr/>
        </p:nvSpPr>
        <p:spPr bwMode="auto">
          <a:xfrm>
            <a:off x="2849900" y="13716000"/>
            <a:ext cx="1033361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91379" tIns="45690" rIns="91379" bIns="45690"/>
          <a:lstStyle/>
          <a:p>
            <a:endParaRPr lang="en-US" dirty="0"/>
          </a:p>
        </p:txBody>
      </p:sp>
      <p:sp>
        <p:nvSpPr>
          <p:cNvPr id="24" name="Line 14"/>
          <p:cNvSpPr>
            <a:spLocks noChangeShapeType="1"/>
          </p:cNvSpPr>
          <p:nvPr/>
        </p:nvSpPr>
        <p:spPr bwMode="auto">
          <a:xfrm>
            <a:off x="4994522" y="13716000"/>
            <a:ext cx="533201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91379" tIns="45690" rIns="91379" bIns="45690"/>
          <a:lstStyle/>
          <a:p>
            <a:endParaRPr lang="en-US"/>
          </a:p>
        </p:txBody>
      </p:sp>
      <p:sp>
        <p:nvSpPr>
          <p:cNvPr id="25" name="TextBox 8"/>
          <p:cNvSpPr txBox="1">
            <a:spLocks noChangeArrowheads="1"/>
          </p:cNvSpPr>
          <p:nvPr/>
        </p:nvSpPr>
        <p:spPr bwMode="auto">
          <a:xfrm>
            <a:off x="1447611" y="988271"/>
            <a:ext cx="9144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vi-V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alt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alt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thập</a:t>
            </a:r>
            <a:r>
              <a:rPr lang="en-US" alt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endParaRPr lang="en-US" alt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Hộp Văn bản 54"/>
          <p:cNvSpPr txBox="1"/>
          <p:nvPr/>
        </p:nvSpPr>
        <p:spPr>
          <a:xfrm>
            <a:off x="5457637" y="350096"/>
            <a:ext cx="1019364" cy="5238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vi-V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r>
              <a:rPr lang="vi-VN" sz="2800" b="1" u="sng" dirty="0">
                <a:solidFill>
                  <a:srgbClr val="0033CC"/>
                </a:solidFill>
                <a:latin typeface="+mj-lt"/>
                <a:cs typeface="Arial" panose="020B0604020202020204" pitchFamily="34" charset="0"/>
              </a:rPr>
              <a:t>Toán</a:t>
            </a:r>
          </a:p>
        </p:txBody>
      </p:sp>
      <p:pic>
        <p:nvPicPr>
          <p:cNvPr id="2" name="btnInknoeActivity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943" y="5906221"/>
            <a:ext cx="2219546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4304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6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6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6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5" grpId="0"/>
      <p:bldP spid="6156" grpId="0"/>
      <p:bldP spid="6157" grpId="0" animBg="1"/>
      <p:bldP spid="6158" grpId="0" animBg="1"/>
      <p:bldP spid="6159" grpId="0"/>
      <p:bldP spid="6160" grpId="0" animBg="1"/>
      <p:bldP spid="6161" grpId="0" animBg="1"/>
      <p:bldP spid="6182" grpId="0"/>
      <p:bldP spid="44" grpId="0"/>
      <p:bldP spid="23" grpId="0" animBg="1"/>
      <p:bldP spid="24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3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5" name="Text Box 11"/>
          <p:cNvSpPr txBox="1">
            <a:spLocks noChangeArrowheads="1"/>
          </p:cNvSpPr>
          <p:nvPr/>
        </p:nvSpPr>
        <p:spPr bwMode="auto">
          <a:xfrm>
            <a:off x="2655464" y="2668058"/>
            <a:ext cx="2497676" cy="584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79" tIns="45690" rIns="91379" bIns="4569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a) 72,1 – 30,4</a:t>
            </a:r>
          </a:p>
        </p:txBody>
      </p:sp>
      <p:sp>
        <p:nvSpPr>
          <p:cNvPr id="6156" name="Text Box 12"/>
          <p:cNvSpPr txBox="1">
            <a:spLocks noChangeArrowheads="1"/>
          </p:cNvSpPr>
          <p:nvPr/>
        </p:nvSpPr>
        <p:spPr bwMode="auto">
          <a:xfrm>
            <a:off x="2883678" y="3351736"/>
            <a:ext cx="2644045" cy="2554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79" tIns="45690" rIns="91379" bIns="45690">
            <a:spAutoFit/>
          </a:bodyPr>
          <a:lstStyle/>
          <a:p>
            <a:pPr marL="342054" indent="-342054">
              <a:spcBef>
                <a:spcPct val="50000"/>
              </a:spcBef>
            </a:pP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72,1</a:t>
            </a:r>
          </a:p>
          <a:p>
            <a:pPr marL="342054" indent="-342054">
              <a:spcBef>
                <a:spcPct val="50000"/>
              </a:spcBef>
            </a:pP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30,4</a:t>
            </a:r>
          </a:p>
          <a:p>
            <a:pPr marL="342054" indent="-342054">
              <a:spcBef>
                <a:spcPct val="50000"/>
              </a:spcBef>
            </a:pP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41,7</a:t>
            </a:r>
          </a:p>
        </p:txBody>
      </p:sp>
      <p:sp>
        <p:nvSpPr>
          <p:cNvPr id="6157" name="Line 13"/>
          <p:cNvSpPr>
            <a:spLocks noChangeShapeType="1"/>
          </p:cNvSpPr>
          <p:nvPr/>
        </p:nvSpPr>
        <p:spPr bwMode="auto">
          <a:xfrm flipV="1">
            <a:off x="3195237" y="4094333"/>
            <a:ext cx="385960" cy="1306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lIns="91379" tIns="45690" rIns="91379" bIns="45690"/>
          <a:lstStyle/>
          <a:p>
            <a:endParaRPr lang="en-US"/>
          </a:p>
        </p:txBody>
      </p:sp>
      <p:sp>
        <p:nvSpPr>
          <p:cNvPr id="6158" name="Line 14"/>
          <p:cNvSpPr>
            <a:spLocks noChangeShapeType="1"/>
          </p:cNvSpPr>
          <p:nvPr/>
        </p:nvSpPr>
        <p:spPr bwMode="auto">
          <a:xfrm>
            <a:off x="3526605" y="4990130"/>
            <a:ext cx="96319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lIns="91379" tIns="45690" rIns="91379" bIns="45690"/>
          <a:lstStyle/>
          <a:p>
            <a:endParaRPr lang="en-US"/>
          </a:p>
        </p:txBody>
      </p:sp>
      <p:sp>
        <p:nvSpPr>
          <p:cNvPr id="6159" name="Text Box 15"/>
          <p:cNvSpPr txBox="1">
            <a:spLocks noChangeArrowheads="1"/>
          </p:cNvSpPr>
          <p:nvPr/>
        </p:nvSpPr>
        <p:spPr bwMode="auto">
          <a:xfrm>
            <a:off x="6541476" y="3335861"/>
            <a:ext cx="2069123" cy="2554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79" tIns="45690" rIns="91379" bIns="45690">
            <a:spAutoFit/>
          </a:bodyPr>
          <a:lstStyle/>
          <a:p>
            <a:pPr marL="342054" indent="-342054">
              <a:spcBef>
                <a:spcPct val="50000"/>
              </a:spcBef>
            </a:pP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5,12</a:t>
            </a:r>
          </a:p>
          <a:p>
            <a:pPr marL="342054" indent="-342054">
              <a:spcBef>
                <a:spcPct val="50000"/>
              </a:spcBef>
            </a:pP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0,68</a:t>
            </a:r>
          </a:p>
          <a:p>
            <a:pPr marL="342054" indent="-342054">
              <a:spcBef>
                <a:spcPct val="50000"/>
              </a:spcBef>
            </a:pP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4,44</a:t>
            </a:r>
          </a:p>
        </p:txBody>
      </p:sp>
      <p:sp>
        <p:nvSpPr>
          <p:cNvPr id="6160" name="Line 16"/>
          <p:cNvSpPr>
            <a:spLocks noChangeShapeType="1"/>
          </p:cNvSpPr>
          <p:nvPr/>
        </p:nvSpPr>
        <p:spPr bwMode="auto">
          <a:xfrm>
            <a:off x="7089964" y="4080105"/>
            <a:ext cx="361714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lIns="91379" tIns="45690" rIns="91379" bIns="45690"/>
          <a:lstStyle/>
          <a:p>
            <a:endParaRPr lang="en-US"/>
          </a:p>
        </p:txBody>
      </p:sp>
      <p:sp>
        <p:nvSpPr>
          <p:cNvPr id="6161" name="Line 17"/>
          <p:cNvSpPr>
            <a:spLocks noChangeShapeType="1"/>
          </p:cNvSpPr>
          <p:nvPr/>
        </p:nvSpPr>
        <p:spPr bwMode="auto">
          <a:xfrm>
            <a:off x="7451678" y="4990130"/>
            <a:ext cx="895644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lIns="91379" tIns="45690" rIns="91379" bIns="45690"/>
          <a:lstStyle/>
          <a:p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82" name="Rectangle 38"/>
          <p:cNvSpPr>
            <a:spLocks noChangeArrowheads="1"/>
          </p:cNvSpPr>
          <p:nvPr/>
        </p:nvSpPr>
        <p:spPr bwMode="auto">
          <a:xfrm>
            <a:off x="6617870" y="2654830"/>
            <a:ext cx="2497676" cy="584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79" tIns="45690" rIns="91379" bIns="4569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b) 5,12 – 0,68</a:t>
            </a:r>
          </a:p>
        </p:txBody>
      </p:sp>
      <p:sp>
        <p:nvSpPr>
          <p:cNvPr id="43" name="Oval 42"/>
          <p:cNvSpPr/>
          <p:nvPr/>
        </p:nvSpPr>
        <p:spPr>
          <a:xfrm>
            <a:off x="1173708" y="1866091"/>
            <a:ext cx="1481756" cy="495135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3970" tIns="31984" rIns="63970" bIns="31984" anchor="ctr"/>
          <a:lstStyle/>
          <a:p>
            <a:pPr algn="ctr">
              <a:defRPr/>
            </a:pPr>
            <a:endParaRPr lang="en-US" sz="2500"/>
          </a:p>
        </p:txBody>
      </p:sp>
      <p:sp>
        <p:nvSpPr>
          <p:cNvPr id="44" name="Text Box 28"/>
          <p:cNvSpPr txBox="1">
            <a:spLocks noChangeArrowheads="1"/>
          </p:cNvSpPr>
          <p:nvPr/>
        </p:nvSpPr>
        <p:spPr bwMode="auto">
          <a:xfrm>
            <a:off x="1447611" y="1803129"/>
            <a:ext cx="4871301" cy="584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79" tIns="45690" rIns="91379" bIns="4569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23" name="Line 14"/>
          <p:cNvSpPr>
            <a:spLocks noChangeShapeType="1"/>
          </p:cNvSpPr>
          <p:nvPr/>
        </p:nvSpPr>
        <p:spPr bwMode="auto">
          <a:xfrm>
            <a:off x="2849900" y="2367713"/>
            <a:ext cx="1033361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91379" tIns="45690" rIns="91379" bIns="45690"/>
          <a:lstStyle/>
          <a:p>
            <a:endParaRPr lang="en-US" dirty="0"/>
          </a:p>
        </p:txBody>
      </p:sp>
      <p:sp>
        <p:nvSpPr>
          <p:cNvPr id="24" name="Line 14"/>
          <p:cNvSpPr>
            <a:spLocks noChangeShapeType="1"/>
          </p:cNvSpPr>
          <p:nvPr/>
        </p:nvSpPr>
        <p:spPr bwMode="auto">
          <a:xfrm>
            <a:off x="4994522" y="2361230"/>
            <a:ext cx="533201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91379" tIns="45690" rIns="91379" bIns="45690"/>
          <a:lstStyle/>
          <a:p>
            <a:endParaRPr lang="en-US"/>
          </a:p>
        </p:txBody>
      </p:sp>
      <p:sp>
        <p:nvSpPr>
          <p:cNvPr id="25" name="TextBox 8"/>
          <p:cNvSpPr txBox="1">
            <a:spLocks noChangeArrowheads="1"/>
          </p:cNvSpPr>
          <p:nvPr/>
        </p:nvSpPr>
        <p:spPr bwMode="auto">
          <a:xfrm>
            <a:off x="1447611" y="988271"/>
            <a:ext cx="9144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vi-V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alt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alt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thập</a:t>
            </a:r>
            <a:r>
              <a:rPr lang="en-US" alt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endParaRPr lang="en-US" alt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Hộp Văn bản 54"/>
          <p:cNvSpPr txBox="1"/>
          <p:nvPr/>
        </p:nvSpPr>
        <p:spPr>
          <a:xfrm>
            <a:off x="5457637" y="350096"/>
            <a:ext cx="1019364" cy="5238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vi-V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r>
              <a:rPr lang="vi-VN" sz="2800" b="1" u="sng" dirty="0">
                <a:solidFill>
                  <a:srgbClr val="0033CC"/>
                </a:solidFill>
                <a:latin typeface="+mj-lt"/>
                <a:cs typeface="Arial" panose="020B0604020202020204" pitchFamily="34" charset="0"/>
              </a:rPr>
              <a:t>Toán</a:t>
            </a:r>
          </a:p>
        </p:txBody>
      </p:sp>
      <p:pic>
        <p:nvPicPr>
          <p:cNvPr id="2" name="btnInknoeActivity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943" y="5906221"/>
            <a:ext cx="2219546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4921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6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6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6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5" grpId="0"/>
      <p:bldP spid="6156" grpId="0"/>
      <p:bldP spid="6157" grpId="0" animBg="1"/>
      <p:bldP spid="6158" grpId="0" animBg="1"/>
      <p:bldP spid="6159" grpId="0"/>
      <p:bldP spid="6160" grpId="0" animBg="1"/>
      <p:bldP spid="6161" grpId="0" animBg="1"/>
      <p:bldP spid="6182" grpId="0"/>
      <p:bldP spid="44" grpId="0"/>
      <p:bldP spid="23" grpId="0" animBg="1"/>
      <p:bldP spid="24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Line 2">
            <a:extLst>
              <a:ext uri="{FF2B5EF4-FFF2-40B4-BE49-F238E27FC236}">
                <a16:creationId xmlns="" xmlns:a16="http://schemas.microsoft.com/office/drawing/2014/main" id="{7434A783-116E-4C9B-8059-A84FEB6FCB1E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2133600"/>
            <a:ext cx="7010400" cy="4572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vi-VN"/>
          </a:p>
        </p:txBody>
      </p:sp>
      <p:sp>
        <p:nvSpPr>
          <p:cNvPr id="14339" name="Line 3">
            <a:extLst>
              <a:ext uri="{FF2B5EF4-FFF2-40B4-BE49-F238E27FC236}">
                <a16:creationId xmlns="" xmlns:a16="http://schemas.microsoft.com/office/drawing/2014/main" id="{50ED1A0E-27DE-4C1A-8EEE-FA98370E844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505200" y="2209800"/>
            <a:ext cx="6096000" cy="2286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vi-VN"/>
          </a:p>
        </p:txBody>
      </p:sp>
      <p:sp>
        <p:nvSpPr>
          <p:cNvPr id="14340" name="Line 4">
            <a:extLst>
              <a:ext uri="{FF2B5EF4-FFF2-40B4-BE49-F238E27FC236}">
                <a16:creationId xmlns="" xmlns:a16="http://schemas.microsoft.com/office/drawing/2014/main" id="{80769665-4700-41D9-BD5E-C87547404D41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2590800"/>
            <a:ext cx="91440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vi-VN"/>
          </a:p>
        </p:txBody>
      </p:sp>
      <p:sp>
        <p:nvSpPr>
          <p:cNvPr id="14341" name="Line 5">
            <a:extLst>
              <a:ext uri="{FF2B5EF4-FFF2-40B4-BE49-F238E27FC236}">
                <a16:creationId xmlns="" xmlns:a16="http://schemas.microsoft.com/office/drawing/2014/main" id="{420AE01B-4B98-44D8-9732-47D60F5A969D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2667000"/>
            <a:ext cx="91440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vi-VN"/>
          </a:p>
        </p:txBody>
      </p:sp>
      <p:sp>
        <p:nvSpPr>
          <p:cNvPr id="14342" name="Line 6">
            <a:extLst>
              <a:ext uri="{FF2B5EF4-FFF2-40B4-BE49-F238E27FC236}">
                <a16:creationId xmlns="" xmlns:a16="http://schemas.microsoft.com/office/drawing/2014/main" id="{56AE9B31-93CB-46D2-8A28-0DAAF0A52E3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676400" y="2514600"/>
            <a:ext cx="7086600" cy="762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vi-VN"/>
          </a:p>
        </p:txBody>
      </p:sp>
      <p:sp>
        <p:nvSpPr>
          <p:cNvPr id="14343" name="Line 7">
            <a:extLst>
              <a:ext uri="{FF2B5EF4-FFF2-40B4-BE49-F238E27FC236}">
                <a16:creationId xmlns="" xmlns:a16="http://schemas.microsoft.com/office/drawing/2014/main" id="{B3D515D9-218A-4AD2-8D40-D2E7D20E0D10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2590800"/>
            <a:ext cx="91440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vi-VN"/>
          </a:p>
        </p:txBody>
      </p:sp>
      <p:sp>
        <p:nvSpPr>
          <p:cNvPr id="14344" name="Rectangle 11">
            <a:extLst>
              <a:ext uri="{FF2B5EF4-FFF2-40B4-BE49-F238E27FC236}">
                <a16:creationId xmlns="" xmlns:a16="http://schemas.microsoft.com/office/drawing/2014/main" id="{8F708AC8-6890-4BDB-A14F-8C991B289F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057400"/>
            <a:ext cx="76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8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345" name="Line 12">
            <a:extLst>
              <a:ext uri="{FF2B5EF4-FFF2-40B4-BE49-F238E27FC236}">
                <a16:creationId xmlns="" xmlns:a16="http://schemas.microsoft.com/office/drawing/2014/main" id="{2A8CE36F-6D7A-4D38-A074-9C9E1BE22D1C}"/>
              </a:ext>
            </a:extLst>
          </p:cNvPr>
          <p:cNvSpPr>
            <a:spLocks noChangeShapeType="1"/>
          </p:cNvSpPr>
          <p:nvPr/>
        </p:nvSpPr>
        <p:spPr bwMode="auto">
          <a:xfrm>
            <a:off x="1600200" y="3124200"/>
            <a:ext cx="91440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vi-VN"/>
          </a:p>
        </p:txBody>
      </p:sp>
      <p:sp>
        <p:nvSpPr>
          <p:cNvPr id="14346" name="Rectangle 13">
            <a:extLst>
              <a:ext uri="{FF2B5EF4-FFF2-40B4-BE49-F238E27FC236}">
                <a16:creationId xmlns="" xmlns:a16="http://schemas.microsoft.com/office/drawing/2014/main" id="{A1D2FA74-04EF-4FD6-828B-03D178E826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3200" y="2819400"/>
            <a:ext cx="1143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8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347" name="Line 14">
            <a:extLst>
              <a:ext uri="{FF2B5EF4-FFF2-40B4-BE49-F238E27FC236}">
                <a16:creationId xmlns="" xmlns:a16="http://schemas.microsoft.com/office/drawing/2014/main" id="{C1520229-59D5-48E6-87BB-C22CCB82C48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162800" y="3581400"/>
            <a:ext cx="76200" cy="2286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vi-VN"/>
          </a:p>
        </p:txBody>
      </p:sp>
      <p:sp>
        <p:nvSpPr>
          <p:cNvPr id="133138" name="Line 18">
            <a:extLst>
              <a:ext uri="{FF2B5EF4-FFF2-40B4-BE49-F238E27FC236}">
                <a16:creationId xmlns="" xmlns:a16="http://schemas.microsoft.com/office/drawing/2014/main" id="{86281C37-08EE-4198-A6B1-034C5FA38D7E}"/>
              </a:ext>
            </a:extLst>
          </p:cNvPr>
          <p:cNvSpPr>
            <a:spLocks noChangeShapeType="1"/>
          </p:cNvSpPr>
          <p:nvPr/>
        </p:nvSpPr>
        <p:spPr bwMode="auto">
          <a:xfrm>
            <a:off x="4038600" y="13716000"/>
            <a:ext cx="54102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133142" name="Line 22">
            <a:extLst>
              <a:ext uri="{FF2B5EF4-FFF2-40B4-BE49-F238E27FC236}">
                <a16:creationId xmlns="" xmlns:a16="http://schemas.microsoft.com/office/drawing/2014/main" id="{89DD6DFE-6F05-41F7-963F-D259F86C64A8}"/>
              </a:ext>
            </a:extLst>
          </p:cNvPr>
          <p:cNvSpPr>
            <a:spLocks noChangeShapeType="1"/>
          </p:cNvSpPr>
          <p:nvPr/>
        </p:nvSpPr>
        <p:spPr bwMode="auto">
          <a:xfrm>
            <a:off x="6248400" y="13716000"/>
            <a:ext cx="0" cy="304800"/>
          </a:xfrm>
          <a:prstGeom prst="line">
            <a:avLst/>
          </a:prstGeom>
          <a:noFill/>
          <a:ln w="25400" cap="rnd">
            <a:solidFill>
              <a:srgbClr val="00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133144" name="Freeform 24">
            <a:extLst>
              <a:ext uri="{FF2B5EF4-FFF2-40B4-BE49-F238E27FC236}">
                <a16:creationId xmlns="" xmlns:a16="http://schemas.microsoft.com/office/drawing/2014/main" id="{D41BD670-68E1-4966-A8A6-BDEEFB6715F9}"/>
              </a:ext>
            </a:extLst>
          </p:cNvPr>
          <p:cNvSpPr>
            <a:spLocks/>
          </p:cNvSpPr>
          <p:nvPr/>
        </p:nvSpPr>
        <p:spPr bwMode="auto">
          <a:xfrm rot="10800000">
            <a:off x="4038600" y="13716000"/>
            <a:ext cx="5334000" cy="214313"/>
          </a:xfrm>
          <a:custGeom>
            <a:avLst/>
            <a:gdLst>
              <a:gd name="T0" fmla="*/ 0 w 1248"/>
              <a:gd name="T1" fmla="*/ 2147483646 h 144"/>
              <a:gd name="T2" fmla="*/ 2147483646 w 1248"/>
              <a:gd name="T3" fmla="*/ 0 h 144"/>
              <a:gd name="T4" fmla="*/ 2147483646 w 1248"/>
              <a:gd name="T5" fmla="*/ 2147483646 h 144"/>
              <a:gd name="T6" fmla="*/ 0 60000 65536"/>
              <a:gd name="T7" fmla="*/ 0 60000 65536"/>
              <a:gd name="T8" fmla="*/ 0 60000 65536"/>
              <a:gd name="T9" fmla="*/ 0 w 1248"/>
              <a:gd name="T10" fmla="*/ 0 h 144"/>
              <a:gd name="T11" fmla="*/ 1248 w 1248"/>
              <a:gd name="T12" fmla="*/ 144 h 1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48" h="144">
                <a:moveTo>
                  <a:pt x="0" y="144"/>
                </a:moveTo>
                <a:cubicBezTo>
                  <a:pt x="208" y="72"/>
                  <a:pt x="416" y="0"/>
                  <a:pt x="624" y="0"/>
                </a:cubicBezTo>
                <a:cubicBezTo>
                  <a:pt x="832" y="0"/>
                  <a:pt x="1040" y="72"/>
                  <a:pt x="1248" y="144"/>
                </a:cubicBezTo>
              </a:path>
            </a:pathLst>
          </a:cu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/>
          <a:lstStyle/>
          <a:p>
            <a:endParaRPr lang="vi-VN"/>
          </a:p>
        </p:txBody>
      </p:sp>
      <p:sp>
        <p:nvSpPr>
          <p:cNvPr id="133146" name="Text Box 26">
            <a:extLst>
              <a:ext uri="{FF2B5EF4-FFF2-40B4-BE49-F238E27FC236}">
                <a16:creationId xmlns="" xmlns:a16="http://schemas.microsoft.com/office/drawing/2014/main" id="{6C6DA5EC-C7EA-4200-A5CF-2C6CD62179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200" y="13716000"/>
            <a:ext cx="11430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b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28,75 kg</a:t>
            </a:r>
          </a:p>
        </p:txBody>
      </p:sp>
      <p:sp>
        <p:nvSpPr>
          <p:cNvPr id="133147" name="Text Box 27">
            <a:extLst>
              <a:ext uri="{FF2B5EF4-FFF2-40B4-BE49-F238E27FC236}">
                <a16:creationId xmlns="" xmlns:a16="http://schemas.microsoft.com/office/drawing/2014/main" id="{8E70DB93-CD67-41F7-8960-7EA7DCEDCE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1000" y="13716000"/>
            <a:ext cx="12192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b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?kg</a:t>
            </a:r>
          </a:p>
        </p:txBody>
      </p:sp>
      <p:sp>
        <p:nvSpPr>
          <p:cNvPr id="133149" name="Text Box 29">
            <a:extLst>
              <a:ext uri="{FF2B5EF4-FFF2-40B4-BE49-F238E27FC236}">
                <a16:creationId xmlns="" xmlns:a16="http://schemas.microsoft.com/office/drawing/2014/main" id="{5FB424C3-78FE-48BD-A5CD-3C28066206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13716000"/>
            <a:ext cx="2514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i="1" u="sng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giải: </a:t>
            </a:r>
          </a:p>
        </p:txBody>
      </p:sp>
      <p:sp>
        <p:nvSpPr>
          <p:cNvPr id="133150" name="Text Box 30">
            <a:extLst>
              <a:ext uri="{FF2B5EF4-FFF2-40B4-BE49-F238E27FC236}">
                <a16:creationId xmlns="" xmlns:a16="http://schemas.microsoft.com/office/drawing/2014/main" id="{E57C787D-A45B-43EE-8B9A-1690ABBCA7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2264" y="13716000"/>
            <a:ext cx="5716136" cy="8921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4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ki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lô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-gam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</p:txBody>
      </p:sp>
      <p:sp>
        <p:nvSpPr>
          <p:cNvPr id="133151" name="Text Box 31">
            <a:extLst>
              <a:ext uri="{FF2B5EF4-FFF2-40B4-BE49-F238E27FC236}">
                <a16:creationId xmlns="" xmlns:a16="http://schemas.microsoft.com/office/drawing/2014/main" id="{2DA7E5EA-2737-4C24-96BB-96D3B5FA9F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13716000"/>
            <a:ext cx="5105400" cy="492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28,75 – 10,5 = 18,25 ( kg )</a:t>
            </a:r>
          </a:p>
        </p:txBody>
      </p:sp>
      <p:sp>
        <p:nvSpPr>
          <p:cNvPr id="133152" name="Text Box 32">
            <a:extLst>
              <a:ext uri="{FF2B5EF4-FFF2-40B4-BE49-F238E27FC236}">
                <a16:creationId xmlns="" xmlns:a16="http://schemas.microsoft.com/office/drawing/2014/main" id="{9DAAA557-08E8-48FE-91FF-B1D120BA96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8835" y="13716000"/>
            <a:ext cx="3429000" cy="492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2600" i="1" u="sng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600" i="1" u="sng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u="sng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600" i="1" u="sng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10,25 kg</a:t>
            </a:r>
          </a:p>
        </p:txBody>
      </p:sp>
      <p:sp>
        <p:nvSpPr>
          <p:cNvPr id="133153" name="Text Box 33">
            <a:extLst>
              <a:ext uri="{FF2B5EF4-FFF2-40B4-BE49-F238E27FC236}">
                <a16:creationId xmlns="" xmlns:a16="http://schemas.microsoft.com/office/drawing/2014/main" id="{247BC73D-0B26-4AFF-B622-AADAED7BEA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13716000"/>
            <a:ext cx="1524000" cy="5191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Tóm tắt</a:t>
            </a:r>
          </a:p>
        </p:txBody>
      </p:sp>
      <p:sp>
        <p:nvSpPr>
          <p:cNvPr id="14358" name="Text Box 39">
            <a:extLst>
              <a:ext uri="{FF2B5EF4-FFF2-40B4-BE49-F238E27FC236}">
                <a16:creationId xmlns="" xmlns:a16="http://schemas.microsoft.com/office/drawing/2014/main" id="{224C24FE-A0A5-4747-B7F1-880DCD7004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9424" y="256562"/>
            <a:ext cx="106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 u="sng" dirty="0" err="1">
                <a:latin typeface="Times New Roman" panose="02020603050405020304" pitchFamily="18" charset="0"/>
              </a:rPr>
              <a:t>Bài</a:t>
            </a:r>
            <a:r>
              <a:rPr lang="en-US" altLang="en-US" sz="2400" b="1" u="sng" dirty="0">
                <a:latin typeface="Times New Roman" panose="02020603050405020304" pitchFamily="18" charset="0"/>
              </a:rPr>
              <a:t> 3</a:t>
            </a:r>
            <a:r>
              <a:rPr lang="en-US" altLang="en-US" sz="2400" b="1" dirty="0"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133161" name="Line 41">
            <a:extLst>
              <a:ext uri="{FF2B5EF4-FFF2-40B4-BE49-F238E27FC236}">
                <a16:creationId xmlns="" xmlns:a16="http://schemas.microsoft.com/office/drawing/2014/main" id="{38A45183-96A7-409C-9440-91971CBB452A}"/>
              </a:ext>
            </a:extLst>
          </p:cNvPr>
          <p:cNvSpPr>
            <a:spLocks noChangeShapeType="1"/>
          </p:cNvSpPr>
          <p:nvPr/>
        </p:nvSpPr>
        <p:spPr bwMode="auto">
          <a:xfrm>
            <a:off x="4038600" y="13716000"/>
            <a:ext cx="0" cy="3048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133162" name="Line 42">
            <a:extLst>
              <a:ext uri="{FF2B5EF4-FFF2-40B4-BE49-F238E27FC236}">
                <a16:creationId xmlns="" xmlns:a16="http://schemas.microsoft.com/office/drawing/2014/main" id="{E5B1FBCD-7116-423D-996E-56CD620769F4}"/>
              </a:ext>
            </a:extLst>
          </p:cNvPr>
          <p:cNvSpPr>
            <a:spLocks noChangeShapeType="1"/>
          </p:cNvSpPr>
          <p:nvPr/>
        </p:nvSpPr>
        <p:spPr bwMode="auto">
          <a:xfrm>
            <a:off x="9448800" y="13716000"/>
            <a:ext cx="0" cy="3048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133163" name="Freeform 43">
            <a:extLst>
              <a:ext uri="{FF2B5EF4-FFF2-40B4-BE49-F238E27FC236}">
                <a16:creationId xmlns="" xmlns:a16="http://schemas.microsoft.com/office/drawing/2014/main" id="{240A9E3C-399E-44ED-A938-7F45A1454456}"/>
              </a:ext>
            </a:extLst>
          </p:cNvPr>
          <p:cNvSpPr>
            <a:spLocks/>
          </p:cNvSpPr>
          <p:nvPr/>
        </p:nvSpPr>
        <p:spPr bwMode="auto">
          <a:xfrm>
            <a:off x="4038600" y="13716000"/>
            <a:ext cx="2209800" cy="228600"/>
          </a:xfrm>
          <a:custGeom>
            <a:avLst/>
            <a:gdLst>
              <a:gd name="T0" fmla="*/ 0 w 1248"/>
              <a:gd name="T1" fmla="*/ 2147483646 h 144"/>
              <a:gd name="T2" fmla="*/ 2147483646 w 1248"/>
              <a:gd name="T3" fmla="*/ 0 h 144"/>
              <a:gd name="T4" fmla="*/ 2147483646 w 1248"/>
              <a:gd name="T5" fmla="*/ 2147483646 h 144"/>
              <a:gd name="T6" fmla="*/ 0 60000 65536"/>
              <a:gd name="T7" fmla="*/ 0 60000 65536"/>
              <a:gd name="T8" fmla="*/ 0 60000 65536"/>
              <a:gd name="T9" fmla="*/ 0 w 1248"/>
              <a:gd name="T10" fmla="*/ 0 h 144"/>
              <a:gd name="T11" fmla="*/ 1248 w 1248"/>
              <a:gd name="T12" fmla="*/ 144 h 1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48" h="144">
                <a:moveTo>
                  <a:pt x="0" y="144"/>
                </a:moveTo>
                <a:cubicBezTo>
                  <a:pt x="208" y="72"/>
                  <a:pt x="416" y="0"/>
                  <a:pt x="624" y="0"/>
                </a:cubicBezTo>
                <a:cubicBezTo>
                  <a:pt x="832" y="0"/>
                  <a:pt x="1040" y="72"/>
                  <a:pt x="1248" y="144"/>
                </a:cubicBezTo>
              </a:path>
            </a:pathLst>
          </a:cu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133164" name="Text Box 44">
            <a:extLst>
              <a:ext uri="{FF2B5EF4-FFF2-40B4-BE49-F238E27FC236}">
                <a16:creationId xmlns="" xmlns:a16="http://schemas.microsoft.com/office/drawing/2014/main" id="{7F5C1E4E-5465-4831-958E-358CAA6D26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13716000"/>
            <a:ext cx="10668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b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10,5kg</a:t>
            </a:r>
          </a:p>
        </p:txBody>
      </p:sp>
      <p:sp>
        <p:nvSpPr>
          <p:cNvPr id="133165" name="Line 45">
            <a:extLst>
              <a:ext uri="{FF2B5EF4-FFF2-40B4-BE49-F238E27FC236}">
                <a16:creationId xmlns="" xmlns:a16="http://schemas.microsoft.com/office/drawing/2014/main" id="{FB4F4823-7632-4026-8A84-C405C3E0F758}"/>
              </a:ext>
            </a:extLst>
          </p:cNvPr>
          <p:cNvSpPr>
            <a:spLocks noChangeShapeType="1"/>
          </p:cNvSpPr>
          <p:nvPr/>
        </p:nvSpPr>
        <p:spPr bwMode="auto">
          <a:xfrm>
            <a:off x="7696200" y="13716000"/>
            <a:ext cx="0" cy="304800"/>
          </a:xfrm>
          <a:prstGeom prst="line">
            <a:avLst/>
          </a:prstGeom>
          <a:noFill/>
          <a:ln w="25400" cap="rnd">
            <a:solidFill>
              <a:srgbClr val="00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133166" name="Freeform 46">
            <a:extLst>
              <a:ext uri="{FF2B5EF4-FFF2-40B4-BE49-F238E27FC236}">
                <a16:creationId xmlns="" xmlns:a16="http://schemas.microsoft.com/office/drawing/2014/main" id="{66BD6308-DA10-40AA-B519-9CF0D7C78209}"/>
              </a:ext>
            </a:extLst>
          </p:cNvPr>
          <p:cNvSpPr>
            <a:spLocks/>
          </p:cNvSpPr>
          <p:nvPr/>
        </p:nvSpPr>
        <p:spPr bwMode="auto">
          <a:xfrm>
            <a:off x="6248400" y="13716000"/>
            <a:ext cx="1447800" cy="228600"/>
          </a:xfrm>
          <a:custGeom>
            <a:avLst/>
            <a:gdLst>
              <a:gd name="T0" fmla="*/ 0 w 1248"/>
              <a:gd name="T1" fmla="*/ 2147483646 h 144"/>
              <a:gd name="T2" fmla="*/ 2147483646 w 1248"/>
              <a:gd name="T3" fmla="*/ 0 h 144"/>
              <a:gd name="T4" fmla="*/ 2147483646 w 1248"/>
              <a:gd name="T5" fmla="*/ 2147483646 h 144"/>
              <a:gd name="T6" fmla="*/ 0 60000 65536"/>
              <a:gd name="T7" fmla="*/ 0 60000 65536"/>
              <a:gd name="T8" fmla="*/ 0 60000 65536"/>
              <a:gd name="T9" fmla="*/ 0 w 1248"/>
              <a:gd name="T10" fmla="*/ 0 h 144"/>
              <a:gd name="T11" fmla="*/ 1248 w 1248"/>
              <a:gd name="T12" fmla="*/ 144 h 1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48" h="144">
                <a:moveTo>
                  <a:pt x="0" y="144"/>
                </a:moveTo>
                <a:cubicBezTo>
                  <a:pt x="208" y="72"/>
                  <a:pt x="416" y="0"/>
                  <a:pt x="624" y="0"/>
                </a:cubicBezTo>
                <a:cubicBezTo>
                  <a:pt x="832" y="0"/>
                  <a:pt x="1040" y="72"/>
                  <a:pt x="1248" y="144"/>
                </a:cubicBezTo>
              </a:path>
            </a:pathLst>
          </a:cu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133167" name="Text Box 47">
            <a:extLst>
              <a:ext uri="{FF2B5EF4-FFF2-40B4-BE49-F238E27FC236}">
                <a16:creationId xmlns="" xmlns:a16="http://schemas.microsoft.com/office/drawing/2014/main" id="{741FA0FE-C59B-49ED-8525-1B4B578128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0" y="13716000"/>
            <a:ext cx="10668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b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8kg</a:t>
            </a:r>
          </a:p>
        </p:txBody>
      </p:sp>
      <p:sp>
        <p:nvSpPr>
          <p:cNvPr id="133168" name="Freeform 48">
            <a:extLst>
              <a:ext uri="{FF2B5EF4-FFF2-40B4-BE49-F238E27FC236}">
                <a16:creationId xmlns="" xmlns:a16="http://schemas.microsoft.com/office/drawing/2014/main" id="{A3A2703F-33FB-42F9-978B-3D35A2DA8E0D}"/>
              </a:ext>
            </a:extLst>
          </p:cNvPr>
          <p:cNvSpPr>
            <a:spLocks/>
          </p:cNvSpPr>
          <p:nvPr/>
        </p:nvSpPr>
        <p:spPr bwMode="auto">
          <a:xfrm>
            <a:off x="7696200" y="13716000"/>
            <a:ext cx="1752600" cy="304800"/>
          </a:xfrm>
          <a:custGeom>
            <a:avLst/>
            <a:gdLst>
              <a:gd name="T0" fmla="*/ 0 w 1248"/>
              <a:gd name="T1" fmla="*/ 2147483646 h 144"/>
              <a:gd name="T2" fmla="*/ 2147483646 w 1248"/>
              <a:gd name="T3" fmla="*/ 0 h 144"/>
              <a:gd name="T4" fmla="*/ 2147483646 w 1248"/>
              <a:gd name="T5" fmla="*/ 2147483646 h 144"/>
              <a:gd name="T6" fmla="*/ 0 60000 65536"/>
              <a:gd name="T7" fmla="*/ 0 60000 65536"/>
              <a:gd name="T8" fmla="*/ 0 60000 65536"/>
              <a:gd name="T9" fmla="*/ 0 w 1248"/>
              <a:gd name="T10" fmla="*/ 0 h 144"/>
              <a:gd name="T11" fmla="*/ 1248 w 1248"/>
              <a:gd name="T12" fmla="*/ 144 h 1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48" h="144">
                <a:moveTo>
                  <a:pt x="0" y="144"/>
                </a:moveTo>
                <a:cubicBezTo>
                  <a:pt x="208" y="72"/>
                  <a:pt x="416" y="0"/>
                  <a:pt x="624" y="0"/>
                </a:cubicBezTo>
                <a:cubicBezTo>
                  <a:pt x="832" y="0"/>
                  <a:pt x="1040" y="72"/>
                  <a:pt x="1248" y="144"/>
                </a:cubicBezTo>
              </a:path>
            </a:pathLst>
          </a:custGeom>
          <a:noFill/>
          <a:ln w="9525">
            <a:solidFill>
              <a:srgbClr val="0000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133169" name="Text Box 49">
            <a:extLst>
              <a:ext uri="{FF2B5EF4-FFF2-40B4-BE49-F238E27FC236}">
                <a16:creationId xmlns="" xmlns:a16="http://schemas.microsoft.com/office/drawing/2014/main" id="{5D06A6C7-66AC-4AE9-A578-E5EE695B89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2264" y="13716000"/>
            <a:ext cx="5868536" cy="4770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5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5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ki</a:t>
            </a:r>
            <a:r>
              <a:rPr lang="en-US" sz="25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5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lô</a:t>
            </a:r>
            <a:r>
              <a:rPr lang="en-US" sz="25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-gam </a:t>
            </a:r>
            <a:r>
              <a:rPr lang="en-US" sz="25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5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5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5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5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thùng</a:t>
            </a:r>
            <a:r>
              <a:rPr lang="en-US" sz="25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5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</p:txBody>
      </p:sp>
      <p:sp>
        <p:nvSpPr>
          <p:cNvPr id="133170" name="Text Box 50">
            <a:extLst>
              <a:ext uri="{FF2B5EF4-FFF2-40B4-BE49-F238E27FC236}">
                <a16:creationId xmlns="" xmlns:a16="http://schemas.microsoft.com/office/drawing/2014/main" id="{2027325B-087D-47E9-89E3-078C4AF54E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7900" y="13716000"/>
            <a:ext cx="3429000" cy="492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18,25 – 8 = 10,25 (kg)</a:t>
            </a:r>
          </a:p>
        </p:txBody>
      </p:sp>
      <p:sp>
        <p:nvSpPr>
          <p:cNvPr id="133172" name="Text Box 52">
            <a:extLst>
              <a:ext uri="{FF2B5EF4-FFF2-40B4-BE49-F238E27FC236}">
                <a16:creationId xmlns="" xmlns:a16="http://schemas.microsoft.com/office/drawing/2014/main" id="{6E80CC94-35A4-4110-9178-42A0D7A463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5200" y="13716000"/>
            <a:ext cx="2514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i="1" u="sng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Hoặc: </a:t>
            </a:r>
          </a:p>
        </p:txBody>
      </p:sp>
      <p:sp>
        <p:nvSpPr>
          <p:cNvPr id="133175" name="Text Box 55">
            <a:extLst>
              <a:ext uri="{FF2B5EF4-FFF2-40B4-BE49-F238E27FC236}">
                <a16:creationId xmlns="" xmlns:a16="http://schemas.microsoft.com/office/drawing/2014/main" id="{8E093A7B-F878-43FA-9F7B-DC9F60714B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14988" y="13716000"/>
            <a:ext cx="3429000" cy="492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2600" i="1" u="sng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600" i="1" u="sng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u="sng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: 10,25 kg</a:t>
            </a:r>
          </a:p>
        </p:txBody>
      </p:sp>
      <p:sp>
        <p:nvSpPr>
          <p:cNvPr id="133176" name="Text Box 56">
            <a:extLst>
              <a:ext uri="{FF2B5EF4-FFF2-40B4-BE49-F238E27FC236}">
                <a16:creationId xmlns="" xmlns:a16="http://schemas.microsoft.com/office/drawing/2014/main" id="{C48D2CC5-9C83-4921-B14A-87C36835F5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6999" y="13716000"/>
            <a:ext cx="5029199" cy="8921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ki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lô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-gam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thùng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</p:txBody>
      </p:sp>
      <p:sp>
        <p:nvSpPr>
          <p:cNvPr id="133177" name="Text Box 57">
            <a:extLst>
              <a:ext uri="{FF2B5EF4-FFF2-40B4-BE49-F238E27FC236}">
                <a16:creationId xmlns="" xmlns:a16="http://schemas.microsoft.com/office/drawing/2014/main" id="{5230B25A-BAD5-42CC-8A28-B0526866D5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9400" y="13716000"/>
            <a:ext cx="4114800" cy="492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28,75 – 10,5 – 8 = 10,25 (kg)</a:t>
            </a:r>
          </a:p>
        </p:txBody>
      </p:sp>
      <p:sp>
        <p:nvSpPr>
          <p:cNvPr id="14373" name="Text Box 39">
            <a:extLst>
              <a:ext uri="{FF2B5EF4-FFF2-40B4-BE49-F238E27FC236}">
                <a16:creationId xmlns="" xmlns:a16="http://schemas.microsoft.com/office/drawing/2014/main" id="{ADE8CAB9-EA5A-4381-8A1E-844155CF5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6" y="265883"/>
            <a:ext cx="10795376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          </a:t>
            </a:r>
            <a:r>
              <a:rPr lang="en-US" altLang="en-US" sz="24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Một</a:t>
            </a: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thùng</a:t>
            </a: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đựng</a:t>
            </a: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28,75 kg </a:t>
            </a:r>
            <a:r>
              <a:rPr lang="en-US" altLang="en-US" sz="24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đường</a:t>
            </a: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. </a:t>
            </a:r>
            <a:r>
              <a:rPr lang="en-US" altLang="en-US" sz="24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Người</a:t>
            </a: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ta </a:t>
            </a:r>
            <a:r>
              <a:rPr lang="en-US" altLang="en-US" sz="24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lấy</a:t>
            </a: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từ</a:t>
            </a: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thùng</a:t>
            </a: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đó</a:t>
            </a: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ra 10,5 kg </a:t>
            </a:r>
            <a:r>
              <a:rPr lang="en-US" altLang="en-US" sz="24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đường</a:t>
            </a: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sau</a:t>
            </a: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đó</a:t>
            </a: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lại</a:t>
            </a: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lấy</a:t>
            </a: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ra 8kg </a:t>
            </a:r>
            <a:r>
              <a:rPr lang="en-US" altLang="en-US" sz="24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đường</a:t>
            </a: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nữa</a:t>
            </a: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. </a:t>
            </a:r>
            <a:r>
              <a:rPr lang="en-US" altLang="en-US" sz="24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Hỏi</a:t>
            </a: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trong</a:t>
            </a: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thùng</a:t>
            </a: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còn</a:t>
            </a: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bao </a:t>
            </a:r>
            <a:r>
              <a:rPr lang="en-US" altLang="en-US" sz="24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nhiêu</a:t>
            </a: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ki </a:t>
            </a:r>
            <a:r>
              <a:rPr lang="en-US" altLang="en-US" sz="24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lô</a:t>
            </a: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gam </a:t>
            </a:r>
            <a:r>
              <a:rPr lang="en-US" altLang="en-US" sz="24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đường</a:t>
            </a: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? </a:t>
            </a:r>
          </a:p>
        </p:txBody>
      </p:sp>
      <p:sp>
        <p:nvSpPr>
          <p:cNvPr id="38952" name="Line 40">
            <a:extLst>
              <a:ext uri="{FF2B5EF4-FFF2-40B4-BE49-F238E27FC236}">
                <a16:creationId xmlns="" xmlns:a16="http://schemas.microsoft.com/office/drawing/2014/main" id="{DCE6330C-FECB-446A-BD39-4D644A86BB87}"/>
              </a:ext>
            </a:extLst>
          </p:cNvPr>
          <p:cNvSpPr>
            <a:spLocks noChangeShapeType="1"/>
          </p:cNvSpPr>
          <p:nvPr/>
        </p:nvSpPr>
        <p:spPr bwMode="auto">
          <a:xfrm>
            <a:off x="6400800" y="13716000"/>
            <a:ext cx="0" cy="403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vi-VN" dirty="0"/>
          </a:p>
        </p:txBody>
      </p:sp>
      <p:sp>
        <p:nvSpPr>
          <p:cNvPr id="38953" name="Line 41">
            <a:extLst>
              <a:ext uri="{FF2B5EF4-FFF2-40B4-BE49-F238E27FC236}">
                <a16:creationId xmlns="" xmlns:a16="http://schemas.microsoft.com/office/drawing/2014/main" id="{D00D7330-1FBB-495C-860A-D462083FC0AE}"/>
              </a:ext>
            </a:extLst>
          </p:cNvPr>
          <p:cNvSpPr>
            <a:spLocks noChangeShapeType="1"/>
          </p:cNvSpPr>
          <p:nvPr/>
        </p:nvSpPr>
        <p:spPr bwMode="auto">
          <a:xfrm>
            <a:off x="2039772" y="13716000"/>
            <a:ext cx="3810000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vi-VN"/>
          </a:p>
        </p:txBody>
      </p:sp>
      <p:sp>
        <p:nvSpPr>
          <p:cNvPr id="38955" name="Line 43">
            <a:extLst>
              <a:ext uri="{FF2B5EF4-FFF2-40B4-BE49-F238E27FC236}">
                <a16:creationId xmlns="" xmlns:a16="http://schemas.microsoft.com/office/drawing/2014/main" id="{EAD9BB54-283D-4E09-BFC9-454D31AA821A}"/>
              </a:ext>
            </a:extLst>
          </p:cNvPr>
          <p:cNvSpPr>
            <a:spLocks noChangeShapeType="1"/>
          </p:cNvSpPr>
          <p:nvPr/>
        </p:nvSpPr>
        <p:spPr bwMode="auto">
          <a:xfrm>
            <a:off x="9448800" y="13716000"/>
            <a:ext cx="1676400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vi-VN"/>
          </a:p>
        </p:txBody>
      </p:sp>
      <p:sp>
        <p:nvSpPr>
          <p:cNvPr id="38956" name="Line 44">
            <a:extLst>
              <a:ext uri="{FF2B5EF4-FFF2-40B4-BE49-F238E27FC236}">
                <a16:creationId xmlns="" xmlns:a16="http://schemas.microsoft.com/office/drawing/2014/main" id="{07AE0849-4F5B-44D4-9F1A-09C8C89C23A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702964" y="13716000"/>
            <a:ext cx="2514600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vi-VN"/>
          </a:p>
        </p:txBody>
      </p:sp>
      <p:sp>
        <p:nvSpPr>
          <p:cNvPr id="38957" name="Line 45">
            <a:extLst>
              <a:ext uri="{FF2B5EF4-FFF2-40B4-BE49-F238E27FC236}">
                <a16:creationId xmlns="" xmlns:a16="http://schemas.microsoft.com/office/drawing/2014/main" id="{A21F8730-32E2-433B-BD08-2CAEB45363F7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7275" y="13716000"/>
            <a:ext cx="2895600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vi-VN"/>
          </a:p>
        </p:txBody>
      </p:sp>
      <p:sp>
        <p:nvSpPr>
          <p:cNvPr id="47" name="Text Box 31">
            <a:extLst>
              <a:ext uri="{FF2B5EF4-FFF2-40B4-BE49-F238E27FC236}">
                <a16:creationId xmlns="" xmlns:a16="http://schemas.microsoft.com/office/drawing/2014/main" id="{04A53ED2-0059-4F72-803C-48DEA63D81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4100" y="13716000"/>
            <a:ext cx="194310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u="sng">
                <a:solidFill>
                  <a:srgbClr val="FF0000"/>
                </a:solidFill>
                <a:latin typeface="Times New Roman" panose="02020603050405020304" pitchFamily="18" charset="0"/>
              </a:rPr>
              <a:t>Cách 1:</a:t>
            </a:r>
          </a:p>
        </p:txBody>
      </p:sp>
    </p:spTree>
    <p:extLst>
      <p:ext uri="{BB962C8B-B14F-4D97-AF65-F5344CB8AC3E}">
        <p14:creationId xmlns:p14="http://schemas.microsoft.com/office/powerpoint/2010/main" val="3905513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8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8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8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38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3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3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33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33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133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33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92" decel="100000"/>
                                        <p:tgtEl>
                                          <p:spTgt spid="1331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192" decel="100000"/>
                                        <p:tgtEl>
                                          <p:spTgt spid="13314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7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3314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8" dur="192" fill="hold"/>
                                        <p:tgtEl>
                                          <p:spTgt spid="133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9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33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0" dur="192" fill="hold"/>
                                        <p:tgtEl>
                                          <p:spTgt spid="133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1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33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133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33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33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1" dur="500"/>
                                        <p:tgtEl>
                                          <p:spTgt spid="133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"/>
                                        <p:tgtEl>
                                          <p:spTgt spid="1331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200" fill="hold"/>
                                        <p:tgtEl>
                                          <p:spTgt spid="133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" fill="hold"/>
                                        <p:tgtEl>
                                          <p:spTgt spid="133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3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3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1" dur="500"/>
                                        <p:tgtEl>
                                          <p:spTgt spid="133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33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33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8" dur="500"/>
                                        <p:tgtEl>
                                          <p:spTgt spid="133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"/>
                                        <p:tgtEl>
                                          <p:spTgt spid="1331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200" fill="hold"/>
                                        <p:tgtEl>
                                          <p:spTgt spid="133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" fill="hold"/>
                                        <p:tgtEl>
                                          <p:spTgt spid="133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3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3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90" dur="500"/>
                                        <p:tgtEl>
                                          <p:spTgt spid="133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"/>
                                        <p:tgtEl>
                                          <p:spTgt spid="1331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200" fill="hold"/>
                                        <p:tgtEl>
                                          <p:spTgt spid="133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200" fill="hold"/>
                                        <p:tgtEl>
                                          <p:spTgt spid="133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3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3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2" dur="500"/>
                                        <p:tgtEl>
                                          <p:spTgt spid="38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33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33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133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133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33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133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33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133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133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133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133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133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 nodeType="clickPar">
                      <p:stCondLst>
                        <p:cond delay="indefinite"/>
                      </p:stCondLst>
                      <p:childTnLst>
                        <p:par>
                          <p:cTn id="1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133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133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133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133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133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133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133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133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 nodeType="clickPar">
                      <p:stCondLst>
                        <p:cond delay="indefinite"/>
                      </p:stCondLst>
                      <p:childTnLst>
                        <p:par>
                          <p:cTn id="1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6" grpId="0"/>
      <p:bldP spid="133147" grpId="0"/>
      <p:bldP spid="133149" grpId="0"/>
      <p:bldP spid="133150" grpId="0"/>
      <p:bldP spid="133151" grpId="0"/>
      <p:bldP spid="133152" grpId="0"/>
      <p:bldP spid="133153" grpId="0" animBg="1"/>
      <p:bldP spid="133164" grpId="0"/>
      <p:bldP spid="133167" grpId="0"/>
      <p:bldP spid="133169" grpId="0"/>
      <p:bldP spid="133170" grpId="0"/>
      <p:bldP spid="133172" grpId="0"/>
      <p:bldP spid="133175" grpId="0"/>
      <p:bldP spid="133176" grpId="0"/>
      <p:bldP spid="133177" grpId="0"/>
      <p:bldP spid="47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Line 2">
            <a:extLst>
              <a:ext uri="{FF2B5EF4-FFF2-40B4-BE49-F238E27FC236}">
                <a16:creationId xmlns="" xmlns:a16="http://schemas.microsoft.com/office/drawing/2014/main" id="{7434A783-116E-4C9B-8059-A84FEB6FCB1E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2133600"/>
            <a:ext cx="7010400" cy="4572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vi-VN"/>
          </a:p>
        </p:txBody>
      </p:sp>
      <p:sp>
        <p:nvSpPr>
          <p:cNvPr id="14339" name="Line 3">
            <a:extLst>
              <a:ext uri="{FF2B5EF4-FFF2-40B4-BE49-F238E27FC236}">
                <a16:creationId xmlns="" xmlns:a16="http://schemas.microsoft.com/office/drawing/2014/main" id="{50ED1A0E-27DE-4C1A-8EEE-FA98370E844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505200" y="2209800"/>
            <a:ext cx="6096000" cy="2286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vi-VN"/>
          </a:p>
        </p:txBody>
      </p:sp>
      <p:sp>
        <p:nvSpPr>
          <p:cNvPr id="14340" name="Line 4">
            <a:extLst>
              <a:ext uri="{FF2B5EF4-FFF2-40B4-BE49-F238E27FC236}">
                <a16:creationId xmlns="" xmlns:a16="http://schemas.microsoft.com/office/drawing/2014/main" id="{80769665-4700-41D9-BD5E-C87547404D41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2590800"/>
            <a:ext cx="91440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vi-VN"/>
          </a:p>
        </p:txBody>
      </p:sp>
      <p:sp>
        <p:nvSpPr>
          <p:cNvPr id="14341" name="Line 5">
            <a:extLst>
              <a:ext uri="{FF2B5EF4-FFF2-40B4-BE49-F238E27FC236}">
                <a16:creationId xmlns="" xmlns:a16="http://schemas.microsoft.com/office/drawing/2014/main" id="{420AE01B-4B98-44D8-9732-47D60F5A969D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2667000"/>
            <a:ext cx="91440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vi-VN"/>
          </a:p>
        </p:txBody>
      </p:sp>
      <p:sp>
        <p:nvSpPr>
          <p:cNvPr id="14342" name="Line 6">
            <a:extLst>
              <a:ext uri="{FF2B5EF4-FFF2-40B4-BE49-F238E27FC236}">
                <a16:creationId xmlns="" xmlns:a16="http://schemas.microsoft.com/office/drawing/2014/main" id="{56AE9B31-93CB-46D2-8A28-0DAAF0A52E3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676400" y="2514600"/>
            <a:ext cx="7086600" cy="762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vi-VN"/>
          </a:p>
        </p:txBody>
      </p:sp>
      <p:sp>
        <p:nvSpPr>
          <p:cNvPr id="14343" name="Line 7">
            <a:extLst>
              <a:ext uri="{FF2B5EF4-FFF2-40B4-BE49-F238E27FC236}">
                <a16:creationId xmlns="" xmlns:a16="http://schemas.microsoft.com/office/drawing/2014/main" id="{B3D515D9-218A-4AD2-8D40-D2E7D20E0D10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2590800"/>
            <a:ext cx="91440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vi-VN"/>
          </a:p>
        </p:txBody>
      </p:sp>
      <p:sp>
        <p:nvSpPr>
          <p:cNvPr id="14344" name="Rectangle 11">
            <a:extLst>
              <a:ext uri="{FF2B5EF4-FFF2-40B4-BE49-F238E27FC236}">
                <a16:creationId xmlns="" xmlns:a16="http://schemas.microsoft.com/office/drawing/2014/main" id="{8F708AC8-6890-4BDB-A14F-8C991B289F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057400"/>
            <a:ext cx="76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8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345" name="Line 12">
            <a:extLst>
              <a:ext uri="{FF2B5EF4-FFF2-40B4-BE49-F238E27FC236}">
                <a16:creationId xmlns="" xmlns:a16="http://schemas.microsoft.com/office/drawing/2014/main" id="{2A8CE36F-6D7A-4D38-A074-9C9E1BE22D1C}"/>
              </a:ext>
            </a:extLst>
          </p:cNvPr>
          <p:cNvSpPr>
            <a:spLocks noChangeShapeType="1"/>
          </p:cNvSpPr>
          <p:nvPr/>
        </p:nvSpPr>
        <p:spPr bwMode="auto">
          <a:xfrm>
            <a:off x="1600200" y="3124200"/>
            <a:ext cx="91440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vi-VN"/>
          </a:p>
        </p:txBody>
      </p:sp>
      <p:sp>
        <p:nvSpPr>
          <p:cNvPr id="14346" name="Rectangle 13">
            <a:extLst>
              <a:ext uri="{FF2B5EF4-FFF2-40B4-BE49-F238E27FC236}">
                <a16:creationId xmlns="" xmlns:a16="http://schemas.microsoft.com/office/drawing/2014/main" id="{A1D2FA74-04EF-4FD6-828B-03D178E826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3200" y="2819400"/>
            <a:ext cx="1143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8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347" name="Line 14">
            <a:extLst>
              <a:ext uri="{FF2B5EF4-FFF2-40B4-BE49-F238E27FC236}">
                <a16:creationId xmlns="" xmlns:a16="http://schemas.microsoft.com/office/drawing/2014/main" id="{C1520229-59D5-48E6-87BB-C22CCB82C48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162800" y="3581400"/>
            <a:ext cx="76200" cy="2286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vi-VN"/>
          </a:p>
        </p:txBody>
      </p:sp>
      <p:sp>
        <p:nvSpPr>
          <p:cNvPr id="133138" name="Line 18">
            <a:extLst>
              <a:ext uri="{FF2B5EF4-FFF2-40B4-BE49-F238E27FC236}">
                <a16:creationId xmlns="" xmlns:a16="http://schemas.microsoft.com/office/drawing/2014/main" id="{86281C37-08EE-4198-A6B1-034C5FA38D7E}"/>
              </a:ext>
            </a:extLst>
          </p:cNvPr>
          <p:cNvSpPr>
            <a:spLocks noChangeShapeType="1"/>
          </p:cNvSpPr>
          <p:nvPr/>
        </p:nvSpPr>
        <p:spPr bwMode="auto">
          <a:xfrm>
            <a:off x="4038600" y="1905000"/>
            <a:ext cx="54102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133142" name="Line 22">
            <a:extLst>
              <a:ext uri="{FF2B5EF4-FFF2-40B4-BE49-F238E27FC236}">
                <a16:creationId xmlns="" xmlns:a16="http://schemas.microsoft.com/office/drawing/2014/main" id="{89DD6DFE-6F05-41F7-963F-D259F86C64A8}"/>
              </a:ext>
            </a:extLst>
          </p:cNvPr>
          <p:cNvSpPr>
            <a:spLocks noChangeShapeType="1"/>
          </p:cNvSpPr>
          <p:nvPr/>
        </p:nvSpPr>
        <p:spPr bwMode="auto">
          <a:xfrm>
            <a:off x="6248400" y="1752600"/>
            <a:ext cx="0" cy="304800"/>
          </a:xfrm>
          <a:prstGeom prst="line">
            <a:avLst/>
          </a:prstGeom>
          <a:noFill/>
          <a:ln w="25400" cap="rnd">
            <a:solidFill>
              <a:srgbClr val="00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133144" name="Freeform 24">
            <a:extLst>
              <a:ext uri="{FF2B5EF4-FFF2-40B4-BE49-F238E27FC236}">
                <a16:creationId xmlns="" xmlns:a16="http://schemas.microsoft.com/office/drawing/2014/main" id="{D41BD670-68E1-4966-A8A6-BDEEFB6715F9}"/>
              </a:ext>
            </a:extLst>
          </p:cNvPr>
          <p:cNvSpPr>
            <a:spLocks/>
          </p:cNvSpPr>
          <p:nvPr/>
        </p:nvSpPr>
        <p:spPr bwMode="auto">
          <a:xfrm rot="10800000">
            <a:off x="4038600" y="1981201"/>
            <a:ext cx="5334000" cy="214313"/>
          </a:xfrm>
          <a:custGeom>
            <a:avLst/>
            <a:gdLst>
              <a:gd name="T0" fmla="*/ 0 w 1248"/>
              <a:gd name="T1" fmla="*/ 2147483646 h 144"/>
              <a:gd name="T2" fmla="*/ 2147483646 w 1248"/>
              <a:gd name="T3" fmla="*/ 0 h 144"/>
              <a:gd name="T4" fmla="*/ 2147483646 w 1248"/>
              <a:gd name="T5" fmla="*/ 2147483646 h 144"/>
              <a:gd name="T6" fmla="*/ 0 60000 65536"/>
              <a:gd name="T7" fmla="*/ 0 60000 65536"/>
              <a:gd name="T8" fmla="*/ 0 60000 65536"/>
              <a:gd name="T9" fmla="*/ 0 w 1248"/>
              <a:gd name="T10" fmla="*/ 0 h 144"/>
              <a:gd name="T11" fmla="*/ 1248 w 1248"/>
              <a:gd name="T12" fmla="*/ 144 h 1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48" h="144">
                <a:moveTo>
                  <a:pt x="0" y="144"/>
                </a:moveTo>
                <a:cubicBezTo>
                  <a:pt x="208" y="72"/>
                  <a:pt x="416" y="0"/>
                  <a:pt x="624" y="0"/>
                </a:cubicBezTo>
                <a:cubicBezTo>
                  <a:pt x="832" y="0"/>
                  <a:pt x="1040" y="72"/>
                  <a:pt x="1248" y="144"/>
                </a:cubicBezTo>
              </a:path>
            </a:pathLst>
          </a:cu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/>
          <a:lstStyle/>
          <a:p>
            <a:endParaRPr lang="vi-VN"/>
          </a:p>
        </p:txBody>
      </p:sp>
      <p:sp>
        <p:nvSpPr>
          <p:cNvPr id="133146" name="Text Box 26">
            <a:extLst>
              <a:ext uri="{FF2B5EF4-FFF2-40B4-BE49-F238E27FC236}">
                <a16:creationId xmlns="" xmlns:a16="http://schemas.microsoft.com/office/drawing/2014/main" id="{6C6DA5EC-C7EA-4200-A5CF-2C6CD62179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200" y="2209801"/>
            <a:ext cx="11430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b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28,75 kg</a:t>
            </a:r>
          </a:p>
        </p:txBody>
      </p:sp>
      <p:sp>
        <p:nvSpPr>
          <p:cNvPr id="133147" name="Text Box 27">
            <a:extLst>
              <a:ext uri="{FF2B5EF4-FFF2-40B4-BE49-F238E27FC236}">
                <a16:creationId xmlns="" xmlns:a16="http://schemas.microsoft.com/office/drawing/2014/main" id="{8E70DB93-CD67-41F7-8960-7EA7DCEDCE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1000" y="1295401"/>
            <a:ext cx="12192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b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?kg</a:t>
            </a:r>
          </a:p>
        </p:txBody>
      </p:sp>
      <p:sp>
        <p:nvSpPr>
          <p:cNvPr id="133149" name="Text Box 29">
            <a:extLst>
              <a:ext uri="{FF2B5EF4-FFF2-40B4-BE49-F238E27FC236}">
                <a16:creationId xmlns="" xmlns:a16="http://schemas.microsoft.com/office/drawing/2014/main" id="{5FB424C3-78FE-48BD-A5CD-3C28066206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3214688"/>
            <a:ext cx="2514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i="1" u="sng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giải: </a:t>
            </a:r>
          </a:p>
        </p:txBody>
      </p:sp>
      <p:sp>
        <p:nvSpPr>
          <p:cNvPr id="133150" name="Text Box 30">
            <a:extLst>
              <a:ext uri="{FF2B5EF4-FFF2-40B4-BE49-F238E27FC236}">
                <a16:creationId xmlns="" xmlns:a16="http://schemas.microsoft.com/office/drawing/2014/main" id="{E57C787D-A45B-43EE-8B9A-1690ABBCA7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2264" y="3749676"/>
            <a:ext cx="5716136" cy="8921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4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ki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lô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-gam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</p:txBody>
      </p:sp>
      <p:sp>
        <p:nvSpPr>
          <p:cNvPr id="133151" name="Text Box 31">
            <a:extLst>
              <a:ext uri="{FF2B5EF4-FFF2-40B4-BE49-F238E27FC236}">
                <a16:creationId xmlns="" xmlns:a16="http://schemas.microsoft.com/office/drawing/2014/main" id="{2DA7E5EA-2737-4C24-96BB-96D3B5FA9F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4572001"/>
            <a:ext cx="5105400" cy="492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28,75 – 10,5 = 18,25 ( kg )</a:t>
            </a:r>
          </a:p>
        </p:txBody>
      </p:sp>
      <p:sp>
        <p:nvSpPr>
          <p:cNvPr id="133152" name="Text Box 32">
            <a:extLst>
              <a:ext uri="{FF2B5EF4-FFF2-40B4-BE49-F238E27FC236}">
                <a16:creationId xmlns="" xmlns:a16="http://schemas.microsoft.com/office/drawing/2014/main" id="{9DAAA557-08E8-48FE-91FF-B1D120BA96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8835" y="6024348"/>
            <a:ext cx="3429000" cy="492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2600" i="1" u="sng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600" i="1" u="sng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u="sng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600" i="1" u="sng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10,25 kg</a:t>
            </a:r>
          </a:p>
        </p:txBody>
      </p:sp>
      <p:sp>
        <p:nvSpPr>
          <p:cNvPr id="133153" name="Text Box 33">
            <a:extLst>
              <a:ext uri="{FF2B5EF4-FFF2-40B4-BE49-F238E27FC236}">
                <a16:creationId xmlns="" xmlns:a16="http://schemas.microsoft.com/office/drawing/2014/main" id="{247BC73D-0B26-4AFF-B622-AADAED7BEA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1676401"/>
            <a:ext cx="1524000" cy="5191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Tóm tắt</a:t>
            </a:r>
          </a:p>
        </p:txBody>
      </p:sp>
      <p:sp>
        <p:nvSpPr>
          <p:cNvPr id="14358" name="Text Box 39">
            <a:extLst>
              <a:ext uri="{FF2B5EF4-FFF2-40B4-BE49-F238E27FC236}">
                <a16:creationId xmlns="" xmlns:a16="http://schemas.microsoft.com/office/drawing/2014/main" id="{224C24FE-A0A5-4747-B7F1-880DCD7004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9424" y="256562"/>
            <a:ext cx="106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 u="sng" dirty="0" err="1">
                <a:latin typeface="Times New Roman" panose="02020603050405020304" pitchFamily="18" charset="0"/>
              </a:rPr>
              <a:t>Bài</a:t>
            </a:r>
            <a:r>
              <a:rPr lang="en-US" altLang="en-US" sz="2400" b="1" u="sng" dirty="0">
                <a:latin typeface="Times New Roman" panose="02020603050405020304" pitchFamily="18" charset="0"/>
              </a:rPr>
              <a:t> 3</a:t>
            </a:r>
            <a:r>
              <a:rPr lang="en-US" altLang="en-US" sz="2400" b="1" dirty="0"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133161" name="Line 41">
            <a:extLst>
              <a:ext uri="{FF2B5EF4-FFF2-40B4-BE49-F238E27FC236}">
                <a16:creationId xmlns="" xmlns:a16="http://schemas.microsoft.com/office/drawing/2014/main" id="{38A45183-96A7-409C-9440-91971CBB452A}"/>
              </a:ext>
            </a:extLst>
          </p:cNvPr>
          <p:cNvSpPr>
            <a:spLocks noChangeShapeType="1"/>
          </p:cNvSpPr>
          <p:nvPr/>
        </p:nvSpPr>
        <p:spPr bwMode="auto">
          <a:xfrm>
            <a:off x="4038600" y="1752600"/>
            <a:ext cx="0" cy="3048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133162" name="Line 42">
            <a:extLst>
              <a:ext uri="{FF2B5EF4-FFF2-40B4-BE49-F238E27FC236}">
                <a16:creationId xmlns="" xmlns:a16="http://schemas.microsoft.com/office/drawing/2014/main" id="{E5B1FBCD-7116-423D-996E-56CD620769F4}"/>
              </a:ext>
            </a:extLst>
          </p:cNvPr>
          <p:cNvSpPr>
            <a:spLocks noChangeShapeType="1"/>
          </p:cNvSpPr>
          <p:nvPr/>
        </p:nvSpPr>
        <p:spPr bwMode="auto">
          <a:xfrm>
            <a:off x="9448800" y="1752600"/>
            <a:ext cx="0" cy="3048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133163" name="Freeform 43">
            <a:extLst>
              <a:ext uri="{FF2B5EF4-FFF2-40B4-BE49-F238E27FC236}">
                <a16:creationId xmlns="" xmlns:a16="http://schemas.microsoft.com/office/drawing/2014/main" id="{240A9E3C-399E-44ED-A938-7F45A1454456}"/>
              </a:ext>
            </a:extLst>
          </p:cNvPr>
          <p:cNvSpPr>
            <a:spLocks/>
          </p:cNvSpPr>
          <p:nvPr/>
        </p:nvSpPr>
        <p:spPr bwMode="auto">
          <a:xfrm>
            <a:off x="4038600" y="1600200"/>
            <a:ext cx="2209800" cy="228600"/>
          </a:xfrm>
          <a:custGeom>
            <a:avLst/>
            <a:gdLst>
              <a:gd name="T0" fmla="*/ 0 w 1248"/>
              <a:gd name="T1" fmla="*/ 2147483646 h 144"/>
              <a:gd name="T2" fmla="*/ 2147483646 w 1248"/>
              <a:gd name="T3" fmla="*/ 0 h 144"/>
              <a:gd name="T4" fmla="*/ 2147483646 w 1248"/>
              <a:gd name="T5" fmla="*/ 2147483646 h 144"/>
              <a:gd name="T6" fmla="*/ 0 60000 65536"/>
              <a:gd name="T7" fmla="*/ 0 60000 65536"/>
              <a:gd name="T8" fmla="*/ 0 60000 65536"/>
              <a:gd name="T9" fmla="*/ 0 w 1248"/>
              <a:gd name="T10" fmla="*/ 0 h 144"/>
              <a:gd name="T11" fmla="*/ 1248 w 1248"/>
              <a:gd name="T12" fmla="*/ 144 h 1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48" h="144">
                <a:moveTo>
                  <a:pt x="0" y="144"/>
                </a:moveTo>
                <a:cubicBezTo>
                  <a:pt x="208" y="72"/>
                  <a:pt x="416" y="0"/>
                  <a:pt x="624" y="0"/>
                </a:cubicBezTo>
                <a:cubicBezTo>
                  <a:pt x="832" y="0"/>
                  <a:pt x="1040" y="72"/>
                  <a:pt x="1248" y="144"/>
                </a:cubicBezTo>
              </a:path>
            </a:pathLst>
          </a:cu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133164" name="Text Box 44">
            <a:extLst>
              <a:ext uri="{FF2B5EF4-FFF2-40B4-BE49-F238E27FC236}">
                <a16:creationId xmlns="" xmlns:a16="http://schemas.microsoft.com/office/drawing/2014/main" id="{7F5C1E4E-5465-4831-958E-358CAA6D26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1295401"/>
            <a:ext cx="10668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b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10,5kg</a:t>
            </a:r>
          </a:p>
        </p:txBody>
      </p:sp>
      <p:sp>
        <p:nvSpPr>
          <p:cNvPr id="133165" name="Line 45">
            <a:extLst>
              <a:ext uri="{FF2B5EF4-FFF2-40B4-BE49-F238E27FC236}">
                <a16:creationId xmlns="" xmlns:a16="http://schemas.microsoft.com/office/drawing/2014/main" id="{FB4F4823-7632-4026-8A84-C405C3E0F758}"/>
              </a:ext>
            </a:extLst>
          </p:cNvPr>
          <p:cNvSpPr>
            <a:spLocks noChangeShapeType="1"/>
          </p:cNvSpPr>
          <p:nvPr/>
        </p:nvSpPr>
        <p:spPr bwMode="auto">
          <a:xfrm>
            <a:off x="7696200" y="1752600"/>
            <a:ext cx="0" cy="304800"/>
          </a:xfrm>
          <a:prstGeom prst="line">
            <a:avLst/>
          </a:prstGeom>
          <a:noFill/>
          <a:ln w="25400" cap="rnd">
            <a:solidFill>
              <a:srgbClr val="00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133166" name="Freeform 46">
            <a:extLst>
              <a:ext uri="{FF2B5EF4-FFF2-40B4-BE49-F238E27FC236}">
                <a16:creationId xmlns="" xmlns:a16="http://schemas.microsoft.com/office/drawing/2014/main" id="{66BD6308-DA10-40AA-B519-9CF0D7C78209}"/>
              </a:ext>
            </a:extLst>
          </p:cNvPr>
          <p:cNvSpPr>
            <a:spLocks/>
          </p:cNvSpPr>
          <p:nvPr/>
        </p:nvSpPr>
        <p:spPr bwMode="auto">
          <a:xfrm>
            <a:off x="6248400" y="1676400"/>
            <a:ext cx="1447800" cy="228600"/>
          </a:xfrm>
          <a:custGeom>
            <a:avLst/>
            <a:gdLst>
              <a:gd name="T0" fmla="*/ 0 w 1248"/>
              <a:gd name="T1" fmla="*/ 2147483646 h 144"/>
              <a:gd name="T2" fmla="*/ 2147483646 w 1248"/>
              <a:gd name="T3" fmla="*/ 0 h 144"/>
              <a:gd name="T4" fmla="*/ 2147483646 w 1248"/>
              <a:gd name="T5" fmla="*/ 2147483646 h 144"/>
              <a:gd name="T6" fmla="*/ 0 60000 65536"/>
              <a:gd name="T7" fmla="*/ 0 60000 65536"/>
              <a:gd name="T8" fmla="*/ 0 60000 65536"/>
              <a:gd name="T9" fmla="*/ 0 w 1248"/>
              <a:gd name="T10" fmla="*/ 0 h 144"/>
              <a:gd name="T11" fmla="*/ 1248 w 1248"/>
              <a:gd name="T12" fmla="*/ 144 h 1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48" h="144">
                <a:moveTo>
                  <a:pt x="0" y="144"/>
                </a:moveTo>
                <a:cubicBezTo>
                  <a:pt x="208" y="72"/>
                  <a:pt x="416" y="0"/>
                  <a:pt x="624" y="0"/>
                </a:cubicBezTo>
                <a:cubicBezTo>
                  <a:pt x="832" y="0"/>
                  <a:pt x="1040" y="72"/>
                  <a:pt x="1248" y="144"/>
                </a:cubicBezTo>
              </a:path>
            </a:pathLst>
          </a:cu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133167" name="Text Box 47">
            <a:extLst>
              <a:ext uri="{FF2B5EF4-FFF2-40B4-BE49-F238E27FC236}">
                <a16:creationId xmlns="" xmlns:a16="http://schemas.microsoft.com/office/drawing/2014/main" id="{741FA0FE-C59B-49ED-8525-1B4B578128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0" y="1371601"/>
            <a:ext cx="10668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b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8kg</a:t>
            </a:r>
          </a:p>
        </p:txBody>
      </p:sp>
      <p:sp>
        <p:nvSpPr>
          <p:cNvPr id="133168" name="Freeform 48">
            <a:extLst>
              <a:ext uri="{FF2B5EF4-FFF2-40B4-BE49-F238E27FC236}">
                <a16:creationId xmlns="" xmlns:a16="http://schemas.microsoft.com/office/drawing/2014/main" id="{A3A2703F-33FB-42F9-978B-3D35A2DA8E0D}"/>
              </a:ext>
            </a:extLst>
          </p:cNvPr>
          <p:cNvSpPr>
            <a:spLocks/>
          </p:cNvSpPr>
          <p:nvPr/>
        </p:nvSpPr>
        <p:spPr bwMode="auto">
          <a:xfrm>
            <a:off x="7696200" y="1600200"/>
            <a:ext cx="1752600" cy="304800"/>
          </a:xfrm>
          <a:custGeom>
            <a:avLst/>
            <a:gdLst>
              <a:gd name="T0" fmla="*/ 0 w 1248"/>
              <a:gd name="T1" fmla="*/ 2147483646 h 144"/>
              <a:gd name="T2" fmla="*/ 2147483646 w 1248"/>
              <a:gd name="T3" fmla="*/ 0 h 144"/>
              <a:gd name="T4" fmla="*/ 2147483646 w 1248"/>
              <a:gd name="T5" fmla="*/ 2147483646 h 144"/>
              <a:gd name="T6" fmla="*/ 0 60000 65536"/>
              <a:gd name="T7" fmla="*/ 0 60000 65536"/>
              <a:gd name="T8" fmla="*/ 0 60000 65536"/>
              <a:gd name="T9" fmla="*/ 0 w 1248"/>
              <a:gd name="T10" fmla="*/ 0 h 144"/>
              <a:gd name="T11" fmla="*/ 1248 w 1248"/>
              <a:gd name="T12" fmla="*/ 144 h 1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48" h="144">
                <a:moveTo>
                  <a:pt x="0" y="144"/>
                </a:moveTo>
                <a:cubicBezTo>
                  <a:pt x="208" y="72"/>
                  <a:pt x="416" y="0"/>
                  <a:pt x="624" y="0"/>
                </a:cubicBezTo>
                <a:cubicBezTo>
                  <a:pt x="832" y="0"/>
                  <a:pt x="1040" y="72"/>
                  <a:pt x="1248" y="144"/>
                </a:cubicBezTo>
              </a:path>
            </a:pathLst>
          </a:custGeom>
          <a:noFill/>
          <a:ln w="9525">
            <a:solidFill>
              <a:srgbClr val="0000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133169" name="Text Box 49">
            <a:extLst>
              <a:ext uri="{FF2B5EF4-FFF2-40B4-BE49-F238E27FC236}">
                <a16:creationId xmlns="" xmlns:a16="http://schemas.microsoft.com/office/drawing/2014/main" id="{5D06A6C7-66AC-4AE9-A578-E5EE695B89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2264" y="5045076"/>
            <a:ext cx="5868536" cy="4770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5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5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ki</a:t>
            </a:r>
            <a:r>
              <a:rPr lang="en-US" sz="25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5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lô</a:t>
            </a:r>
            <a:r>
              <a:rPr lang="en-US" sz="25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-gam </a:t>
            </a:r>
            <a:r>
              <a:rPr lang="en-US" sz="25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5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5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5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5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thùng</a:t>
            </a:r>
            <a:r>
              <a:rPr lang="en-US" sz="25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5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</p:txBody>
      </p:sp>
      <p:sp>
        <p:nvSpPr>
          <p:cNvPr id="133170" name="Text Box 50">
            <a:extLst>
              <a:ext uri="{FF2B5EF4-FFF2-40B4-BE49-F238E27FC236}">
                <a16:creationId xmlns="" xmlns:a16="http://schemas.microsoft.com/office/drawing/2014/main" id="{2027325B-087D-47E9-89E3-078C4AF54E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7900" y="5602403"/>
            <a:ext cx="3429000" cy="492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18,25 – 8 = 10,25 (kg)</a:t>
            </a:r>
          </a:p>
        </p:txBody>
      </p:sp>
      <p:sp>
        <p:nvSpPr>
          <p:cNvPr id="133172" name="Text Box 52">
            <a:extLst>
              <a:ext uri="{FF2B5EF4-FFF2-40B4-BE49-F238E27FC236}">
                <a16:creationId xmlns="" xmlns:a16="http://schemas.microsoft.com/office/drawing/2014/main" id="{6E80CC94-35A4-4110-9178-42A0D7A463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5200" y="3214688"/>
            <a:ext cx="2514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i="1" u="sng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Hoặc: </a:t>
            </a:r>
          </a:p>
        </p:txBody>
      </p:sp>
      <p:sp>
        <p:nvSpPr>
          <p:cNvPr id="133175" name="Text Box 55">
            <a:extLst>
              <a:ext uri="{FF2B5EF4-FFF2-40B4-BE49-F238E27FC236}">
                <a16:creationId xmlns="" xmlns:a16="http://schemas.microsoft.com/office/drawing/2014/main" id="{8E093A7B-F878-43FA-9F7B-DC9F60714B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14988" y="5181601"/>
            <a:ext cx="3429000" cy="492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2600" i="1" u="sng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600" i="1" u="sng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u="sng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: 10,25 kg</a:t>
            </a:r>
          </a:p>
        </p:txBody>
      </p:sp>
      <p:sp>
        <p:nvSpPr>
          <p:cNvPr id="133176" name="Text Box 56">
            <a:extLst>
              <a:ext uri="{FF2B5EF4-FFF2-40B4-BE49-F238E27FC236}">
                <a16:creationId xmlns="" xmlns:a16="http://schemas.microsoft.com/office/drawing/2014/main" id="{C48D2CC5-9C83-4921-B14A-87C36835F5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6999" y="3825876"/>
            <a:ext cx="5029199" cy="8921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ki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lô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-gam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thùng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</p:txBody>
      </p:sp>
      <p:sp>
        <p:nvSpPr>
          <p:cNvPr id="133177" name="Text Box 57">
            <a:extLst>
              <a:ext uri="{FF2B5EF4-FFF2-40B4-BE49-F238E27FC236}">
                <a16:creationId xmlns="" xmlns:a16="http://schemas.microsoft.com/office/drawing/2014/main" id="{5230B25A-BAD5-42CC-8A28-B0526866D5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9400" y="4719639"/>
            <a:ext cx="4114800" cy="492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28,75 – 10,5 – 8 = 10,25 (kg)</a:t>
            </a:r>
          </a:p>
        </p:txBody>
      </p:sp>
      <p:sp>
        <p:nvSpPr>
          <p:cNvPr id="14373" name="Text Box 39">
            <a:extLst>
              <a:ext uri="{FF2B5EF4-FFF2-40B4-BE49-F238E27FC236}">
                <a16:creationId xmlns="" xmlns:a16="http://schemas.microsoft.com/office/drawing/2014/main" id="{ADE8CAB9-EA5A-4381-8A1E-844155CF5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6" y="265883"/>
            <a:ext cx="10795376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          </a:t>
            </a:r>
            <a:r>
              <a:rPr lang="en-US" altLang="en-US" sz="24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Một</a:t>
            </a: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thùng</a:t>
            </a: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đựng</a:t>
            </a: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28,75 kg </a:t>
            </a:r>
            <a:r>
              <a:rPr lang="en-US" altLang="en-US" sz="24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đường</a:t>
            </a: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. </a:t>
            </a:r>
            <a:r>
              <a:rPr lang="en-US" altLang="en-US" sz="24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Người</a:t>
            </a: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ta </a:t>
            </a:r>
            <a:r>
              <a:rPr lang="en-US" altLang="en-US" sz="24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lấy</a:t>
            </a: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từ</a:t>
            </a: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thùng</a:t>
            </a: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đó</a:t>
            </a: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ra 10,5 kg </a:t>
            </a:r>
            <a:r>
              <a:rPr lang="en-US" altLang="en-US" sz="24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đường</a:t>
            </a: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sau</a:t>
            </a: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đó</a:t>
            </a: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lại</a:t>
            </a: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lấy</a:t>
            </a: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ra 8kg </a:t>
            </a:r>
            <a:r>
              <a:rPr lang="en-US" altLang="en-US" sz="24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đường</a:t>
            </a: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nữa</a:t>
            </a: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. </a:t>
            </a:r>
            <a:r>
              <a:rPr lang="en-US" altLang="en-US" sz="24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Hỏi</a:t>
            </a: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trong</a:t>
            </a: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thùng</a:t>
            </a: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còn</a:t>
            </a: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bao </a:t>
            </a:r>
            <a:r>
              <a:rPr lang="en-US" altLang="en-US" sz="24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nhiêu</a:t>
            </a: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ki </a:t>
            </a:r>
            <a:r>
              <a:rPr lang="en-US" altLang="en-US" sz="24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lô</a:t>
            </a: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gam </a:t>
            </a:r>
            <a:r>
              <a:rPr lang="en-US" altLang="en-US" sz="24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đường</a:t>
            </a: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? </a:t>
            </a:r>
          </a:p>
        </p:txBody>
      </p:sp>
      <p:sp>
        <p:nvSpPr>
          <p:cNvPr id="38952" name="Line 40">
            <a:extLst>
              <a:ext uri="{FF2B5EF4-FFF2-40B4-BE49-F238E27FC236}">
                <a16:creationId xmlns="" xmlns:a16="http://schemas.microsoft.com/office/drawing/2014/main" id="{DCE6330C-FECB-446A-BD39-4D644A86BB87}"/>
              </a:ext>
            </a:extLst>
          </p:cNvPr>
          <p:cNvSpPr>
            <a:spLocks noChangeShapeType="1"/>
          </p:cNvSpPr>
          <p:nvPr/>
        </p:nvSpPr>
        <p:spPr bwMode="auto">
          <a:xfrm>
            <a:off x="6400800" y="2819400"/>
            <a:ext cx="0" cy="403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vi-VN" dirty="0"/>
          </a:p>
        </p:txBody>
      </p:sp>
      <p:sp>
        <p:nvSpPr>
          <p:cNvPr id="38953" name="Line 41">
            <a:extLst>
              <a:ext uri="{FF2B5EF4-FFF2-40B4-BE49-F238E27FC236}">
                <a16:creationId xmlns="" xmlns:a16="http://schemas.microsoft.com/office/drawing/2014/main" id="{D00D7330-1FBB-495C-860A-D462083FC0AE}"/>
              </a:ext>
            </a:extLst>
          </p:cNvPr>
          <p:cNvSpPr>
            <a:spLocks noChangeShapeType="1"/>
          </p:cNvSpPr>
          <p:nvPr/>
        </p:nvSpPr>
        <p:spPr bwMode="auto">
          <a:xfrm>
            <a:off x="2039772" y="707135"/>
            <a:ext cx="3810000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vi-VN"/>
          </a:p>
        </p:txBody>
      </p:sp>
      <p:sp>
        <p:nvSpPr>
          <p:cNvPr id="38955" name="Line 43">
            <a:extLst>
              <a:ext uri="{FF2B5EF4-FFF2-40B4-BE49-F238E27FC236}">
                <a16:creationId xmlns="" xmlns:a16="http://schemas.microsoft.com/office/drawing/2014/main" id="{EAD9BB54-283D-4E09-BFC9-454D31AA821A}"/>
              </a:ext>
            </a:extLst>
          </p:cNvPr>
          <p:cNvSpPr>
            <a:spLocks noChangeShapeType="1"/>
          </p:cNvSpPr>
          <p:nvPr/>
        </p:nvSpPr>
        <p:spPr bwMode="auto">
          <a:xfrm>
            <a:off x="9448800" y="683918"/>
            <a:ext cx="1676400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vi-VN"/>
          </a:p>
        </p:txBody>
      </p:sp>
      <p:sp>
        <p:nvSpPr>
          <p:cNvPr id="38956" name="Line 44">
            <a:extLst>
              <a:ext uri="{FF2B5EF4-FFF2-40B4-BE49-F238E27FC236}">
                <a16:creationId xmlns="" xmlns:a16="http://schemas.microsoft.com/office/drawing/2014/main" id="{07AE0849-4F5B-44D4-9F1A-09C8C89C23A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702964" y="1022111"/>
            <a:ext cx="2514600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vi-VN"/>
          </a:p>
        </p:txBody>
      </p:sp>
      <p:sp>
        <p:nvSpPr>
          <p:cNvPr id="38957" name="Line 45">
            <a:extLst>
              <a:ext uri="{FF2B5EF4-FFF2-40B4-BE49-F238E27FC236}">
                <a16:creationId xmlns="" xmlns:a16="http://schemas.microsoft.com/office/drawing/2014/main" id="{A21F8730-32E2-433B-BD08-2CAEB45363F7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7275" y="1023833"/>
            <a:ext cx="2895600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vi-VN"/>
          </a:p>
        </p:txBody>
      </p:sp>
      <p:sp>
        <p:nvSpPr>
          <p:cNvPr id="47" name="Text Box 31">
            <a:extLst>
              <a:ext uri="{FF2B5EF4-FFF2-40B4-BE49-F238E27FC236}">
                <a16:creationId xmlns="" xmlns:a16="http://schemas.microsoft.com/office/drawing/2014/main" id="{04A53ED2-0059-4F72-803C-48DEA63D81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4100" y="2681287"/>
            <a:ext cx="194310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u="sng">
                <a:solidFill>
                  <a:srgbClr val="FF0000"/>
                </a:solidFill>
                <a:latin typeface="Times New Roman" panose="02020603050405020304" pitchFamily="18" charset="0"/>
              </a:rPr>
              <a:t>Cách 1:</a:t>
            </a:r>
          </a:p>
        </p:txBody>
      </p:sp>
    </p:spTree>
    <p:extLst>
      <p:ext uri="{BB962C8B-B14F-4D97-AF65-F5344CB8AC3E}">
        <p14:creationId xmlns:p14="http://schemas.microsoft.com/office/powerpoint/2010/main" val="2670197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8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8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8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38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3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3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33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33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133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33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92" decel="100000"/>
                                        <p:tgtEl>
                                          <p:spTgt spid="1331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192" decel="100000"/>
                                        <p:tgtEl>
                                          <p:spTgt spid="13314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7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3314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8" dur="192" fill="hold"/>
                                        <p:tgtEl>
                                          <p:spTgt spid="133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9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33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0" dur="192" fill="hold"/>
                                        <p:tgtEl>
                                          <p:spTgt spid="133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1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33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133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33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33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1" dur="500"/>
                                        <p:tgtEl>
                                          <p:spTgt spid="133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"/>
                                        <p:tgtEl>
                                          <p:spTgt spid="1331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200" fill="hold"/>
                                        <p:tgtEl>
                                          <p:spTgt spid="133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" fill="hold"/>
                                        <p:tgtEl>
                                          <p:spTgt spid="133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3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3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1" dur="500"/>
                                        <p:tgtEl>
                                          <p:spTgt spid="133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33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33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8" dur="500"/>
                                        <p:tgtEl>
                                          <p:spTgt spid="133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"/>
                                        <p:tgtEl>
                                          <p:spTgt spid="1331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200" fill="hold"/>
                                        <p:tgtEl>
                                          <p:spTgt spid="133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" fill="hold"/>
                                        <p:tgtEl>
                                          <p:spTgt spid="133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3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3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90" dur="500"/>
                                        <p:tgtEl>
                                          <p:spTgt spid="133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"/>
                                        <p:tgtEl>
                                          <p:spTgt spid="1331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200" fill="hold"/>
                                        <p:tgtEl>
                                          <p:spTgt spid="133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200" fill="hold"/>
                                        <p:tgtEl>
                                          <p:spTgt spid="133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3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3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2" dur="500"/>
                                        <p:tgtEl>
                                          <p:spTgt spid="38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33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33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133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133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33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133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33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133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133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133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133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133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 nodeType="clickPar">
                      <p:stCondLst>
                        <p:cond delay="indefinite"/>
                      </p:stCondLst>
                      <p:childTnLst>
                        <p:par>
                          <p:cTn id="1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133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133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133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133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133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133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133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133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 nodeType="clickPar">
                      <p:stCondLst>
                        <p:cond delay="indefinite"/>
                      </p:stCondLst>
                      <p:childTnLst>
                        <p:par>
                          <p:cTn id="1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6" grpId="0"/>
      <p:bldP spid="133147" grpId="0"/>
      <p:bldP spid="133149" grpId="0"/>
      <p:bldP spid="133150" grpId="0"/>
      <p:bldP spid="133151" grpId="0"/>
      <p:bldP spid="133152" grpId="0"/>
      <p:bldP spid="133153" grpId="0" animBg="1"/>
      <p:bldP spid="133164" grpId="0"/>
      <p:bldP spid="133167" grpId="0"/>
      <p:bldP spid="133169" grpId="0"/>
      <p:bldP spid="133170" grpId="0"/>
      <p:bldP spid="133172" grpId="0"/>
      <p:bldP spid="133175" grpId="0"/>
      <p:bldP spid="133176" grpId="0"/>
      <p:bldP spid="133177" grpId="0"/>
      <p:bldP spid="47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Line 2">
            <a:extLst>
              <a:ext uri="{FF2B5EF4-FFF2-40B4-BE49-F238E27FC236}">
                <a16:creationId xmlns="" xmlns:a16="http://schemas.microsoft.com/office/drawing/2014/main" id="{8378C761-F6CB-4672-9B5F-558C2FF128A9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2133600"/>
            <a:ext cx="7010400" cy="4572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vi-VN"/>
          </a:p>
        </p:txBody>
      </p:sp>
      <p:sp>
        <p:nvSpPr>
          <p:cNvPr id="15363" name="Line 3">
            <a:extLst>
              <a:ext uri="{FF2B5EF4-FFF2-40B4-BE49-F238E27FC236}">
                <a16:creationId xmlns="" xmlns:a16="http://schemas.microsoft.com/office/drawing/2014/main" id="{F44A83BB-6889-4CA1-9C06-A9583BB072A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505200" y="2209800"/>
            <a:ext cx="6096000" cy="2286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vi-VN"/>
          </a:p>
        </p:txBody>
      </p:sp>
      <p:sp>
        <p:nvSpPr>
          <p:cNvPr id="15364" name="Line 4">
            <a:extLst>
              <a:ext uri="{FF2B5EF4-FFF2-40B4-BE49-F238E27FC236}">
                <a16:creationId xmlns="" xmlns:a16="http://schemas.microsoft.com/office/drawing/2014/main" id="{A1BDCE84-2A72-4579-AA0F-5BD23E3E3163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2590800"/>
            <a:ext cx="91440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vi-VN"/>
          </a:p>
        </p:txBody>
      </p:sp>
      <p:sp>
        <p:nvSpPr>
          <p:cNvPr id="15365" name="Line 5">
            <a:extLst>
              <a:ext uri="{FF2B5EF4-FFF2-40B4-BE49-F238E27FC236}">
                <a16:creationId xmlns="" xmlns:a16="http://schemas.microsoft.com/office/drawing/2014/main" id="{EEB81BB3-1990-4A70-AB28-9A6F0EE50433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2667000"/>
            <a:ext cx="91440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vi-VN"/>
          </a:p>
        </p:txBody>
      </p:sp>
      <p:sp>
        <p:nvSpPr>
          <p:cNvPr id="15366" name="Line 6">
            <a:extLst>
              <a:ext uri="{FF2B5EF4-FFF2-40B4-BE49-F238E27FC236}">
                <a16:creationId xmlns="" xmlns:a16="http://schemas.microsoft.com/office/drawing/2014/main" id="{F463CC8F-7652-4D35-ACDE-C57C317B465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676400" y="2514600"/>
            <a:ext cx="7086600" cy="762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vi-VN"/>
          </a:p>
        </p:txBody>
      </p:sp>
      <p:sp>
        <p:nvSpPr>
          <p:cNvPr id="15367" name="Line 7">
            <a:extLst>
              <a:ext uri="{FF2B5EF4-FFF2-40B4-BE49-F238E27FC236}">
                <a16:creationId xmlns="" xmlns:a16="http://schemas.microsoft.com/office/drawing/2014/main" id="{12E9D1A9-2C91-4A9C-B741-882152334F2A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2590800"/>
            <a:ext cx="91440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vi-VN"/>
          </a:p>
        </p:txBody>
      </p:sp>
      <p:sp>
        <p:nvSpPr>
          <p:cNvPr id="15368" name="Rectangle 11">
            <a:extLst>
              <a:ext uri="{FF2B5EF4-FFF2-40B4-BE49-F238E27FC236}">
                <a16:creationId xmlns="" xmlns:a16="http://schemas.microsoft.com/office/drawing/2014/main" id="{1EBF004C-4415-4FF5-896F-B2B11CB4E9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057400"/>
            <a:ext cx="76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8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369" name="Line 12">
            <a:extLst>
              <a:ext uri="{FF2B5EF4-FFF2-40B4-BE49-F238E27FC236}">
                <a16:creationId xmlns="" xmlns:a16="http://schemas.microsoft.com/office/drawing/2014/main" id="{A5B5F524-7388-4A04-8CD4-20ACF2802467}"/>
              </a:ext>
            </a:extLst>
          </p:cNvPr>
          <p:cNvSpPr>
            <a:spLocks noChangeShapeType="1"/>
          </p:cNvSpPr>
          <p:nvPr/>
        </p:nvSpPr>
        <p:spPr bwMode="auto">
          <a:xfrm>
            <a:off x="1600200" y="3124200"/>
            <a:ext cx="91440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vi-VN"/>
          </a:p>
        </p:txBody>
      </p:sp>
      <p:sp>
        <p:nvSpPr>
          <p:cNvPr id="15370" name="Rectangle 13">
            <a:extLst>
              <a:ext uri="{FF2B5EF4-FFF2-40B4-BE49-F238E27FC236}">
                <a16:creationId xmlns="" xmlns:a16="http://schemas.microsoft.com/office/drawing/2014/main" id="{C8A69E08-464B-4A3B-9B7C-6EAFF0989D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3200" y="2819400"/>
            <a:ext cx="1143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8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371" name="Line 14">
            <a:extLst>
              <a:ext uri="{FF2B5EF4-FFF2-40B4-BE49-F238E27FC236}">
                <a16:creationId xmlns="" xmlns:a16="http://schemas.microsoft.com/office/drawing/2014/main" id="{D6220CCA-E258-44EB-AC56-5DF49E1C0B3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162800" y="3581400"/>
            <a:ext cx="76200" cy="2286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vi-VN"/>
          </a:p>
        </p:txBody>
      </p:sp>
      <p:sp>
        <p:nvSpPr>
          <p:cNvPr id="133149" name="Text Box 29">
            <a:extLst>
              <a:ext uri="{FF2B5EF4-FFF2-40B4-BE49-F238E27FC236}">
                <a16:creationId xmlns="" xmlns:a16="http://schemas.microsoft.com/office/drawing/2014/main" id="{F005C79F-D352-4C7A-8A38-40743BF3A5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1" y="13716000"/>
            <a:ext cx="2743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i="1" u="sng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giải: </a:t>
            </a:r>
          </a:p>
        </p:txBody>
      </p:sp>
      <p:sp>
        <p:nvSpPr>
          <p:cNvPr id="133150" name="Text Box 30">
            <a:extLst>
              <a:ext uri="{FF2B5EF4-FFF2-40B4-BE49-F238E27FC236}">
                <a16:creationId xmlns="" xmlns:a16="http://schemas.microsoft.com/office/drawing/2014/main" id="{82CDAA51-2BA5-496E-BEA8-B0A856D633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309" y="13716000"/>
            <a:ext cx="5611091" cy="8921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4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ki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lô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-gam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</p:txBody>
      </p:sp>
      <p:sp>
        <p:nvSpPr>
          <p:cNvPr id="133151" name="Text Box 31">
            <a:extLst>
              <a:ext uri="{FF2B5EF4-FFF2-40B4-BE49-F238E27FC236}">
                <a16:creationId xmlns="" xmlns:a16="http://schemas.microsoft.com/office/drawing/2014/main" id="{738C164C-7AF6-4524-990E-339B7A1B7F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13716000"/>
            <a:ext cx="5105400" cy="492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10,5 + 8 = 18,5 ( Kg )</a:t>
            </a:r>
          </a:p>
        </p:txBody>
      </p:sp>
      <p:sp>
        <p:nvSpPr>
          <p:cNvPr id="133152" name="Text Box 32">
            <a:extLst>
              <a:ext uri="{FF2B5EF4-FFF2-40B4-BE49-F238E27FC236}">
                <a16:creationId xmlns="" xmlns:a16="http://schemas.microsoft.com/office/drawing/2014/main" id="{9FF5BD41-1D79-4082-9262-29C73FD9E2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4101" y="13716000"/>
            <a:ext cx="3429000" cy="492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2600" i="1" u="sng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600" i="1" u="sng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u="sng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600" i="1" u="sng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10,25 kg</a:t>
            </a:r>
          </a:p>
        </p:txBody>
      </p:sp>
      <p:sp>
        <p:nvSpPr>
          <p:cNvPr id="15376" name="Text Box 39">
            <a:extLst>
              <a:ext uri="{FF2B5EF4-FFF2-40B4-BE49-F238E27FC236}">
                <a16:creationId xmlns="" xmlns:a16="http://schemas.microsoft.com/office/drawing/2014/main" id="{A623D1ED-AE54-4B1D-8999-6332076CE6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228600"/>
            <a:ext cx="106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 u="sng">
                <a:latin typeface="Times New Roman" panose="02020603050405020304" pitchFamily="18" charset="0"/>
              </a:rPr>
              <a:t>Bài 3</a:t>
            </a:r>
            <a:r>
              <a:rPr lang="en-US" altLang="en-US" sz="2400" b="1"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133169" name="Text Box 49">
            <a:extLst>
              <a:ext uri="{FF2B5EF4-FFF2-40B4-BE49-F238E27FC236}">
                <a16:creationId xmlns="" xmlns:a16="http://schemas.microsoft.com/office/drawing/2014/main" id="{24A22092-CA94-4BB1-A642-8B4170E007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855" y="13716000"/>
            <a:ext cx="6336145" cy="49244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4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ki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lô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-gam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thùng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</p:txBody>
      </p:sp>
      <p:sp>
        <p:nvSpPr>
          <p:cNvPr id="133170" name="Text Box 50">
            <a:extLst>
              <a:ext uri="{FF2B5EF4-FFF2-40B4-BE49-F238E27FC236}">
                <a16:creationId xmlns="" xmlns:a16="http://schemas.microsoft.com/office/drawing/2014/main" id="{D3DF21B5-023B-4AD4-90D8-8D2FC39365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3401" y="13716000"/>
            <a:ext cx="3733800" cy="492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28,75 – 18,5 = 10,25 (kg)</a:t>
            </a:r>
          </a:p>
        </p:txBody>
      </p:sp>
      <p:sp>
        <p:nvSpPr>
          <p:cNvPr id="133172" name="Text Box 52">
            <a:extLst>
              <a:ext uri="{FF2B5EF4-FFF2-40B4-BE49-F238E27FC236}">
                <a16:creationId xmlns="" xmlns:a16="http://schemas.microsoft.com/office/drawing/2014/main" id="{AC79D62F-0398-4C02-8C0A-E77CAA0B46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5200" y="13716000"/>
            <a:ext cx="2514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i="1" u="sng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Hoặc: </a:t>
            </a:r>
          </a:p>
        </p:txBody>
      </p:sp>
      <p:sp>
        <p:nvSpPr>
          <p:cNvPr id="133175" name="Text Box 55">
            <a:extLst>
              <a:ext uri="{FF2B5EF4-FFF2-40B4-BE49-F238E27FC236}">
                <a16:creationId xmlns="" xmlns:a16="http://schemas.microsoft.com/office/drawing/2014/main" id="{9595814F-1A4F-443D-94CE-86DC0E9F16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13716000"/>
            <a:ext cx="34290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2400" i="1" u="sng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400" i="1" u="sng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u="sng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: 10,25 kg</a:t>
            </a:r>
          </a:p>
        </p:txBody>
      </p:sp>
      <p:sp>
        <p:nvSpPr>
          <p:cNvPr id="133176" name="Text Box 56">
            <a:extLst>
              <a:ext uri="{FF2B5EF4-FFF2-40B4-BE49-F238E27FC236}">
                <a16:creationId xmlns="" xmlns:a16="http://schemas.microsoft.com/office/drawing/2014/main" id="{11AB9E6C-5D50-4A17-ADE3-E4F6FC0070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6999" y="13716000"/>
            <a:ext cx="4883727" cy="8921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ki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lô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-gam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thùng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</p:txBody>
      </p:sp>
      <p:sp>
        <p:nvSpPr>
          <p:cNvPr id="133177" name="Text Box 57">
            <a:extLst>
              <a:ext uri="{FF2B5EF4-FFF2-40B4-BE49-F238E27FC236}">
                <a16:creationId xmlns="" xmlns:a16="http://schemas.microsoft.com/office/drawing/2014/main" id="{12BC7A61-9C4E-461A-BEBE-2E9718876D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0" y="13716000"/>
            <a:ext cx="4343400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24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28,75 – (10,5 + 8) = 10,25 (kg)</a:t>
            </a:r>
          </a:p>
        </p:txBody>
      </p:sp>
      <p:sp>
        <p:nvSpPr>
          <p:cNvPr id="15383" name="Text Box 39">
            <a:extLst>
              <a:ext uri="{FF2B5EF4-FFF2-40B4-BE49-F238E27FC236}">
                <a16:creationId xmlns="" xmlns:a16="http://schemas.microsoft.com/office/drawing/2014/main" id="{C9EBFD37-074A-47E7-9EDE-C825F59073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228601"/>
            <a:ext cx="89154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dirty="0">
                <a:solidFill>
                  <a:schemeClr val="tx2"/>
                </a:solidFill>
                <a:latin typeface="Times New Roman" panose="02020603050405020304" pitchFamily="18" charset="0"/>
              </a:rPr>
              <a:t>            </a:t>
            </a:r>
            <a:r>
              <a:rPr lang="en-US" altLang="en-US" sz="2400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Một</a:t>
            </a:r>
            <a:r>
              <a:rPr lang="en-US" altLang="en-US" sz="2400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thùng</a:t>
            </a:r>
            <a:r>
              <a:rPr lang="en-US" altLang="en-US" sz="2400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đựng</a:t>
            </a:r>
            <a:r>
              <a:rPr lang="en-US" altLang="en-US" sz="2400" dirty="0">
                <a:solidFill>
                  <a:schemeClr val="tx2"/>
                </a:solidFill>
                <a:latin typeface="Times New Roman" panose="02020603050405020304" pitchFamily="18" charset="0"/>
              </a:rPr>
              <a:t> 28,75 kg </a:t>
            </a:r>
            <a:r>
              <a:rPr lang="en-US" altLang="en-US" sz="2400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đường</a:t>
            </a:r>
            <a:r>
              <a:rPr lang="en-US" altLang="en-US" sz="2400" dirty="0">
                <a:solidFill>
                  <a:schemeClr val="tx2"/>
                </a:solidFill>
                <a:latin typeface="Times New Roman" panose="02020603050405020304" pitchFamily="18" charset="0"/>
              </a:rPr>
              <a:t>. </a:t>
            </a:r>
            <a:r>
              <a:rPr lang="en-US" altLang="en-US" sz="2400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Người</a:t>
            </a:r>
            <a:r>
              <a:rPr lang="en-US" altLang="en-US" sz="2400" dirty="0">
                <a:solidFill>
                  <a:schemeClr val="tx2"/>
                </a:solidFill>
                <a:latin typeface="Times New Roman" panose="02020603050405020304" pitchFamily="18" charset="0"/>
              </a:rPr>
              <a:t> ta </a:t>
            </a:r>
            <a:r>
              <a:rPr lang="en-US" altLang="en-US" sz="2400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lấy</a:t>
            </a:r>
            <a:r>
              <a:rPr lang="en-US" altLang="en-US" sz="2400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từ</a:t>
            </a:r>
            <a:r>
              <a:rPr lang="en-US" altLang="en-US" sz="2400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thùng</a:t>
            </a:r>
            <a:r>
              <a:rPr lang="en-US" altLang="en-US" sz="2400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đó</a:t>
            </a:r>
            <a:r>
              <a:rPr lang="en-US" altLang="en-US" sz="2400" dirty="0">
                <a:solidFill>
                  <a:schemeClr val="tx2"/>
                </a:solidFill>
                <a:latin typeface="Times New Roman" panose="02020603050405020304" pitchFamily="18" charset="0"/>
              </a:rPr>
              <a:t> ra 10,5 kg </a:t>
            </a:r>
            <a:r>
              <a:rPr lang="en-US" altLang="en-US" sz="2400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đường</a:t>
            </a:r>
            <a:r>
              <a:rPr lang="en-US" altLang="en-US" sz="2400" dirty="0">
                <a:solidFill>
                  <a:schemeClr val="tx2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400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sau</a:t>
            </a:r>
            <a:r>
              <a:rPr lang="en-US" altLang="en-US" sz="2400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đó</a:t>
            </a:r>
            <a:r>
              <a:rPr lang="en-US" altLang="en-US" sz="2400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lại</a:t>
            </a:r>
            <a:r>
              <a:rPr lang="en-US" altLang="en-US" sz="2400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lấy</a:t>
            </a:r>
            <a:r>
              <a:rPr lang="en-US" altLang="en-US" sz="2400" dirty="0">
                <a:solidFill>
                  <a:schemeClr val="tx2"/>
                </a:solidFill>
                <a:latin typeface="Times New Roman" panose="02020603050405020304" pitchFamily="18" charset="0"/>
              </a:rPr>
              <a:t> ra 8kg </a:t>
            </a:r>
            <a:r>
              <a:rPr lang="en-US" altLang="en-US" sz="2400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đường</a:t>
            </a:r>
            <a:r>
              <a:rPr lang="en-US" altLang="en-US" sz="2400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nữa</a:t>
            </a:r>
            <a:r>
              <a:rPr lang="en-US" altLang="en-US" sz="2400" dirty="0">
                <a:solidFill>
                  <a:schemeClr val="tx2"/>
                </a:solidFill>
                <a:latin typeface="Times New Roman" panose="02020603050405020304" pitchFamily="18" charset="0"/>
              </a:rPr>
              <a:t>. </a:t>
            </a:r>
            <a:r>
              <a:rPr lang="en-US" altLang="en-US" sz="2400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Hỏi</a:t>
            </a:r>
            <a:r>
              <a:rPr lang="en-US" altLang="en-US" sz="2400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trong</a:t>
            </a:r>
            <a:r>
              <a:rPr lang="en-US" altLang="en-US" sz="2400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thùng</a:t>
            </a:r>
            <a:r>
              <a:rPr lang="en-US" altLang="en-US" sz="2400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còn</a:t>
            </a:r>
            <a:r>
              <a:rPr lang="en-US" altLang="en-US" sz="2400" dirty="0">
                <a:solidFill>
                  <a:schemeClr val="tx2"/>
                </a:solidFill>
                <a:latin typeface="Times New Roman" panose="02020603050405020304" pitchFamily="18" charset="0"/>
              </a:rPr>
              <a:t> bao </a:t>
            </a:r>
            <a:r>
              <a:rPr lang="en-US" altLang="en-US" sz="2400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nhiêu</a:t>
            </a:r>
            <a:r>
              <a:rPr lang="en-US" altLang="en-US" sz="2400" dirty="0">
                <a:solidFill>
                  <a:schemeClr val="tx2"/>
                </a:solidFill>
                <a:latin typeface="Times New Roman" panose="02020603050405020304" pitchFamily="18" charset="0"/>
              </a:rPr>
              <a:t> ki </a:t>
            </a:r>
            <a:r>
              <a:rPr lang="en-US" altLang="en-US" sz="2400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lô</a:t>
            </a:r>
            <a:r>
              <a:rPr lang="en-US" altLang="en-US" sz="2400" dirty="0">
                <a:solidFill>
                  <a:schemeClr val="tx2"/>
                </a:solidFill>
                <a:latin typeface="Times New Roman" panose="02020603050405020304" pitchFamily="18" charset="0"/>
              </a:rPr>
              <a:t> gam </a:t>
            </a:r>
            <a:r>
              <a:rPr lang="en-US" altLang="en-US" sz="2400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đường</a:t>
            </a:r>
            <a:r>
              <a:rPr lang="en-US" altLang="en-US" sz="2400" dirty="0">
                <a:solidFill>
                  <a:schemeClr val="tx2"/>
                </a:solidFill>
                <a:latin typeface="Times New Roman" panose="02020603050405020304" pitchFamily="18" charset="0"/>
              </a:rPr>
              <a:t> ? </a:t>
            </a:r>
          </a:p>
        </p:txBody>
      </p:sp>
      <p:sp>
        <p:nvSpPr>
          <p:cNvPr id="38952" name="Line 40">
            <a:extLst>
              <a:ext uri="{FF2B5EF4-FFF2-40B4-BE49-F238E27FC236}">
                <a16:creationId xmlns="" xmlns:a16="http://schemas.microsoft.com/office/drawing/2014/main" id="{605BE7DE-664F-4163-B0F1-ACF9139592D1}"/>
              </a:ext>
            </a:extLst>
          </p:cNvPr>
          <p:cNvSpPr>
            <a:spLocks noChangeShapeType="1"/>
          </p:cNvSpPr>
          <p:nvPr/>
        </p:nvSpPr>
        <p:spPr bwMode="auto">
          <a:xfrm>
            <a:off x="6400800" y="13716000"/>
            <a:ext cx="0" cy="403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vi-VN"/>
          </a:p>
        </p:txBody>
      </p:sp>
      <p:sp>
        <p:nvSpPr>
          <p:cNvPr id="47" name="Text Box 31">
            <a:extLst>
              <a:ext uri="{FF2B5EF4-FFF2-40B4-BE49-F238E27FC236}">
                <a16:creationId xmlns="" xmlns:a16="http://schemas.microsoft.com/office/drawing/2014/main" id="{D1A77C52-40DE-43C9-95AD-1DAA1359C1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13716000"/>
            <a:ext cx="1866900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u="sng">
                <a:solidFill>
                  <a:srgbClr val="FF0000"/>
                </a:solidFill>
                <a:latin typeface="Times New Roman" panose="02020603050405020304" pitchFamily="18" charset="0"/>
              </a:rPr>
              <a:t>Cách 2:</a:t>
            </a:r>
          </a:p>
        </p:txBody>
      </p:sp>
    </p:spTree>
    <p:extLst>
      <p:ext uri="{BB962C8B-B14F-4D97-AF65-F5344CB8AC3E}">
        <p14:creationId xmlns:p14="http://schemas.microsoft.com/office/powerpoint/2010/main" val="3263800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8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3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3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3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3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3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3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3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3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3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3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3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3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3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3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3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3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3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33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9" grpId="0"/>
      <p:bldP spid="133150" grpId="0"/>
      <p:bldP spid="133151" grpId="0"/>
      <p:bldP spid="133152" grpId="0"/>
      <p:bldP spid="133169" grpId="0"/>
      <p:bldP spid="133170" grpId="0"/>
      <p:bldP spid="133172" grpId="0"/>
      <p:bldP spid="133175" grpId="0"/>
      <p:bldP spid="133176" grpId="0"/>
      <p:bldP spid="133177" grpId="0"/>
      <p:bldP spid="47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Line 2">
            <a:extLst>
              <a:ext uri="{FF2B5EF4-FFF2-40B4-BE49-F238E27FC236}">
                <a16:creationId xmlns="" xmlns:a16="http://schemas.microsoft.com/office/drawing/2014/main" id="{8378C761-F6CB-4672-9B5F-558C2FF128A9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2133600"/>
            <a:ext cx="7010400" cy="4572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vi-VN"/>
          </a:p>
        </p:txBody>
      </p:sp>
      <p:sp>
        <p:nvSpPr>
          <p:cNvPr id="15363" name="Line 3">
            <a:extLst>
              <a:ext uri="{FF2B5EF4-FFF2-40B4-BE49-F238E27FC236}">
                <a16:creationId xmlns="" xmlns:a16="http://schemas.microsoft.com/office/drawing/2014/main" id="{F44A83BB-6889-4CA1-9C06-A9583BB072A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505200" y="2209800"/>
            <a:ext cx="6096000" cy="2286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vi-VN"/>
          </a:p>
        </p:txBody>
      </p:sp>
      <p:sp>
        <p:nvSpPr>
          <p:cNvPr id="15364" name="Line 4">
            <a:extLst>
              <a:ext uri="{FF2B5EF4-FFF2-40B4-BE49-F238E27FC236}">
                <a16:creationId xmlns="" xmlns:a16="http://schemas.microsoft.com/office/drawing/2014/main" id="{A1BDCE84-2A72-4579-AA0F-5BD23E3E3163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2590800"/>
            <a:ext cx="91440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vi-VN"/>
          </a:p>
        </p:txBody>
      </p:sp>
      <p:sp>
        <p:nvSpPr>
          <p:cNvPr id="15365" name="Line 5">
            <a:extLst>
              <a:ext uri="{FF2B5EF4-FFF2-40B4-BE49-F238E27FC236}">
                <a16:creationId xmlns="" xmlns:a16="http://schemas.microsoft.com/office/drawing/2014/main" id="{EEB81BB3-1990-4A70-AB28-9A6F0EE50433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2667000"/>
            <a:ext cx="91440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vi-VN"/>
          </a:p>
        </p:txBody>
      </p:sp>
      <p:sp>
        <p:nvSpPr>
          <p:cNvPr id="15366" name="Line 6">
            <a:extLst>
              <a:ext uri="{FF2B5EF4-FFF2-40B4-BE49-F238E27FC236}">
                <a16:creationId xmlns="" xmlns:a16="http://schemas.microsoft.com/office/drawing/2014/main" id="{F463CC8F-7652-4D35-ACDE-C57C317B465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676400" y="2514600"/>
            <a:ext cx="7086600" cy="762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vi-VN"/>
          </a:p>
        </p:txBody>
      </p:sp>
      <p:sp>
        <p:nvSpPr>
          <p:cNvPr id="15367" name="Line 7">
            <a:extLst>
              <a:ext uri="{FF2B5EF4-FFF2-40B4-BE49-F238E27FC236}">
                <a16:creationId xmlns="" xmlns:a16="http://schemas.microsoft.com/office/drawing/2014/main" id="{12E9D1A9-2C91-4A9C-B741-882152334F2A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2590800"/>
            <a:ext cx="91440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vi-VN"/>
          </a:p>
        </p:txBody>
      </p:sp>
      <p:sp>
        <p:nvSpPr>
          <p:cNvPr id="15368" name="Rectangle 11">
            <a:extLst>
              <a:ext uri="{FF2B5EF4-FFF2-40B4-BE49-F238E27FC236}">
                <a16:creationId xmlns="" xmlns:a16="http://schemas.microsoft.com/office/drawing/2014/main" id="{1EBF004C-4415-4FF5-896F-B2B11CB4E9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2057400"/>
            <a:ext cx="76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8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369" name="Line 12">
            <a:extLst>
              <a:ext uri="{FF2B5EF4-FFF2-40B4-BE49-F238E27FC236}">
                <a16:creationId xmlns="" xmlns:a16="http://schemas.microsoft.com/office/drawing/2014/main" id="{A5B5F524-7388-4A04-8CD4-20ACF2802467}"/>
              </a:ext>
            </a:extLst>
          </p:cNvPr>
          <p:cNvSpPr>
            <a:spLocks noChangeShapeType="1"/>
          </p:cNvSpPr>
          <p:nvPr/>
        </p:nvSpPr>
        <p:spPr bwMode="auto">
          <a:xfrm>
            <a:off x="1600200" y="3124200"/>
            <a:ext cx="91440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vi-VN"/>
          </a:p>
        </p:txBody>
      </p:sp>
      <p:sp>
        <p:nvSpPr>
          <p:cNvPr id="15370" name="Rectangle 13">
            <a:extLst>
              <a:ext uri="{FF2B5EF4-FFF2-40B4-BE49-F238E27FC236}">
                <a16:creationId xmlns="" xmlns:a16="http://schemas.microsoft.com/office/drawing/2014/main" id="{C8A69E08-464B-4A3B-9B7C-6EAFF0989D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3200" y="2819400"/>
            <a:ext cx="1143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8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371" name="Line 14">
            <a:extLst>
              <a:ext uri="{FF2B5EF4-FFF2-40B4-BE49-F238E27FC236}">
                <a16:creationId xmlns="" xmlns:a16="http://schemas.microsoft.com/office/drawing/2014/main" id="{D6220CCA-E258-44EB-AC56-5DF49E1C0B3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162800" y="3581400"/>
            <a:ext cx="76200" cy="2286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vi-VN"/>
          </a:p>
        </p:txBody>
      </p:sp>
      <p:sp>
        <p:nvSpPr>
          <p:cNvPr id="133149" name="Text Box 29">
            <a:extLst>
              <a:ext uri="{FF2B5EF4-FFF2-40B4-BE49-F238E27FC236}">
                <a16:creationId xmlns="" xmlns:a16="http://schemas.microsoft.com/office/drawing/2014/main" id="{F005C79F-D352-4C7A-8A38-40743BF3A5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1" y="2438400"/>
            <a:ext cx="2743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i="1" u="sng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giải: </a:t>
            </a:r>
          </a:p>
        </p:txBody>
      </p:sp>
      <p:sp>
        <p:nvSpPr>
          <p:cNvPr id="133150" name="Text Box 30">
            <a:extLst>
              <a:ext uri="{FF2B5EF4-FFF2-40B4-BE49-F238E27FC236}">
                <a16:creationId xmlns="" xmlns:a16="http://schemas.microsoft.com/office/drawing/2014/main" id="{82CDAA51-2BA5-496E-BEA8-B0A856D633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309" y="3048001"/>
            <a:ext cx="5611091" cy="8921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4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ki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lô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-gam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</p:txBody>
      </p:sp>
      <p:sp>
        <p:nvSpPr>
          <p:cNvPr id="133151" name="Text Box 31">
            <a:extLst>
              <a:ext uri="{FF2B5EF4-FFF2-40B4-BE49-F238E27FC236}">
                <a16:creationId xmlns="" xmlns:a16="http://schemas.microsoft.com/office/drawing/2014/main" id="{738C164C-7AF6-4524-990E-339B7A1B7F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3628015"/>
            <a:ext cx="5105400" cy="492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10,5 + 8 = 18,5 ( Kg )</a:t>
            </a:r>
          </a:p>
        </p:txBody>
      </p:sp>
      <p:sp>
        <p:nvSpPr>
          <p:cNvPr id="133152" name="Text Box 32">
            <a:extLst>
              <a:ext uri="{FF2B5EF4-FFF2-40B4-BE49-F238E27FC236}">
                <a16:creationId xmlns="" xmlns:a16="http://schemas.microsoft.com/office/drawing/2014/main" id="{9FF5BD41-1D79-4082-9262-29C73FD9E2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4101" y="5150540"/>
            <a:ext cx="3429000" cy="492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2600" i="1" u="sng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600" i="1" u="sng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u="sng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600" i="1" u="sng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10,25 kg</a:t>
            </a:r>
          </a:p>
        </p:txBody>
      </p:sp>
      <p:sp>
        <p:nvSpPr>
          <p:cNvPr id="15376" name="Text Box 39">
            <a:extLst>
              <a:ext uri="{FF2B5EF4-FFF2-40B4-BE49-F238E27FC236}">
                <a16:creationId xmlns="" xmlns:a16="http://schemas.microsoft.com/office/drawing/2014/main" id="{A623D1ED-AE54-4B1D-8999-6332076CE6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228600"/>
            <a:ext cx="106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 u="sng">
                <a:latin typeface="Times New Roman" panose="02020603050405020304" pitchFamily="18" charset="0"/>
              </a:rPr>
              <a:t>Bài 3</a:t>
            </a:r>
            <a:r>
              <a:rPr lang="en-US" altLang="en-US" sz="2400" b="1"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133169" name="Text Box 49">
            <a:extLst>
              <a:ext uri="{FF2B5EF4-FFF2-40B4-BE49-F238E27FC236}">
                <a16:creationId xmlns="" xmlns:a16="http://schemas.microsoft.com/office/drawing/2014/main" id="{24A22092-CA94-4BB1-A642-8B4170E007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855" y="4120140"/>
            <a:ext cx="6336145" cy="49244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4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ki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lô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-gam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thùng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</p:txBody>
      </p:sp>
      <p:sp>
        <p:nvSpPr>
          <p:cNvPr id="133170" name="Text Box 50">
            <a:extLst>
              <a:ext uri="{FF2B5EF4-FFF2-40B4-BE49-F238E27FC236}">
                <a16:creationId xmlns="" xmlns:a16="http://schemas.microsoft.com/office/drawing/2014/main" id="{D3DF21B5-023B-4AD4-90D8-8D2FC39365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3401" y="4635499"/>
            <a:ext cx="3733800" cy="492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28,75 – 18,5 = 10,25 (kg)</a:t>
            </a:r>
          </a:p>
        </p:txBody>
      </p:sp>
      <p:sp>
        <p:nvSpPr>
          <p:cNvPr id="133172" name="Text Box 52">
            <a:extLst>
              <a:ext uri="{FF2B5EF4-FFF2-40B4-BE49-F238E27FC236}">
                <a16:creationId xmlns="" xmlns:a16="http://schemas.microsoft.com/office/drawing/2014/main" id="{AC79D62F-0398-4C02-8C0A-E77CAA0B46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5200" y="2743201"/>
            <a:ext cx="2514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i="1" u="sng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Hoặc: </a:t>
            </a:r>
          </a:p>
        </p:txBody>
      </p:sp>
      <p:sp>
        <p:nvSpPr>
          <p:cNvPr id="133175" name="Text Box 55">
            <a:extLst>
              <a:ext uri="{FF2B5EF4-FFF2-40B4-BE49-F238E27FC236}">
                <a16:creationId xmlns="" xmlns:a16="http://schemas.microsoft.com/office/drawing/2014/main" id="{9595814F-1A4F-443D-94CE-86DC0E9F16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0600"/>
            <a:ext cx="34290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2400" i="1" u="sng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400" i="1" u="sng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u="sng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: 10,25 kg</a:t>
            </a:r>
          </a:p>
        </p:txBody>
      </p:sp>
      <p:sp>
        <p:nvSpPr>
          <p:cNvPr id="133176" name="Text Box 56">
            <a:extLst>
              <a:ext uri="{FF2B5EF4-FFF2-40B4-BE49-F238E27FC236}">
                <a16:creationId xmlns="" xmlns:a16="http://schemas.microsoft.com/office/drawing/2014/main" id="{11AB9E6C-5D50-4A17-ADE3-E4F6FC0070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6999" y="3276601"/>
            <a:ext cx="4883727" cy="8921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ki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lô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-gam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thùng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6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</p:txBody>
      </p:sp>
      <p:sp>
        <p:nvSpPr>
          <p:cNvPr id="133177" name="Text Box 57">
            <a:extLst>
              <a:ext uri="{FF2B5EF4-FFF2-40B4-BE49-F238E27FC236}">
                <a16:creationId xmlns="" xmlns:a16="http://schemas.microsoft.com/office/drawing/2014/main" id="{12BC7A61-9C4E-461A-BEBE-2E9718876D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0" y="4191001"/>
            <a:ext cx="4343400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24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28,75 – (10,5 + 8) = 10,25 (kg)</a:t>
            </a:r>
          </a:p>
        </p:txBody>
      </p:sp>
      <p:sp>
        <p:nvSpPr>
          <p:cNvPr id="15383" name="Text Box 39">
            <a:extLst>
              <a:ext uri="{FF2B5EF4-FFF2-40B4-BE49-F238E27FC236}">
                <a16:creationId xmlns="" xmlns:a16="http://schemas.microsoft.com/office/drawing/2014/main" id="{C9EBFD37-074A-47E7-9EDE-C825F59073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228601"/>
            <a:ext cx="89154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dirty="0">
                <a:solidFill>
                  <a:schemeClr val="tx2"/>
                </a:solidFill>
                <a:latin typeface="Times New Roman" panose="02020603050405020304" pitchFamily="18" charset="0"/>
              </a:rPr>
              <a:t>            </a:t>
            </a:r>
            <a:r>
              <a:rPr lang="en-US" altLang="en-US" sz="2400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Một</a:t>
            </a:r>
            <a:r>
              <a:rPr lang="en-US" altLang="en-US" sz="2400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thùng</a:t>
            </a:r>
            <a:r>
              <a:rPr lang="en-US" altLang="en-US" sz="2400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đựng</a:t>
            </a:r>
            <a:r>
              <a:rPr lang="en-US" altLang="en-US" sz="2400" dirty="0">
                <a:solidFill>
                  <a:schemeClr val="tx2"/>
                </a:solidFill>
                <a:latin typeface="Times New Roman" panose="02020603050405020304" pitchFamily="18" charset="0"/>
              </a:rPr>
              <a:t> 28,75 kg </a:t>
            </a:r>
            <a:r>
              <a:rPr lang="en-US" altLang="en-US" sz="2400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đường</a:t>
            </a:r>
            <a:r>
              <a:rPr lang="en-US" altLang="en-US" sz="2400" dirty="0">
                <a:solidFill>
                  <a:schemeClr val="tx2"/>
                </a:solidFill>
                <a:latin typeface="Times New Roman" panose="02020603050405020304" pitchFamily="18" charset="0"/>
              </a:rPr>
              <a:t>. </a:t>
            </a:r>
            <a:r>
              <a:rPr lang="en-US" altLang="en-US" sz="2400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Người</a:t>
            </a:r>
            <a:r>
              <a:rPr lang="en-US" altLang="en-US" sz="2400" dirty="0">
                <a:solidFill>
                  <a:schemeClr val="tx2"/>
                </a:solidFill>
                <a:latin typeface="Times New Roman" panose="02020603050405020304" pitchFamily="18" charset="0"/>
              </a:rPr>
              <a:t> ta </a:t>
            </a:r>
            <a:r>
              <a:rPr lang="en-US" altLang="en-US" sz="2400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lấy</a:t>
            </a:r>
            <a:r>
              <a:rPr lang="en-US" altLang="en-US" sz="2400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từ</a:t>
            </a:r>
            <a:r>
              <a:rPr lang="en-US" altLang="en-US" sz="2400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thùng</a:t>
            </a:r>
            <a:r>
              <a:rPr lang="en-US" altLang="en-US" sz="2400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đó</a:t>
            </a:r>
            <a:r>
              <a:rPr lang="en-US" altLang="en-US" sz="2400" dirty="0">
                <a:solidFill>
                  <a:schemeClr val="tx2"/>
                </a:solidFill>
                <a:latin typeface="Times New Roman" panose="02020603050405020304" pitchFamily="18" charset="0"/>
              </a:rPr>
              <a:t> ra 10,5 kg </a:t>
            </a:r>
            <a:r>
              <a:rPr lang="en-US" altLang="en-US" sz="2400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đường</a:t>
            </a:r>
            <a:r>
              <a:rPr lang="en-US" altLang="en-US" sz="2400" dirty="0">
                <a:solidFill>
                  <a:schemeClr val="tx2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400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sau</a:t>
            </a:r>
            <a:r>
              <a:rPr lang="en-US" altLang="en-US" sz="2400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đó</a:t>
            </a:r>
            <a:r>
              <a:rPr lang="en-US" altLang="en-US" sz="2400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lại</a:t>
            </a:r>
            <a:r>
              <a:rPr lang="en-US" altLang="en-US" sz="2400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lấy</a:t>
            </a:r>
            <a:r>
              <a:rPr lang="en-US" altLang="en-US" sz="2400" dirty="0">
                <a:solidFill>
                  <a:schemeClr val="tx2"/>
                </a:solidFill>
                <a:latin typeface="Times New Roman" panose="02020603050405020304" pitchFamily="18" charset="0"/>
              </a:rPr>
              <a:t> ra 8kg </a:t>
            </a:r>
            <a:r>
              <a:rPr lang="en-US" altLang="en-US" sz="2400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đường</a:t>
            </a:r>
            <a:r>
              <a:rPr lang="en-US" altLang="en-US" sz="2400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nữa</a:t>
            </a:r>
            <a:r>
              <a:rPr lang="en-US" altLang="en-US" sz="2400" dirty="0">
                <a:solidFill>
                  <a:schemeClr val="tx2"/>
                </a:solidFill>
                <a:latin typeface="Times New Roman" panose="02020603050405020304" pitchFamily="18" charset="0"/>
              </a:rPr>
              <a:t>. </a:t>
            </a:r>
            <a:r>
              <a:rPr lang="en-US" altLang="en-US" sz="2400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Hỏi</a:t>
            </a:r>
            <a:r>
              <a:rPr lang="en-US" altLang="en-US" sz="2400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trong</a:t>
            </a:r>
            <a:r>
              <a:rPr lang="en-US" altLang="en-US" sz="2400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thùng</a:t>
            </a:r>
            <a:r>
              <a:rPr lang="en-US" altLang="en-US" sz="2400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còn</a:t>
            </a:r>
            <a:r>
              <a:rPr lang="en-US" altLang="en-US" sz="2400" dirty="0">
                <a:solidFill>
                  <a:schemeClr val="tx2"/>
                </a:solidFill>
                <a:latin typeface="Times New Roman" panose="02020603050405020304" pitchFamily="18" charset="0"/>
              </a:rPr>
              <a:t> bao </a:t>
            </a:r>
            <a:r>
              <a:rPr lang="en-US" altLang="en-US" sz="2400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nhiêu</a:t>
            </a:r>
            <a:r>
              <a:rPr lang="en-US" altLang="en-US" sz="2400" dirty="0">
                <a:solidFill>
                  <a:schemeClr val="tx2"/>
                </a:solidFill>
                <a:latin typeface="Times New Roman" panose="02020603050405020304" pitchFamily="18" charset="0"/>
              </a:rPr>
              <a:t> ki </a:t>
            </a:r>
            <a:r>
              <a:rPr lang="en-US" altLang="en-US" sz="2400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lô</a:t>
            </a:r>
            <a:r>
              <a:rPr lang="en-US" altLang="en-US" sz="2400" dirty="0">
                <a:solidFill>
                  <a:schemeClr val="tx2"/>
                </a:solidFill>
                <a:latin typeface="Times New Roman" panose="02020603050405020304" pitchFamily="18" charset="0"/>
              </a:rPr>
              <a:t> gam </a:t>
            </a:r>
            <a:r>
              <a:rPr lang="en-US" altLang="en-US" sz="2400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đường</a:t>
            </a:r>
            <a:r>
              <a:rPr lang="en-US" altLang="en-US" sz="2400" dirty="0">
                <a:solidFill>
                  <a:schemeClr val="tx2"/>
                </a:solidFill>
                <a:latin typeface="Times New Roman" panose="02020603050405020304" pitchFamily="18" charset="0"/>
              </a:rPr>
              <a:t> ? </a:t>
            </a:r>
          </a:p>
        </p:txBody>
      </p:sp>
      <p:sp>
        <p:nvSpPr>
          <p:cNvPr id="38952" name="Line 40">
            <a:extLst>
              <a:ext uri="{FF2B5EF4-FFF2-40B4-BE49-F238E27FC236}">
                <a16:creationId xmlns="" xmlns:a16="http://schemas.microsoft.com/office/drawing/2014/main" id="{605BE7DE-664F-4163-B0F1-ACF9139592D1}"/>
              </a:ext>
            </a:extLst>
          </p:cNvPr>
          <p:cNvSpPr>
            <a:spLocks noChangeShapeType="1"/>
          </p:cNvSpPr>
          <p:nvPr/>
        </p:nvSpPr>
        <p:spPr bwMode="auto">
          <a:xfrm>
            <a:off x="6400800" y="2514600"/>
            <a:ext cx="0" cy="403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vi-VN"/>
          </a:p>
        </p:txBody>
      </p:sp>
      <p:sp>
        <p:nvSpPr>
          <p:cNvPr id="47" name="Text Box 31">
            <a:extLst>
              <a:ext uri="{FF2B5EF4-FFF2-40B4-BE49-F238E27FC236}">
                <a16:creationId xmlns="" xmlns:a16="http://schemas.microsoft.com/office/drawing/2014/main" id="{D1A77C52-40DE-43C9-95AD-1DAA1359C1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1752601"/>
            <a:ext cx="1866900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u="sng">
                <a:solidFill>
                  <a:srgbClr val="FF0000"/>
                </a:solidFill>
                <a:latin typeface="Times New Roman" panose="02020603050405020304" pitchFamily="18" charset="0"/>
              </a:rPr>
              <a:t>Cách 2:</a:t>
            </a:r>
          </a:p>
        </p:txBody>
      </p:sp>
    </p:spTree>
    <p:extLst>
      <p:ext uri="{BB962C8B-B14F-4D97-AF65-F5344CB8AC3E}">
        <p14:creationId xmlns:p14="http://schemas.microsoft.com/office/powerpoint/2010/main" val="3102364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8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3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3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3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3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3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3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3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3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3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3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3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3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3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3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3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3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3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33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9" grpId="0"/>
      <p:bldP spid="133150" grpId="0"/>
      <p:bldP spid="133151" grpId="0"/>
      <p:bldP spid="133152" grpId="0"/>
      <p:bldP spid="133169" grpId="0"/>
      <p:bldP spid="133170" grpId="0"/>
      <p:bldP spid="133172" grpId="0"/>
      <p:bldP spid="133175" grpId="0"/>
      <p:bldP spid="133176" grpId="0"/>
      <p:bldP spid="133177" grpId="0"/>
      <p:bldP spid="47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WordArt 4"/>
          <p:cNvSpPr>
            <a:spLocks noChangeArrowheads="1" noChangeShapeType="1" noTextEdit="1"/>
          </p:cNvSpPr>
          <p:nvPr/>
        </p:nvSpPr>
        <p:spPr bwMode="auto">
          <a:xfrm>
            <a:off x="2703632" y="1433016"/>
            <a:ext cx="6038453" cy="877815"/>
          </a:xfrm>
          <a:prstGeom prst="rect">
            <a:avLst/>
          </a:prstGeom>
        </p:spPr>
        <p:txBody>
          <a:bodyPr wrap="none" lIns="63970" tIns="31984" rIns="63970" bIns="31984" numCol="1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en-US" sz="3600" kern="10" spc="-360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 pitchFamily="18" charset="0"/>
                <a:cs typeface="Times New Roman" pitchFamily="18" charset="0"/>
              </a:rPr>
              <a:t>TRÒ CHƠI</a:t>
            </a:r>
          </a:p>
        </p:txBody>
      </p:sp>
      <p:sp>
        <p:nvSpPr>
          <p:cNvPr id="16388" name="WordArt 11"/>
          <p:cNvSpPr>
            <a:spLocks noChangeArrowheads="1" noChangeShapeType="1" noTextEdit="1"/>
          </p:cNvSpPr>
          <p:nvPr/>
        </p:nvSpPr>
        <p:spPr bwMode="auto">
          <a:xfrm>
            <a:off x="2143126" y="2592129"/>
            <a:ext cx="7810500" cy="2349500"/>
          </a:xfrm>
          <a:prstGeom prst="rect">
            <a:avLst/>
          </a:prstGeom>
        </p:spPr>
        <p:txBody>
          <a:bodyPr wrap="none" lIns="63970" tIns="31984" rIns="63970" bIns="31984" numCol="1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vi-VN" sz="3600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50000">
                      <a:srgbClr val="FF0000"/>
                    </a:gs>
                    <a:gs pos="100000">
                      <a:srgbClr val="FFFF00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“Ai nhanh - Ai đúng”</a:t>
            </a:r>
            <a:endParaRPr lang="en-US" sz="3600" kern="10" dirty="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FFFF00"/>
                  </a:gs>
                  <a:gs pos="50000">
                    <a:srgbClr val="FF0000"/>
                  </a:gs>
                  <a:gs pos="100000">
                    <a:srgbClr val="FFFF00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6" name="Picture 13" descr="Picture2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52856">
            <a:off x="6329881" y="13716000"/>
            <a:ext cx="2263494" cy="1791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98042" y="450376"/>
            <a:ext cx="55273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Vân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53507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WordArt 4"/>
          <p:cNvSpPr>
            <a:spLocks noChangeArrowheads="1" noChangeShapeType="1" noTextEdit="1"/>
          </p:cNvSpPr>
          <p:nvPr/>
        </p:nvSpPr>
        <p:spPr bwMode="auto">
          <a:xfrm>
            <a:off x="2703632" y="1433016"/>
            <a:ext cx="6038453" cy="877815"/>
          </a:xfrm>
          <a:prstGeom prst="rect">
            <a:avLst/>
          </a:prstGeom>
        </p:spPr>
        <p:txBody>
          <a:bodyPr wrap="none" lIns="63970" tIns="31984" rIns="63970" bIns="31984" numCol="1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en-US" sz="3600" kern="10" spc="-360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 pitchFamily="18" charset="0"/>
                <a:cs typeface="Times New Roman" pitchFamily="18" charset="0"/>
              </a:rPr>
              <a:t>TRÒ CHƠI</a:t>
            </a:r>
          </a:p>
        </p:txBody>
      </p:sp>
      <p:sp>
        <p:nvSpPr>
          <p:cNvPr id="16388" name="WordArt 11"/>
          <p:cNvSpPr>
            <a:spLocks noChangeArrowheads="1" noChangeShapeType="1" noTextEdit="1"/>
          </p:cNvSpPr>
          <p:nvPr/>
        </p:nvSpPr>
        <p:spPr bwMode="auto">
          <a:xfrm>
            <a:off x="2143126" y="2592129"/>
            <a:ext cx="7810500" cy="2349500"/>
          </a:xfrm>
          <a:prstGeom prst="rect">
            <a:avLst/>
          </a:prstGeom>
        </p:spPr>
        <p:txBody>
          <a:bodyPr wrap="none" lIns="63970" tIns="31984" rIns="63970" bIns="31984" numCol="1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vi-VN" sz="3600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50000">
                      <a:srgbClr val="FF0000"/>
                    </a:gs>
                    <a:gs pos="100000">
                      <a:srgbClr val="FFFF00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“Ai nhanh - Ai đúng”</a:t>
            </a:r>
            <a:endParaRPr lang="en-US" sz="3600" kern="10" dirty="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FFFF00"/>
                  </a:gs>
                  <a:gs pos="50000">
                    <a:srgbClr val="FF0000"/>
                  </a:gs>
                  <a:gs pos="100000">
                    <a:srgbClr val="FFFF00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6" name="Picture 13" descr="Picture2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52856">
            <a:off x="6329881" y="4883857"/>
            <a:ext cx="2263494" cy="1791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98042" y="450376"/>
            <a:ext cx="55273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Vân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790091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9">
            <a:extLst>
              <a:ext uri="{FF2B5EF4-FFF2-40B4-BE49-F238E27FC236}">
                <a16:creationId xmlns="" xmlns:a16="http://schemas.microsoft.com/office/drawing/2014/main" id="{BBBE6EAB-0083-4CA2-9631-F27BDDA142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1486" y="1859339"/>
            <a:ext cx="5710311" cy="1107996"/>
          </a:xfrm>
          <a:prstGeom prst="rect">
            <a:avLst/>
          </a:prstGeom>
          <a:solidFill>
            <a:srgbClr val="00B0F0"/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vi-VN" sz="6600" b="1" dirty="0">
                <a:solidFill>
                  <a:srgbClr val="FF0000"/>
                </a:solidFill>
              </a:rPr>
              <a:t>1</a:t>
            </a:r>
            <a:r>
              <a:rPr lang="en-US" altLang="vi-VN" sz="6600" b="1" dirty="0" smtClean="0">
                <a:solidFill>
                  <a:srgbClr val="FF0000"/>
                </a:solidFill>
              </a:rPr>
              <a:t>. </a:t>
            </a:r>
            <a:r>
              <a:rPr lang="en-US" altLang="vi-VN" sz="6600" b="1" dirty="0" err="1" smtClean="0">
                <a:solidFill>
                  <a:srgbClr val="FF0000"/>
                </a:solidFill>
              </a:rPr>
              <a:t>Lý</a:t>
            </a:r>
            <a:r>
              <a:rPr lang="en-US" altLang="vi-VN" sz="6600" b="1" dirty="0" smtClean="0">
                <a:solidFill>
                  <a:srgbClr val="FF0000"/>
                </a:solidFill>
              </a:rPr>
              <a:t> </a:t>
            </a:r>
            <a:r>
              <a:rPr lang="en-US" altLang="vi-VN" sz="6600" b="1" dirty="0" err="1" smtClean="0">
                <a:solidFill>
                  <a:srgbClr val="FF0000"/>
                </a:solidFill>
              </a:rPr>
              <a:t>thuyết</a:t>
            </a:r>
            <a:endParaRPr lang="en-US" altLang="vi-VN" sz="6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8034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="" xmlns:a16="http://schemas.microsoft.com/office/drawing/2014/main" id="{F92921B5-6804-450C-B23D-A61D390E20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666046"/>
            <a:ext cx="6477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800" b="1">
              <a:solidFill>
                <a:srgbClr val="3E35F7"/>
              </a:solidFill>
            </a:endParaRPr>
          </a:p>
        </p:txBody>
      </p:sp>
      <p:sp>
        <p:nvSpPr>
          <p:cNvPr id="8195" name="Text Box 4">
            <a:extLst>
              <a:ext uri="{FF2B5EF4-FFF2-40B4-BE49-F238E27FC236}">
                <a16:creationId xmlns="" xmlns:a16="http://schemas.microsoft.com/office/drawing/2014/main" id="{9309FE40-2CCF-4E6B-8839-BE1AA650F1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6615997"/>
            <a:ext cx="1447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en-US" altLang="en-US" sz="2800">
              <a:solidFill>
                <a:schemeClr val="tx2"/>
              </a:solidFill>
              <a:latin typeface=".VnAristote" panose="020B7200000000000000" pitchFamily="34" charset="0"/>
            </a:endParaRPr>
          </a:p>
        </p:txBody>
      </p:sp>
      <p:sp>
        <p:nvSpPr>
          <p:cNvPr id="8196" name="Text Box 5">
            <a:extLst>
              <a:ext uri="{FF2B5EF4-FFF2-40B4-BE49-F238E27FC236}">
                <a16:creationId xmlns="" xmlns:a16="http://schemas.microsoft.com/office/drawing/2014/main" id="{85BDE9E8-BC4A-41E3-B7A8-77C3B5C9C3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0" y="6533447"/>
            <a:ext cx="1447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en-US" altLang="en-US" sz="2800">
              <a:latin typeface=".VnAristote" panose="020B7200000000000000" pitchFamily="34" charset="0"/>
            </a:endParaRPr>
          </a:p>
        </p:txBody>
      </p:sp>
      <p:sp>
        <p:nvSpPr>
          <p:cNvPr id="8197" name="Text Box 6">
            <a:extLst>
              <a:ext uri="{FF2B5EF4-FFF2-40B4-BE49-F238E27FC236}">
                <a16:creationId xmlns="" xmlns:a16="http://schemas.microsoft.com/office/drawing/2014/main" id="{173DDE29-D51B-4941-BA80-39D27757B6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4800" y="6623934"/>
            <a:ext cx="990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en-US" altLang="en-US" sz="2800">
              <a:solidFill>
                <a:schemeClr val="tx2"/>
              </a:solidFill>
              <a:latin typeface=".VnAristote" panose="020B7200000000000000" pitchFamily="34" charset="0"/>
            </a:endParaRPr>
          </a:p>
        </p:txBody>
      </p:sp>
      <p:sp>
        <p:nvSpPr>
          <p:cNvPr id="5126" name="Text Box 9">
            <a:extLst>
              <a:ext uri="{FF2B5EF4-FFF2-40B4-BE49-F238E27FC236}">
                <a16:creationId xmlns="" xmlns:a16="http://schemas.microsoft.com/office/drawing/2014/main" id="{1F71D8EB-788C-4614-8ADE-55BB25CB5D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34287" y="3866447"/>
            <a:ext cx="4048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000" b="1">
                <a:latin typeface="Times New Roman" panose="02020603050405020304" pitchFamily="18" charset="0"/>
              </a:rPr>
              <a:t>C</a:t>
            </a:r>
          </a:p>
        </p:txBody>
      </p:sp>
      <p:sp>
        <p:nvSpPr>
          <p:cNvPr id="5127" name="Line 10">
            <a:extLst>
              <a:ext uri="{FF2B5EF4-FFF2-40B4-BE49-F238E27FC236}">
                <a16:creationId xmlns="" xmlns:a16="http://schemas.microsoft.com/office/drawing/2014/main" id="{049FBA42-80D0-447D-AD10-CFB4D6FFC6E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812295" y="4167067"/>
            <a:ext cx="1526226" cy="702294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5128" name="Text Box 11">
            <a:extLst>
              <a:ext uri="{FF2B5EF4-FFF2-40B4-BE49-F238E27FC236}">
                <a16:creationId xmlns="" xmlns:a16="http://schemas.microsoft.com/office/drawing/2014/main" id="{E67D5A5C-5AA2-4536-B71F-2200D5220F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7167" y="4663370"/>
            <a:ext cx="381000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000" b="1" dirty="0">
                <a:latin typeface="Times New Roman" panose="02020603050405020304" pitchFamily="18" charset="0"/>
              </a:rPr>
              <a:t>A</a:t>
            </a:r>
          </a:p>
        </p:txBody>
      </p:sp>
      <p:sp>
        <p:nvSpPr>
          <p:cNvPr id="5129" name="Text Box 12">
            <a:extLst>
              <a:ext uri="{FF2B5EF4-FFF2-40B4-BE49-F238E27FC236}">
                <a16:creationId xmlns="" xmlns:a16="http://schemas.microsoft.com/office/drawing/2014/main" id="{247FEBC1-7589-4817-8FFD-ED6EAD399B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63822" y="4787904"/>
            <a:ext cx="404813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000" b="1" dirty="0">
                <a:latin typeface="Times New Roman" panose="02020603050405020304" pitchFamily="18" charset="0"/>
              </a:rPr>
              <a:t>B</a:t>
            </a:r>
          </a:p>
        </p:txBody>
      </p:sp>
      <p:sp>
        <p:nvSpPr>
          <p:cNvPr id="8203" name="Text Box 14">
            <a:extLst>
              <a:ext uri="{FF2B5EF4-FFF2-40B4-BE49-F238E27FC236}">
                <a16:creationId xmlns="" xmlns:a16="http://schemas.microsoft.com/office/drawing/2014/main" id="{9984CBC3-51B1-4A13-8FFE-D63CFAB468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0" y="4088696"/>
            <a:ext cx="91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 </a:t>
            </a:r>
            <a:endParaRPr lang="en-US" altLang="en-US" sz="2000" b="1">
              <a:latin typeface="Times New Roman" panose="02020603050405020304" pitchFamily="18" charset="0"/>
            </a:endParaRPr>
          </a:p>
        </p:txBody>
      </p:sp>
      <p:sp>
        <p:nvSpPr>
          <p:cNvPr id="5132" name="Line 15">
            <a:extLst>
              <a:ext uri="{FF2B5EF4-FFF2-40B4-BE49-F238E27FC236}">
                <a16:creationId xmlns="" xmlns:a16="http://schemas.microsoft.com/office/drawing/2014/main" id="{92446526-4ED8-40D4-A58E-C40447311150}"/>
              </a:ext>
            </a:extLst>
          </p:cNvPr>
          <p:cNvSpPr>
            <a:spLocks noChangeShapeType="1"/>
          </p:cNvSpPr>
          <p:nvPr/>
        </p:nvSpPr>
        <p:spPr bwMode="auto">
          <a:xfrm>
            <a:off x="4545470" y="4865759"/>
            <a:ext cx="1266825" cy="14288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5133" name="Text Box 16">
            <a:extLst>
              <a:ext uri="{FF2B5EF4-FFF2-40B4-BE49-F238E27FC236}">
                <a16:creationId xmlns="" xmlns:a16="http://schemas.microsoft.com/office/drawing/2014/main" id="{4CD018D9-9516-4456-9EC9-709314637B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02844" y="3620384"/>
            <a:ext cx="304800" cy="146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3600" b="1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5134" name="Text Box 17">
            <a:extLst>
              <a:ext uri="{FF2B5EF4-FFF2-40B4-BE49-F238E27FC236}">
                <a16:creationId xmlns="" xmlns:a16="http://schemas.microsoft.com/office/drawing/2014/main" id="{BF914301-340E-4E39-BAAE-BC652C1699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0292" y="3574134"/>
            <a:ext cx="304800" cy="146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3600" b="1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5135" name="Text Box 18">
            <a:extLst>
              <a:ext uri="{FF2B5EF4-FFF2-40B4-BE49-F238E27FC236}">
                <a16:creationId xmlns="" xmlns:a16="http://schemas.microsoft.com/office/drawing/2014/main" id="{08FF7EB0-B256-4FDC-B1C8-3C33E3D91D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74292" y="2911957"/>
            <a:ext cx="304800" cy="146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3600" b="1" dirty="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95251" name="Text Box 19">
            <a:extLst>
              <a:ext uri="{FF2B5EF4-FFF2-40B4-BE49-F238E27FC236}">
                <a16:creationId xmlns="" xmlns:a16="http://schemas.microsoft.com/office/drawing/2014/main" id="{F9D84B7C-757D-4C51-B2CC-E83F770A5B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3936" y="4826336"/>
            <a:ext cx="15732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1,84m</a:t>
            </a:r>
          </a:p>
        </p:txBody>
      </p:sp>
      <p:sp>
        <p:nvSpPr>
          <p:cNvPr id="95252" name="Text Box 20">
            <a:extLst>
              <a:ext uri="{FF2B5EF4-FFF2-40B4-BE49-F238E27FC236}">
                <a16:creationId xmlns="" xmlns:a16="http://schemas.microsoft.com/office/drawing/2014/main" id="{7BFF007D-B192-49FA-95B8-42BB69FCAA7E}"/>
              </a:ext>
            </a:extLst>
          </p:cNvPr>
          <p:cNvSpPr txBox="1">
            <a:spLocks noChangeArrowheads="1"/>
          </p:cNvSpPr>
          <p:nvPr/>
        </p:nvSpPr>
        <p:spPr bwMode="auto">
          <a:xfrm rot="20444681">
            <a:off x="5836356" y="4857046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chemeClr val="tx2"/>
                </a:solidFill>
                <a:latin typeface="Times New Roman" panose="02020603050405020304" pitchFamily="18" charset="0"/>
              </a:rPr>
              <a:t>?</a:t>
            </a:r>
            <a:r>
              <a:rPr lang="en-US" altLang="en-US" sz="2400" b="1">
                <a:solidFill>
                  <a:srgbClr val="FF0066"/>
                </a:solidFill>
                <a:latin typeface="Times New Roman" panose="02020603050405020304" pitchFamily="18" charset="0"/>
              </a:rPr>
              <a:t>m</a:t>
            </a:r>
          </a:p>
        </p:txBody>
      </p:sp>
      <p:sp>
        <p:nvSpPr>
          <p:cNvPr id="95254" name="Text Box 22">
            <a:extLst>
              <a:ext uri="{FF2B5EF4-FFF2-40B4-BE49-F238E27FC236}">
                <a16:creationId xmlns="" xmlns:a16="http://schemas.microsoft.com/office/drawing/2014/main" id="{026612E2-A363-4596-B457-10F4AE91CC00}"/>
              </a:ext>
            </a:extLst>
          </p:cNvPr>
          <p:cNvSpPr txBox="1">
            <a:spLocks noChangeArrowheads="1"/>
          </p:cNvSpPr>
          <p:nvPr/>
        </p:nvSpPr>
        <p:spPr bwMode="auto">
          <a:xfrm rot="20915607">
            <a:off x="4891247" y="4095046"/>
            <a:ext cx="12192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4,29 m</a:t>
            </a:r>
          </a:p>
        </p:txBody>
      </p:sp>
      <p:sp>
        <p:nvSpPr>
          <p:cNvPr id="95255" name="Freeform 23">
            <a:extLst>
              <a:ext uri="{FF2B5EF4-FFF2-40B4-BE49-F238E27FC236}">
                <a16:creationId xmlns="" xmlns:a16="http://schemas.microsoft.com/office/drawing/2014/main" id="{79202B7F-39D1-42B2-9702-57B5F62454B5}"/>
              </a:ext>
            </a:extLst>
          </p:cNvPr>
          <p:cNvSpPr>
            <a:spLocks/>
          </p:cNvSpPr>
          <p:nvPr/>
        </p:nvSpPr>
        <p:spPr bwMode="auto">
          <a:xfrm rot="20291499" flipV="1">
            <a:off x="5833181" y="4642734"/>
            <a:ext cx="1601788" cy="296862"/>
          </a:xfrm>
          <a:custGeom>
            <a:avLst/>
            <a:gdLst>
              <a:gd name="T0" fmla="*/ 0 w 1248"/>
              <a:gd name="T1" fmla="*/ 2147483646 h 144"/>
              <a:gd name="T2" fmla="*/ 2147483646 w 1248"/>
              <a:gd name="T3" fmla="*/ 0 h 144"/>
              <a:gd name="T4" fmla="*/ 2147483646 w 1248"/>
              <a:gd name="T5" fmla="*/ 2147483646 h 144"/>
              <a:gd name="T6" fmla="*/ 0 60000 65536"/>
              <a:gd name="T7" fmla="*/ 0 60000 65536"/>
              <a:gd name="T8" fmla="*/ 0 60000 65536"/>
              <a:gd name="T9" fmla="*/ 0 w 1248"/>
              <a:gd name="T10" fmla="*/ 0 h 144"/>
              <a:gd name="T11" fmla="*/ 1248 w 1248"/>
              <a:gd name="T12" fmla="*/ 144 h 1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48" h="144">
                <a:moveTo>
                  <a:pt x="0" y="144"/>
                </a:moveTo>
                <a:cubicBezTo>
                  <a:pt x="208" y="72"/>
                  <a:pt x="416" y="0"/>
                  <a:pt x="624" y="0"/>
                </a:cubicBezTo>
                <a:cubicBezTo>
                  <a:pt x="832" y="0"/>
                  <a:pt x="1040" y="72"/>
                  <a:pt x="1248" y="144"/>
                </a:cubicBezTo>
              </a:path>
            </a:pathLst>
          </a:custGeom>
          <a:noFill/>
          <a:ln w="9525" cap="flat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27" name="Rectangle 3">
            <a:extLst>
              <a:ext uri="{FF2B5EF4-FFF2-40B4-BE49-F238E27FC236}">
                <a16:creationId xmlns="" xmlns:a16="http://schemas.microsoft.com/office/drawing/2014/main" id="{5F91A2AF-3FC7-4EDC-8408-3E5B444B677C}"/>
              </a:ext>
            </a:extLst>
          </p:cNvPr>
          <p:cNvSpPr txBox="1">
            <a:spLocks noChangeArrowheads="1"/>
          </p:cNvSpPr>
          <p:nvPr/>
        </p:nvSpPr>
        <p:spPr>
          <a:xfrm>
            <a:off x="480647" y="572262"/>
            <a:ext cx="11195538" cy="1447800"/>
          </a:xfrm>
          <a:prstGeom prst="rect">
            <a:avLst/>
          </a:prstGeom>
        </p:spPr>
        <p:txBody>
          <a:bodyPr/>
          <a:lstStyle/>
          <a:p>
            <a:pPr marL="609600" indent="-609600">
              <a:spcBef>
                <a:spcPct val="20000"/>
              </a:spcBef>
              <a:defRPr/>
            </a:pPr>
            <a:r>
              <a:rPr lang="en-US" sz="4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sz="4800" b="1" u="sng" kern="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4800" b="1" u="sng" kern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u="sng" kern="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4800" b="1" u="sng" kern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4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4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gấp</a:t>
            </a:r>
            <a:r>
              <a:rPr lang="en-US" sz="4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khúc</a:t>
            </a:r>
            <a:r>
              <a:rPr lang="en-US" sz="4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ABC </a:t>
            </a:r>
            <a:r>
              <a:rPr lang="en-US" sz="4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4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4,29 m, </a:t>
            </a:r>
            <a:r>
              <a:rPr lang="en-US" sz="4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4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4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4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AB </a:t>
            </a:r>
            <a:r>
              <a:rPr lang="en-US" sz="4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4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1,84 m. </a:t>
            </a:r>
            <a:r>
              <a:rPr lang="en-US" sz="4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4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4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4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BC </a:t>
            </a:r>
            <a:r>
              <a:rPr lang="en-US" sz="4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4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4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4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mét</a:t>
            </a:r>
            <a:r>
              <a:rPr lang="en-US" sz="4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 </a:t>
            </a:r>
          </a:p>
          <a:p>
            <a:pPr marL="609600" indent="-609600">
              <a:spcBef>
                <a:spcPct val="20000"/>
              </a:spcBef>
              <a:defRPr/>
            </a:pPr>
            <a:r>
              <a:rPr lang="en-US" sz="4800" kern="0" dirty="0"/>
              <a:t>  </a:t>
            </a:r>
            <a:endParaRPr lang="en-US" sz="4800" b="1" i="1" kern="0" dirty="0">
              <a:solidFill>
                <a:srgbClr val="FF33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6" dur="500"/>
                                        <p:tgtEl>
                                          <p:spTgt spid="95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1" dur="500"/>
                                        <p:tgtEl>
                                          <p:spTgt spid="95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500"/>
                                        <p:tgtEl>
                                          <p:spTgt spid="95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92" decel="100000"/>
                                        <p:tgtEl>
                                          <p:spTgt spid="952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192" decel="100000"/>
                                        <p:tgtEl>
                                          <p:spTgt spid="9525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1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9525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2" dur="192" fill="hold"/>
                                        <p:tgtEl>
                                          <p:spTgt spid="95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3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95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4" dur="192" fill="hold"/>
                                        <p:tgtEl>
                                          <p:spTgt spid="95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5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95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6" grpId="0"/>
      <p:bldP spid="5128" grpId="0"/>
      <p:bldP spid="5129" grpId="0"/>
      <p:bldP spid="5133" grpId="0"/>
      <p:bldP spid="5134" grpId="0"/>
      <p:bldP spid="5135" grpId="0"/>
      <p:bldP spid="95251" grpId="0"/>
      <p:bldP spid="95252" grpId="0"/>
      <p:bldP spid="95254" grpId="0"/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>
            <a:extLst>
              <a:ext uri="{FF2B5EF4-FFF2-40B4-BE49-F238E27FC236}">
                <a16:creationId xmlns="" xmlns:a16="http://schemas.microsoft.com/office/drawing/2014/main" id="{927A07AE-0ACE-4436-99CD-419A66C4B637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2133600" y="1600200"/>
            <a:ext cx="8229600" cy="2133600"/>
          </a:xfrm>
        </p:spPr>
        <p:txBody>
          <a:bodyPr/>
          <a:lstStyle/>
          <a:p>
            <a:pPr marL="609600" indent="-609600">
              <a:buNone/>
            </a:pPr>
            <a:r>
              <a:rPr lang="en-US" altLang="en-US"/>
              <a:t>a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en-US" b="1" u="sng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 dụ 1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: Đường gấp khúc ABC dài 4,29 m, trong đó đoạn thẳng AB dài 1,84 m. Hỏi đoạn thẳng BC dài bao nhiêu mét ? </a:t>
            </a:r>
          </a:p>
          <a:p>
            <a:pPr marL="609600" indent="-609600">
              <a:buNone/>
            </a:pP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b="1" i="1">
              <a:solidFill>
                <a:srgbClr val="FF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84" name="Text Box 12">
            <a:extLst>
              <a:ext uri="{FF2B5EF4-FFF2-40B4-BE49-F238E27FC236}">
                <a16:creationId xmlns="" xmlns:a16="http://schemas.microsoft.com/office/drawing/2014/main" id="{2C6372DF-2263-4A8C-82FE-E772957C3F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3124201"/>
            <a:ext cx="8077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4,29 – 1,84  =  ?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(m)</a:t>
            </a:r>
          </a:p>
        </p:txBody>
      </p:sp>
      <p:sp>
        <p:nvSpPr>
          <p:cNvPr id="9225" name="Rectangle 20">
            <a:extLst>
              <a:ext uri="{FF2B5EF4-FFF2-40B4-BE49-F238E27FC236}">
                <a16:creationId xmlns="" xmlns:a16="http://schemas.microsoft.com/office/drawing/2014/main" id="{3B250E11-5C3A-4A6E-B7C7-49FD69C2DE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2895600"/>
            <a:ext cx="83820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80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600"/>
              <a:t> </a:t>
            </a:r>
            <a:r>
              <a:rPr lang="en-US" altLang="en-US" sz="2400"/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800"/>
              <a:t>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280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800"/>
              <a:t>    </a:t>
            </a:r>
          </a:p>
        </p:txBody>
      </p:sp>
      <p:sp>
        <p:nvSpPr>
          <p:cNvPr id="3097" name="Text Box 25">
            <a:extLst>
              <a:ext uri="{FF2B5EF4-FFF2-40B4-BE49-F238E27FC236}">
                <a16:creationId xmlns="" xmlns:a16="http://schemas.microsoft.com/office/drawing/2014/main" id="{B9481852-1BBA-4496-A1BD-6E67512AD2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3810001"/>
            <a:ext cx="1676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Ta có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  <p:sp>
        <p:nvSpPr>
          <p:cNvPr id="3098" name="Text Box 26">
            <a:extLst>
              <a:ext uri="{FF2B5EF4-FFF2-40B4-BE49-F238E27FC236}">
                <a16:creationId xmlns="" xmlns:a16="http://schemas.microsoft.com/office/drawing/2014/main" id="{25EDDCD2-9915-42A0-92CA-8B86C6E269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3733801"/>
            <a:ext cx="1600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4,29m</a:t>
            </a:r>
          </a:p>
        </p:txBody>
      </p:sp>
      <p:sp>
        <p:nvSpPr>
          <p:cNvPr id="3099" name="Text Box 27">
            <a:extLst>
              <a:ext uri="{FF2B5EF4-FFF2-40B4-BE49-F238E27FC236}">
                <a16:creationId xmlns="" xmlns:a16="http://schemas.microsoft.com/office/drawing/2014/main" id="{A96AB4C5-45E0-4A9B-954F-22372C0A95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0" y="3748088"/>
            <a:ext cx="2286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= 429cm</a:t>
            </a:r>
          </a:p>
        </p:txBody>
      </p:sp>
      <p:sp>
        <p:nvSpPr>
          <p:cNvPr id="3100" name="Text Box 28">
            <a:extLst>
              <a:ext uri="{FF2B5EF4-FFF2-40B4-BE49-F238E27FC236}">
                <a16:creationId xmlns="" xmlns:a16="http://schemas.microsoft.com/office/drawing/2014/main" id="{C593AFCD-E50D-4598-89C2-7B64E96695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4191001"/>
            <a:ext cx="1600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1,84m</a:t>
            </a:r>
          </a:p>
        </p:txBody>
      </p:sp>
      <p:sp>
        <p:nvSpPr>
          <p:cNvPr id="3101" name="Text Box 29">
            <a:extLst>
              <a:ext uri="{FF2B5EF4-FFF2-40B4-BE49-F238E27FC236}">
                <a16:creationId xmlns="" xmlns:a16="http://schemas.microsoft.com/office/drawing/2014/main" id="{486CB1E2-EE26-4A7F-87E8-94AC683640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0" y="4191001"/>
            <a:ext cx="1752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= 184cm</a:t>
            </a:r>
          </a:p>
        </p:txBody>
      </p:sp>
      <p:sp>
        <p:nvSpPr>
          <p:cNvPr id="3102" name="Text Box 30">
            <a:extLst>
              <a:ext uri="{FF2B5EF4-FFF2-40B4-BE49-F238E27FC236}">
                <a16:creationId xmlns="" xmlns:a16="http://schemas.microsoft.com/office/drawing/2014/main" id="{746E70FE-C08D-4579-BD0A-9C0FFB1709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7600" y="3733801"/>
            <a:ext cx="106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4 2 9</a:t>
            </a:r>
          </a:p>
        </p:txBody>
      </p:sp>
      <p:sp>
        <p:nvSpPr>
          <p:cNvPr id="3103" name="Line 31">
            <a:extLst>
              <a:ext uri="{FF2B5EF4-FFF2-40B4-BE49-F238E27FC236}">
                <a16:creationId xmlns="" xmlns:a16="http://schemas.microsoft.com/office/drawing/2014/main" id="{39586F40-8C02-4803-A400-4764D423361F}"/>
              </a:ext>
            </a:extLst>
          </p:cNvPr>
          <p:cNvSpPr>
            <a:spLocks noChangeShapeType="1"/>
          </p:cNvSpPr>
          <p:nvPr/>
        </p:nvSpPr>
        <p:spPr bwMode="auto">
          <a:xfrm>
            <a:off x="7315200" y="41910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vi-VN"/>
          </a:p>
        </p:txBody>
      </p:sp>
      <p:sp>
        <p:nvSpPr>
          <p:cNvPr id="3104" name="Text Box 32">
            <a:extLst>
              <a:ext uri="{FF2B5EF4-FFF2-40B4-BE49-F238E27FC236}">
                <a16:creationId xmlns="" xmlns:a16="http://schemas.microsoft.com/office/drawing/2014/main" id="{DC6653B1-0191-460A-915F-D935EAADCB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7600" y="4129088"/>
            <a:ext cx="1066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1 8 4</a:t>
            </a:r>
          </a:p>
        </p:txBody>
      </p:sp>
      <p:sp>
        <p:nvSpPr>
          <p:cNvPr id="3106" name="Line 34">
            <a:extLst>
              <a:ext uri="{FF2B5EF4-FFF2-40B4-BE49-F238E27FC236}">
                <a16:creationId xmlns="" xmlns:a16="http://schemas.microsoft.com/office/drawing/2014/main" id="{26EABC8C-8461-4F6D-8C21-8E340F37A477}"/>
              </a:ext>
            </a:extLst>
          </p:cNvPr>
          <p:cNvSpPr>
            <a:spLocks noChangeShapeType="1"/>
          </p:cNvSpPr>
          <p:nvPr/>
        </p:nvSpPr>
        <p:spPr bwMode="auto">
          <a:xfrm>
            <a:off x="7543800" y="4648200"/>
            <a:ext cx="838200" cy="0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vi-VN"/>
          </a:p>
        </p:txBody>
      </p:sp>
      <p:sp>
        <p:nvSpPr>
          <p:cNvPr id="3107" name="Text Box 35">
            <a:extLst>
              <a:ext uri="{FF2B5EF4-FFF2-40B4-BE49-F238E27FC236}">
                <a16:creationId xmlns="" xmlns:a16="http://schemas.microsoft.com/office/drawing/2014/main" id="{8F062E96-8906-4A0C-857C-94EB6AC985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81888" y="4648201"/>
            <a:ext cx="457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3111" name="Text Box 39">
            <a:extLst>
              <a:ext uri="{FF2B5EF4-FFF2-40B4-BE49-F238E27FC236}">
                <a16:creationId xmlns="" xmlns:a16="http://schemas.microsoft.com/office/drawing/2014/main" id="{5EC3CA02-7E05-4802-87B1-1EC2CEE057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8137" y="4662488"/>
            <a:ext cx="533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3112" name="Text Box 40">
            <a:extLst>
              <a:ext uri="{FF2B5EF4-FFF2-40B4-BE49-F238E27FC236}">
                <a16:creationId xmlns="" xmlns:a16="http://schemas.microsoft.com/office/drawing/2014/main" id="{1C030F2A-B142-4C10-A2AA-199A7ADB9D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29289" y="4648201"/>
            <a:ext cx="381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3113" name="Text Box 41">
            <a:extLst>
              <a:ext uri="{FF2B5EF4-FFF2-40B4-BE49-F238E27FC236}">
                <a16:creationId xmlns="" xmlns:a16="http://schemas.microsoft.com/office/drawing/2014/main" id="{9557CE8A-1F98-42B4-9AE5-AFF869F8A5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05800" y="4586288"/>
            <a:ext cx="1066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dirty="0"/>
              <a:t> (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cm)</a:t>
            </a:r>
          </a:p>
        </p:txBody>
      </p:sp>
      <p:sp>
        <p:nvSpPr>
          <p:cNvPr id="3114" name="Text Box 42">
            <a:extLst>
              <a:ext uri="{FF2B5EF4-FFF2-40B4-BE49-F238E27FC236}">
                <a16:creationId xmlns="" xmlns:a16="http://schemas.microsoft.com/office/drawing/2014/main" id="{FD55A345-6166-4611-8262-92FA55A6C1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0400" y="5257801"/>
            <a:ext cx="2667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245cm = 2,45m</a:t>
            </a:r>
          </a:p>
        </p:txBody>
      </p:sp>
      <p:sp>
        <p:nvSpPr>
          <p:cNvPr id="3115" name="Text Box 43">
            <a:extLst>
              <a:ext uri="{FF2B5EF4-FFF2-40B4-BE49-F238E27FC236}">
                <a16:creationId xmlns="" xmlns:a16="http://schemas.microsoft.com/office/drawing/2014/main" id="{B5E1240F-A95A-4892-AAA0-EF02EC4D8A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5274469"/>
            <a:ext cx="5257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 4,29 – 1,84 = 2,45 (m)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1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3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00"/>
                                        <p:tgtEl>
                                          <p:spTgt spid="3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000"/>
                                        <p:tgtEl>
                                          <p:spTgt spid="3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1000"/>
                                        <p:tgtEl>
                                          <p:spTgt spid="3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1000"/>
                                        <p:tgtEl>
                                          <p:spTgt spid="3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3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500"/>
                                        <p:tgtEl>
                                          <p:spTgt spid="3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310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310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4" grpId="0"/>
      <p:bldP spid="3097" grpId="0"/>
      <p:bldP spid="3098" grpId="0"/>
      <p:bldP spid="3099" grpId="0"/>
      <p:bldP spid="3100" grpId="0"/>
      <p:bldP spid="3101" grpId="0"/>
      <p:bldP spid="3102" grpId="0"/>
      <p:bldP spid="3104" grpId="0"/>
      <p:bldP spid="3107" grpId="0"/>
      <p:bldP spid="3111" grpId="0"/>
      <p:bldP spid="3112" grpId="0"/>
      <p:bldP spid="3113" grpId="0"/>
      <p:bldP spid="3114" grpId="0"/>
      <p:bldP spid="31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6" name="Text Box 12">
            <a:extLst>
              <a:ext uri="{FF2B5EF4-FFF2-40B4-BE49-F238E27FC236}">
                <a16:creationId xmlns="" xmlns:a16="http://schemas.microsoft.com/office/drawing/2014/main" id="{DEE9483A-1132-427E-AA73-AF34A48B99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8928" y="2170286"/>
            <a:ext cx="290407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en-US" altLang="en-US" sz="3600" b="1" u="sng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 </a:t>
            </a:r>
            <a:r>
              <a:rPr lang="en-US" altLang="en-US" sz="3600" b="1" u="sng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altLang="en-US" sz="3600" b="1" u="sng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</a:p>
        </p:txBody>
      </p:sp>
      <p:sp>
        <p:nvSpPr>
          <p:cNvPr id="81935" name="Text Box 15">
            <a:extLst>
              <a:ext uri="{FF2B5EF4-FFF2-40B4-BE49-F238E27FC236}">
                <a16:creationId xmlns="" xmlns:a16="http://schemas.microsoft.com/office/drawing/2014/main" id="{1BF4FDEB-BE86-4F87-A606-574C1DB877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6141" y="2901970"/>
            <a:ext cx="708537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vi-VN" alt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 1</a:t>
            </a:r>
            <a:r>
              <a:rPr lang="vi-VN" alt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Đặt </a:t>
            </a:r>
            <a:r>
              <a:rPr lang="en-US" alt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937" name="Text Box 17">
            <a:extLst>
              <a:ext uri="{FF2B5EF4-FFF2-40B4-BE49-F238E27FC236}">
                <a16:creationId xmlns="" xmlns:a16="http://schemas.microsoft.com/office/drawing/2014/main" id="{6518AD82-0985-4233-9C2F-28E68DFBA2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8928" y="3756380"/>
            <a:ext cx="1524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4 , 2 9</a:t>
            </a:r>
          </a:p>
        </p:txBody>
      </p:sp>
      <p:sp>
        <p:nvSpPr>
          <p:cNvPr id="81938" name="Text Box 18">
            <a:extLst>
              <a:ext uri="{FF2B5EF4-FFF2-40B4-BE49-F238E27FC236}">
                <a16:creationId xmlns="" xmlns:a16="http://schemas.microsoft.com/office/drawing/2014/main" id="{8AFC202D-425D-476F-885F-4FDC1F2592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8928" y="4260987"/>
            <a:ext cx="1524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1 , 8 4</a:t>
            </a:r>
          </a:p>
        </p:txBody>
      </p:sp>
      <p:sp>
        <p:nvSpPr>
          <p:cNvPr id="81941" name="Line 21">
            <a:extLst>
              <a:ext uri="{FF2B5EF4-FFF2-40B4-BE49-F238E27FC236}">
                <a16:creationId xmlns="" xmlns:a16="http://schemas.microsoft.com/office/drawing/2014/main" id="{F8A4E488-BFB1-4E41-B4F6-F2751E38177D}"/>
              </a:ext>
            </a:extLst>
          </p:cNvPr>
          <p:cNvSpPr>
            <a:spLocks noChangeShapeType="1"/>
          </p:cNvSpPr>
          <p:nvPr/>
        </p:nvSpPr>
        <p:spPr bwMode="auto">
          <a:xfrm>
            <a:off x="1828800" y="4292603"/>
            <a:ext cx="152400" cy="0"/>
          </a:xfrm>
          <a:prstGeom prst="line">
            <a:avLst/>
          </a:prstGeom>
          <a:ln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wrap="none"/>
          <a:lstStyle/>
          <a:p>
            <a:endParaRPr lang="vi-VN" sz="3600"/>
          </a:p>
        </p:txBody>
      </p:sp>
      <p:sp>
        <p:nvSpPr>
          <p:cNvPr id="81942" name="Text Box 22">
            <a:extLst>
              <a:ext uri="{FF2B5EF4-FFF2-40B4-BE49-F238E27FC236}">
                <a16:creationId xmlns="" xmlns:a16="http://schemas.microsoft.com/office/drawing/2014/main" id="{6561D19D-ACE0-412C-A78C-034FEB58FA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0523" y="4905718"/>
            <a:ext cx="3048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81944" name="Text Box 24">
            <a:extLst>
              <a:ext uri="{FF2B5EF4-FFF2-40B4-BE49-F238E27FC236}">
                <a16:creationId xmlns="" xmlns:a16="http://schemas.microsoft.com/office/drawing/2014/main" id="{576D3E78-8334-4EEA-9D12-AA8091C831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2328" y="4921275"/>
            <a:ext cx="45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81945" name="Text Box 25">
            <a:extLst>
              <a:ext uri="{FF2B5EF4-FFF2-40B4-BE49-F238E27FC236}">
                <a16:creationId xmlns="" xmlns:a16="http://schemas.microsoft.com/office/drawing/2014/main" id="{C4007CDA-9CC1-4E1F-9B04-A2333440C9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8915" y="4926316"/>
            <a:ext cx="137159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5</a:t>
            </a:r>
          </a:p>
        </p:txBody>
      </p:sp>
      <p:sp>
        <p:nvSpPr>
          <p:cNvPr id="81946" name="Text Box 26">
            <a:extLst>
              <a:ext uri="{FF2B5EF4-FFF2-40B4-BE49-F238E27FC236}">
                <a16:creationId xmlns="" xmlns:a16="http://schemas.microsoft.com/office/drawing/2014/main" id="{26692999-F448-45B1-8119-152B859F69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5736" y="4838684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</p:txBody>
      </p:sp>
      <p:sp>
        <p:nvSpPr>
          <p:cNvPr id="81947" name="Line 27">
            <a:extLst>
              <a:ext uri="{FF2B5EF4-FFF2-40B4-BE49-F238E27FC236}">
                <a16:creationId xmlns="" xmlns:a16="http://schemas.microsoft.com/office/drawing/2014/main" id="{4B8C1C38-B780-45EB-9C93-5466614DB92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048928" y="4862791"/>
            <a:ext cx="1261885" cy="15251"/>
          </a:xfrm>
          <a:prstGeom prst="line">
            <a:avLst/>
          </a:prstGeom>
          <a:ln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wrap="none"/>
          <a:lstStyle/>
          <a:p>
            <a:endParaRPr lang="vi-VN" sz="3600" dirty="0"/>
          </a:p>
        </p:txBody>
      </p:sp>
      <p:sp>
        <p:nvSpPr>
          <p:cNvPr id="81948" name="Text Box 28">
            <a:extLst>
              <a:ext uri="{FF2B5EF4-FFF2-40B4-BE49-F238E27FC236}">
                <a16:creationId xmlns="" xmlns:a16="http://schemas.microsoft.com/office/drawing/2014/main" id="{3321679C-2538-4C53-863F-30C28A15F1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6141" y="3748740"/>
            <a:ext cx="812518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vi-VN" alt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 2</a:t>
            </a:r>
            <a:r>
              <a:rPr lang="vi-VN" alt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endParaRPr lang="en-US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949" name="Text Box 29">
            <a:extLst>
              <a:ext uri="{FF2B5EF4-FFF2-40B4-BE49-F238E27FC236}">
                <a16:creationId xmlns="" xmlns:a16="http://schemas.microsoft.com/office/drawing/2014/main" id="{BD8A8230-AFEF-4573-BB1B-1795034EC8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6140" y="4588761"/>
            <a:ext cx="790993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vi-VN" alt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vi-VN" alt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alt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phẩy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cột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phẩy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1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81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1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19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19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1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19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19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1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19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19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1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19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19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81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19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19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81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19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19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81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6" dur="1000"/>
                                        <p:tgtEl>
                                          <p:spTgt spid="81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19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819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81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35" grpId="0"/>
      <p:bldP spid="81937" grpId="0"/>
      <p:bldP spid="81938" grpId="0"/>
      <p:bldP spid="81942" grpId="0"/>
      <p:bldP spid="81944" grpId="0"/>
      <p:bldP spid="81945" grpId="0"/>
      <p:bldP spid="81946" grpId="0"/>
      <p:bldP spid="81948" grpId="0"/>
      <p:bldP spid="8194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4648200" y="1583904"/>
            <a:ext cx="438150" cy="6350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3970" tIns="31984" rIns="63970" bIns="31984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3480580" y="1591490"/>
            <a:ext cx="329420" cy="6350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3970" tIns="31984" rIns="63970" bIns="31984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676401" y="1647410"/>
            <a:ext cx="4618037" cy="523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79" tIns="45690" rIns="91379" bIns="45690">
            <a:spAutoFit/>
          </a:bodyPr>
          <a:lstStyle/>
          <a:p>
            <a:r>
              <a:rPr lang="en-US" sz="2500" b="1" u="sng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Ví dụ 2</a:t>
            </a:r>
            <a:r>
              <a:rPr lang="en-US" sz="25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 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45,8  – 19, 26 = ? 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848545" y="2196437"/>
            <a:ext cx="3778151" cy="523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79" tIns="45690" rIns="91379" bIns="45690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Ta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coi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số: 45,8 = 45,8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724400" y="2990432"/>
            <a:ext cx="285750" cy="646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79" tIns="45690" rIns="91379" bIns="45690">
            <a:spAutoFit/>
          </a:bodyPr>
          <a:lstStyle/>
          <a:p>
            <a:r>
              <a:rPr lang="en-US" sz="3600" b="1" dirty="0"/>
              <a:t>-</a:t>
            </a:r>
            <a:endParaRPr lang="en-US" b="1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5000625" y="3895305"/>
            <a:ext cx="857250" cy="1323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5010150" y="2196437"/>
            <a:ext cx="537483" cy="523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79" tIns="45690" rIns="91379" bIns="4569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</p:txBody>
      </p:sp>
      <p:sp>
        <p:nvSpPr>
          <p:cNvPr id="45067" name="Text Box 11"/>
          <p:cNvSpPr txBox="1">
            <a:spLocks noChangeArrowheads="1"/>
          </p:cNvSpPr>
          <p:nvPr/>
        </p:nvSpPr>
        <p:spPr bwMode="auto">
          <a:xfrm>
            <a:off x="5544344" y="-384596"/>
            <a:ext cx="338336" cy="523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79" tIns="45690" rIns="91379" bIns="4569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4967968" y="2790407"/>
            <a:ext cx="1078506" cy="523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79" tIns="45690" rIns="91379" bIns="45690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45,8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</p:txBody>
      </p:sp>
      <p:sp>
        <p:nvSpPr>
          <p:cNvPr id="52" name="TextBox 51"/>
          <p:cNvSpPr txBox="1">
            <a:spLocks noChangeArrowheads="1"/>
          </p:cNvSpPr>
          <p:nvPr/>
        </p:nvSpPr>
        <p:spPr bwMode="auto">
          <a:xfrm>
            <a:off x="4957082" y="3313567"/>
            <a:ext cx="1181100" cy="523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79" tIns="45690" rIns="91379" bIns="45690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19,26</a:t>
            </a:r>
          </a:p>
        </p:txBody>
      </p:sp>
      <p:sp>
        <p:nvSpPr>
          <p:cNvPr id="54" name="Text Box 11"/>
          <p:cNvSpPr txBox="1">
            <a:spLocks noChangeArrowheads="1"/>
          </p:cNvSpPr>
          <p:nvPr/>
        </p:nvSpPr>
        <p:spPr bwMode="auto">
          <a:xfrm>
            <a:off x="5381625" y="-384596"/>
            <a:ext cx="338336" cy="523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79" tIns="45690" rIns="91379" bIns="4569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sp>
        <p:nvSpPr>
          <p:cNvPr id="55" name="Text Box 11"/>
          <p:cNvSpPr txBox="1">
            <a:spLocks noChangeArrowheads="1"/>
          </p:cNvSpPr>
          <p:nvPr/>
        </p:nvSpPr>
        <p:spPr bwMode="auto">
          <a:xfrm>
            <a:off x="5143500" y="-384596"/>
            <a:ext cx="338336" cy="523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79" tIns="45690" rIns="91379" bIns="4569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</p:txBody>
      </p:sp>
      <p:sp>
        <p:nvSpPr>
          <p:cNvPr id="56" name="Text Box 11"/>
          <p:cNvSpPr txBox="1">
            <a:spLocks noChangeArrowheads="1"/>
          </p:cNvSpPr>
          <p:nvPr/>
        </p:nvSpPr>
        <p:spPr bwMode="auto">
          <a:xfrm>
            <a:off x="4948039" y="-384596"/>
            <a:ext cx="338336" cy="523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79" tIns="45690" rIns="91379" bIns="4569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57" name="Text Box 11"/>
          <p:cNvSpPr txBox="1">
            <a:spLocks noChangeArrowheads="1"/>
          </p:cNvSpPr>
          <p:nvPr/>
        </p:nvSpPr>
        <p:spPr bwMode="auto">
          <a:xfrm>
            <a:off x="5288360" y="-384596"/>
            <a:ext cx="338336" cy="523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79" tIns="45690" rIns="91379" bIns="4569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1704881" y="4650302"/>
            <a:ext cx="8683186" cy="1788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3970" tIns="31984" rIns="63970" bIns="31984">
            <a:spAutoFit/>
          </a:bodyPr>
          <a:lstStyle/>
          <a:p>
            <a:pPr algn="just"/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ý: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thập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ít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thập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8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0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thập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30128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20"/>
                            </p:stCondLst>
                            <p:childTnLst>
                              <p:par>
                                <p:cTn id="2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40"/>
                            </p:stCondLst>
                            <p:childTnLst>
                              <p:par>
                                <p:cTn id="4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46 0.1581 L 0.00846 0.62129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450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31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26 0.1581 L 0.00026 0.62106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31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26 0.1581 L 0.00026 0.62106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31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26 0.1581 L 0.00026 0.62106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31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 0.1581 L 0.0013 0.62106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31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4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5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1" grpId="0" animBg="1"/>
      <p:bldP spid="5" grpId="0" build="allAtOnce"/>
      <p:bldP spid="7" grpId="0"/>
      <p:bldP spid="8" grpId="0"/>
      <p:bldP spid="13" grpId="0"/>
      <p:bldP spid="45067" grpId="0"/>
      <p:bldP spid="23" grpId="0"/>
      <p:bldP spid="52" grpId="0"/>
      <p:bldP spid="54" grpId="0"/>
      <p:bldP spid="55" grpId="0"/>
      <p:bldP spid="56" grpId="0"/>
      <p:bldP spid="57" grpId="0"/>
      <p:bldP spid="3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112112493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SWERS" val="false"/>
  <p:tag name="INKNOEBUTTONMODEL" val="{&quot;ActivityType&quot;:2,&quot;OptionCount&quot;:4,&quot;WcOptionCount&quot;:10,&quot;HasMultipleSubmission&quot;:false,&quot;HasAutoStop&quot;:false,&quot;HasMinimizeMode&quot;:false,&quot;TimerValue&quot;:&quot;1:00&quot;,&quot;HasAutoStart&quot;:false,&quot;HasCorrectAnswers&quot;:false,&quot;McqAnswers&quot;:[],&quot;ActivityId&quot;:&quot;sho20211116012844048651&quot;,&quot;IaMcqCompetition&quot;:false,&quot;IsAnonymous&quot;:false,&quot;AutoAdvance&quot;:false,&quot;IsCompetitionMode&quot;:false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SWERS" val="false"/>
  <p:tag name="INKNOEBUTTONMODEL" val="{&quot;ActivityType&quot;:2,&quot;OptionCount&quot;:4,&quot;WcOptionCount&quot;:10,&quot;HasMultipleSubmission&quot;:false,&quot;HasAutoStop&quot;:false,&quot;HasMinimizeMode&quot;:false,&quot;TimerValue&quot;:&quot;1:00&quot;,&quot;HasAutoStart&quot;:false,&quot;HasCorrectAnswers&quot;:false,&quot;McqAnswers&quot;:[],&quot;ActivityId&quot;:&quot;sho20211116012844048651&quot;,&quot;IaMcqCompetition&quot;:false,&quot;IsAnonymous&quot;:false,&quot;AutoAdvance&quot;:false,&quot;IsCompetitionMode&quot;:false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SWERS" val="false"/>
  <p:tag name="INKNOEBUTTONMODEL" val="{&quot;ActivityType&quot;:4,&quot;OptionCount&quot;:4,&quot;WcOptionCount&quot;:10,&quot;HasMultipleSubmission&quot;:false,&quot;HasAutoStop&quot;:false,&quot;HasMinimizeMode&quot;:false,&quot;TimerValue&quot;:&quot;1:00&quot;,&quot;HasAutoStart&quot;:false,&quot;HasCorrectAnswers&quot;:false,&quot;McqAnswers&quot;:[],&quot;ActivityId&quot;:&quot;ima20211115133433098639&quot;,&quot;IaMcqCompetition&quot;:false,&quot;IsAnonymous&quot;:false,&quot;AutoAdvance&quot;:false,&quot;IsCompetitionMode&quot;:false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SWERS" val="false"/>
  <p:tag name="INKNOEBUTTONMODEL" val="{&quot;ActivityType&quot;:4,&quot;OptionCount&quot;:4,&quot;WcOptionCount&quot;:10,&quot;HasMultipleSubmission&quot;:false,&quot;HasAutoStop&quot;:false,&quot;HasMinimizeMode&quot;:false,&quot;TimerValue&quot;:&quot;1:00&quot;,&quot;HasAutoStart&quot;:false,&quot;HasCorrectAnswers&quot;:false,&quot;McqAnswers&quot;:[],&quot;ActivityId&quot;:&quot;ima20211115133433098639&quot;,&quot;IaMcqCompetition&quot;:false,&quot;IsAnonymous&quot;:false,&quot;AutoAdvance&quot;:false,&quot;IsCompetitionMode&quot;:false}"/>
</p:tagLst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Default Design">
  <a:themeElements>
    <a:clrScheme name="Default Design 5">
      <a:dk1>
        <a:srgbClr val="000000"/>
      </a:dk1>
      <a:lt1>
        <a:srgbClr val="FFFFD9"/>
      </a:lt1>
      <a:dk2>
        <a:srgbClr val="000000"/>
      </a:dk2>
      <a:lt2>
        <a:srgbClr val="777777"/>
      </a:lt2>
      <a:accent1>
        <a:srgbClr val="FFFFF7"/>
      </a:accent1>
      <a:accent2>
        <a:srgbClr val="33CCCC"/>
      </a:accent2>
      <a:accent3>
        <a:srgbClr val="FFFFE9"/>
      </a:accent3>
      <a:accent4>
        <a:srgbClr val="000000"/>
      </a:accent4>
      <a:accent5>
        <a:srgbClr val="FFFFFA"/>
      </a:accent5>
      <a:accent6>
        <a:srgbClr val="2DB9B9"/>
      </a:accent6>
      <a:hlink>
        <a:srgbClr val="FF5050"/>
      </a:hlink>
      <a:folHlink>
        <a:srgbClr val="FF99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819</TotalTime>
  <Words>2766</Words>
  <Application>Microsoft Office PowerPoint</Application>
  <PresentationFormat>Custom</PresentationFormat>
  <Paragraphs>579</Paragraphs>
  <Slides>49</Slides>
  <Notes>12</Notes>
  <HiddenSlides>24</HiddenSlides>
  <MMClips>1</MMClips>
  <ScaleCrop>false</ScaleCrop>
  <HeadingPairs>
    <vt:vector size="6" baseType="variant">
      <vt:variant>
        <vt:lpstr>Theme</vt:lpstr>
      </vt:variant>
      <vt:variant>
        <vt:i4>5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5" baseType="lpstr">
      <vt:lpstr>Office Theme</vt:lpstr>
      <vt:lpstr>1_Trek</vt:lpstr>
      <vt:lpstr>2_Trek</vt:lpstr>
      <vt:lpstr>3_Office Theme</vt:lpstr>
      <vt:lpstr>Default Design</vt:lpstr>
      <vt:lpstr>CorelDRAW</vt:lpstr>
      <vt:lpstr>Hệ trục tọa độ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Thứ ba ngày 16 tháng 11 năm 2021 Toán Trừ hai số thập phân</vt:lpstr>
      <vt:lpstr>Thứ ba ngày 16 tháng 11 năm 2021 Toán Trừ hai số thập phân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account</dc:creator>
  <cp:lastModifiedBy>Admin</cp:lastModifiedBy>
  <cp:revision>90</cp:revision>
  <dcterms:created xsi:type="dcterms:W3CDTF">2021-10-08T02:47:48Z</dcterms:created>
  <dcterms:modified xsi:type="dcterms:W3CDTF">2022-11-14T14:25:37Z</dcterms:modified>
</cp:coreProperties>
</file>