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</p:sldMasterIdLst>
  <p:notesMasterIdLst>
    <p:notesMasterId r:id="rId18"/>
  </p:notesMasterIdLst>
  <p:sldIdLst>
    <p:sldId id="256" r:id="rId2"/>
    <p:sldId id="258" r:id="rId3"/>
    <p:sldId id="260" r:id="rId4"/>
    <p:sldId id="341" r:id="rId5"/>
    <p:sldId id="263" r:id="rId6"/>
    <p:sldId id="342" r:id="rId7"/>
    <p:sldId id="340" r:id="rId8"/>
    <p:sldId id="268" r:id="rId9"/>
    <p:sldId id="271" r:id="rId10"/>
    <p:sldId id="283" r:id="rId11"/>
    <p:sldId id="284" r:id="rId12"/>
    <p:sldId id="285" r:id="rId13"/>
    <p:sldId id="288" r:id="rId14"/>
    <p:sldId id="289" r:id="rId15"/>
    <p:sldId id="300" r:id="rId16"/>
    <p:sldId id="343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Englebert" panose="020B0604020202020204" charset="0"/>
      <p:regular r:id="rId23"/>
    </p:embeddedFont>
    <p:embeddedFont>
      <p:font typeface="Fira Sans Extra Condensed Medium" panose="020B0604020202020204" charset="0"/>
      <p:regular r:id="rId24"/>
      <p:bold r:id="rId25"/>
      <p:italic r:id="rId26"/>
      <p:boldItalic r:id="rId27"/>
    </p:embeddedFont>
    <p:embeddedFont>
      <p:font typeface="Oswald Light" panose="00000400000000000000" pitchFamily="2" charset="0"/>
      <p:regular r:id="rId28"/>
      <p:bold r:id="rId29"/>
    </p:embeddedFont>
    <p:embeddedFont>
      <p:font typeface="Oswald SemiBold" panose="00000700000000000000" pitchFamily="2" charset="0"/>
      <p:regular r:id="rId30"/>
      <p:bold r:id="rId31"/>
    </p:embeddedFont>
    <p:embeddedFont>
      <p:font typeface="Zilla Slab" panose="020B0604020202020204" charset="0"/>
      <p:regular r:id="rId32"/>
      <p:bold r:id="rId33"/>
      <p:italic r:id="rId34"/>
    </p:embeddedFont>
    <p:embeddedFont>
      <p:font typeface="Zilla Slab Light" panose="020B0604020202020204" charset="0"/>
      <p:bold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64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864"/>
        <p:guide orient="horz" pos="3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9d2aea77ef_0_5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9d2aea77ef_0_5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9d2aea77ef_0_5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7" name="Google Shape;1167;g9d2aea77ef_0_5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g9d2aea77ef_0_5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0" name="Google Shape;1230;g9d2aea77ef_0_5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9d2aea77ef_0_5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9d2aea77ef_0_5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9d2aea77ef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9d2aea77ef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9d2aea77ef_0_6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9d2aea77ef_0_6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9d2aea77ef_0_2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9d2aea77ef_0_20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9d2aea77ef_0_8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9d2aea77ef_0_8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9d2aea77ef_0_5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2" name="Google Shape;1092;g9d2aea77ef_0_5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9256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9d2aea77ef_0_8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9d2aea77ef_0_8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9d2aea77ef_0_8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9d2aea77ef_0_8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632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9d2aea77ef_0_3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9d2aea77ef_0_3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1328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9d2aea77ef_0_3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9d2aea77ef_0_3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9d2aea77ef_0_3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9d2aea77ef_0_3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8639" y="1507984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8639" y="2419108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 flipH="1">
            <a:off x="3531625" y="3119750"/>
            <a:ext cx="5056800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Font typeface="Englebert"/>
              <a:buNone/>
              <a:defRPr sz="90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 flipH="1">
            <a:off x="5296225" y="3772325"/>
            <a:ext cx="32922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20580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2927826" y="9400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2927819" y="12180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title" idx="2" hasCustomPrompt="1"/>
          </p:nvPr>
        </p:nvSpPr>
        <p:spPr>
          <a:xfrm>
            <a:off x="1927225" y="9402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4"/>
          <p:cNvSpPr txBox="1">
            <a:spLocks noGrp="1"/>
          </p:cNvSpPr>
          <p:nvPr>
            <p:ph type="ctrTitle" idx="3"/>
          </p:nvPr>
        </p:nvSpPr>
        <p:spPr>
          <a:xfrm>
            <a:off x="5495701" y="9400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4"/>
          </p:nvPr>
        </p:nvSpPr>
        <p:spPr>
          <a:xfrm>
            <a:off x="5495694" y="12180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5" hasCustomPrompt="1"/>
          </p:nvPr>
        </p:nvSpPr>
        <p:spPr>
          <a:xfrm>
            <a:off x="4497600" y="9402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4"/>
          <p:cNvSpPr txBox="1">
            <a:spLocks noGrp="1"/>
          </p:cNvSpPr>
          <p:nvPr>
            <p:ph type="ctrTitle" idx="6"/>
          </p:nvPr>
        </p:nvSpPr>
        <p:spPr>
          <a:xfrm>
            <a:off x="2927826" y="20523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7"/>
          </p:nvPr>
        </p:nvSpPr>
        <p:spPr>
          <a:xfrm>
            <a:off x="2927819" y="23303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 idx="8" hasCustomPrompt="1"/>
          </p:nvPr>
        </p:nvSpPr>
        <p:spPr>
          <a:xfrm>
            <a:off x="1927225" y="205250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4"/>
          <p:cNvSpPr txBox="1">
            <a:spLocks noGrp="1"/>
          </p:cNvSpPr>
          <p:nvPr>
            <p:ph type="ctrTitle" idx="9"/>
          </p:nvPr>
        </p:nvSpPr>
        <p:spPr>
          <a:xfrm>
            <a:off x="5495701" y="20523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ubTitle" idx="13"/>
          </p:nvPr>
        </p:nvSpPr>
        <p:spPr>
          <a:xfrm>
            <a:off x="5495694" y="23303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 idx="14" hasCustomPrompt="1"/>
          </p:nvPr>
        </p:nvSpPr>
        <p:spPr>
          <a:xfrm>
            <a:off x="4497600" y="205250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14"/>
          <p:cNvSpPr txBox="1">
            <a:spLocks noGrp="1"/>
          </p:cNvSpPr>
          <p:nvPr>
            <p:ph type="ctrTitle" idx="15"/>
          </p:nvPr>
        </p:nvSpPr>
        <p:spPr>
          <a:xfrm>
            <a:off x="2927826" y="31646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16"/>
          </p:nvPr>
        </p:nvSpPr>
        <p:spPr>
          <a:xfrm>
            <a:off x="2927819" y="34426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title" idx="17" hasCustomPrompt="1"/>
          </p:nvPr>
        </p:nvSpPr>
        <p:spPr>
          <a:xfrm>
            <a:off x="1927225" y="31646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14"/>
          <p:cNvSpPr txBox="1">
            <a:spLocks noGrp="1"/>
          </p:cNvSpPr>
          <p:nvPr>
            <p:ph type="ctrTitle" idx="18"/>
          </p:nvPr>
        </p:nvSpPr>
        <p:spPr>
          <a:xfrm>
            <a:off x="5495701" y="31646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19"/>
          </p:nvPr>
        </p:nvSpPr>
        <p:spPr>
          <a:xfrm>
            <a:off x="5495694" y="34426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 idx="20" hasCustomPrompt="1"/>
          </p:nvPr>
        </p:nvSpPr>
        <p:spPr>
          <a:xfrm>
            <a:off x="4497600" y="31646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CUSTOM_33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 rot="-5400000">
            <a:off x="1423544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5"/>
          <p:cNvSpPr/>
          <p:nvPr/>
        </p:nvSpPr>
        <p:spPr>
          <a:xfrm rot="-5400000">
            <a:off x="1423544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5"/>
          <p:cNvSpPr/>
          <p:nvPr/>
        </p:nvSpPr>
        <p:spPr>
          <a:xfrm rot="-5400000">
            <a:off x="4267044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rot="-5400000">
            <a:off x="4267044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5"/>
          <p:cNvSpPr/>
          <p:nvPr/>
        </p:nvSpPr>
        <p:spPr>
          <a:xfrm rot="-5400000">
            <a:off x="7110556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5"/>
          <p:cNvSpPr/>
          <p:nvPr/>
        </p:nvSpPr>
        <p:spPr>
          <a:xfrm rot="-5400000">
            <a:off x="7110556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" name="Google Shape;11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3171813"/>
            <a:ext cx="3067050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>
            <a:spLocks noGrp="1"/>
          </p:cNvSpPr>
          <p:nvPr>
            <p:ph type="subTitle" idx="1"/>
          </p:nvPr>
        </p:nvSpPr>
        <p:spPr>
          <a:xfrm>
            <a:off x="3629694" y="17121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2"/>
          </p:nvPr>
        </p:nvSpPr>
        <p:spPr>
          <a:xfrm>
            <a:off x="3629694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3"/>
          </p:nvPr>
        </p:nvSpPr>
        <p:spPr>
          <a:xfrm>
            <a:off x="6473206" y="17121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subTitle" idx="4"/>
          </p:nvPr>
        </p:nvSpPr>
        <p:spPr>
          <a:xfrm>
            <a:off x="6473206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ubTitle" idx="5"/>
          </p:nvPr>
        </p:nvSpPr>
        <p:spPr>
          <a:xfrm>
            <a:off x="3629694" y="339037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subTitle" idx="6"/>
          </p:nvPr>
        </p:nvSpPr>
        <p:spPr>
          <a:xfrm>
            <a:off x="3629694" y="30830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7"/>
          </p:nvPr>
        </p:nvSpPr>
        <p:spPr>
          <a:xfrm>
            <a:off x="6473206" y="339037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8"/>
          </p:nvPr>
        </p:nvSpPr>
        <p:spPr>
          <a:xfrm>
            <a:off x="6473206" y="30830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ubTitle" idx="9"/>
          </p:nvPr>
        </p:nvSpPr>
        <p:spPr>
          <a:xfrm>
            <a:off x="786194" y="1712152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ubTitle" idx="13"/>
          </p:nvPr>
        </p:nvSpPr>
        <p:spPr>
          <a:xfrm>
            <a:off x="786194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subTitle" idx="14"/>
          </p:nvPr>
        </p:nvSpPr>
        <p:spPr>
          <a:xfrm>
            <a:off x="786194" y="3390373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15"/>
          </p:nvPr>
        </p:nvSpPr>
        <p:spPr>
          <a:xfrm>
            <a:off x="786194" y="3083046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title" idx="16" hasCustomPrompt="1"/>
          </p:nvPr>
        </p:nvSpPr>
        <p:spPr>
          <a:xfrm>
            <a:off x="13904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15"/>
          <p:cNvSpPr txBox="1">
            <a:spLocks noGrp="1"/>
          </p:cNvSpPr>
          <p:nvPr>
            <p:ph type="title" idx="17" hasCustomPrompt="1"/>
          </p:nvPr>
        </p:nvSpPr>
        <p:spPr>
          <a:xfrm>
            <a:off x="42339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8" name="Google Shape;128;p15"/>
          <p:cNvSpPr txBox="1">
            <a:spLocks noGrp="1"/>
          </p:cNvSpPr>
          <p:nvPr>
            <p:ph type="title" idx="18" hasCustomPrompt="1"/>
          </p:nvPr>
        </p:nvSpPr>
        <p:spPr>
          <a:xfrm>
            <a:off x="70774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19" hasCustomPrompt="1"/>
          </p:nvPr>
        </p:nvSpPr>
        <p:spPr>
          <a:xfrm>
            <a:off x="13904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title" idx="20" hasCustomPrompt="1"/>
          </p:nvPr>
        </p:nvSpPr>
        <p:spPr>
          <a:xfrm>
            <a:off x="42339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31" name="Google Shape;131;p15"/>
          <p:cNvSpPr txBox="1">
            <a:spLocks noGrp="1"/>
          </p:cNvSpPr>
          <p:nvPr>
            <p:ph type="title" idx="21" hasCustomPrompt="1"/>
          </p:nvPr>
        </p:nvSpPr>
        <p:spPr>
          <a:xfrm>
            <a:off x="70774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3010050" y="2621375"/>
            <a:ext cx="3123900" cy="105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subTitle" idx="1"/>
          </p:nvPr>
        </p:nvSpPr>
        <p:spPr>
          <a:xfrm>
            <a:off x="3469125" y="3660850"/>
            <a:ext cx="216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5" name="Google Shape;13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5633900" y="1625938"/>
            <a:ext cx="5128575" cy="189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 flipH="1">
            <a:off x="-1618475" y="1625938"/>
            <a:ext cx="5128575" cy="189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>
            <a:spLocks noGrp="1"/>
          </p:cNvSpPr>
          <p:nvPr>
            <p:ph type="title" idx="2" hasCustomPrompt="1"/>
          </p:nvPr>
        </p:nvSpPr>
        <p:spPr>
          <a:xfrm>
            <a:off x="3527777" y="1592033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pic>
        <p:nvPicPr>
          <p:cNvPr id="138" name="Google Shape;13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682876" y="1744797"/>
            <a:ext cx="1897875" cy="2695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07600" y="1296500"/>
            <a:ext cx="1940875" cy="319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9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/>
          <p:cNvPicPr preferRelativeResize="0"/>
          <p:nvPr/>
        </p:nvPicPr>
        <p:blipFill rotWithShape="1">
          <a:blip r:embed="rId2">
            <a:alphaModFix/>
          </a:blip>
          <a:srcRect l="3484"/>
          <a:stretch/>
        </p:blipFill>
        <p:spPr>
          <a:xfrm flipH="1">
            <a:off x="2076450" y="0"/>
            <a:ext cx="7067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7"/>
          <p:cNvSpPr txBox="1">
            <a:spLocks noGrp="1"/>
          </p:cNvSpPr>
          <p:nvPr>
            <p:ph type="title"/>
          </p:nvPr>
        </p:nvSpPr>
        <p:spPr>
          <a:xfrm>
            <a:off x="4527651" y="2374875"/>
            <a:ext cx="3123900" cy="10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5005400" y="3423279"/>
            <a:ext cx="216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title" idx="2" hasCustomPrompt="1"/>
          </p:nvPr>
        </p:nvSpPr>
        <p:spPr>
          <a:xfrm>
            <a:off x="5064051" y="1333125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ight">
  <p:cSld name="CUSTOM_17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1819275"/>
            <a:ext cx="5267325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>
            <a:spLocks noGrp="1"/>
          </p:cNvSpPr>
          <p:nvPr>
            <p:ph type="subTitle" idx="1"/>
          </p:nvPr>
        </p:nvSpPr>
        <p:spPr>
          <a:xfrm>
            <a:off x="5908650" y="2762250"/>
            <a:ext cx="2622600" cy="11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ctrTitle"/>
          </p:nvPr>
        </p:nvSpPr>
        <p:spPr>
          <a:xfrm>
            <a:off x="4580275" y="4128125"/>
            <a:ext cx="3951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left">
  <p:cSld name="CUSTOM_18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>
            <a:spLocks noGrp="1"/>
          </p:cNvSpPr>
          <p:nvPr>
            <p:ph type="subTitle" idx="1"/>
          </p:nvPr>
        </p:nvSpPr>
        <p:spPr>
          <a:xfrm>
            <a:off x="612650" y="2709450"/>
            <a:ext cx="2668200" cy="13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1" name="Google Shape;151;p19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3478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52" name="Google Shape;152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4248150" y="288"/>
            <a:ext cx="4895850" cy="389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8160" y="828911"/>
            <a:ext cx="3333154" cy="2770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subTitle" idx="1"/>
          </p:nvPr>
        </p:nvSpPr>
        <p:spPr>
          <a:xfrm>
            <a:off x="1304900" y="153720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subTitle" idx="2"/>
          </p:nvPr>
        </p:nvSpPr>
        <p:spPr>
          <a:xfrm>
            <a:off x="1304901" y="121740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subTitle" idx="3"/>
          </p:nvPr>
        </p:nvSpPr>
        <p:spPr>
          <a:xfrm>
            <a:off x="3987223" y="153720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subTitle" idx="4"/>
          </p:nvPr>
        </p:nvSpPr>
        <p:spPr>
          <a:xfrm>
            <a:off x="3987240" y="121740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ubTitle" idx="5"/>
          </p:nvPr>
        </p:nvSpPr>
        <p:spPr>
          <a:xfrm>
            <a:off x="3987223" y="300785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ubTitle" idx="6"/>
          </p:nvPr>
        </p:nvSpPr>
        <p:spPr>
          <a:xfrm>
            <a:off x="3987225" y="268805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subTitle" idx="7"/>
          </p:nvPr>
        </p:nvSpPr>
        <p:spPr>
          <a:xfrm>
            <a:off x="6627100" y="300785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subTitle" idx="8"/>
          </p:nvPr>
        </p:nvSpPr>
        <p:spPr>
          <a:xfrm>
            <a:off x="6627101" y="268805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ctrTitle"/>
          </p:nvPr>
        </p:nvSpPr>
        <p:spPr>
          <a:xfrm>
            <a:off x="2650350" y="4128125"/>
            <a:ext cx="588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2543163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162663" y="288"/>
            <a:ext cx="2981325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_1_1_2_1_2_1">
    <p:bg>
      <p:bgPr>
        <a:solidFill>
          <a:schemeClr val="lt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subTitle" idx="1"/>
          </p:nvPr>
        </p:nvSpPr>
        <p:spPr>
          <a:xfrm>
            <a:off x="1184450" y="2491000"/>
            <a:ext cx="31782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subTitle" idx="2"/>
          </p:nvPr>
        </p:nvSpPr>
        <p:spPr>
          <a:xfrm>
            <a:off x="1745525" y="942675"/>
            <a:ext cx="2056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ubTitle" idx="3"/>
          </p:nvPr>
        </p:nvSpPr>
        <p:spPr>
          <a:xfrm>
            <a:off x="4781275" y="2491000"/>
            <a:ext cx="31782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ubTitle" idx="4"/>
          </p:nvPr>
        </p:nvSpPr>
        <p:spPr>
          <a:xfrm>
            <a:off x="5342275" y="942675"/>
            <a:ext cx="2056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35">
          <p15:clr>
            <a:srgbClr val="FA7B17"/>
          </p15:clr>
        </p15:guide>
        <p15:guide id="2" orient="horz" pos="34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7_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3"/>
          <p:cNvGrpSpPr/>
          <p:nvPr/>
        </p:nvGrpSpPr>
        <p:grpSpPr>
          <a:xfrm>
            <a:off x="6049141" y="1390325"/>
            <a:ext cx="1916100" cy="1916100"/>
            <a:chOff x="4398728" y="364850"/>
            <a:chExt cx="1916100" cy="1916100"/>
          </a:xfrm>
        </p:grpSpPr>
        <p:sp>
          <p:nvSpPr>
            <p:cNvPr id="184" name="Google Shape;184;p23"/>
            <p:cNvSpPr/>
            <p:nvPr/>
          </p:nvSpPr>
          <p:spPr>
            <a:xfrm>
              <a:off x="4398728" y="364850"/>
              <a:ext cx="1916100" cy="19161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" name="Google Shape;185;p23"/>
            <p:cNvGrpSpPr/>
            <p:nvPr/>
          </p:nvGrpSpPr>
          <p:grpSpPr>
            <a:xfrm>
              <a:off x="4705098" y="790125"/>
              <a:ext cx="1303360" cy="1191540"/>
              <a:chOff x="4166100" y="2738500"/>
              <a:chExt cx="1303360" cy="1191540"/>
            </a:xfrm>
          </p:grpSpPr>
          <p:sp>
            <p:nvSpPr>
              <p:cNvPr id="186" name="Google Shape;186;p23"/>
              <p:cNvSpPr/>
              <p:nvPr/>
            </p:nvSpPr>
            <p:spPr>
              <a:xfrm>
                <a:off x="4166100" y="3298484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3"/>
              <p:cNvSpPr/>
              <p:nvPr/>
            </p:nvSpPr>
            <p:spPr>
              <a:xfrm>
                <a:off x="5193483" y="273850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3"/>
              <p:cNvSpPr/>
              <p:nvPr/>
            </p:nvSpPr>
            <p:spPr>
              <a:xfrm>
                <a:off x="5380280" y="3319777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3"/>
              <p:cNvSpPr/>
              <p:nvPr/>
            </p:nvSpPr>
            <p:spPr>
              <a:xfrm>
                <a:off x="5036285" y="388594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3"/>
              <p:cNvSpPr/>
              <p:nvPr/>
            </p:nvSpPr>
            <p:spPr>
              <a:xfrm>
                <a:off x="5425360" y="2955586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3"/>
              <p:cNvSpPr/>
              <p:nvPr/>
            </p:nvSpPr>
            <p:spPr>
              <a:xfrm>
                <a:off x="4243982" y="2801609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3"/>
              <p:cNvSpPr/>
              <p:nvPr/>
            </p:nvSpPr>
            <p:spPr>
              <a:xfrm>
                <a:off x="5013356" y="2999738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" name="Google Shape;193;p23"/>
          <p:cNvGrpSpPr/>
          <p:nvPr/>
        </p:nvGrpSpPr>
        <p:grpSpPr>
          <a:xfrm>
            <a:off x="1178878" y="1390325"/>
            <a:ext cx="1916100" cy="1916100"/>
            <a:chOff x="4398728" y="364850"/>
            <a:chExt cx="1916100" cy="1916100"/>
          </a:xfrm>
        </p:grpSpPr>
        <p:sp>
          <p:nvSpPr>
            <p:cNvPr id="194" name="Google Shape;194;p23"/>
            <p:cNvSpPr/>
            <p:nvPr/>
          </p:nvSpPr>
          <p:spPr>
            <a:xfrm>
              <a:off x="4398728" y="364850"/>
              <a:ext cx="1916100" cy="19161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" name="Google Shape;195;p23"/>
            <p:cNvGrpSpPr/>
            <p:nvPr/>
          </p:nvGrpSpPr>
          <p:grpSpPr>
            <a:xfrm>
              <a:off x="4705098" y="790125"/>
              <a:ext cx="1303360" cy="1191540"/>
              <a:chOff x="4166100" y="2738500"/>
              <a:chExt cx="1303360" cy="1191540"/>
            </a:xfrm>
          </p:grpSpPr>
          <p:sp>
            <p:nvSpPr>
              <p:cNvPr id="196" name="Google Shape;196;p23"/>
              <p:cNvSpPr/>
              <p:nvPr/>
            </p:nvSpPr>
            <p:spPr>
              <a:xfrm>
                <a:off x="4166100" y="3298484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3"/>
              <p:cNvSpPr/>
              <p:nvPr/>
            </p:nvSpPr>
            <p:spPr>
              <a:xfrm>
                <a:off x="5193483" y="273850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3"/>
              <p:cNvSpPr/>
              <p:nvPr/>
            </p:nvSpPr>
            <p:spPr>
              <a:xfrm>
                <a:off x="5380280" y="3319777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3"/>
              <p:cNvSpPr/>
              <p:nvPr/>
            </p:nvSpPr>
            <p:spPr>
              <a:xfrm>
                <a:off x="5036285" y="388594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3"/>
              <p:cNvSpPr/>
              <p:nvPr/>
            </p:nvSpPr>
            <p:spPr>
              <a:xfrm>
                <a:off x="5425360" y="2955586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3"/>
              <p:cNvSpPr/>
              <p:nvPr/>
            </p:nvSpPr>
            <p:spPr>
              <a:xfrm>
                <a:off x="4243982" y="2801609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3"/>
              <p:cNvSpPr/>
              <p:nvPr/>
            </p:nvSpPr>
            <p:spPr>
              <a:xfrm>
                <a:off x="5013356" y="2999738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03" name="Google Shape;203;p23"/>
          <p:cNvPicPr preferRelativeResize="0"/>
          <p:nvPr/>
        </p:nvPicPr>
        <p:blipFill rotWithShape="1">
          <a:blip r:embed="rId2">
            <a:alphaModFix/>
          </a:blip>
          <a:srcRect t="59574" r="48885" b="8751"/>
          <a:stretch/>
        </p:blipFill>
        <p:spPr>
          <a:xfrm flipH="1">
            <a:off x="4470125" y="3514050"/>
            <a:ext cx="4673875" cy="1629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subTitle" idx="1"/>
          </p:nvPr>
        </p:nvSpPr>
        <p:spPr>
          <a:xfrm>
            <a:off x="1348375" y="214880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6" name="Google Shape;206;p23"/>
          <p:cNvSpPr txBox="1">
            <a:spLocks noGrp="1"/>
          </p:cNvSpPr>
          <p:nvPr>
            <p:ph type="subTitle" idx="2"/>
          </p:nvPr>
        </p:nvSpPr>
        <p:spPr>
          <a:xfrm>
            <a:off x="1348216" y="1719363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subTitle" idx="3"/>
          </p:nvPr>
        </p:nvSpPr>
        <p:spPr>
          <a:xfrm>
            <a:off x="6218675" y="214877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8" name="Google Shape;208;p23"/>
          <p:cNvSpPr txBox="1">
            <a:spLocks noGrp="1"/>
          </p:cNvSpPr>
          <p:nvPr>
            <p:ph type="subTitle" idx="4"/>
          </p:nvPr>
        </p:nvSpPr>
        <p:spPr>
          <a:xfrm>
            <a:off x="6218662" y="1719350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209" name="Google Shape;209;p23"/>
          <p:cNvPicPr preferRelativeResize="0"/>
          <p:nvPr/>
        </p:nvPicPr>
        <p:blipFill rotWithShape="1">
          <a:blip r:embed="rId3">
            <a:alphaModFix/>
          </a:blip>
          <a:srcRect l="60718" b="38141"/>
          <a:stretch/>
        </p:blipFill>
        <p:spPr>
          <a:xfrm rot="-5400000">
            <a:off x="-106650" y="106647"/>
            <a:ext cx="1867380" cy="165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27_1_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4357100" y="300"/>
            <a:ext cx="4786899" cy="30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4"/>
          <p:cNvSpPr/>
          <p:nvPr/>
        </p:nvSpPr>
        <p:spPr>
          <a:xfrm rot="10800000" flipH="1">
            <a:off x="1178887" y="1390337"/>
            <a:ext cx="1916100" cy="19161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4"/>
          <p:cNvSpPr/>
          <p:nvPr/>
        </p:nvSpPr>
        <p:spPr>
          <a:xfrm rot="10800000" flipH="1">
            <a:off x="6049162" y="1390337"/>
            <a:ext cx="1916100" cy="19161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subTitle" idx="1"/>
          </p:nvPr>
        </p:nvSpPr>
        <p:spPr>
          <a:xfrm>
            <a:off x="1348375" y="214880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ubTitle" idx="2"/>
          </p:nvPr>
        </p:nvSpPr>
        <p:spPr>
          <a:xfrm>
            <a:off x="1348216" y="1719363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subTitle" idx="3"/>
          </p:nvPr>
        </p:nvSpPr>
        <p:spPr>
          <a:xfrm>
            <a:off x="6218675" y="214877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subTitle" idx="4"/>
          </p:nvPr>
        </p:nvSpPr>
        <p:spPr>
          <a:xfrm>
            <a:off x="6218662" y="1719350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219" name="Google Shape;219;p24"/>
          <p:cNvPicPr preferRelativeResize="0"/>
          <p:nvPr/>
        </p:nvPicPr>
        <p:blipFill rotWithShape="1">
          <a:blip r:embed="rId3">
            <a:alphaModFix/>
          </a:blip>
          <a:srcRect l="28341" b="53555"/>
          <a:stretch/>
        </p:blipFill>
        <p:spPr>
          <a:xfrm flipH="1">
            <a:off x="1" y="4040825"/>
            <a:ext cx="3024550" cy="11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title" hasCustomPrompt="1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 flipH="1">
            <a:off x="609425" y="3649684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_1_1_2_1_1_1_1_1">
    <p:bg>
      <p:bgPr>
        <a:solidFill>
          <a:schemeClr val="lt2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5"/>
          <p:cNvPicPr preferRelativeResize="0"/>
          <p:nvPr/>
        </p:nvPicPr>
        <p:blipFill rotWithShape="1">
          <a:blip r:embed="rId2">
            <a:alphaModFix/>
          </a:blip>
          <a:srcRect l="6670" t="23465" r="19457"/>
          <a:stretch/>
        </p:blipFill>
        <p:spPr>
          <a:xfrm>
            <a:off x="0" y="1982250"/>
            <a:ext cx="5430600" cy="31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 rotWithShape="1">
          <a:blip r:embed="rId3">
            <a:alphaModFix/>
          </a:blip>
          <a:srcRect l="60718" b="38141"/>
          <a:stretch/>
        </p:blipFill>
        <p:spPr>
          <a:xfrm>
            <a:off x="7566550" y="0"/>
            <a:ext cx="1577450" cy="139727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 txBox="1">
            <a:spLocks noGrp="1"/>
          </p:cNvSpPr>
          <p:nvPr>
            <p:ph type="ctrTitle"/>
          </p:nvPr>
        </p:nvSpPr>
        <p:spPr>
          <a:xfrm>
            <a:off x="2973770" y="2831625"/>
            <a:ext cx="3931800" cy="3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rgbClr val="F6F2E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 flipH="1">
            <a:off x="3618426" y="2164886"/>
            <a:ext cx="3287100" cy="6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6F2E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13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4657713" y="-12"/>
            <a:ext cx="4486275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6"/>
          <p:cNvSpPr txBox="1">
            <a:spLocks noGrp="1"/>
          </p:cNvSpPr>
          <p:nvPr>
            <p:ph type="ctrTitle"/>
          </p:nvPr>
        </p:nvSpPr>
        <p:spPr>
          <a:xfrm>
            <a:off x="956375" y="3379950"/>
            <a:ext cx="2942400" cy="3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8" name="Google Shape;228;p26"/>
          <p:cNvSpPr txBox="1">
            <a:spLocks noGrp="1"/>
          </p:cNvSpPr>
          <p:nvPr>
            <p:ph type="subTitle" idx="1"/>
          </p:nvPr>
        </p:nvSpPr>
        <p:spPr>
          <a:xfrm flipH="1">
            <a:off x="956325" y="1593150"/>
            <a:ext cx="3354000" cy="19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2200">
                <a:solidFill>
                  <a:schemeClr val="lt1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_1_1_2_2_2">
    <p:bg>
      <p:bgPr>
        <a:solidFill>
          <a:schemeClr val="lt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7"/>
          <p:cNvPicPr preferRelativeResize="0"/>
          <p:nvPr/>
        </p:nvPicPr>
        <p:blipFill rotWithShape="1">
          <a:blip r:embed="rId2">
            <a:alphaModFix/>
          </a:blip>
          <a:srcRect l="22124" b="5401"/>
          <a:stretch/>
        </p:blipFill>
        <p:spPr>
          <a:xfrm>
            <a:off x="0" y="0"/>
            <a:ext cx="75278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7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27"/>
          <p:cNvSpPr txBox="1">
            <a:spLocks noGrp="1"/>
          </p:cNvSpPr>
          <p:nvPr>
            <p:ph type="ctrTitle" idx="2"/>
          </p:nvPr>
        </p:nvSpPr>
        <p:spPr>
          <a:xfrm flipH="1">
            <a:off x="1710625" y="25580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1"/>
          </p:nvPr>
        </p:nvSpPr>
        <p:spPr>
          <a:xfrm>
            <a:off x="6278675" y="3598800"/>
            <a:ext cx="22530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22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28"/>
          <p:cNvSpPr txBox="1">
            <a:spLocks noGrp="1"/>
          </p:cNvSpPr>
          <p:nvPr>
            <p:ph type="subTitle" idx="1"/>
          </p:nvPr>
        </p:nvSpPr>
        <p:spPr>
          <a:xfrm>
            <a:off x="558475" y="3233753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37" name="Google Shape;237;p28"/>
          <p:cNvSpPr txBox="1">
            <a:spLocks noGrp="1"/>
          </p:cNvSpPr>
          <p:nvPr>
            <p:ph type="subTitle" idx="2"/>
          </p:nvPr>
        </p:nvSpPr>
        <p:spPr>
          <a:xfrm>
            <a:off x="558475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38" name="Google Shape;238;p28"/>
          <p:cNvSpPr txBox="1">
            <a:spLocks noGrp="1"/>
          </p:cNvSpPr>
          <p:nvPr>
            <p:ph type="subTitle" idx="3"/>
          </p:nvPr>
        </p:nvSpPr>
        <p:spPr>
          <a:xfrm>
            <a:off x="2682670" y="3233732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39" name="Google Shape;239;p28"/>
          <p:cNvSpPr txBox="1">
            <a:spLocks noGrp="1"/>
          </p:cNvSpPr>
          <p:nvPr>
            <p:ph type="subTitle" idx="4"/>
          </p:nvPr>
        </p:nvSpPr>
        <p:spPr>
          <a:xfrm>
            <a:off x="2682670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0" name="Google Shape;240;p28"/>
          <p:cNvSpPr txBox="1">
            <a:spLocks noGrp="1"/>
          </p:cNvSpPr>
          <p:nvPr>
            <p:ph type="subTitle" idx="5"/>
          </p:nvPr>
        </p:nvSpPr>
        <p:spPr>
          <a:xfrm>
            <a:off x="4829448" y="3233724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6"/>
          </p:nvPr>
        </p:nvSpPr>
        <p:spPr>
          <a:xfrm>
            <a:off x="4829448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7"/>
          </p:nvPr>
        </p:nvSpPr>
        <p:spPr>
          <a:xfrm>
            <a:off x="6953650" y="3233732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3" name="Google Shape;243;p28"/>
          <p:cNvSpPr txBox="1">
            <a:spLocks noGrp="1"/>
          </p:cNvSpPr>
          <p:nvPr>
            <p:ph type="subTitle" idx="8"/>
          </p:nvPr>
        </p:nvSpPr>
        <p:spPr>
          <a:xfrm>
            <a:off x="6953650" y="29274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right">
  <p:cSld name="CUSTOM_16_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>
            <a:spLocks noGrp="1"/>
          </p:cNvSpPr>
          <p:nvPr>
            <p:ph type="subTitle" idx="1"/>
          </p:nvPr>
        </p:nvSpPr>
        <p:spPr>
          <a:xfrm flipH="1">
            <a:off x="4388550" y="1651474"/>
            <a:ext cx="16797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6" name="Google Shape;246;p29"/>
          <p:cNvSpPr txBox="1">
            <a:spLocks noGrp="1"/>
          </p:cNvSpPr>
          <p:nvPr>
            <p:ph type="subTitle" idx="2"/>
          </p:nvPr>
        </p:nvSpPr>
        <p:spPr>
          <a:xfrm flipH="1">
            <a:off x="4388550" y="1460175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7" name="Google Shape;247;p29"/>
          <p:cNvSpPr txBox="1">
            <a:spLocks noGrp="1"/>
          </p:cNvSpPr>
          <p:nvPr>
            <p:ph type="subTitle" idx="3"/>
          </p:nvPr>
        </p:nvSpPr>
        <p:spPr>
          <a:xfrm flipH="1">
            <a:off x="6769400" y="1651474"/>
            <a:ext cx="16797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8" name="Google Shape;248;p29"/>
          <p:cNvSpPr txBox="1">
            <a:spLocks noGrp="1"/>
          </p:cNvSpPr>
          <p:nvPr>
            <p:ph type="subTitle" idx="4"/>
          </p:nvPr>
        </p:nvSpPr>
        <p:spPr>
          <a:xfrm flipH="1">
            <a:off x="6769400" y="1460175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9" name="Google Shape;249;p29"/>
          <p:cNvSpPr txBox="1">
            <a:spLocks noGrp="1"/>
          </p:cNvSpPr>
          <p:nvPr>
            <p:ph type="subTitle" idx="5"/>
          </p:nvPr>
        </p:nvSpPr>
        <p:spPr>
          <a:xfrm flipH="1">
            <a:off x="4388525" y="3305459"/>
            <a:ext cx="16797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0" name="Google Shape;250;p29"/>
          <p:cNvSpPr txBox="1">
            <a:spLocks noGrp="1"/>
          </p:cNvSpPr>
          <p:nvPr>
            <p:ph type="subTitle" idx="6"/>
          </p:nvPr>
        </p:nvSpPr>
        <p:spPr>
          <a:xfrm flipH="1">
            <a:off x="4388525" y="3114088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51" name="Google Shape;251;p29"/>
          <p:cNvSpPr txBox="1">
            <a:spLocks noGrp="1"/>
          </p:cNvSpPr>
          <p:nvPr>
            <p:ph type="subTitle" idx="7"/>
          </p:nvPr>
        </p:nvSpPr>
        <p:spPr>
          <a:xfrm flipH="1">
            <a:off x="6769375" y="3305459"/>
            <a:ext cx="16797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2" name="Google Shape;252;p29"/>
          <p:cNvSpPr txBox="1">
            <a:spLocks noGrp="1"/>
          </p:cNvSpPr>
          <p:nvPr>
            <p:ph type="subTitle" idx="8"/>
          </p:nvPr>
        </p:nvSpPr>
        <p:spPr>
          <a:xfrm flipH="1">
            <a:off x="6769375" y="3114088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53" name="Google Shape;253;p29"/>
          <p:cNvSpPr txBox="1">
            <a:spLocks noGrp="1"/>
          </p:cNvSpPr>
          <p:nvPr>
            <p:ph type="ctrTitle"/>
          </p:nvPr>
        </p:nvSpPr>
        <p:spPr>
          <a:xfrm>
            <a:off x="612650" y="3921375"/>
            <a:ext cx="7918800" cy="7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254" name="Google Shape;254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-12"/>
            <a:ext cx="489585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CUSTOM_1_1_1_2_1_1_1_1_1_1_1_1">
    <p:bg>
      <p:bgPr>
        <a:solidFill>
          <a:schemeClr val="lt2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1"/>
          <p:cNvPicPr preferRelativeResize="0"/>
          <p:nvPr/>
        </p:nvPicPr>
        <p:blipFill rotWithShape="1">
          <a:blip r:embed="rId2">
            <a:alphaModFix/>
          </a:blip>
          <a:srcRect l="13058" t="14965" b="58884"/>
          <a:stretch/>
        </p:blipFill>
        <p:spPr>
          <a:xfrm>
            <a:off x="2274575" y="3981301"/>
            <a:ext cx="6869420" cy="1162198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1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31"/>
          <p:cNvSpPr txBox="1">
            <a:spLocks noGrp="1"/>
          </p:cNvSpPr>
          <p:nvPr>
            <p:ph type="subTitle" idx="1"/>
          </p:nvPr>
        </p:nvSpPr>
        <p:spPr>
          <a:xfrm>
            <a:off x="1366125" y="272470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2" name="Google Shape;262;p31"/>
          <p:cNvSpPr txBox="1">
            <a:spLocks noGrp="1"/>
          </p:cNvSpPr>
          <p:nvPr>
            <p:ph type="subTitle" idx="2"/>
          </p:nvPr>
        </p:nvSpPr>
        <p:spPr>
          <a:xfrm>
            <a:off x="1366125" y="24229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63" name="Google Shape;263;p31"/>
          <p:cNvSpPr txBox="1">
            <a:spLocks noGrp="1"/>
          </p:cNvSpPr>
          <p:nvPr>
            <p:ph type="subTitle" idx="3"/>
          </p:nvPr>
        </p:nvSpPr>
        <p:spPr>
          <a:xfrm>
            <a:off x="3079875" y="2724665"/>
            <a:ext cx="14256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4" name="Google Shape;264;p31"/>
          <p:cNvSpPr txBox="1">
            <a:spLocks noGrp="1"/>
          </p:cNvSpPr>
          <p:nvPr>
            <p:ph type="subTitle" idx="4"/>
          </p:nvPr>
        </p:nvSpPr>
        <p:spPr>
          <a:xfrm>
            <a:off x="3004125" y="24229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65" name="Google Shape;265;p31"/>
          <p:cNvSpPr txBox="1">
            <a:spLocks noGrp="1"/>
          </p:cNvSpPr>
          <p:nvPr>
            <p:ph type="subTitle" idx="5"/>
          </p:nvPr>
        </p:nvSpPr>
        <p:spPr>
          <a:xfrm>
            <a:off x="4642125" y="2724665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6" name="Google Shape;266;p31"/>
          <p:cNvSpPr txBox="1">
            <a:spLocks noGrp="1"/>
          </p:cNvSpPr>
          <p:nvPr>
            <p:ph type="subTitle" idx="6"/>
          </p:nvPr>
        </p:nvSpPr>
        <p:spPr>
          <a:xfrm>
            <a:off x="4642125" y="24229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67" name="Google Shape;267;p31"/>
          <p:cNvSpPr txBox="1">
            <a:spLocks noGrp="1"/>
          </p:cNvSpPr>
          <p:nvPr>
            <p:ph type="subTitle" idx="7"/>
          </p:nvPr>
        </p:nvSpPr>
        <p:spPr>
          <a:xfrm>
            <a:off x="6326650" y="2724665"/>
            <a:ext cx="1484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8" name="Google Shape;268;p31"/>
          <p:cNvSpPr txBox="1">
            <a:spLocks noGrp="1"/>
          </p:cNvSpPr>
          <p:nvPr>
            <p:ph type="subTitle" idx="8"/>
          </p:nvPr>
        </p:nvSpPr>
        <p:spPr>
          <a:xfrm>
            <a:off x="6280125" y="24229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269" name="Google Shape;269;p31"/>
          <p:cNvPicPr preferRelativeResize="0"/>
          <p:nvPr/>
        </p:nvPicPr>
        <p:blipFill rotWithShape="1">
          <a:blip r:embed="rId3">
            <a:alphaModFix/>
          </a:blip>
          <a:srcRect l="-7359" t="18396" r="-8905" b="36778"/>
          <a:stretch/>
        </p:blipFill>
        <p:spPr>
          <a:xfrm rot="10800000">
            <a:off x="1339245" y="7423"/>
            <a:ext cx="5885180" cy="1276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0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2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10800000" flipH="1">
            <a:off x="7276625" y="3497847"/>
            <a:ext cx="1867380" cy="1654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32"/>
          <p:cNvGrpSpPr/>
          <p:nvPr/>
        </p:nvGrpSpPr>
        <p:grpSpPr>
          <a:xfrm rot="322651">
            <a:off x="8894029" y="3353552"/>
            <a:ext cx="162544" cy="726213"/>
            <a:chOff x="6091275" y="1941325"/>
            <a:chExt cx="329725" cy="1472275"/>
          </a:xfrm>
        </p:grpSpPr>
        <p:sp>
          <p:nvSpPr>
            <p:cNvPr id="273" name="Google Shape;273;p32"/>
            <p:cNvSpPr/>
            <p:nvPr/>
          </p:nvSpPr>
          <p:spPr>
            <a:xfrm>
              <a:off x="6234100" y="2368250"/>
              <a:ext cx="65350" cy="1045350"/>
            </a:xfrm>
            <a:custGeom>
              <a:avLst/>
              <a:gdLst/>
              <a:ahLst/>
              <a:cxnLst/>
              <a:rect l="l" t="t" r="r" b="b"/>
              <a:pathLst>
                <a:path w="2614" h="41814" extrusionOk="0">
                  <a:moveTo>
                    <a:pt x="1" y="1"/>
                  </a:moveTo>
                  <a:lnTo>
                    <a:pt x="1" y="40537"/>
                  </a:lnTo>
                  <a:cubicBezTo>
                    <a:pt x="1" y="41206"/>
                    <a:pt x="608" y="41813"/>
                    <a:pt x="1277" y="41813"/>
                  </a:cubicBezTo>
                  <a:cubicBezTo>
                    <a:pt x="2006" y="41813"/>
                    <a:pt x="2614" y="41206"/>
                    <a:pt x="2614" y="40537"/>
                  </a:cubicBez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2"/>
            <p:cNvSpPr/>
            <p:nvPr/>
          </p:nvSpPr>
          <p:spPr>
            <a:xfrm>
              <a:off x="6091275" y="1941325"/>
              <a:ext cx="329725" cy="376825"/>
            </a:xfrm>
            <a:custGeom>
              <a:avLst/>
              <a:gdLst/>
              <a:ahLst/>
              <a:cxnLst/>
              <a:rect l="l" t="t" r="r" b="b"/>
              <a:pathLst>
                <a:path w="13189" h="15073" extrusionOk="0">
                  <a:moveTo>
                    <a:pt x="6808" y="0"/>
                  </a:moveTo>
                  <a:cubicBezTo>
                    <a:pt x="1" y="7779"/>
                    <a:pt x="5045" y="15072"/>
                    <a:pt x="5045" y="15072"/>
                  </a:cubicBezTo>
                  <a:lnTo>
                    <a:pt x="8935" y="15072"/>
                  </a:lnTo>
                  <a:cubicBezTo>
                    <a:pt x="8935" y="15072"/>
                    <a:pt x="13189" y="7536"/>
                    <a:pt x="6808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2"/>
            <p:cNvSpPr/>
            <p:nvPr/>
          </p:nvSpPr>
          <p:spPr>
            <a:xfrm>
              <a:off x="6212825" y="2055275"/>
              <a:ext cx="83600" cy="287175"/>
            </a:xfrm>
            <a:custGeom>
              <a:avLst/>
              <a:gdLst/>
              <a:ahLst/>
              <a:cxnLst/>
              <a:rect l="l" t="t" r="r" b="b"/>
              <a:pathLst>
                <a:path w="3344" h="11487" extrusionOk="0">
                  <a:moveTo>
                    <a:pt x="183" y="4254"/>
                  </a:moveTo>
                  <a:lnTo>
                    <a:pt x="183" y="4254"/>
                  </a:lnTo>
                  <a:cubicBezTo>
                    <a:pt x="1" y="6746"/>
                    <a:pt x="426" y="9177"/>
                    <a:pt x="1399" y="11486"/>
                  </a:cubicBezTo>
                  <a:lnTo>
                    <a:pt x="1946" y="11486"/>
                  </a:lnTo>
                  <a:cubicBezTo>
                    <a:pt x="1946" y="11486"/>
                    <a:pt x="1399" y="8995"/>
                    <a:pt x="183" y="4254"/>
                  </a:cubicBezTo>
                  <a:close/>
                  <a:moveTo>
                    <a:pt x="2128" y="0"/>
                  </a:moveTo>
                  <a:cubicBezTo>
                    <a:pt x="1763" y="3768"/>
                    <a:pt x="1946" y="11486"/>
                    <a:pt x="1946" y="11486"/>
                  </a:cubicBezTo>
                  <a:lnTo>
                    <a:pt x="2796" y="11486"/>
                  </a:lnTo>
                  <a:cubicBezTo>
                    <a:pt x="2796" y="11486"/>
                    <a:pt x="3343" y="4619"/>
                    <a:pt x="2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6217400" y="2318125"/>
              <a:ext cx="97250" cy="123075"/>
            </a:xfrm>
            <a:custGeom>
              <a:avLst/>
              <a:gdLst/>
              <a:ahLst/>
              <a:cxnLst/>
              <a:rect l="l" t="t" r="r" b="b"/>
              <a:pathLst>
                <a:path w="3890" h="4923" extrusionOk="0">
                  <a:moveTo>
                    <a:pt x="0" y="0"/>
                  </a:moveTo>
                  <a:lnTo>
                    <a:pt x="0" y="3586"/>
                  </a:lnTo>
                  <a:cubicBezTo>
                    <a:pt x="0" y="4315"/>
                    <a:pt x="547" y="4923"/>
                    <a:pt x="1337" y="4923"/>
                  </a:cubicBezTo>
                  <a:lnTo>
                    <a:pt x="2553" y="4923"/>
                  </a:lnTo>
                  <a:cubicBezTo>
                    <a:pt x="3343" y="4923"/>
                    <a:pt x="3890" y="4315"/>
                    <a:pt x="3890" y="3586"/>
                  </a:cubicBezTo>
                  <a:lnTo>
                    <a:pt x="38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7" name="Google Shape;277;p32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06650" y="3382772"/>
            <a:ext cx="1867380" cy="1654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32"/>
          <p:cNvGrpSpPr/>
          <p:nvPr/>
        </p:nvGrpSpPr>
        <p:grpSpPr>
          <a:xfrm>
            <a:off x="7690259" y="3992675"/>
            <a:ext cx="1040109" cy="848682"/>
            <a:chOff x="1223275" y="284825"/>
            <a:chExt cx="1581675" cy="1290575"/>
          </a:xfrm>
        </p:grpSpPr>
        <p:sp>
          <p:nvSpPr>
            <p:cNvPr id="279" name="Google Shape;279;p32"/>
            <p:cNvSpPr/>
            <p:nvPr/>
          </p:nvSpPr>
          <p:spPr>
            <a:xfrm>
              <a:off x="1360025" y="377900"/>
              <a:ext cx="109400" cy="41050"/>
            </a:xfrm>
            <a:custGeom>
              <a:avLst/>
              <a:gdLst/>
              <a:ahLst/>
              <a:cxnLst/>
              <a:rect l="l" t="t" r="r" b="b"/>
              <a:pathLst>
                <a:path w="4376" h="1642" extrusionOk="0">
                  <a:moveTo>
                    <a:pt x="3647" y="0"/>
                  </a:moveTo>
                  <a:lnTo>
                    <a:pt x="547" y="304"/>
                  </a:lnTo>
                  <a:cubicBezTo>
                    <a:pt x="243" y="365"/>
                    <a:pt x="0" y="669"/>
                    <a:pt x="0" y="973"/>
                  </a:cubicBezTo>
                  <a:lnTo>
                    <a:pt x="0" y="1094"/>
                  </a:lnTo>
                  <a:cubicBezTo>
                    <a:pt x="61" y="1398"/>
                    <a:pt x="365" y="1641"/>
                    <a:pt x="669" y="1641"/>
                  </a:cubicBezTo>
                  <a:lnTo>
                    <a:pt x="3768" y="1337"/>
                  </a:lnTo>
                  <a:cubicBezTo>
                    <a:pt x="4133" y="1277"/>
                    <a:pt x="4376" y="973"/>
                    <a:pt x="4376" y="669"/>
                  </a:cubicBezTo>
                  <a:lnTo>
                    <a:pt x="4315" y="608"/>
                  </a:lnTo>
                  <a:cubicBezTo>
                    <a:pt x="4315" y="243"/>
                    <a:pt x="4011" y="0"/>
                    <a:pt x="3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1224800" y="630100"/>
              <a:ext cx="42550" cy="109425"/>
            </a:xfrm>
            <a:custGeom>
              <a:avLst/>
              <a:gdLst/>
              <a:ahLst/>
              <a:cxnLst/>
              <a:rect l="l" t="t" r="r" b="b"/>
              <a:pathLst>
                <a:path w="1702" h="4377" extrusionOk="0">
                  <a:moveTo>
                    <a:pt x="608" y="1"/>
                  </a:moveTo>
                  <a:cubicBezTo>
                    <a:pt x="243" y="62"/>
                    <a:pt x="0" y="365"/>
                    <a:pt x="61" y="669"/>
                  </a:cubicBezTo>
                  <a:lnTo>
                    <a:pt x="365" y="3769"/>
                  </a:lnTo>
                  <a:cubicBezTo>
                    <a:pt x="365" y="4133"/>
                    <a:pt x="669" y="4377"/>
                    <a:pt x="1033" y="4377"/>
                  </a:cubicBezTo>
                  <a:lnTo>
                    <a:pt x="1094" y="4377"/>
                  </a:lnTo>
                  <a:cubicBezTo>
                    <a:pt x="1459" y="4316"/>
                    <a:pt x="1702" y="4012"/>
                    <a:pt x="1641" y="3647"/>
                  </a:cubicBezTo>
                  <a:lnTo>
                    <a:pt x="1337" y="548"/>
                  </a:lnTo>
                  <a:cubicBezTo>
                    <a:pt x="1337" y="244"/>
                    <a:pt x="1033" y="1"/>
                    <a:pt x="6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2"/>
            <p:cNvSpPr/>
            <p:nvPr/>
          </p:nvSpPr>
          <p:spPr>
            <a:xfrm>
              <a:off x="1584875" y="356625"/>
              <a:ext cx="109425" cy="41050"/>
            </a:xfrm>
            <a:custGeom>
              <a:avLst/>
              <a:gdLst/>
              <a:ahLst/>
              <a:cxnLst/>
              <a:rect l="l" t="t" r="r" b="b"/>
              <a:pathLst>
                <a:path w="4377" h="1642" extrusionOk="0">
                  <a:moveTo>
                    <a:pt x="3647" y="0"/>
                  </a:moveTo>
                  <a:lnTo>
                    <a:pt x="548" y="304"/>
                  </a:lnTo>
                  <a:cubicBezTo>
                    <a:pt x="244" y="365"/>
                    <a:pt x="1" y="669"/>
                    <a:pt x="1" y="973"/>
                  </a:cubicBezTo>
                  <a:lnTo>
                    <a:pt x="1" y="1094"/>
                  </a:lnTo>
                  <a:cubicBezTo>
                    <a:pt x="61" y="1398"/>
                    <a:pt x="365" y="1641"/>
                    <a:pt x="669" y="1641"/>
                  </a:cubicBezTo>
                  <a:lnTo>
                    <a:pt x="3769" y="1337"/>
                  </a:lnTo>
                  <a:cubicBezTo>
                    <a:pt x="4133" y="1277"/>
                    <a:pt x="4376" y="973"/>
                    <a:pt x="4316" y="669"/>
                  </a:cubicBezTo>
                  <a:lnTo>
                    <a:pt x="4316" y="608"/>
                  </a:lnTo>
                  <a:cubicBezTo>
                    <a:pt x="4316" y="243"/>
                    <a:pt x="4012" y="0"/>
                    <a:pt x="3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2"/>
            <p:cNvSpPr/>
            <p:nvPr/>
          </p:nvSpPr>
          <p:spPr>
            <a:xfrm>
              <a:off x="1223275" y="284825"/>
              <a:ext cx="1581675" cy="1290575"/>
            </a:xfrm>
            <a:custGeom>
              <a:avLst/>
              <a:gdLst/>
              <a:ahLst/>
              <a:cxnLst/>
              <a:rect l="l" t="t" r="r" b="b"/>
              <a:pathLst>
                <a:path w="63267" h="51623" extrusionOk="0">
                  <a:moveTo>
                    <a:pt x="55939" y="0"/>
                  </a:moveTo>
                  <a:cubicBezTo>
                    <a:pt x="55830" y="0"/>
                    <a:pt x="55720" y="5"/>
                    <a:pt x="55609" y="16"/>
                  </a:cubicBezTo>
                  <a:lnTo>
                    <a:pt x="2796" y="5000"/>
                  </a:lnTo>
                  <a:cubicBezTo>
                    <a:pt x="1216" y="5182"/>
                    <a:pt x="0" y="6580"/>
                    <a:pt x="183" y="8160"/>
                  </a:cubicBezTo>
                  <a:lnTo>
                    <a:pt x="4072" y="49000"/>
                  </a:lnTo>
                  <a:cubicBezTo>
                    <a:pt x="4188" y="50504"/>
                    <a:pt x="5459" y="51622"/>
                    <a:pt x="6944" y="51622"/>
                  </a:cubicBezTo>
                  <a:cubicBezTo>
                    <a:pt x="7019" y="51622"/>
                    <a:pt x="7095" y="51619"/>
                    <a:pt x="7172" y="51613"/>
                  </a:cubicBezTo>
                  <a:lnTo>
                    <a:pt x="60532" y="46569"/>
                  </a:lnTo>
                  <a:cubicBezTo>
                    <a:pt x="62112" y="46387"/>
                    <a:pt x="63266" y="44989"/>
                    <a:pt x="63145" y="43409"/>
                  </a:cubicBezTo>
                  <a:lnTo>
                    <a:pt x="59316" y="3115"/>
                  </a:lnTo>
                  <a:cubicBezTo>
                    <a:pt x="59144" y="1342"/>
                    <a:pt x="57681" y="0"/>
                    <a:pt x="5593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2"/>
            <p:cNvSpPr/>
            <p:nvPr/>
          </p:nvSpPr>
          <p:spPr>
            <a:xfrm>
              <a:off x="1288600" y="338275"/>
              <a:ext cx="1452525" cy="1183725"/>
            </a:xfrm>
            <a:custGeom>
              <a:avLst/>
              <a:gdLst/>
              <a:ahLst/>
              <a:cxnLst/>
              <a:rect l="l" t="t" r="r" b="b"/>
              <a:pathLst>
                <a:path w="58101" h="47349" extrusionOk="0">
                  <a:moveTo>
                    <a:pt x="52872" y="1"/>
                  </a:moveTo>
                  <a:cubicBezTo>
                    <a:pt x="52833" y="1"/>
                    <a:pt x="52793" y="2"/>
                    <a:pt x="52753" y="5"/>
                  </a:cubicBezTo>
                  <a:lnTo>
                    <a:pt x="52631" y="5"/>
                  </a:lnTo>
                  <a:lnTo>
                    <a:pt x="48681" y="370"/>
                  </a:lnTo>
                  <a:lnTo>
                    <a:pt x="47465" y="491"/>
                  </a:lnTo>
                  <a:lnTo>
                    <a:pt x="44062" y="795"/>
                  </a:lnTo>
                  <a:lnTo>
                    <a:pt x="41145" y="1099"/>
                  </a:lnTo>
                  <a:lnTo>
                    <a:pt x="35007" y="1646"/>
                  </a:lnTo>
                  <a:lnTo>
                    <a:pt x="31117" y="2011"/>
                  </a:lnTo>
                  <a:lnTo>
                    <a:pt x="29780" y="2132"/>
                  </a:lnTo>
                  <a:lnTo>
                    <a:pt x="27471" y="2375"/>
                  </a:lnTo>
                  <a:lnTo>
                    <a:pt x="27349" y="2375"/>
                  </a:lnTo>
                  <a:lnTo>
                    <a:pt x="25647" y="2558"/>
                  </a:lnTo>
                  <a:lnTo>
                    <a:pt x="14708" y="3591"/>
                  </a:lnTo>
                  <a:lnTo>
                    <a:pt x="13006" y="3773"/>
                  </a:lnTo>
                  <a:lnTo>
                    <a:pt x="12581" y="3834"/>
                  </a:lnTo>
                  <a:lnTo>
                    <a:pt x="10272" y="4016"/>
                  </a:lnTo>
                  <a:lnTo>
                    <a:pt x="1338" y="4867"/>
                  </a:lnTo>
                  <a:cubicBezTo>
                    <a:pt x="548" y="4928"/>
                    <a:pt x="1" y="5596"/>
                    <a:pt x="62" y="6386"/>
                  </a:cubicBezTo>
                  <a:lnTo>
                    <a:pt x="1946" y="26867"/>
                  </a:lnTo>
                  <a:lnTo>
                    <a:pt x="2432" y="31790"/>
                  </a:lnTo>
                  <a:lnTo>
                    <a:pt x="3769" y="46011"/>
                  </a:lnTo>
                  <a:cubicBezTo>
                    <a:pt x="3830" y="46315"/>
                    <a:pt x="3951" y="46680"/>
                    <a:pt x="4194" y="46923"/>
                  </a:cubicBezTo>
                  <a:cubicBezTo>
                    <a:pt x="4498" y="47166"/>
                    <a:pt x="4863" y="47348"/>
                    <a:pt x="5288" y="47348"/>
                  </a:cubicBezTo>
                  <a:lnTo>
                    <a:pt x="5774" y="47288"/>
                  </a:lnTo>
                  <a:lnTo>
                    <a:pt x="11366" y="46741"/>
                  </a:lnTo>
                  <a:lnTo>
                    <a:pt x="13675" y="46497"/>
                  </a:lnTo>
                  <a:lnTo>
                    <a:pt x="16714" y="46254"/>
                  </a:lnTo>
                  <a:lnTo>
                    <a:pt x="18415" y="46072"/>
                  </a:lnTo>
                  <a:lnTo>
                    <a:pt x="18902" y="46011"/>
                  </a:lnTo>
                  <a:lnTo>
                    <a:pt x="22244" y="45707"/>
                  </a:lnTo>
                  <a:lnTo>
                    <a:pt x="32272" y="44735"/>
                  </a:lnTo>
                  <a:lnTo>
                    <a:pt x="32636" y="44735"/>
                  </a:lnTo>
                  <a:lnTo>
                    <a:pt x="35128" y="44492"/>
                  </a:lnTo>
                  <a:lnTo>
                    <a:pt x="36587" y="44370"/>
                  </a:lnTo>
                  <a:lnTo>
                    <a:pt x="38592" y="44188"/>
                  </a:lnTo>
                  <a:lnTo>
                    <a:pt x="41266" y="43945"/>
                  </a:lnTo>
                  <a:lnTo>
                    <a:pt x="56764" y="42426"/>
                  </a:lnTo>
                  <a:cubicBezTo>
                    <a:pt x="57554" y="42365"/>
                    <a:pt x="58101" y="41696"/>
                    <a:pt x="58101" y="40906"/>
                  </a:cubicBezTo>
                  <a:lnTo>
                    <a:pt x="54758" y="6447"/>
                  </a:lnTo>
                  <a:lnTo>
                    <a:pt x="54272" y="1281"/>
                  </a:lnTo>
                  <a:cubicBezTo>
                    <a:pt x="54214" y="531"/>
                    <a:pt x="53609" y="1"/>
                    <a:pt x="52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2"/>
            <p:cNvSpPr/>
            <p:nvPr/>
          </p:nvSpPr>
          <p:spPr>
            <a:xfrm>
              <a:off x="1293100" y="990625"/>
              <a:ext cx="22875" cy="17875"/>
            </a:xfrm>
            <a:custGeom>
              <a:avLst/>
              <a:gdLst/>
              <a:ahLst/>
              <a:cxnLst/>
              <a:rect l="l" t="t" r="r" b="b"/>
              <a:pathLst>
                <a:path w="915" h="715" extrusionOk="0">
                  <a:moveTo>
                    <a:pt x="758" y="1"/>
                  </a:moveTo>
                  <a:cubicBezTo>
                    <a:pt x="486" y="1"/>
                    <a:pt x="0" y="715"/>
                    <a:pt x="445" y="715"/>
                  </a:cubicBezTo>
                  <a:cubicBezTo>
                    <a:pt x="459" y="715"/>
                    <a:pt x="474" y="714"/>
                    <a:pt x="489" y="713"/>
                  </a:cubicBezTo>
                  <a:cubicBezTo>
                    <a:pt x="732" y="652"/>
                    <a:pt x="915" y="470"/>
                    <a:pt x="915" y="226"/>
                  </a:cubicBezTo>
                  <a:cubicBezTo>
                    <a:pt x="901" y="63"/>
                    <a:pt x="839" y="1"/>
                    <a:pt x="7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2"/>
            <p:cNvSpPr/>
            <p:nvPr/>
          </p:nvSpPr>
          <p:spPr>
            <a:xfrm>
              <a:off x="1296200" y="950700"/>
              <a:ext cx="9150" cy="9125"/>
            </a:xfrm>
            <a:custGeom>
              <a:avLst/>
              <a:gdLst/>
              <a:ahLst/>
              <a:cxnLst/>
              <a:rect l="l" t="t" r="r" b="b"/>
              <a:pathLst>
                <a:path w="366" h="365" extrusionOk="0">
                  <a:moveTo>
                    <a:pt x="183" y="0"/>
                  </a:moveTo>
                  <a:cubicBezTo>
                    <a:pt x="61" y="0"/>
                    <a:pt x="1" y="61"/>
                    <a:pt x="1" y="183"/>
                  </a:cubicBezTo>
                  <a:cubicBezTo>
                    <a:pt x="1" y="304"/>
                    <a:pt x="92" y="365"/>
                    <a:pt x="183" y="365"/>
                  </a:cubicBezTo>
                  <a:cubicBezTo>
                    <a:pt x="274" y="365"/>
                    <a:pt x="365" y="304"/>
                    <a:pt x="365" y="183"/>
                  </a:cubicBezTo>
                  <a:lnTo>
                    <a:pt x="365" y="122"/>
                  </a:lnTo>
                  <a:cubicBezTo>
                    <a:pt x="365" y="61"/>
                    <a:pt x="244" y="0"/>
                    <a:pt x="1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1761125" y="347500"/>
              <a:ext cx="744500" cy="1141075"/>
            </a:xfrm>
            <a:custGeom>
              <a:avLst/>
              <a:gdLst/>
              <a:ahLst/>
              <a:cxnLst/>
              <a:rect l="l" t="t" r="r" b="b"/>
              <a:pathLst>
                <a:path w="29780" h="45643" extrusionOk="0">
                  <a:moveTo>
                    <a:pt x="29780" y="1"/>
                  </a:moveTo>
                  <a:lnTo>
                    <a:pt x="28564" y="122"/>
                  </a:lnTo>
                  <a:lnTo>
                    <a:pt x="25161" y="426"/>
                  </a:lnTo>
                  <a:lnTo>
                    <a:pt x="22244" y="730"/>
                  </a:lnTo>
                  <a:lnTo>
                    <a:pt x="16106" y="1277"/>
                  </a:lnTo>
                  <a:lnTo>
                    <a:pt x="1" y="45642"/>
                  </a:lnTo>
                  <a:lnTo>
                    <a:pt x="3343" y="45338"/>
                  </a:lnTo>
                  <a:lnTo>
                    <a:pt x="13371" y="44427"/>
                  </a:lnTo>
                  <a:lnTo>
                    <a:pt x="13735" y="44366"/>
                  </a:lnTo>
                  <a:lnTo>
                    <a:pt x="29780" y="1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2"/>
            <p:cNvSpPr/>
            <p:nvPr/>
          </p:nvSpPr>
          <p:spPr>
            <a:xfrm>
              <a:off x="2203250" y="338275"/>
              <a:ext cx="455850" cy="1109275"/>
            </a:xfrm>
            <a:custGeom>
              <a:avLst/>
              <a:gdLst/>
              <a:ahLst/>
              <a:cxnLst/>
              <a:rect l="l" t="t" r="r" b="b"/>
              <a:pathLst>
                <a:path w="18234" h="44371" extrusionOk="0">
                  <a:moveTo>
                    <a:pt x="16286" y="1"/>
                  </a:moveTo>
                  <a:cubicBezTo>
                    <a:pt x="16247" y="1"/>
                    <a:pt x="16207" y="2"/>
                    <a:pt x="16167" y="5"/>
                  </a:cubicBezTo>
                  <a:lnTo>
                    <a:pt x="16045" y="5"/>
                  </a:lnTo>
                  <a:lnTo>
                    <a:pt x="1" y="44370"/>
                  </a:lnTo>
                  <a:lnTo>
                    <a:pt x="2006" y="44188"/>
                  </a:lnTo>
                  <a:lnTo>
                    <a:pt x="4680" y="43945"/>
                  </a:lnTo>
                  <a:lnTo>
                    <a:pt x="18233" y="6447"/>
                  </a:lnTo>
                  <a:lnTo>
                    <a:pt x="17686" y="1281"/>
                  </a:lnTo>
                  <a:cubicBezTo>
                    <a:pt x="17628" y="531"/>
                    <a:pt x="17023" y="1"/>
                    <a:pt x="16286" y="1"/>
                  </a:cubicBez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2"/>
            <p:cNvSpPr/>
            <p:nvPr/>
          </p:nvSpPr>
          <p:spPr>
            <a:xfrm>
              <a:off x="1572725" y="391575"/>
              <a:ext cx="460400" cy="1115225"/>
            </a:xfrm>
            <a:custGeom>
              <a:avLst/>
              <a:gdLst/>
              <a:ahLst/>
              <a:cxnLst/>
              <a:rect l="l" t="t" r="r" b="b"/>
              <a:pathLst>
                <a:path w="18416" h="44609" extrusionOk="0">
                  <a:moveTo>
                    <a:pt x="18415" y="0"/>
                  </a:moveTo>
                  <a:lnTo>
                    <a:pt x="16106" y="243"/>
                  </a:lnTo>
                  <a:lnTo>
                    <a:pt x="1" y="44609"/>
                  </a:lnTo>
                  <a:lnTo>
                    <a:pt x="2371" y="44426"/>
                  </a:lnTo>
                  <a:lnTo>
                    <a:pt x="18415" y="0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2"/>
            <p:cNvSpPr/>
            <p:nvPr/>
          </p:nvSpPr>
          <p:spPr>
            <a:xfrm>
              <a:off x="1337225" y="432600"/>
              <a:ext cx="265900" cy="700450"/>
            </a:xfrm>
            <a:custGeom>
              <a:avLst/>
              <a:gdLst/>
              <a:ahLst/>
              <a:cxnLst/>
              <a:rect l="l" t="t" r="r" b="b"/>
              <a:pathLst>
                <a:path w="10636" h="28018" extrusionOk="0">
                  <a:moveTo>
                    <a:pt x="10636" y="0"/>
                  </a:moveTo>
                  <a:lnTo>
                    <a:pt x="8327" y="243"/>
                  </a:lnTo>
                  <a:lnTo>
                    <a:pt x="1" y="23094"/>
                  </a:lnTo>
                  <a:lnTo>
                    <a:pt x="487" y="28017"/>
                  </a:lnTo>
                  <a:lnTo>
                    <a:pt x="10636" y="0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32"/>
          <p:cNvGrpSpPr/>
          <p:nvPr/>
        </p:nvGrpSpPr>
        <p:grpSpPr>
          <a:xfrm rot="-809226">
            <a:off x="279327" y="3799684"/>
            <a:ext cx="796521" cy="1105287"/>
            <a:chOff x="1214150" y="2918750"/>
            <a:chExt cx="2057250" cy="2466975"/>
          </a:xfrm>
        </p:grpSpPr>
        <p:sp>
          <p:nvSpPr>
            <p:cNvPr id="291" name="Google Shape;291;p32"/>
            <p:cNvSpPr/>
            <p:nvPr/>
          </p:nvSpPr>
          <p:spPr>
            <a:xfrm>
              <a:off x="1921525" y="2919750"/>
              <a:ext cx="567400" cy="485725"/>
            </a:xfrm>
            <a:custGeom>
              <a:avLst/>
              <a:gdLst/>
              <a:ahLst/>
              <a:cxnLst/>
              <a:rect l="l" t="t" r="r" b="b"/>
              <a:pathLst>
                <a:path w="22696" h="19429" extrusionOk="0">
                  <a:moveTo>
                    <a:pt x="12951" y="4250"/>
                  </a:moveTo>
                  <a:cubicBezTo>
                    <a:pt x="15758" y="4250"/>
                    <a:pt x="18441" y="6429"/>
                    <a:pt x="18441" y="9726"/>
                  </a:cubicBezTo>
                  <a:cubicBezTo>
                    <a:pt x="18380" y="12704"/>
                    <a:pt x="16010" y="15074"/>
                    <a:pt x="13032" y="15074"/>
                  </a:cubicBezTo>
                  <a:cubicBezTo>
                    <a:pt x="13007" y="15074"/>
                    <a:pt x="12982" y="15074"/>
                    <a:pt x="12957" y="15074"/>
                  </a:cubicBezTo>
                  <a:cubicBezTo>
                    <a:pt x="8145" y="15074"/>
                    <a:pt x="5757" y="9282"/>
                    <a:pt x="9143" y="5836"/>
                  </a:cubicBezTo>
                  <a:cubicBezTo>
                    <a:pt x="10258" y="4741"/>
                    <a:pt x="11618" y="4250"/>
                    <a:pt x="12951" y="4250"/>
                  </a:cubicBezTo>
                  <a:close/>
                  <a:moveTo>
                    <a:pt x="12883" y="1"/>
                  </a:moveTo>
                  <a:cubicBezTo>
                    <a:pt x="4351" y="1"/>
                    <a:pt x="1" y="10369"/>
                    <a:pt x="6043" y="16532"/>
                  </a:cubicBezTo>
                  <a:cubicBezTo>
                    <a:pt x="8023" y="18532"/>
                    <a:pt x="10473" y="19429"/>
                    <a:pt x="12879" y="19429"/>
                  </a:cubicBezTo>
                  <a:cubicBezTo>
                    <a:pt x="17861" y="19429"/>
                    <a:pt x="22654" y="15586"/>
                    <a:pt x="22695" y="9726"/>
                  </a:cubicBezTo>
                  <a:cubicBezTo>
                    <a:pt x="22695" y="4378"/>
                    <a:pt x="18380" y="2"/>
                    <a:pt x="13032" y="2"/>
                  </a:cubicBezTo>
                  <a:cubicBezTo>
                    <a:pt x="12982" y="1"/>
                    <a:pt x="12933" y="1"/>
                    <a:pt x="12883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1214150" y="3153775"/>
              <a:ext cx="673150" cy="777175"/>
            </a:xfrm>
            <a:custGeom>
              <a:avLst/>
              <a:gdLst/>
              <a:ahLst/>
              <a:cxnLst/>
              <a:rect l="l" t="t" r="r" b="b"/>
              <a:pathLst>
                <a:path w="26926" h="31087" extrusionOk="0">
                  <a:moveTo>
                    <a:pt x="3890" y="0"/>
                  </a:moveTo>
                  <a:cubicBezTo>
                    <a:pt x="3890" y="0"/>
                    <a:pt x="1" y="27409"/>
                    <a:pt x="13675" y="30691"/>
                  </a:cubicBezTo>
                  <a:cubicBezTo>
                    <a:pt x="14804" y="30962"/>
                    <a:pt x="15822" y="31086"/>
                    <a:pt x="16739" y="31086"/>
                  </a:cubicBezTo>
                  <a:cubicBezTo>
                    <a:pt x="26926" y="31086"/>
                    <a:pt x="24675" y="15741"/>
                    <a:pt x="24675" y="15741"/>
                  </a:cubicBezTo>
                  <a:lnTo>
                    <a:pt x="11001" y="0"/>
                  </a:ln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1293175" y="2918750"/>
              <a:ext cx="663975" cy="628550"/>
            </a:xfrm>
            <a:custGeom>
              <a:avLst/>
              <a:gdLst/>
              <a:ahLst/>
              <a:cxnLst/>
              <a:rect l="l" t="t" r="r" b="b"/>
              <a:pathLst>
                <a:path w="26559" h="25142" extrusionOk="0">
                  <a:moveTo>
                    <a:pt x="13321" y="1"/>
                  </a:moveTo>
                  <a:cubicBezTo>
                    <a:pt x="13153" y="1"/>
                    <a:pt x="12987" y="14"/>
                    <a:pt x="12823" y="42"/>
                  </a:cubicBezTo>
                  <a:cubicBezTo>
                    <a:pt x="10939" y="406"/>
                    <a:pt x="9116" y="1075"/>
                    <a:pt x="7475" y="2108"/>
                  </a:cubicBezTo>
                  <a:cubicBezTo>
                    <a:pt x="6624" y="2594"/>
                    <a:pt x="5834" y="3141"/>
                    <a:pt x="5044" y="3749"/>
                  </a:cubicBezTo>
                  <a:cubicBezTo>
                    <a:pt x="2796" y="5511"/>
                    <a:pt x="1094" y="7639"/>
                    <a:pt x="729" y="9401"/>
                  </a:cubicBezTo>
                  <a:cubicBezTo>
                    <a:pt x="0" y="12926"/>
                    <a:pt x="10514" y="25142"/>
                    <a:pt x="10514" y="25142"/>
                  </a:cubicBezTo>
                  <a:lnTo>
                    <a:pt x="16652" y="20766"/>
                  </a:lnTo>
                  <a:lnTo>
                    <a:pt x="19144" y="19064"/>
                  </a:lnTo>
                  <a:lnTo>
                    <a:pt x="26558" y="13777"/>
                  </a:lnTo>
                  <a:cubicBezTo>
                    <a:pt x="26558" y="13777"/>
                    <a:pt x="18727" y="1"/>
                    <a:pt x="13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2"/>
            <p:cNvSpPr/>
            <p:nvPr/>
          </p:nvSpPr>
          <p:spPr>
            <a:xfrm>
              <a:off x="1419275" y="2969925"/>
              <a:ext cx="477100" cy="628650"/>
            </a:xfrm>
            <a:custGeom>
              <a:avLst/>
              <a:gdLst/>
              <a:ahLst/>
              <a:cxnLst/>
              <a:rect l="l" t="t" r="r" b="b"/>
              <a:pathLst>
                <a:path w="19084" h="25146" extrusionOk="0">
                  <a:moveTo>
                    <a:pt x="2431" y="0"/>
                  </a:moveTo>
                  <a:cubicBezTo>
                    <a:pt x="1580" y="487"/>
                    <a:pt x="790" y="1033"/>
                    <a:pt x="0" y="1641"/>
                  </a:cubicBezTo>
                  <a:cubicBezTo>
                    <a:pt x="4558" y="6746"/>
                    <a:pt x="7779" y="13067"/>
                    <a:pt x="11608" y="18719"/>
                  </a:cubicBezTo>
                  <a:cubicBezTo>
                    <a:pt x="12581" y="20117"/>
                    <a:pt x="13614" y="21575"/>
                    <a:pt x="14586" y="22851"/>
                  </a:cubicBezTo>
                  <a:cubicBezTo>
                    <a:pt x="15515" y="23998"/>
                    <a:pt x="16738" y="25145"/>
                    <a:pt x="18123" y="25145"/>
                  </a:cubicBezTo>
                  <a:cubicBezTo>
                    <a:pt x="18279" y="25145"/>
                    <a:pt x="18437" y="25131"/>
                    <a:pt x="18597" y="25100"/>
                  </a:cubicBezTo>
                  <a:cubicBezTo>
                    <a:pt x="19083" y="24432"/>
                    <a:pt x="18597" y="23520"/>
                    <a:pt x="18111" y="22791"/>
                  </a:cubicBezTo>
                  <a:cubicBezTo>
                    <a:pt x="16774" y="20846"/>
                    <a:pt x="15437" y="18901"/>
                    <a:pt x="14100" y="17017"/>
                  </a:cubicBezTo>
                  <a:cubicBezTo>
                    <a:pt x="10210" y="11365"/>
                    <a:pt x="6321" y="5713"/>
                    <a:pt x="2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2"/>
            <p:cNvSpPr/>
            <p:nvPr/>
          </p:nvSpPr>
          <p:spPr>
            <a:xfrm>
              <a:off x="2598250" y="3153775"/>
              <a:ext cx="673150" cy="777175"/>
            </a:xfrm>
            <a:custGeom>
              <a:avLst/>
              <a:gdLst/>
              <a:ahLst/>
              <a:cxnLst/>
              <a:rect l="l" t="t" r="r" b="b"/>
              <a:pathLst>
                <a:path w="26926" h="31087" extrusionOk="0">
                  <a:moveTo>
                    <a:pt x="15925" y="0"/>
                  </a:moveTo>
                  <a:lnTo>
                    <a:pt x="2251" y="15741"/>
                  </a:lnTo>
                  <a:cubicBezTo>
                    <a:pt x="2251" y="15741"/>
                    <a:pt x="0" y="31086"/>
                    <a:pt x="10187" y="31086"/>
                  </a:cubicBezTo>
                  <a:cubicBezTo>
                    <a:pt x="11104" y="31086"/>
                    <a:pt x="12122" y="30962"/>
                    <a:pt x="13251" y="30691"/>
                  </a:cubicBezTo>
                  <a:cubicBezTo>
                    <a:pt x="26925" y="27409"/>
                    <a:pt x="23036" y="0"/>
                    <a:pt x="23036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2"/>
            <p:cNvSpPr/>
            <p:nvPr/>
          </p:nvSpPr>
          <p:spPr>
            <a:xfrm>
              <a:off x="2528400" y="2918750"/>
              <a:ext cx="663975" cy="628550"/>
            </a:xfrm>
            <a:custGeom>
              <a:avLst/>
              <a:gdLst/>
              <a:ahLst/>
              <a:cxnLst/>
              <a:rect l="l" t="t" r="r" b="b"/>
              <a:pathLst>
                <a:path w="26559" h="25142" extrusionOk="0">
                  <a:moveTo>
                    <a:pt x="13238" y="1"/>
                  </a:moveTo>
                  <a:cubicBezTo>
                    <a:pt x="7832" y="1"/>
                    <a:pt x="0" y="13777"/>
                    <a:pt x="0" y="13777"/>
                  </a:cubicBezTo>
                  <a:lnTo>
                    <a:pt x="7415" y="19064"/>
                  </a:lnTo>
                  <a:lnTo>
                    <a:pt x="9907" y="20766"/>
                  </a:lnTo>
                  <a:lnTo>
                    <a:pt x="16045" y="25142"/>
                  </a:lnTo>
                  <a:cubicBezTo>
                    <a:pt x="16045" y="25142"/>
                    <a:pt x="26559" y="12926"/>
                    <a:pt x="25830" y="9401"/>
                  </a:cubicBezTo>
                  <a:cubicBezTo>
                    <a:pt x="25465" y="7639"/>
                    <a:pt x="23763" y="5511"/>
                    <a:pt x="21515" y="3749"/>
                  </a:cubicBezTo>
                  <a:cubicBezTo>
                    <a:pt x="20724" y="3141"/>
                    <a:pt x="19934" y="2594"/>
                    <a:pt x="19084" y="2108"/>
                  </a:cubicBezTo>
                  <a:cubicBezTo>
                    <a:pt x="17443" y="1075"/>
                    <a:pt x="15619" y="406"/>
                    <a:pt x="13735" y="42"/>
                  </a:cubicBezTo>
                  <a:cubicBezTo>
                    <a:pt x="13572" y="14"/>
                    <a:pt x="13406" y="1"/>
                    <a:pt x="13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2589175" y="2969925"/>
              <a:ext cx="477100" cy="628650"/>
            </a:xfrm>
            <a:custGeom>
              <a:avLst/>
              <a:gdLst/>
              <a:ahLst/>
              <a:cxnLst/>
              <a:rect l="l" t="t" r="r" b="b"/>
              <a:pathLst>
                <a:path w="19084" h="25146" extrusionOk="0">
                  <a:moveTo>
                    <a:pt x="16653" y="0"/>
                  </a:moveTo>
                  <a:lnTo>
                    <a:pt x="4984" y="16956"/>
                  </a:lnTo>
                  <a:lnTo>
                    <a:pt x="973" y="22791"/>
                  </a:lnTo>
                  <a:cubicBezTo>
                    <a:pt x="487" y="23520"/>
                    <a:pt x="0" y="24432"/>
                    <a:pt x="487" y="25100"/>
                  </a:cubicBezTo>
                  <a:cubicBezTo>
                    <a:pt x="647" y="25131"/>
                    <a:pt x="805" y="25145"/>
                    <a:pt x="961" y="25145"/>
                  </a:cubicBezTo>
                  <a:cubicBezTo>
                    <a:pt x="2346" y="25145"/>
                    <a:pt x="3569" y="23998"/>
                    <a:pt x="4498" y="22851"/>
                  </a:cubicBezTo>
                  <a:cubicBezTo>
                    <a:pt x="5470" y="21575"/>
                    <a:pt x="6503" y="20117"/>
                    <a:pt x="7476" y="18719"/>
                  </a:cubicBezTo>
                  <a:cubicBezTo>
                    <a:pt x="11304" y="13067"/>
                    <a:pt x="14525" y="6746"/>
                    <a:pt x="19084" y="1641"/>
                  </a:cubicBezTo>
                  <a:cubicBezTo>
                    <a:pt x="18293" y="1033"/>
                    <a:pt x="17503" y="487"/>
                    <a:pt x="166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2"/>
            <p:cNvSpPr/>
            <p:nvPr/>
          </p:nvSpPr>
          <p:spPr>
            <a:xfrm>
              <a:off x="1288600" y="3130975"/>
              <a:ext cx="1903775" cy="2254750"/>
            </a:xfrm>
            <a:custGeom>
              <a:avLst/>
              <a:gdLst/>
              <a:ahLst/>
              <a:cxnLst/>
              <a:rect l="l" t="t" r="r" b="b"/>
              <a:pathLst>
                <a:path w="76151" h="90190" extrusionOk="0">
                  <a:moveTo>
                    <a:pt x="33244" y="0"/>
                  </a:moveTo>
                  <a:cubicBezTo>
                    <a:pt x="14890" y="0"/>
                    <a:pt x="1" y="14829"/>
                    <a:pt x="1" y="33183"/>
                  </a:cubicBezTo>
                  <a:lnTo>
                    <a:pt x="1" y="84416"/>
                  </a:lnTo>
                  <a:cubicBezTo>
                    <a:pt x="1" y="87576"/>
                    <a:pt x="2553" y="90190"/>
                    <a:pt x="5714" y="90190"/>
                  </a:cubicBezTo>
                  <a:lnTo>
                    <a:pt x="70438" y="90190"/>
                  </a:lnTo>
                  <a:cubicBezTo>
                    <a:pt x="73598" y="90129"/>
                    <a:pt x="76151" y="87576"/>
                    <a:pt x="76151" y="84416"/>
                  </a:cubicBezTo>
                  <a:lnTo>
                    <a:pt x="76151" y="33183"/>
                  </a:lnTo>
                  <a:cubicBezTo>
                    <a:pt x="76151" y="14829"/>
                    <a:pt x="61261" y="0"/>
                    <a:pt x="429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2"/>
            <p:cNvSpPr/>
            <p:nvPr/>
          </p:nvSpPr>
          <p:spPr>
            <a:xfrm>
              <a:off x="1288600" y="5042325"/>
              <a:ext cx="1903775" cy="343400"/>
            </a:xfrm>
            <a:custGeom>
              <a:avLst/>
              <a:gdLst/>
              <a:ahLst/>
              <a:cxnLst/>
              <a:rect l="l" t="t" r="r" b="b"/>
              <a:pathLst>
                <a:path w="76151" h="13736" extrusionOk="0">
                  <a:moveTo>
                    <a:pt x="1" y="1"/>
                  </a:moveTo>
                  <a:lnTo>
                    <a:pt x="1" y="7962"/>
                  </a:lnTo>
                  <a:cubicBezTo>
                    <a:pt x="1" y="11122"/>
                    <a:pt x="2553" y="13736"/>
                    <a:pt x="5714" y="13736"/>
                  </a:cubicBezTo>
                  <a:lnTo>
                    <a:pt x="70438" y="13736"/>
                  </a:lnTo>
                  <a:cubicBezTo>
                    <a:pt x="73598" y="13675"/>
                    <a:pt x="76151" y="11122"/>
                    <a:pt x="76151" y="7962"/>
                  </a:cubicBezTo>
                  <a:lnTo>
                    <a:pt x="761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2"/>
            <p:cNvSpPr/>
            <p:nvPr/>
          </p:nvSpPr>
          <p:spPr>
            <a:xfrm>
              <a:off x="1578800" y="4442175"/>
              <a:ext cx="1321875" cy="770350"/>
            </a:xfrm>
            <a:custGeom>
              <a:avLst/>
              <a:gdLst/>
              <a:ahLst/>
              <a:cxnLst/>
              <a:rect l="l" t="t" r="r" b="b"/>
              <a:pathLst>
                <a:path w="52875" h="30814" extrusionOk="0">
                  <a:moveTo>
                    <a:pt x="7901" y="1"/>
                  </a:moveTo>
                  <a:cubicBezTo>
                    <a:pt x="3526" y="1"/>
                    <a:pt x="1" y="3526"/>
                    <a:pt x="1" y="7901"/>
                  </a:cubicBezTo>
                  <a:lnTo>
                    <a:pt x="1" y="22913"/>
                  </a:lnTo>
                  <a:cubicBezTo>
                    <a:pt x="1" y="27288"/>
                    <a:pt x="3526" y="30813"/>
                    <a:pt x="7901" y="30813"/>
                  </a:cubicBezTo>
                  <a:lnTo>
                    <a:pt x="44974" y="30813"/>
                  </a:lnTo>
                  <a:cubicBezTo>
                    <a:pt x="49349" y="30813"/>
                    <a:pt x="52874" y="27288"/>
                    <a:pt x="52874" y="22913"/>
                  </a:cubicBezTo>
                  <a:lnTo>
                    <a:pt x="52874" y="7901"/>
                  </a:lnTo>
                  <a:cubicBezTo>
                    <a:pt x="52874" y="3526"/>
                    <a:pt x="49349" y="1"/>
                    <a:pt x="4497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1578800" y="4442175"/>
              <a:ext cx="1321875" cy="385950"/>
            </a:xfrm>
            <a:custGeom>
              <a:avLst/>
              <a:gdLst/>
              <a:ahLst/>
              <a:cxnLst/>
              <a:rect l="l" t="t" r="r" b="b"/>
              <a:pathLst>
                <a:path w="52875" h="15438" extrusionOk="0">
                  <a:moveTo>
                    <a:pt x="2614" y="1"/>
                  </a:moveTo>
                  <a:cubicBezTo>
                    <a:pt x="1155" y="1"/>
                    <a:pt x="1" y="1216"/>
                    <a:pt x="1" y="2614"/>
                  </a:cubicBezTo>
                  <a:lnTo>
                    <a:pt x="1" y="15437"/>
                  </a:lnTo>
                  <a:lnTo>
                    <a:pt x="52874" y="15437"/>
                  </a:lnTo>
                  <a:lnTo>
                    <a:pt x="52874" y="2614"/>
                  </a:lnTo>
                  <a:cubicBezTo>
                    <a:pt x="52874" y="1216"/>
                    <a:pt x="51719" y="1"/>
                    <a:pt x="503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2"/>
            <p:cNvSpPr/>
            <p:nvPr/>
          </p:nvSpPr>
          <p:spPr>
            <a:xfrm>
              <a:off x="2092350" y="4676150"/>
              <a:ext cx="303900" cy="303900"/>
            </a:xfrm>
            <a:custGeom>
              <a:avLst/>
              <a:gdLst/>
              <a:ahLst/>
              <a:cxnLst/>
              <a:rect l="l" t="t" r="r" b="b"/>
              <a:pathLst>
                <a:path w="12156" h="12156" extrusionOk="0">
                  <a:moveTo>
                    <a:pt x="6078" y="1"/>
                  </a:moveTo>
                  <a:cubicBezTo>
                    <a:pt x="2735" y="1"/>
                    <a:pt x="0" y="2736"/>
                    <a:pt x="0" y="6078"/>
                  </a:cubicBezTo>
                  <a:cubicBezTo>
                    <a:pt x="0" y="9421"/>
                    <a:pt x="2735" y="12156"/>
                    <a:pt x="6078" y="12156"/>
                  </a:cubicBezTo>
                  <a:cubicBezTo>
                    <a:pt x="9481" y="12156"/>
                    <a:pt x="12155" y="9421"/>
                    <a:pt x="12155" y="6078"/>
                  </a:cubicBezTo>
                  <a:cubicBezTo>
                    <a:pt x="12155" y="2736"/>
                    <a:pt x="9481" y="1"/>
                    <a:pt x="60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2"/>
            <p:cNvSpPr/>
            <p:nvPr/>
          </p:nvSpPr>
          <p:spPr>
            <a:xfrm>
              <a:off x="2156150" y="4761125"/>
              <a:ext cx="155000" cy="133850"/>
            </a:xfrm>
            <a:custGeom>
              <a:avLst/>
              <a:gdLst/>
              <a:ahLst/>
              <a:cxnLst/>
              <a:rect l="l" t="t" r="r" b="b"/>
              <a:pathLst>
                <a:path w="6200" h="5354" extrusionOk="0">
                  <a:moveTo>
                    <a:pt x="3518" y="0"/>
                  </a:moveTo>
                  <a:cubicBezTo>
                    <a:pt x="2862" y="0"/>
                    <a:pt x="2192" y="245"/>
                    <a:pt x="1642" y="795"/>
                  </a:cubicBezTo>
                  <a:cubicBezTo>
                    <a:pt x="1" y="2436"/>
                    <a:pt x="1156" y="5353"/>
                    <a:pt x="3586" y="5353"/>
                  </a:cubicBezTo>
                  <a:cubicBezTo>
                    <a:pt x="5045" y="5353"/>
                    <a:pt x="6200" y="4138"/>
                    <a:pt x="6200" y="2679"/>
                  </a:cubicBezTo>
                  <a:cubicBezTo>
                    <a:pt x="6200" y="1075"/>
                    <a:pt x="4891" y="0"/>
                    <a:pt x="35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2"/>
            <p:cNvSpPr/>
            <p:nvPr/>
          </p:nvSpPr>
          <p:spPr>
            <a:xfrm>
              <a:off x="1761125" y="4554600"/>
              <a:ext cx="86625" cy="527250"/>
            </a:xfrm>
            <a:custGeom>
              <a:avLst/>
              <a:gdLst/>
              <a:ahLst/>
              <a:cxnLst/>
              <a:rect l="l" t="t" r="r" b="b"/>
              <a:pathLst>
                <a:path w="3465" h="21090" extrusionOk="0">
                  <a:moveTo>
                    <a:pt x="1763" y="1"/>
                  </a:moveTo>
                  <a:cubicBezTo>
                    <a:pt x="791" y="1"/>
                    <a:pt x="1" y="791"/>
                    <a:pt x="1" y="1763"/>
                  </a:cubicBezTo>
                  <a:lnTo>
                    <a:pt x="1" y="19327"/>
                  </a:lnTo>
                  <a:cubicBezTo>
                    <a:pt x="1" y="20300"/>
                    <a:pt x="791" y="21090"/>
                    <a:pt x="1763" y="21090"/>
                  </a:cubicBezTo>
                  <a:cubicBezTo>
                    <a:pt x="2675" y="21029"/>
                    <a:pt x="3465" y="20300"/>
                    <a:pt x="3465" y="19327"/>
                  </a:cubicBezTo>
                  <a:lnTo>
                    <a:pt x="3465" y="1763"/>
                  </a:lnTo>
                  <a:cubicBezTo>
                    <a:pt x="3465" y="791"/>
                    <a:pt x="2675" y="1"/>
                    <a:pt x="1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2"/>
            <p:cNvSpPr/>
            <p:nvPr/>
          </p:nvSpPr>
          <p:spPr>
            <a:xfrm>
              <a:off x="1712500" y="4929900"/>
              <a:ext cx="176275" cy="50150"/>
            </a:xfrm>
            <a:custGeom>
              <a:avLst/>
              <a:gdLst/>
              <a:ahLst/>
              <a:cxnLst/>
              <a:rect l="l" t="t" r="r" b="b"/>
              <a:pathLst>
                <a:path w="7051" h="2006" extrusionOk="0">
                  <a:moveTo>
                    <a:pt x="1" y="0"/>
                  </a:moveTo>
                  <a:lnTo>
                    <a:pt x="1" y="2006"/>
                  </a:lnTo>
                  <a:lnTo>
                    <a:pt x="7051" y="2006"/>
                  </a:lnTo>
                  <a:lnTo>
                    <a:pt x="70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2627150" y="4554600"/>
              <a:ext cx="86625" cy="527250"/>
            </a:xfrm>
            <a:custGeom>
              <a:avLst/>
              <a:gdLst/>
              <a:ahLst/>
              <a:cxnLst/>
              <a:rect l="l" t="t" r="r" b="b"/>
              <a:pathLst>
                <a:path w="3465" h="21090" extrusionOk="0">
                  <a:moveTo>
                    <a:pt x="1763" y="1"/>
                  </a:moveTo>
                  <a:cubicBezTo>
                    <a:pt x="791" y="1"/>
                    <a:pt x="1" y="791"/>
                    <a:pt x="1" y="1763"/>
                  </a:cubicBezTo>
                  <a:lnTo>
                    <a:pt x="1" y="19327"/>
                  </a:lnTo>
                  <a:cubicBezTo>
                    <a:pt x="1" y="20300"/>
                    <a:pt x="791" y="21090"/>
                    <a:pt x="1763" y="21090"/>
                  </a:cubicBezTo>
                  <a:cubicBezTo>
                    <a:pt x="2675" y="21090"/>
                    <a:pt x="3465" y="20300"/>
                    <a:pt x="3465" y="19327"/>
                  </a:cubicBezTo>
                  <a:lnTo>
                    <a:pt x="3465" y="1763"/>
                  </a:lnTo>
                  <a:cubicBezTo>
                    <a:pt x="3465" y="791"/>
                    <a:pt x="2675" y="1"/>
                    <a:pt x="1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2578550" y="4929900"/>
              <a:ext cx="176250" cy="50150"/>
            </a:xfrm>
            <a:custGeom>
              <a:avLst/>
              <a:gdLst/>
              <a:ahLst/>
              <a:cxnLst/>
              <a:rect l="l" t="t" r="r" b="b"/>
              <a:pathLst>
                <a:path w="7050" h="2006" extrusionOk="0">
                  <a:moveTo>
                    <a:pt x="0" y="0"/>
                  </a:moveTo>
                  <a:lnTo>
                    <a:pt x="0" y="2006"/>
                  </a:lnTo>
                  <a:lnTo>
                    <a:pt x="7050" y="2006"/>
                  </a:lnTo>
                  <a:lnTo>
                    <a:pt x="705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1414725" y="3974225"/>
              <a:ext cx="15200" cy="39525"/>
            </a:xfrm>
            <a:custGeom>
              <a:avLst/>
              <a:gdLst/>
              <a:ahLst/>
              <a:cxnLst/>
              <a:rect l="l" t="t" r="r" b="b"/>
              <a:pathLst>
                <a:path w="608" h="1581" extrusionOk="0">
                  <a:moveTo>
                    <a:pt x="425" y="0"/>
                  </a:moveTo>
                  <a:cubicBezTo>
                    <a:pt x="243" y="0"/>
                    <a:pt x="182" y="61"/>
                    <a:pt x="122" y="182"/>
                  </a:cubicBezTo>
                  <a:cubicBezTo>
                    <a:pt x="0" y="912"/>
                    <a:pt x="0" y="1337"/>
                    <a:pt x="0" y="1337"/>
                  </a:cubicBezTo>
                  <a:cubicBezTo>
                    <a:pt x="0" y="1459"/>
                    <a:pt x="61" y="1580"/>
                    <a:pt x="182" y="1580"/>
                  </a:cubicBezTo>
                  <a:cubicBezTo>
                    <a:pt x="304" y="1580"/>
                    <a:pt x="425" y="1520"/>
                    <a:pt x="425" y="1398"/>
                  </a:cubicBezTo>
                  <a:cubicBezTo>
                    <a:pt x="425" y="1337"/>
                    <a:pt x="486" y="973"/>
                    <a:pt x="608" y="243"/>
                  </a:cubicBezTo>
                  <a:cubicBezTo>
                    <a:pt x="608" y="122"/>
                    <a:pt x="547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2"/>
            <p:cNvSpPr/>
            <p:nvPr/>
          </p:nvSpPr>
          <p:spPr>
            <a:xfrm>
              <a:off x="1426875" y="3237325"/>
              <a:ext cx="1607500" cy="692850"/>
            </a:xfrm>
            <a:custGeom>
              <a:avLst/>
              <a:gdLst/>
              <a:ahLst/>
              <a:cxnLst/>
              <a:rect l="l" t="t" r="r" b="b"/>
              <a:pathLst>
                <a:path w="64300" h="27714" extrusionOk="0">
                  <a:moveTo>
                    <a:pt x="30995" y="1"/>
                  </a:moveTo>
                  <a:cubicBezTo>
                    <a:pt x="30873" y="1"/>
                    <a:pt x="30752" y="122"/>
                    <a:pt x="30752" y="244"/>
                  </a:cubicBezTo>
                  <a:cubicBezTo>
                    <a:pt x="30813" y="365"/>
                    <a:pt x="30873" y="426"/>
                    <a:pt x="30995" y="426"/>
                  </a:cubicBezTo>
                  <a:lnTo>
                    <a:pt x="33304" y="426"/>
                  </a:lnTo>
                  <a:cubicBezTo>
                    <a:pt x="33365" y="426"/>
                    <a:pt x="33487" y="365"/>
                    <a:pt x="33487" y="244"/>
                  </a:cubicBezTo>
                  <a:cubicBezTo>
                    <a:pt x="33487" y="122"/>
                    <a:pt x="33426" y="1"/>
                    <a:pt x="33304" y="1"/>
                  </a:cubicBezTo>
                  <a:close/>
                  <a:moveTo>
                    <a:pt x="28797" y="117"/>
                  </a:moveTo>
                  <a:cubicBezTo>
                    <a:pt x="28781" y="117"/>
                    <a:pt x="28764" y="119"/>
                    <a:pt x="28746" y="122"/>
                  </a:cubicBezTo>
                  <a:cubicBezTo>
                    <a:pt x="28017" y="183"/>
                    <a:pt x="27288" y="244"/>
                    <a:pt x="26559" y="365"/>
                  </a:cubicBezTo>
                  <a:cubicBezTo>
                    <a:pt x="26376" y="365"/>
                    <a:pt x="26315" y="487"/>
                    <a:pt x="26315" y="608"/>
                  </a:cubicBezTo>
                  <a:cubicBezTo>
                    <a:pt x="26376" y="730"/>
                    <a:pt x="26437" y="791"/>
                    <a:pt x="26559" y="851"/>
                  </a:cubicBezTo>
                  <a:lnTo>
                    <a:pt x="26619" y="851"/>
                  </a:lnTo>
                  <a:cubicBezTo>
                    <a:pt x="27288" y="730"/>
                    <a:pt x="28017" y="608"/>
                    <a:pt x="28807" y="548"/>
                  </a:cubicBezTo>
                  <a:cubicBezTo>
                    <a:pt x="29093" y="548"/>
                    <a:pt x="29056" y="117"/>
                    <a:pt x="28797" y="117"/>
                  </a:cubicBezTo>
                  <a:close/>
                  <a:moveTo>
                    <a:pt x="35492" y="122"/>
                  </a:moveTo>
                  <a:cubicBezTo>
                    <a:pt x="35371" y="122"/>
                    <a:pt x="35249" y="183"/>
                    <a:pt x="35249" y="304"/>
                  </a:cubicBezTo>
                  <a:cubicBezTo>
                    <a:pt x="35249" y="426"/>
                    <a:pt x="35310" y="548"/>
                    <a:pt x="35432" y="548"/>
                  </a:cubicBezTo>
                  <a:cubicBezTo>
                    <a:pt x="36222" y="669"/>
                    <a:pt x="36951" y="730"/>
                    <a:pt x="37680" y="851"/>
                  </a:cubicBezTo>
                  <a:lnTo>
                    <a:pt x="37741" y="851"/>
                  </a:lnTo>
                  <a:cubicBezTo>
                    <a:pt x="38045" y="851"/>
                    <a:pt x="38045" y="365"/>
                    <a:pt x="37741" y="365"/>
                  </a:cubicBezTo>
                  <a:cubicBezTo>
                    <a:pt x="37012" y="244"/>
                    <a:pt x="36222" y="183"/>
                    <a:pt x="35492" y="122"/>
                  </a:cubicBezTo>
                  <a:close/>
                  <a:moveTo>
                    <a:pt x="24310" y="912"/>
                  </a:moveTo>
                  <a:cubicBezTo>
                    <a:pt x="23581" y="1095"/>
                    <a:pt x="22851" y="1277"/>
                    <a:pt x="22122" y="1459"/>
                  </a:cubicBezTo>
                  <a:cubicBezTo>
                    <a:pt x="22000" y="1520"/>
                    <a:pt x="21940" y="1642"/>
                    <a:pt x="21940" y="1763"/>
                  </a:cubicBezTo>
                  <a:cubicBezTo>
                    <a:pt x="22000" y="1824"/>
                    <a:pt x="22061" y="1885"/>
                    <a:pt x="22183" y="1885"/>
                  </a:cubicBezTo>
                  <a:lnTo>
                    <a:pt x="22244" y="1885"/>
                  </a:lnTo>
                  <a:cubicBezTo>
                    <a:pt x="22912" y="1702"/>
                    <a:pt x="23641" y="1520"/>
                    <a:pt x="24371" y="1338"/>
                  </a:cubicBezTo>
                  <a:cubicBezTo>
                    <a:pt x="24492" y="1338"/>
                    <a:pt x="24614" y="1216"/>
                    <a:pt x="24553" y="1095"/>
                  </a:cubicBezTo>
                  <a:cubicBezTo>
                    <a:pt x="24553" y="973"/>
                    <a:pt x="24431" y="912"/>
                    <a:pt x="24310" y="912"/>
                  </a:cubicBezTo>
                  <a:close/>
                  <a:moveTo>
                    <a:pt x="39929" y="912"/>
                  </a:moveTo>
                  <a:cubicBezTo>
                    <a:pt x="39807" y="912"/>
                    <a:pt x="39686" y="973"/>
                    <a:pt x="39625" y="1095"/>
                  </a:cubicBezTo>
                  <a:cubicBezTo>
                    <a:pt x="39625" y="1216"/>
                    <a:pt x="39686" y="1338"/>
                    <a:pt x="39807" y="1338"/>
                  </a:cubicBezTo>
                  <a:cubicBezTo>
                    <a:pt x="40537" y="1520"/>
                    <a:pt x="41266" y="1702"/>
                    <a:pt x="41995" y="1885"/>
                  </a:cubicBezTo>
                  <a:lnTo>
                    <a:pt x="42056" y="1885"/>
                  </a:lnTo>
                  <a:lnTo>
                    <a:pt x="42056" y="1945"/>
                  </a:lnTo>
                  <a:cubicBezTo>
                    <a:pt x="42299" y="1945"/>
                    <a:pt x="42360" y="1520"/>
                    <a:pt x="42117" y="1459"/>
                  </a:cubicBezTo>
                  <a:cubicBezTo>
                    <a:pt x="41387" y="1277"/>
                    <a:pt x="40658" y="1095"/>
                    <a:pt x="39929" y="912"/>
                  </a:cubicBezTo>
                  <a:close/>
                  <a:moveTo>
                    <a:pt x="20090" y="2104"/>
                  </a:moveTo>
                  <a:cubicBezTo>
                    <a:pt x="20060" y="2104"/>
                    <a:pt x="20027" y="2111"/>
                    <a:pt x="19995" y="2128"/>
                  </a:cubicBezTo>
                  <a:cubicBezTo>
                    <a:pt x="19266" y="2371"/>
                    <a:pt x="18597" y="2675"/>
                    <a:pt x="17868" y="2979"/>
                  </a:cubicBezTo>
                  <a:cubicBezTo>
                    <a:pt x="17807" y="3039"/>
                    <a:pt x="17746" y="3161"/>
                    <a:pt x="17807" y="3282"/>
                  </a:cubicBezTo>
                  <a:cubicBezTo>
                    <a:pt x="17807" y="3404"/>
                    <a:pt x="17929" y="3404"/>
                    <a:pt x="17989" y="3404"/>
                  </a:cubicBezTo>
                  <a:lnTo>
                    <a:pt x="17989" y="3343"/>
                  </a:lnTo>
                  <a:cubicBezTo>
                    <a:pt x="18050" y="3343"/>
                    <a:pt x="18050" y="3404"/>
                    <a:pt x="18111" y="3404"/>
                  </a:cubicBezTo>
                  <a:cubicBezTo>
                    <a:pt x="18779" y="3100"/>
                    <a:pt x="19448" y="2796"/>
                    <a:pt x="20116" y="2553"/>
                  </a:cubicBezTo>
                  <a:cubicBezTo>
                    <a:pt x="20238" y="2492"/>
                    <a:pt x="20299" y="2371"/>
                    <a:pt x="20238" y="2249"/>
                  </a:cubicBezTo>
                  <a:cubicBezTo>
                    <a:pt x="20238" y="2160"/>
                    <a:pt x="20173" y="2104"/>
                    <a:pt x="20090" y="2104"/>
                  </a:cubicBezTo>
                  <a:close/>
                  <a:moveTo>
                    <a:pt x="44147" y="2165"/>
                  </a:moveTo>
                  <a:cubicBezTo>
                    <a:pt x="44061" y="2165"/>
                    <a:pt x="43984" y="2221"/>
                    <a:pt x="43940" y="2310"/>
                  </a:cubicBezTo>
                  <a:cubicBezTo>
                    <a:pt x="43879" y="2432"/>
                    <a:pt x="43940" y="2553"/>
                    <a:pt x="44061" y="2553"/>
                  </a:cubicBezTo>
                  <a:cubicBezTo>
                    <a:pt x="44730" y="2857"/>
                    <a:pt x="45459" y="3100"/>
                    <a:pt x="46128" y="3404"/>
                  </a:cubicBezTo>
                  <a:lnTo>
                    <a:pt x="46189" y="3404"/>
                  </a:lnTo>
                  <a:lnTo>
                    <a:pt x="46249" y="3282"/>
                  </a:lnTo>
                  <a:cubicBezTo>
                    <a:pt x="46310" y="3343"/>
                    <a:pt x="46371" y="3343"/>
                    <a:pt x="46432" y="3343"/>
                  </a:cubicBezTo>
                  <a:cubicBezTo>
                    <a:pt x="46492" y="3222"/>
                    <a:pt x="46432" y="3100"/>
                    <a:pt x="46310" y="3039"/>
                  </a:cubicBezTo>
                  <a:cubicBezTo>
                    <a:pt x="45642" y="2675"/>
                    <a:pt x="44912" y="2432"/>
                    <a:pt x="44244" y="2188"/>
                  </a:cubicBezTo>
                  <a:cubicBezTo>
                    <a:pt x="44211" y="2172"/>
                    <a:pt x="44179" y="2165"/>
                    <a:pt x="44147" y="2165"/>
                  </a:cubicBezTo>
                  <a:close/>
                  <a:moveTo>
                    <a:pt x="16046" y="3967"/>
                  </a:moveTo>
                  <a:cubicBezTo>
                    <a:pt x="16007" y="3967"/>
                    <a:pt x="15965" y="3980"/>
                    <a:pt x="15923" y="4012"/>
                  </a:cubicBezTo>
                  <a:cubicBezTo>
                    <a:pt x="15255" y="4376"/>
                    <a:pt x="14586" y="4741"/>
                    <a:pt x="13978" y="5166"/>
                  </a:cubicBezTo>
                  <a:cubicBezTo>
                    <a:pt x="13796" y="5288"/>
                    <a:pt x="13857" y="5592"/>
                    <a:pt x="14100" y="5592"/>
                  </a:cubicBezTo>
                  <a:lnTo>
                    <a:pt x="14161" y="5531"/>
                  </a:lnTo>
                  <a:lnTo>
                    <a:pt x="14221" y="5531"/>
                  </a:lnTo>
                  <a:cubicBezTo>
                    <a:pt x="14829" y="5166"/>
                    <a:pt x="15498" y="4741"/>
                    <a:pt x="16105" y="4376"/>
                  </a:cubicBezTo>
                  <a:cubicBezTo>
                    <a:pt x="16357" y="4276"/>
                    <a:pt x="16234" y="3967"/>
                    <a:pt x="16046" y="3967"/>
                  </a:cubicBezTo>
                  <a:close/>
                  <a:moveTo>
                    <a:pt x="48169" y="3972"/>
                  </a:moveTo>
                  <a:cubicBezTo>
                    <a:pt x="48104" y="3972"/>
                    <a:pt x="48047" y="4001"/>
                    <a:pt x="48012" y="4072"/>
                  </a:cubicBezTo>
                  <a:cubicBezTo>
                    <a:pt x="47951" y="4194"/>
                    <a:pt x="47951" y="4316"/>
                    <a:pt x="48073" y="4376"/>
                  </a:cubicBezTo>
                  <a:cubicBezTo>
                    <a:pt x="48741" y="4741"/>
                    <a:pt x="49349" y="5166"/>
                    <a:pt x="49957" y="5531"/>
                  </a:cubicBezTo>
                  <a:cubicBezTo>
                    <a:pt x="50017" y="5592"/>
                    <a:pt x="50078" y="5592"/>
                    <a:pt x="50078" y="5592"/>
                  </a:cubicBezTo>
                  <a:lnTo>
                    <a:pt x="50139" y="5470"/>
                  </a:lnTo>
                  <a:cubicBezTo>
                    <a:pt x="50169" y="5501"/>
                    <a:pt x="50184" y="5516"/>
                    <a:pt x="50200" y="5516"/>
                  </a:cubicBezTo>
                  <a:cubicBezTo>
                    <a:pt x="50215" y="5516"/>
                    <a:pt x="50230" y="5501"/>
                    <a:pt x="50260" y="5470"/>
                  </a:cubicBezTo>
                  <a:cubicBezTo>
                    <a:pt x="50382" y="5410"/>
                    <a:pt x="50321" y="5227"/>
                    <a:pt x="50200" y="5166"/>
                  </a:cubicBezTo>
                  <a:cubicBezTo>
                    <a:pt x="49592" y="4741"/>
                    <a:pt x="48984" y="4376"/>
                    <a:pt x="48316" y="4012"/>
                  </a:cubicBezTo>
                  <a:cubicBezTo>
                    <a:pt x="48265" y="3987"/>
                    <a:pt x="48215" y="3972"/>
                    <a:pt x="48169" y="3972"/>
                  </a:cubicBezTo>
                  <a:close/>
                  <a:moveTo>
                    <a:pt x="12309" y="6433"/>
                  </a:moveTo>
                  <a:cubicBezTo>
                    <a:pt x="12258" y="6433"/>
                    <a:pt x="12206" y="6452"/>
                    <a:pt x="12155" y="6503"/>
                  </a:cubicBezTo>
                  <a:cubicBezTo>
                    <a:pt x="11608" y="6929"/>
                    <a:pt x="11061" y="7476"/>
                    <a:pt x="10453" y="7962"/>
                  </a:cubicBezTo>
                  <a:cubicBezTo>
                    <a:pt x="10393" y="8023"/>
                    <a:pt x="10393" y="8205"/>
                    <a:pt x="10453" y="8266"/>
                  </a:cubicBezTo>
                  <a:cubicBezTo>
                    <a:pt x="10514" y="8327"/>
                    <a:pt x="10575" y="8327"/>
                    <a:pt x="10636" y="8387"/>
                  </a:cubicBezTo>
                  <a:lnTo>
                    <a:pt x="10636" y="8327"/>
                  </a:lnTo>
                  <a:cubicBezTo>
                    <a:pt x="10696" y="8327"/>
                    <a:pt x="10757" y="8327"/>
                    <a:pt x="10818" y="8266"/>
                  </a:cubicBezTo>
                  <a:cubicBezTo>
                    <a:pt x="11365" y="7780"/>
                    <a:pt x="11912" y="7294"/>
                    <a:pt x="12520" y="6868"/>
                  </a:cubicBezTo>
                  <a:cubicBezTo>
                    <a:pt x="12580" y="6747"/>
                    <a:pt x="12580" y="6625"/>
                    <a:pt x="12520" y="6503"/>
                  </a:cubicBezTo>
                  <a:cubicBezTo>
                    <a:pt x="12450" y="6468"/>
                    <a:pt x="12379" y="6433"/>
                    <a:pt x="12309" y="6433"/>
                  </a:cubicBezTo>
                  <a:close/>
                  <a:moveTo>
                    <a:pt x="51926" y="6430"/>
                  </a:moveTo>
                  <a:cubicBezTo>
                    <a:pt x="51736" y="6430"/>
                    <a:pt x="51588" y="6725"/>
                    <a:pt x="51780" y="6868"/>
                  </a:cubicBezTo>
                  <a:cubicBezTo>
                    <a:pt x="52388" y="7294"/>
                    <a:pt x="52935" y="7780"/>
                    <a:pt x="53481" y="8266"/>
                  </a:cubicBezTo>
                  <a:cubicBezTo>
                    <a:pt x="53481" y="8327"/>
                    <a:pt x="53542" y="8387"/>
                    <a:pt x="53603" y="8387"/>
                  </a:cubicBezTo>
                  <a:lnTo>
                    <a:pt x="53603" y="8266"/>
                  </a:lnTo>
                  <a:cubicBezTo>
                    <a:pt x="53644" y="8266"/>
                    <a:pt x="53684" y="8293"/>
                    <a:pt x="53725" y="8293"/>
                  </a:cubicBezTo>
                  <a:cubicBezTo>
                    <a:pt x="53745" y="8293"/>
                    <a:pt x="53765" y="8286"/>
                    <a:pt x="53785" y="8266"/>
                  </a:cubicBezTo>
                  <a:cubicBezTo>
                    <a:pt x="53846" y="8205"/>
                    <a:pt x="53846" y="8084"/>
                    <a:pt x="53785" y="7962"/>
                  </a:cubicBezTo>
                  <a:cubicBezTo>
                    <a:pt x="53238" y="7476"/>
                    <a:pt x="52631" y="6990"/>
                    <a:pt x="52084" y="6503"/>
                  </a:cubicBezTo>
                  <a:cubicBezTo>
                    <a:pt x="52032" y="6452"/>
                    <a:pt x="51978" y="6430"/>
                    <a:pt x="51926" y="6430"/>
                  </a:cubicBezTo>
                  <a:close/>
                  <a:moveTo>
                    <a:pt x="9100" y="9453"/>
                  </a:moveTo>
                  <a:cubicBezTo>
                    <a:pt x="9041" y="9453"/>
                    <a:pt x="8981" y="9479"/>
                    <a:pt x="8934" y="9542"/>
                  </a:cubicBezTo>
                  <a:cubicBezTo>
                    <a:pt x="8448" y="10089"/>
                    <a:pt x="7962" y="10636"/>
                    <a:pt x="7475" y="11244"/>
                  </a:cubicBezTo>
                  <a:cubicBezTo>
                    <a:pt x="7415" y="11305"/>
                    <a:pt x="7415" y="11487"/>
                    <a:pt x="7475" y="11548"/>
                  </a:cubicBezTo>
                  <a:cubicBezTo>
                    <a:pt x="7536" y="11609"/>
                    <a:pt x="7597" y="11609"/>
                    <a:pt x="7597" y="11609"/>
                  </a:cubicBezTo>
                  <a:cubicBezTo>
                    <a:pt x="7719" y="11609"/>
                    <a:pt x="7779" y="11548"/>
                    <a:pt x="7840" y="11548"/>
                  </a:cubicBezTo>
                  <a:cubicBezTo>
                    <a:pt x="8265" y="10940"/>
                    <a:pt x="8752" y="10393"/>
                    <a:pt x="9299" y="9846"/>
                  </a:cubicBezTo>
                  <a:cubicBezTo>
                    <a:pt x="9434" y="9666"/>
                    <a:pt x="9269" y="9453"/>
                    <a:pt x="9100" y="9453"/>
                  </a:cubicBezTo>
                  <a:close/>
                  <a:moveTo>
                    <a:pt x="55193" y="9479"/>
                  </a:moveTo>
                  <a:cubicBezTo>
                    <a:pt x="55025" y="9479"/>
                    <a:pt x="54909" y="9662"/>
                    <a:pt x="55001" y="9846"/>
                  </a:cubicBezTo>
                  <a:cubicBezTo>
                    <a:pt x="55548" y="10393"/>
                    <a:pt x="55973" y="10940"/>
                    <a:pt x="56459" y="11548"/>
                  </a:cubicBezTo>
                  <a:cubicBezTo>
                    <a:pt x="56520" y="11548"/>
                    <a:pt x="56581" y="11609"/>
                    <a:pt x="56642" y="11609"/>
                  </a:cubicBezTo>
                  <a:cubicBezTo>
                    <a:pt x="56824" y="11609"/>
                    <a:pt x="56946" y="11365"/>
                    <a:pt x="56824" y="11244"/>
                  </a:cubicBezTo>
                  <a:cubicBezTo>
                    <a:pt x="56338" y="10636"/>
                    <a:pt x="55852" y="10089"/>
                    <a:pt x="55365" y="9542"/>
                  </a:cubicBezTo>
                  <a:cubicBezTo>
                    <a:pt x="55306" y="9498"/>
                    <a:pt x="55247" y="9479"/>
                    <a:pt x="55193" y="9479"/>
                  </a:cubicBezTo>
                  <a:close/>
                  <a:moveTo>
                    <a:pt x="6289" y="12966"/>
                  </a:moveTo>
                  <a:cubicBezTo>
                    <a:pt x="6230" y="12966"/>
                    <a:pt x="6174" y="12996"/>
                    <a:pt x="6138" y="13067"/>
                  </a:cubicBezTo>
                  <a:cubicBezTo>
                    <a:pt x="5652" y="13675"/>
                    <a:pt x="5288" y="14283"/>
                    <a:pt x="4923" y="14951"/>
                  </a:cubicBezTo>
                  <a:cubicBezTo>
                    <a:pt x="4801" y="15073"/>
                    <a:pt x="4862" y="15194"/>
                    <a:pt x="4984" y="15255"/>
                  </a:cubicBezTo>
                  <a:lnTo>
                    <a:pt x="5105" y="15255"/>
                  </a:lnTo>
                  <a:cubicBezTo>
                    <a:pt x="5166" y="15255"/>
                    <a:pt x="5227" y="15255"/>
                    <a:pt x="5288" y="15194"/>
                  </a:cubicBezTo>
                  <a:cubicBezTo>
                    <a:pt x="5652" y="14526"/>
                    <a:pt x="6078" y="13918"/>
                    <a:pt x="6503" y="13310"/>
                  </a:cubicBezTo>
                  <a:cubicBezTo>
                    <a:pt x="6589" y="13138"/>
                    <a:pt x="6432" y="12966"/>
                    <a:pt x="6289" y="12966"/>
                  </a:cubicBezTo>
                  <a:close/>
                  <a:moveTo>
                    <a:pt x="57977" y="12907"/>
                  </a:moveTo>
                  <a:cubicBezTo>
                    <a:pt x="57815" y="12907"/>
                    <a:pt x="57666" y="13093"/>
                    <a:pt x="57796" y="13310"/>
                  </a:cubicBezTo>
                  <a:cubicBezTo>
                    <a:pt x="58222" y="13857"/>
                    <a:pt x="58587" y="14526"/>
                    <a:pt x="59012" y="15133"/>
                  </a:cubicBezTo>
                  <a:cubicBezTo>
                    <a:pt x="59012" y="15194"/>
                    <a:pt x="59073" y="15255"/>
                    <a:pt x="59194" y="15255"/>
                  </a:cubicBezTo>
                  <a:lnTo>
                    <a:pt x="59316" y="15255"/>
                  </a:lnTo>
                  <a:cubicBezTo>
                    <a:pt x="59377" y="15133"/>
                    <a:pt x="59437" y="15012"/>
                    <a:pt x="59377" y="14890"/>
                  </a:cubicBezTo>
                  <a:cubicBezTo>
                    <a:pt x="59012" y="14283"/>
                    <a:pt x="58587" y="13614"/>
                    <a:pt x="58161" y="13006"/>
                  </a:cubicBezTo>
                  <a:cubicBezTo>
                    <a:pt x="58109" y="12937"/>
                    <a:pt x="58042" y="12907"/>
                    <a:pt x="57977" y="12907"/>
                  </a:cubicBezTo>
                  <a:close/>
                  <a:moveTo>
                    <a:pt x="60293" y="16781"/>
                  </a:moveTo>
                  <a:cubicBezTo>
                    <a:pt x="60153" y="16781"/>
                    <a:pt x="60005" y="16916"/>
                    <a:pt x="60045" y="17078"/>
                  </a:cubicBezTo>
                  <a:cubicBezTo>
                    <a:pt x="60410" y="17747"/>
                    <a:pt x="60714" y="18415"/>
                    <a:pt x="61017" y="19084"/>
                  </a:cubicBezTo>
                  <a:cubicBezTo>
                    <a:pt x="61078" y="19205"/>
                    <a:pt x="61139" y="19205"/>
                    <a:pt x="61261" y="19205"/>
                  </a:cubicBezTo>
                  <a:lnTo>
                    <a:pt x="61321" y="19205"/>
                  </a:lnTo>
                  <a:cubicBezTo>
                    <a:pt x="61443" y="19145"/>
                    <a:pt x="61504" y="19023"/>
                    <a:pt x="61443" y="18901"/>
                  </a:cubicBezTo>
                  <a:cubicBezTo>
                    <a:pt x="61139" y="18233"/>
                    <a:pt x="60835" y="17564"/>
                    <a:pt x="60471" y="16896"/>
                  </a:cubicBezTo>
                  <a:cubicBezTo>
                    <a:pt x="60430" y="16815"/>
                    <a:pt x="60362" y="16781"/>
                    <a:pt x="60293" y="16781"/>
                  </a:cubicBezTo>
                  <a:close/>
                  <a:moveTo>
                    <a:pt x="4033" y="16752"/>
                  </a:moveTo>
                  <a:cubicBezTo>
                    <a:pt x="3928" y="16752"/>
                    <a:pt x="3814" y="16820"/>
                    <a:pt x="3768" y="16957"/>
                  </a:cubicBezTo>
                  <a:cubicBezTo>
                    <a:pt x="3464" y="17625"/>
                    <a:pt x="3100" y="18294"/>
                    <a:pt x="2796" y="18962"/>
                  </a:cubicBezTo>
                  <a:cubicBezTo>
                    <a:pt x="2796" y="19084"/>
                    <a:pt x="2796" y="19205"/>
                    <a:pt x="2917" y="19266"/>
                  </a:cubicBezTo>
                  <a:lnTo>
                    <a:pt x="3039" y="19266"/>
                  </a:lnTo>
                  <a:cubicBezTo>
                    <a:pt x="3160" y="19266"/>
                    <a:pt x="3221" y="19205"/>
                    <a:pt x="3282" y="19084"/>
                  </a:cubicBezTo>
                  <a:cubicBezTo>
                    <a:pt x="3586" y="18415"/>
                    <a:pt x="3890" y="17747"/>
                    <a:pt x="4254" y="17078"/>
                  </a:cubicBezTo>
                  <a:cubicBezTo>
                    <a:pt x="4315" y="16957"/>
                    <a:pt x="4254" y="16835"/>
                    <a:pt x="4133" y="16774"/>
                  </a:cubicBezTo>
                  <a:cubicBezTo>
                    <a:pt x="4102" y="16759"/>
                    <a:pt x="4068" y="16752"/>
                    <a:pt x="4033" y="16752"/>
                  </a:cubicBezTo>
                  <a:close/>
                  <a:moveTo>
                    <a:pt x="2249" y="20846"/>
                  </a:moveTo>
                  <a:cubicBezTo>
                    <a:pt x="2127" y="20846"/>
                    <a:pt x="2006" y="20907"/>
                    <a:pt x="1945" y="21029"/>
                  </a:cubicBezTo>
                  <a:cubicBezTo>
                    <a:pt x="1702" y="21697"/>
                    <a:pt x="1459" y="22426"/>
                    <a:pt x="1216" y="23095"/>
                  </a:cubicBezTo>
                  <a:cubicBezTo>
                    <a:pt x="1155" y="23216"/>
                    <a:pt x="1216" y="23338"/>
                    <a:pt x="1337" y="23399"/>
                  </a:cubicBezTo>
                  <a:lnTo>
                    <a:pt x="1398" y="23399"/>
                  </a:lnTo>
                  <a:cubicBezTo>
                    <a:pt x="1520" y="23399"/>
                    <a:pt x="1580" y="23338"/>
                    <a:pt x="1641" y="23277"/>
                  </a:cubicBezTo>
                  <a:cubicBezTo>
                    <a:pt x="1884" y="22548"/>
                    <a:pt x="2127" y="21879"/>
                    <a:pt x="2370" y="21150"/>
                  </a:cubicBezTo>
                  <a:cubicBezTo>
                    <a:pt x="2431" y="21029"/>
                    <a:pt x="2370" y="20907"/>
                    <a:pt x="2249" y="20846"/>
                  </a:cubicBezTo>
                  <a:close/>
                  <a:moveTo>
                    <a:pt x="62116" y="20853"/>
                  </a:moveTo>
                  <a:cubicBezTo>
                    <a:pt x="61976" y="20853"/>
                    <a:pt x="61828" y="20988"/>
                    <a:pt x="61868" y="21150"/>
                  </a:cubicBezTo>
                  <a:cubicBezTo>
                    <a:pt x="62172" y="21819"/>
                    <a:pt x="62415" y="22548"/>
                    <a:pt x="62658" y="23277"/>
                  </a:cubicBezTo>
                  <a:cubicBezTo>
                    <a:pt x="62658" y="23338"/>
                    <a:pt x="62780" y="23399"/>
                    <a:pt x="62841" y="23399"/>
                  </a:cubicBezTo>
                  <a:lnTo>
                    <a:pt x="62901" y="23399"/>
                  </a:lnTo>
                  <a:cubicBezTo>
                    <a:pt x="63023" y="23338"/>
                    <a:pt x="63084" y="23216"/>
                    <a:pt x="63084" y="23095"/>
                  </a:cubicBezTo>
                  <a:cubicBezTo>
                    <a:pt x="62841" y="22366"/>
                    <a:pt x="62537" y="21697"/>
                    <a:pt x="62294" y="20968"/>
                  </a:cubicBezTo>
                  <a:cubicBezTo>
                    <a:pt x="62253" y="20887"/>
                    <a:pt x="62186" y="20853"/>
                    <a:pt x="62116" y="20853"/>
                  </a:cubicBezTo>
                  <a:close/>
                  <a:moveTo>
                    <a:pt x="851" y="25100"/>
                  </a:moveTo>
                  <a:cubicBezTo>
                    <a:pt x="729" y="25100"/>
                    <a:pt x="608" y="25161"/>
                    <a:pt x="547" y="25283"/>
                  </a:cubicBezTo>
                  <a:cubicBezTo>
                    <a:pt x="365" y="26012"/>
                    <a:pt x="183" y="26741"/>
                    <a:pt x="61" y="27471"/>
                  </a:cubicBezTo>
                  <a:cubicBezTo>
                    <a:pt x="0" y="27592"/>
                    <a:pt x="61" y="27714"/>
                    <a:pt x="243" y="27714"/>
                  </a:cubicBezTo>
                  <a:cubicBezTo>
                    <a:pt x="365" y="27714"/>
                    <a:pt x="486" y="27653"/>
                    <a:pt x="486" y="27531"/>
                  </a:cubicBezTo>
                  <a:cubicBezTo>
                    <a:pt x="608" y="26802"/>
                    <a:pt x="790" y="26073"/>
                    <a:pt x="1033" y="25404"/>
                  </a:cubicBezTo>
                  <a:cubicBezTo>
                    <a:pt x="1033" y="25283"/>
                    <a:pt x="973" y="25161"/>
                    <a:pt x="851" y="25100"/>
                  </a:cubicBezTo>
                  <a:close/>
                  <a:moveTo>
                    <a:pt x="63448" y="25040"/>
                  </a:moveTo>
                  <a:cubicBezTo>
                    <a:pt x="63327" y="25100"/>
                    <a:pt x="63266" y="25222"/>
                    <a:pt x="63266" y="25344"/>
                  </a:cubicBezTo>
                  <a:cubicBezTo>
                    <a:pt x="63448" y="26073"/>
                    <a:pt x="63631" y="26802"/>
                    <a:pt x="63813" y="27531"/>
                  </a:cubicBezTo>
                  <a:cubicBezTo>
                    <a:pt x="63813" y="27592"/>
                    <a:pt x="63935" y="27653"/>
                    <a:pt x="64056" y="27714"/>
                  </a:cubicBezTo>
                  <a:cubicBezTo>
                    <a:pt x="64178" y="27653"/>
                    <a:pt x="64299" y="27531"/>
                    <a:pt x="64239" y="27410"/>
                  </a:cubicBezTo>
                  <a:cubicBezTo>
                    <a:pt x="64117" y="26681"/>
                    <a:pt x="63935" y="26012"/>
                    <a:pt x="63692" y="25222"/>
                  </a:cubicBezTo>
                  <a:cubicBezTo>
                    <a:pt x="63692" y="25100"/>
                    <a:pt x="63570" y="25040"/>
                    <a:pt x="63448" y="250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2"/>
            <p:cNvSpPr/>
            <p:nvPr/>
          </p:nvSpPr>
          <p:spPr>
            <a:xfrm>
              <a:off x="3031300" y="3974225"/>
              <a:ext cx="16750" cy="39525"/>
            </a:xfrm>
            <a:custGeom>
              <a:avLst/>
              <a:gdLst/>
              <a:ahLst/>
              <a:cxnLst/>
              <a:rect l="l" t="t" r="r" b="b"/>
              <a:pathLst>
                <a:path w="670" h="1581" extrusionOk="0">
                  <a:moveTo>
                    <a:pt x="244" y="0"/>
                  </a:moveTo>
                  <a:cubicBezTo>
                    <a:pt x="122" y="0"/>
                    <a:pt x="1" y="122"/>
                    <a:pt x="62" y="243"/>
                  </a:cubicBezTo>
                  <a:cubicBezTo>
                    <a:pt x="183" y="973"/>
                    <a:pt x="183" y="1398"/>
                    <a:pt x="183" y="1398"/>
                  </a:cubicBezTo>
                  <a:cubicBezTo>
                    <a:pt x="183" y="1459"/>
                    <a:pt x="305" y="1580"/>
                    <a:pt x="426" y="1580"/>
                  </a:cubicBezTo>
                  <a:cubicBezTo>
                    <a:pt x="548" y="1580"/>
                    <a:pt x="669" y="1459"/>
                    <a:pt x="669" y="1337"/>
                  </a:cubicBezTo>
                  <a:cubicBezTo>
                    <a:pt x="669" y="1276"/>
                    <a:pt x="608" y="912"/>
                    <a:pt x="487" y="182"/>
                  </a:cubicBezTo>
                  <a:cubicBezTo>
                    <a:pt x="487" y="61"/>
                    <a:pt x="365" y="0"/>
                    <a:pt x="2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2"/>
            <p:cNvSpPr/>
            <p:nvPr/>
          </p:nvSpPr>
          <p:spPr>
            <a:xfrm>
              <a:off x="1385850" y="3962050"/>
              <a:ext cx="80550" cy="147425"/>
            </a:xfrm>
            <a:custGeom>
              <a:avLst/>
              <a:gdLst/>
              <a:ahLst/>
              <a:cxnLst/>
              <a:rect l="l" t="t" r="r" b="b"/>
              <a:pathLst>
                <a:path w="3222" h="5897" extrusionOk="0">
                  <a:moveTo>
                    <a:pt x="1580" y="1"/>
                  </a:moveTo>
                  <a:cubicBezTo>
                    <a:pt x="669" y="1"/>
                    <a:pt x="0" y="730"/>
                    <a:pt x="0" y="1642"/>
                  </a:cubicBezTo>
                  <a:lnTo>
                    <a:pt x="0" y="4255"/>
                  </a:lnTo>
                  <a:cubicBezTo>
                    <a:pt x="0" y="5167"/>
                    <a:pt x="669" y="5896"/>
                    <a:pt x="1580" y="5896"/>
                  </a:cubicBezTo>
                  <a:cubicBezTo>
                    <a:pt x="2492" y="5896"/>
                    <a:pt x="3221" y="5167"/>
                    <a:pt x="3221" y="4255"/>
                  </a:cubicBezTo>
                  <a:lnTo>
                    <a:pt x="3221" y="1642"/>
                  </a:lnTo>
                  <a:cubicBezTo>
                    <a:pt x="3221" y="730"/>
                    <a:pt x="2492" y="1"/>
                    <a:pt x="1580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1364575" y="4072975"/>
              <a:ext cx="124425" cy="153600"/>
            </a:xfrm>
            <a:custGeom>
              <a:avLst/>
              <a:gdLst/>
              <a:ahLst/>
              <a:cxnLst/>
              <a:rect l="l" t="t" r="r" b="b"/>
              <a:pathLst>
                <a:path w="4977" h="6144" extrusionOk="0">
                  <a:moveTo>
                    <a:pt x="3569" y="4192"/>
                  </a:moveTo>
                  <a:cubicBezTo>
                    <a:pt x="4119" y="4192"/>
                    <a:pt x="4119" y="5290"/>
                    <a:pt x="3569" y="5290"/>
                  </a:cubicBezTo>
                  <a:cubicBezTo>
                    <a:pt x="3555" y="5290"/>
                    <a:pt x="3540" y="5289"/>
                    <a:pt x="3525" y="5288"/>
                  </a:cubicBezTo>
                  <a:lnTo>
                    <a:pt x="1520" y="5288"/>
                  </a:lnTo>
                  <a:cubicBezTo>
                    <a:pt x="1505" y="5289"/>
                    <a:pt x="1491" y="5290"/>
                    <a:pt x="1476" y="5290"/>
                  </a:cubicBezTo>
                  <a:cubicBezTo>
                    <a:pt x="927" y="5290"/>
                    <a:pt x="927" y="4192"/>
                    <a:pt x="1476" y="4192"/>
                  </a:cubicBezTo>
                  <a:cubicBezTo>
                    <a:pt x="1491" y="4192"/>
                    <a:pt x="1505" y="4192"/>
                    <a:pt x="1520" y="4194"/>
                  </a:cubicBezTo>
                  <a:lnTo>
                    <a:pt x="3525" y="4194"/>
                  </a:lnTo>
                  <a:cubicBezTo>
                    <a:pt x="3540" y="4192"/>
                    <a:pt x="3555" y="4192"/>
                    <a:pt x="3569" y="4192"/>
                  </a:cubicBezTo>
                  <a:close/>
                  <a:moveTo>
                    <a:pt x="1763" y="0"/>
                  </a:moveTo>
                  <a:cubicBezTo>
                    <a:pt x="1337" y="0"/>
                    <a:pt x="1034" y="304"/>
                    <a:pt x="973" y="669"/>
                  </a:cubicBezTo>
                  <a:lnTo>
                    <a:pt x="122" y="5227"/>
                  </a:lnTo>
                  <a:cubicBezTo>
                    <a:pt x="0" y="5713"/>
                    <a:pt x="365" y="6139"/>
                    <a:pt x="851" y="6139"/>
                  </a:cubicBezTo>
                  <a:lnTo>
                    <a:pt x="4012" y="6139"/>
                  </a:lnTo>
                  <a:cubicBezTo>
                    <a:pt x="4043" y="6142"/>
                    <a:pt x="4074" y="6144"/>
                    <a:pt x="4104" y="6144"/>
                  </a:cubicBezTo>
                  <a:cubicBezTo>
                    <a:pt x="4605" y="6144"/>
                    <a:pt x="4977" y="5685"/>
                    <a:pt x="4862" y="5227"/>
                  </a:cubicBezTo>
                  <a:lnTo>
                    <a:pt x="4012" y="669"/>
                  </a:lnTo>
                  <a:cubicBezTo>
                    <a:pt x="3951" y="304"/>
                    <a:pt x="3647" y="0"/>
                    <a:pt x="32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2"/>
            <p:cNvSpPr/>
            <p:nvPr/>
          </p:nvSpPr>
          <p:spPr>
            <a:xfrm>
              <a:off x="1404075" y="4037275"/>
              <a:ext cx="47125" cy="44450"/>
            </a:xfrm>
            <a:custGeom>
              <a:avLst/>
              <a:gdLst/>
              <a:ahLst/>
              <a:cxnLst/>
              <a:rect l="l" t="t" r="r" b="b"/>
              <a:pathLst>
                <a:path w="1885" h="1778" extrusionOk="0">
                  <a:moveTo>
                    <a:pt x="943" y="0"/>
                  </a:moveTo>
                  <a:cubicBezTo>
                    <a:pt x="532" y="0"/>
                    <a:pt x="122" y="274"/>
                    <a:pt x="61" y="821"/>
                  </a:cubicBezTo>
                  <a:cubicBezTo>
                    <a:pt x="1" y="1459"/>
                    <a:pt x="472" y="1778"/>
                    <a:pt x="943" y="1778"/>
                  </a:cubicBezTo>
                  <a:cubicBezTo>
                    <a:pt x="1414" y="1778"/>
                    <a:pt x="1885" y="1459"/>
                    <a:pt x="1824" y="821"/>
                  </a:cubicBezTo>
                  <a:cubicBezTo>
                    <a:pt x="1763" y="274"/>
                    <a:pt x="1353" y="0"/>
                    <a:pt x="9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2"/>
          <p:cNvGrpSpPr/>
          <p:nvPr/>
        </p:nvGrpSpPr>
        <p:grpSpPr>
          <a:xfrm rot="1892561">
            <a:off x="8566339" y="4182278"/>
            <a:ext cx="329065" cy="674040"/>
            <a:chOff x="5342250" y="1892700"/>
            <a:chExt cx="668525" cy="1368950"/>
          </a:xfrm>
        </p:grpSpPr>
        <p:sp>
          <p:nvSpPr>
            <p:cNvPr id="315" name="Google Shape;315;p32"/>
            <p:cNvSpPr/>
            <p:nvPr/>
          </p:nvSpPr>
          <p:spPr>
            <a:xfrm>
              <a:off x="5342250" y="1892700"/>
              <a:ext cx="668525" cy="1368950"/>
            </a:xfrm>
            <a:custGeom>
              <a:avLst/>
              <a:gdLst/>
              <a:ahLst/>
              <a:cxnLst/>
              <a:rect l="l" t="t" r="r" b="b"/>
              <a:pathLst>
                <a:path w="26741" h="54758" extrusionOk="0">
                  <a:moveTo>
                    <a:pt x="5045" y="0"/>
                  </a:moveTo>
                  <a:cubicBezTo>
                    <a:pt x="2249" y="0"/>
                    <a:pt x="0" y="2249"/>
                    <a:pt x="0" y="5045"/>
                  </a:cubicBezTo>
                  <a:lnTo>
                    <a:pt x="0" y="49714"/>
                  </a:lnTo>
                  <a:cubicBezTo>
                    <a:pt x="0" y="52509"/>
                    <a:pt x="2249" y="54758"/>
                    <a:pt x="5045" y="54758"/>
                  </a:cubicBezTo>
                  <a:lnTo>
                    <a:pt x="21697" y="54758"/>
                  </a:lnTo>
                  <a:cubicBezTo>
                    <a:pt x="24492" y="54758"/>
                    <a:pt x="26741" y="52509"/>
                    <a:pt x="26741" y="49714"/>
                  </a:cubicBezTo>
                  <a:lnTo>
                    <a:pt x="26741" y="5045"/>
                  </a:lnTo>
                  <a:cubicBezTo>
                    <a:pt x="26741" y="2249"/>
                    <a:pt x="24492" y="0"/>
                    <a:pt x="21697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2"/>
            <p:cNvSpPr/>
            <p:nvPr/>
          </p:nvSpPr>
          <p:spPr>
            <a:xfrm>
              <a:off x="5407575" y="1968675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70"/>
                    <a:pt x="1" y="5227"/>
                  </a:cubicBezTo>
                  <a:cubicBezTo>
                    <a:pt x="1" y="8083"/>
                    <a:pt x="2310" y="10392"/>
                    <a:pt x="5227" y="10392"/>
                  </a:cubicBezTo>
                  <a:cubicBezTo>
                    <a:pt x="8084" y="10392"/>
                    <a:pt x="10393" y="8083"/>
                    <a:pt x="10393" y="5227"/>
                  </a:cubicBezTo>
                  <a:cubicBezTo>
                    <a:pt x="10393" y="2370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2"/>
            <p:cNvSpPr/>
            <p:nvPr/>
          </p:nvSpPr>
          <p:spPr>
            <a:xfrm>
              <a:off x="5445550" y="2006650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0"/>
                  </a:moveTo>
                  <a:cubicBezTo>
                    <a:pt x="1642" y="0"/>
                    <a:pt x="1" y="1641"/>
                    <a:pt x="1" y="3708"/>
                  </a:cubicBezTo>
                  <a:cubicBezTo>
                    <a:pt x="1" y="5713"/>
                    <a:pt x="1642" y="7354"/>
                    <a:pt x="3708" y="7354"/>
                  </a:cubicBezTo>
                  <a:cubicBezTo>
                    <a:pt x="5714" y="7354"/>
                    <a:pt x="7355" y="5713"/>
                    <a:pt x="7355" y="3708"/>
                  </a:cubicBezTo>
                  <a:cubicBezTo>
                    <a:pt x="7355" y="1641"/>
                    <a:pt x="5714" y="0"/>
                    <a:pt x="37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2"/>
            <p:cNvSpPr/>
            <p:nvPr/>
          </p:nvSpPr>
          <p:spPr>
            <a:xfrm>
              <a:off x="5700800" y="1968675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70"/>
                    <a:pt x="1" y="5227"/>
                  </a:cubicBezTo>
                  <a:cubicBezTo>
                    <a:pt x="1" y="8083"/>
                    <a:pt x="2310" y="10392"/>
                    <a:pt x="5167" y="10392"/>
                  </a:cubicBezTo>
                  <a:cubicBezTo>
                    <a:pt x="8084" y="10392"/>
                    <a:pt x="10393" y="8083"/>
                    <a:pt x="10393" y="5227"/>
                  </a:cubicBezTo>
                  <a:cubicBezTo>
                    <a:pt x="10393" y="2370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2"/>
            <p:cNvSpPr/>
            <p:nvPr/>
          </p:nvSpPr>
          <p:spPr>
            <a:xfrm>
              <a:off x="5738800" y="2006650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0"/>
                  </a:moveTo>
                  <a:cubicBezTo>
                    <a:pt x="1641" y="0"/>
                    <a:pt x="0" y="1641"/>
                    <a:pt x="0" y="3708"/>
                  </a:cubicBezTo>
                  <a:cubicBezTo>
                    <a:pt x="0" y="5713"/>
                    <a:pt x="1641" y="7354"/>
                    <a:pt x="3647" y="7354"/>
                  </a:cubicBezTo>
                  <a:cubicBezTo>
                    <a:pt x="5713" y="7354"/>
                    <a:pt x="7354" y="5713"/>
                    <a:pt x="7354" y="3708"/>
                  </a:cubicBezTo>
                  <a:cubicBezTo>
                    <a:pt x="7354" y="1641"/>
                    <a:pt x="5713" y="0"/>
                    <a:pt x="3647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2"/>
            <p:cNvSpPr/>
            <p:nvPr/>
          </p:nvSpPr>
          <p:spPr>
            <a:xfrm>
              <a:off x="5407575" y="2289250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10"/>
                    <a:pt x="1" y="5166"/>
                  </a:cubicBezTo>
                  <a:cubicBezTo>
                    <a:pt x="1" y="8023"/>
                    <a:pt x="2310" y="10393"/>
                    <a:pt x="5227" y="10393"/>
                  </a:cubicBezTo>
                  <a:cubicBezTo>
                    <a:pt x="8084" y="10393"/>
                    <a:pt x="10393" y="8023"/>
                    <a:pt x="10393" y="5166"/>
                  </a:cubicBezTo>
                  <a:cubicBezTo>
                    <a:pt x="10393" y="2310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2"/>
            <p:cNvSpPr/>
            <p:nvPr/>
          </p:nvSpPr>
          <p:spPr>
            <a:xfrm>
              <a:off x="5445550" y="2327225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1"/>
                  </a:moveTo>
                  <a:cubicBezTo>
                    <a:pt x="1642" y="1"/>
                    <a:pt x="1" y="1642"/>
                    <a:pt x="1" y="3647"/>
                  </a:cubicBezTo>
                  <a:cubicBezTo>
                    <a:pt x="1" y="5653"/>
                    <a:pt x="1642" y="7354"/>
                    <a:pt x="3708" y="7354"/>
                  </a:cubicBezTo>
                  <a:cubicBezTo>
                    <a:pt x="5714" y="7354"/>
                    <a:pt x="7355" y="5653"/>
                    <a:pt x="7355" y="3647"/>
                  </a:cubicBezTo>
                  <a:cubicBezTo>
                    <a:pt x="7355" y="1642"/>
                    <a:pt x="5714" y="1"/>
                    <a:pt x="3708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2"/>
            <p:cNvSpPr/>
            <p:nvPr/>
          </p:nvSpPr>
          <p:spPr>
            <a:xfrm>
              <a:off x="5700800" y="2289250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10"/>
                    <a:pt x="1" y="5166"/>
                  </a:cubicBezTo>
                  <a:cubicBezTo>
                    <a:pt x="1" y="8023"/>
                    <a:pt x="2310" y="10393"/>
                    <a:pt x="5167" y="10393"/>
                  </a:cubicBezTo>
                  <a:cubicBezTo>
                    <a:pt x="8084" y="10393"/>
                    <a:pt x="10393" y="8023"/>
                    <a:pt x="10393" y="5166"/>
                  </a:cubicBezTo>
                  <a:cubicBezTo>
                    <a:pt x="10393" y="2310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5738800" y="2327225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1"/>
                  </a:moveTo>
                  <a:cubicBezTo>
                    <a:pt x="1641" y="1"/>
                    <a:pt x="0" y="1642"/>
                    <a:pt x="0" y="3647"/>
                  </a:cubicBezTo>
                  <a:cubicBezTo>
                    <a:pt x="0" y="5653"/>
                    <a:pt x="1641" y="7354"/>
                    <a:pt x="3647" y="7354"/>
                  </a:cubicBezTo>
                  <a:cubicBezTo>
                    <a:pt x="5713" y="7354"/>
                    <a:pt x="7354" y="5653"/>
                    <a:pt x="7354" y="3647"/>
                  </a:cubicBezTo>
                  <a:cubicBezTo>
                    <a:pt x="7354" y="1642"/>
                    <a:pt x="5713" y="1"/>
                    <a:pt x="3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5407575" y="2608325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09"/>
                    <a:pt x="1" y="5166"/>
                  </a:cubicBezTo>
                  <a:cubicBezTo>
                    <a:pt x="1" y="8083"/>
                    <a:pt x="2310" y="10392"/>
                    <a:pt x="5227" y="10392"/>
                  </a:cubicBezTo>
                  <a:cubicBezTo>
                    <a:pt x="8084" y="10392"/>
                    <a:pt x="10393" y="8083"/>
                    <a:pt x="10393" y="5166"/>
                  </a:cubicBezTo>
                  <a:cubicBezTo>
                    <a:pt x="10393" y="2309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5445550" y="2646300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0"/>
                  </a:moveTo>
                  <a:cubicBezTo>
                    <a:pt x="1642" y="0"/>
                    <a:pt x="1" y="1641"/>
                    <a:pt x="1" y="3647"/>
                  </a:cubicBezTo>
                  <a:cubicBezTo>
                    <a:pt x="1" y="5713"/>
                    <a:pt x="1642" y="7354"/>
                    <a:pt x="3708" y="7354"/>
                  </a:cubicBezTo>
                  <a:cubicBezTo>
                    <a:pt x="5714" y="7354"/>
                    <a:pt x="7355" y="5713"/>
                    <a:pt x="7355" y="3647"/>
                  </a:cubicBezTo>
                  <a:cubicBezTo>
                    <a:pt x="7355" y="1641"/>
                    <a:pt x="5714" y="0"/>
                    <a:pt x="37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2"/>
            <p:cNvSpPr/>
            <p:nvPr/>
          </p:nvSpPr>
          <p:spPr>
            <a:xfrm>
              <a:off x="5700800" y="2608325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09"/>
                    <a:pt x="1" y="5166"/>
                  </a:cubicBezTo>
                  <a:cubicBezTo>
                    <a:pt x="1" y="8083"/>
                    <a:pt x="2310" y="10392"/>
                    <a:pt x="5167" y="10392"/>
                  </a:cubicBezTo>
                  <a:cubicBezTo>
                    <a:pt x="8084" y="10392"/>
                    <a:pt x="10393" y="8083"/>
                    <a:pt x="10393" y="5166"/>
                  </a:cubicBezTo>
                  <a:cubicBezTo>
                    <a:pt x="10393" y="2309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5738800" y="2646300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0"/>
                  </a:moveTo>
                  <a:cubicBezTo>
                    <a:pt x="1641" y="0"/>
                    <a:pt x="0" y="1641"/>
                    <a:pt x="0" y="3647"/>
                  </a:cubicBezTo>
                  <a:cubicBezTo>
                    <a:pt x="0" y="5713"/>
                    <a:pt x="1641" y="7354"/>
                    <a:pt x="3647" y="7354"/>
                  </a:cubicBezTo>
                  <a:cubicBezTo>
                    <a:pt x="5713" y="7354"/>
                    <a:pt x="7354" y="5713"/>
                    <a:pt x="7354" y="3647"/>
                  </a:cubicBezTo>
                  <a:cubicBezTo>
                    <a:pt x="7354" y="1641"/>
                    <a:pt x="5713" y="0"/>
                    <a:pt x="3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2"/>
            <p:cNvSpPr/>
            <p:nvPr/>
          </p:nvSpPr>
          <p:spPr>
            <a:xfrm>
              <a:off x="5398450" y="2927425"/>
              <a:ext cx="279600" cy="260125"/>
            </a:xfrm>
            <a:custGeom>
              <a:avLst/>
              <a:gdLst/>
              <a:ahLst/>
              <a:cxnLst/>
              <a:rect l="l" t="t" r="r" b="b"/>
              <a:pathLst>
                <a:path w="11184" h="10405" extrusionOk="0">
                  <a:moveTo>
                    <a:pt x="5526" y="1"/>
                  </a:moveTo>
                  <a:cubicBezTo>
                    <a:pt x="5268" y="1"/>
                    <a:pt x="5005" y="20"/>
                    <a:pt x="4741" y="59"/>
                  </a:cubicBezTo>
                  <a:cubicBezTo>
                    <a:pt x="1885" y="546"/>
                    <a:pt x="1" y="3220"/>
                    <a:pt x="426" y="6076"/>
                  </a:cubicBezTo>
                  <a:cubicBezTo>
                    <a:pt x="862" y="8582"/>
                    <a:pt x="3057" y="10405"/>
                    <a:pt x="5521" y="10405"/>
                  </a:cubicBezTo>
                  <a:cubicBezTo>
                    <a:pt x="5805" y="10405"/>
                    <a:pt x="6093" y="10381"/>
                    <a:pt x="6382" y="10330"/>
                  </a:cubicBezTo>
                  <a:cubicBezTo>
                    <a:pt x="9239" y="9905"/>
                    <a:pt x="11183" y="7231"/>
                    <a:pt x="10697" y="4374"/>
                  </a:cubicBezTo>
                  <a:cubicBezTo>
                    <a:pt x="10256" y="1837"/>
                    <a:pt x="8063" y="1"/>
                    <a:pt x="5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2"/>
            <p:cNvSpPr/>
            <p:nvPr/>
          </p:nvSpPr>
          <p:spPr>
            <a:xfrm>
              <a:off x="5433400" y="2965800"/>
              <a:ext cx="208175" cy="183850"/>
            </a:xfrm>
            <a:custGeom>
              <a:avLst/>
              <a:gdLst/>
              <a:ahLst/>
              <a:cxnLst/>
              <a:rect l="l" t="t" r="r" b="b"/>
              <a:pathLst>
                <a:path w="8327" h="7354" extrusionOk="0">
                  <a:moveTo>
                    <a:pt x="4180" y="1"/>
                  </a:moveTo>
                  <a:cubicBezTo>
                    <a:pt x="2742" y="1"/>
                    <a:pt x="1386" y="857"/>
                    <a:pt x="791" y="2232"/>
                  </a:cubicBezTo>
                  <a:cubicBezTo>
                    <a:pt x="1" y="4116"/>
                    <a:pt x="912" y="6304"/>
                    <a:pt x="2736" y="7094"/>
                  </a:cubicBezTo>
                  <a:cubicBezTo>
                    <a:pt x="3189" y="7269"/>
                    <a:pt x="3661" y="7353"/>
                    <a:pt x="4126" y="7353"/>
                  </a:cubicBezTo>
                  <a:cubicBezTo>
                    <a:pt x="5592" y="7353"/>
                    <a:pt x="6998" y="6518"/>
                    <a:pt x="7597" y="5088"/>
                  </a:cubicBezTo>
                  <a:cubicBezTo>
                    <a:pt x="8327" y="3204"/>
                    <a:pt x="7476" y="1077"/>
                    <a:pt x="5592" y="287"/>
                  </a:cubicBezTo>
                  <a:cubicBezTo>
                    <a:pt x="5128" y="92"/>
                    <a:pt x="4649" y="1"/>
                    <a:pt x="4180" y="1"/>
                  </a:cubicBezTo>
                  <a:close/>
                </a:path>
              </a:pathLst>
            </a:custGeom>
            <a:solidFill>
              <a:srgbClr val="54C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2"/>
            <p:cNvSpPr/>
            <p:nvPr/>
          </p:nvSpPr>
          <p:spPr>
            <a:xfrm>
              <a:off x="5690175" y="2927425"/>
              <a:ext cx="279575" cy="260125"/>
            </a:xfrm>
            <a:custGeom>
              <a:avLst/>
              <a:gdLst/>
              <a:ahLst/>
              <a:cxnLst/>
              <a:rect l="l" t="t" r="r" b="b"/>
              <a:pathLst>
                <a:path w="11183" h="10405" extrusionOk="0">
                  <a:moveTo>
                    <a:pt x="5573" y="1"/>
                  </a:moveTo>
                  <a:cubicBezTo>
                    <a:pt x="5318" y="1"/>
                    <a:pt x="5060" y="20"/>
                    <a:pt x="4802" y="59"/>
                  </a:cubicBezTo>
                  <a:cubicBezTo>
                    <a:pt x="1945" y="546"/>
                    <a:pt x="1" y="3220"/>
                    <a:pt x="487" y="6076"/>
                  </a:cubicBezTo>
                  <a:cubicBezTo>
                    <a:pt x="868" y="8582"/>
                    <a:pt x="3057" y="10405"/>
                    <a:pt x="5564" y="10405"/>
                  </a:cubicBezTo>
                  <a:cubicBezTo>
                    <a:pt x="5853" y="10405"/>
                    <a:pt x="6147" y="10381"/>
                    <a:pt x="6443" y="10330"/>
                  </a:cubicBezTo>
                  <a:cubicBezTo>
                    <a:pt x="9238" y="9905"/>
                    <a:pt x="11183" y="7231"/>
                    <a:pt x="10758" y="4374"/>
                  </a:cubicBezTo>
                  <a:cubicBezTo>
                    <a:pt x="10316" y="1837"/>
                    <a:pt x="8073" y="1"/>
                    <a:pt x="5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5726650" y="2965800"/>
              <a:ext cx="208175" cy="183850"/>
            </a:xfrm>
            <a:custGeom>
              <a:avLst/>
              <a:gdLst/>
              <a:ahLst/>
              <a:cxnLst/>
              <a:rect l="l" t="t" r="r" b="b"/>
              <a:pathLst>
                <a:path w="8327" h="7354" extrusionOk="0">
                  <a:moveTo>
                    <a:pt x="4171" y="1"/>
                  </a:moveTo>
                  <a:cubicBezTo>
                    <a:pt x="2718" y="1"/>
                    <a:pt x="1340" y="857"/>
                    <a:pt x="790" y="2232"/>
                  </a:cubicBezTo>
                  <a:cubicBezTo>
                    <a:pt x="0" y="4116"/>
                    <a:pt x="851" y="6304"/>
                    <a:pt x="2735" y="7094"/>
                  </a:cubicBezTo>
                  <a:cubicBezTo>
                    <a:pt x="3189" y="7269"/>
                    <a:pt x="3656" y="7353"/>
                    <a:pt x="4116" y="7353"/>
                  </a:cubicBezTo>
                  <a:cubicBezTo>
                    <a:pt x="5566" y="7353"/>
                    <a:pt x="6936" y="6518"/>
                    <a:pt x="7536" y="5088"/>
                  </a:cubicBezTo>
                  <a:cubicBezTo>
                    <a:pt x="8326" y="3204"/>
                    <a:pt x="7475" y="1077"/>
                    <a:pt x="5591" y="287"/>
                  </a:cubicBezTo>
                  <a:cubicBezTo>
                    <a:pt x="5127" y="92"/>
                    <a:pt x="4645" y="1"/>
                    <a:pt x="4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32"/>
          <p:cNvGrpSpPr/>
          <p:nvPr/>
        </p:nvGrpSpPr>
        <p:grpSpPr>
          <a:xfrm rot="978564">
            <a:off x="963531" y="4428009"/>
            <a:ext cx="858919" cy="496120"/>
            <a:chOff x="3265275" y="2122650"/>
            <a:chExt cx="1900750" cy="1098000"/>
          </a:xfrm>
        </p:grpSpPr>
        <p:sp>
          <p:nvSpPr>
            <p:cNvPr id="333" name="Google Shape;333;p32"/>
            <p:cNvSpPr/>
            <p:nvPr/>
          </p:nvSpPr>
          <p:spPr>
            <a:xfrm>
              <a:off x="3265275" y="2122650"/>
              <a:ext cx="594100" cy="842725"/>
            </a:xfrm>
            <a:custGeom>
              <a:avLst/>
              <a:gdLst/>
              <a:ahLst/>
              <a:cxnLst/>
              <a:rect l="l" t="t" r="r" b="b"/>
              <a:pathLst>
                <a:path w="23764" h="33709" extrusionOk="0">
                  <a:moveTo>
                    <a:pt x="7070" y="0"/>
                  </a:moveTo>
                  <a:cubicBezTo>
                    <a:pt x="6106" y="0"/>
                    <a:pt x="5144" y="260"/>
                    <a:pt x="4316" y="769"/>
                  </a:cubicBezTo>
                  <a:cubicBezTo>
                    <a:pt x="1520" y="2471"/>
                    <a:pt x="1" y="6361"/>
                    <a:pt x="183" y="11526"/>
                  </a:cubicBezTo>
                  <a:cubicBezTo>
                    <a:pt x="426" y="19123"/>
                    <a:pt x="2067" y="28969"/>
                    <a:pt x="8266" y="32433"/>
                  </a:cubicBezTo>
                  <a:cubicBezTo>
                    <a:pt x="9786" y="33284"/>
                    <a:pt x="11487" y="33709"/>
                    <a:pt x="13250" y="33709"/>
                  </a:cubicBezTo>
                  <a:cubicBezTo>
                    <a:pt x="16288" y="33709"/>
                    <a:pt x="19813" y="32554"/>
                    <a:pt x="23764" y="30245"/>
                  </a:cubicBezTo>
                  <a:lnTo>
                    <a:pt x="23277" y="29455"/>
                  </a:lnTo>
                  <a:cubicBezTo>
                    <a:pt x="19493" y="31634"/>
                    <a:pt x="16142" y="32730"/>
                    <a:pt x="13269" y="32730"/>
                  </a:cubicBezTo>
                  <a:cubicBezTo>
                    <a:pt x="11574" y="32730"/>
                    <a:pt x="10045" y="32349"/>
                    <a:pt x="8692" y="31582"/>
                  </a:cubicBezTo>
                  <a:cubicBezTo>
                    <a:pt x="5471" y="29819"/>
                    <a:pt x="1581" y="24836"/>
                    <a:pt x="1095" y="11405"/>
                  </a:cubicBezTo>
                  <a:cubicBezTo>
                    <a:pt x="973" y="6664"/>
                    <a:pt x="2310" y="3018"/>
                    <a:pt x="4802" y="1499"/>
                  </a:cubicBezTo>
                  <a:cubicBezTo>
                    <a:pt x="5508" y="1050"/>
                    <a:pt x="6315" y="821"/>
                    <a:pt x="7116" y="821"/>
                  </a:cubicBezTo>
                  <a:cubicBezTo>
                    <a:pt x="7834" y="821"/>
                    <a:pt x="8546" y="1004"/>
                    <a:pt x="9178" y="1377"/>
                  </a:cubicBezTo>
                  <a:cubicBezTo>
                    <a:pt x="11123" y="2532"/>
                    <a:pt x="12217" y="4902"/>
                    <a:pt x="12217" y="8001"/>
                  </a:cubicBezTo>
                  <a:cubicBezTo>
                    <a:pt x="12217" y="13532"/>
                    <a:pt x="13371" y="16996"/>
                    <a:pt x="15498" y="18333"/>
                  </a:cubicBezTo>
                  <a:cubicBezTo>
                    <a:pt x="16152" y="18675"/>
                    <a:pt x="16869" y="18842"/>
                    <a:pt x="17584" y="18842"/>
                  </a:cubicBezTo>
                  <a:cubicBezTo>
                    <a:pt x="18266" y="18842"/>
                    <a:pt x="18947" y="18690"/>
                    <a:pt x="19570" y="18394"/>
                  </a:cubicBezTo>
                  <a:lnTo>
                    <a:pt x="19145" y="17604"/>
                  </a:lnTo>
                  <a:cubicBezTo>
                    <a:pt x="18673" y="17840"/>
                    <a:pt x="18144" y="17961"/>
                    <a:pt x="17613" y="17961"/>
                  </a:cubicBezTo>
                  <a:cubicBezTo>
                    <a:pt x="17050" y="17961"/>
                    <a:pt x="16485" y="17825"/>
                    <a:pt x="15985" y="17543"/>
                  </a:cubicBezTo>
                  <a:cubicBezTo>
                    <a:pt x="14648" y="16814"/>
                    <a:pt x="13128" y="14504"/>
                    <a:pt x="13128" y="8062"/>
                  </a:cubicBezTo>
                  <a:cubicBezTo>
                    <a:pt x="13128" y="4598"/>
                    <a:pt x="11913" y="1924"/>
                    <a:pt x="9603" y="648"/>
                  </a:cubicBezTo>
                  <a:cubicBezTo>
                    <a:pt x="8823" y="214"/>
                    <a:pt x="7945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4573450" y="2124175"/>
              <a:ext cx="592575" cy="841350"/>
            </a:xfrm>
            <a:custGeom>
              <a:avLst/>
              <a:gdLst/>
              <a:ahLst/>
              <a:cxnLst/>
              <a:rect l="l" t="t" r="r" b="b"/>
              <a:pathLst>
                <a:path w="23703" h="33654" extrusionOk="0">
                  <a:moveTo>
                    <a:pt x="16633" y="0"/>
                  </a:moveTo>
                  <a:cubicBezTo>
                    <a:pt x="15758" y="0"/>
                    <a:pt x="14881" y="214"/>
                    <a:pt x="14100" y="648"/>
                  </a:cubicBezTo>
                  <a:cubicBezTo>
                    <a:pt x="11852" y="1924"/>
                    <a:pt x="10575" y="4598"/>
                    <a:pt x="10575" y="8062"/>
                  </a:cubicBezTo>
                  <a:cubicBezTo>
                    <a:pt x="10575" y="14504"/>
                    <a:pt x="8995" y="16813"/>
                    <a:pt x="7719" y="17543"/>
                  </a:cubicBezTo>
                  <a:cubicBezTo>
                    <a:pt x="7218" y="17824"/>
                    <a:pt x="6653" y="17961"/>
                    <a:pt x="6090" y="17961"/>
                  </a:cubicBezTo>
                  <a:cubicBezTo>
                    <a:pt x="5560" y="17961"/>
                    <a:pt x="5030" y="17839"/>
                    <a:pt x="4559" y="17604"/>
                  </a:cubicBezTo>
                  <a:lnTo>
                    <a:pt x="4133" y="18394"/>
                  </a:lnTo>
                  <a:cubicBezTo>
                    <a:pt x="4757" y="18721"/>
                    <a:pt x="5440" y="18888"/>
                    <a:pt x="6124" y="18888"/>
                  </a:cubicBezTo>
                  <a:cubicBezTo>
                    <a:pt x="6838" y="18888"/>
                    <a:pt x="7553" y="18705"/>
                    <a:pt x="8205" y="18333"/>
                  </a:cubicBezTo>
                  <a:cubicBezTo>
                    <a:pt x="10393" y="17057"/>
                    <a:pt x="11487" y="13592"/>
                    <a:pt x="11487" y="8062"/>
                  </a:cubicBezTo>
                  <a:cubicBezTo>
                    <a:pt x="11487" y="4962"/>
                    <a:pt x="12581" y="2532"/>
                    <a:pt x="14526" y="1438"/>
                  </a:cubicBezTo>
                  <a:cubicBezTo>
                    <a:pt x="15157" y="1064"/>
                    <a:pt x="15870" y="881"/>
                    <a:pt x="16587" y="881"/>
                  </a:cubicBezTo>
                  <a:cubicBezTo>
                    <a:pt x="17389" y="881"/>
                    <a:pt x="18196" y="1110"/>
                    <a:pt x="18901" y="1559"/>
                  </a:cubicBezTo>
                  <a:cubicBezTo>
                    <a:pt x="21454" y="3078"/>
                    <a:pt x="22791" y="6664"/>
                    <a:pt x="22609" y="11465"/>
                  </a:cubicBezTo>
                  <a:cubicBezTo>
                    <a:pt x="22183" y="24836"/>
                    <a:pt x="18233" y="29819"/>
                    <a:pt x="15012" y="31642"/>
                  </a:cubicBezTo>
                  <a:cubicBezTo>
                    <a:pt x="13656" y="32388"/>
                    <a:pt x="12132" y="32764"/>
                    <a:pt x="10440" y="32764"/>
                  </a:cubicBezTo>
                  <a:cubicBezTo>
                    <a:pt x="7581" y="32764"/>
                    <a:pt x="4243" y="31691"/>
                    <a:pt x="426" y="29515"/>
                  </a:cubicBezTo>
                  <a:lnTo>
                    <a:pt x="1" y="30305"/>
                  </a:lnTo>
                  <a:cubicBezTo>
                    <a:pt x="3890" y="32493"/>
                    <a:pt x="7415" y="33648"/>
                    <a:pt x="10454" y="33648"/>
                  </a:cubicBezTo>
                  <a:cubicBezTo>
                    <a:pt x="10564" y="33652"/>
                    <a:pt x="10675" y="33654"/>
                    <a:pt x="10785" y="33654"/>
                  </a:cubicBezTo>
                  <a:cubicBezTo>
                    <a:pt x="12429" y="33654"/>
                    <a:pt x="14013" y="33230"/>
                    <a:pt x="15437" y="32432"/>
                  </a:cubicBezTo>
                  <a:cubicBezTo>
                    <a:pt x="21697" y="28968"/>
                    <a:pt x="23277" y="19123"/>
                    <a:pt x="23520" y="11526"/>
                  </a:cubicBezTo>
                  <a:cubicBezTo>
                    <a:pt x="23702" y="6360"/>
                    <a:pt x="22183" y="2471"/>
                    <a:pt x="19388" y="769"/>
                  </a:cubicBezTo>
                  <a:cubicBezTo>
                    <a:pt x="18559" y="259"/>
                    <a:pt x="17597" y="0"/>
                    <a:pt x="166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3674000" y="2324200"/>
              <a:ext cx="1112175" cy="896450"/>
            </a:xfrm>
            <a:custGeom>
              <a:avLst/>
              <a:gdLst/>
              <a:ahLst/>
              <a:cxnLst/>
              <a:rect l="l" t="t" r="r" b="b"/>
              <a:pathLst>
                <a:path w="44487" h="35858" extrusionOk="0">
                  <a:moveTo>
                    <a:pt x="21514" y="0"/>
                  </a:moveTo>
                  <a:cubicBezTo>
                    <a:pt x="15558" y="0"/>
                    <a:pt x="2978" y="4619"/>
                    <a:pt x="1884" y="7232"/>
                  </a:cubicBezTo>
                  <a:cubicBezTo>
                    <a:pt x="243" y="11061"/>
                    <a:pt x="0" y="24006"/>
                    <a:pt x="1884" y="25343"/>
                  </a:cubicBezTo>
                  <a:cubicBezTo>
                    <a:pt x="3762" y="26736"/>
                    <a:pt x="18801" y="35857"/>
                    <a:pt x="21488" y="35857"/>
                  </a:cubicBezTo>
                  <a:cubicBezTo>
                    <a:pt x="21497" y="35857"/>
                    <a:pt x="21506" y="35857"/>
                    <a:pt x="21514" y="35857"/>
                  </a:cubicBezTo>
                  <a:cubicBezTo>
                    <a:pt x="23641" y="35796"/>
                    <a:pt x="36829" y="29780"/>
                    <a:pt x="41934" y="27409"/>
                  </a:cubicBezTo>
                  <a:cubicBezTo>
                    <a:pt x="43211" y="26802"/>
                    <a:pt x="44062" y="25586"/>
                    <a:pt x="44183" y="24249"/>
                  </a:cubicBezTo>
                  <a:cubicBezTo>
                    <a:pt x="44487" y="19630"/>
                    <a:pt x="44001" y="10028"/>
                    <a:pt x="43332" y="7962"/>
                  </a:cubicBezTo>
                  <a:cubicBezTo>
                    <a:pt x="42421" y="5227"/>
                    <a:pt x="27531" y="0"/>
                    <a:pt x="21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4211850" y="2324200"/>
              <a:ext cx="574325" cy="896450"/>
            </a:xfrm>
            <a:custGeom>
              <a:avLst/>
              <a:gdLst/>
              <a:ahLst/>
              <a:cxnLst/>
              <a:rect l="l" t="t" r="r" b="b"/>
              <a:pathLst>
                <a:path w="22973" h="35858" extrusionOk="0">
                  <a:moveTo>
                    <a:pt x="0" y="0"/>
                  </a:moveTo>
                  <a:lnTo>
                    <a:pt x="0" y="35857"/>
                  </a:lnTo>
                  <a:cubicBezTo>
                    <a:pt x="2127" y="35796"/>
                    <a:pt x="15315" y="29780"/>
                    <a:pt x="20420" y="27409"/>
                  </a:cubicBezTo>
                  <a:cubicBezTo>
                    <a:pt x="21697" y="26802"/>
                    <a:pt x="22548" y="25586"/>
                    <a:pt x="22669" y="24249"/>
                  </a:cubicBezTo>
                  <a:cubicBezTo>
                    <a:pt x="22973" y="19630"/>
                    <a:pt x="22487" y="10028"/>
                    <a:pt x="21818" y="7962"/>
                  </a:cubicBezTo>
                  <a:cubicBezTo>
                    <a:pt x="20907" y="5227"/>
                    <a:pt x="6017" y="0"/>
                    <a:pt x="0" y="0"/>
                  </a:cubicBezTo>
                  <a:close/>
                </a:path>
              </a:pathLst>
            </a:custGeom>
            <a:solidFill>
              <a:srgbClr val="54C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2"/>
            <p:cNvSpPr/>
            <p:nvPr/>
          </p:nvSpPr>
          <p:spPr>
            <a:xfrm>
              <a:off x="3783375" y="2574875"/>
              <a:ext cx="919250" cy="69275"/>
            </a:xfrm>
            <a:custGeom>
              <a:avLst/>
              <a:gdLst/>
              <a:ahLst/>
              <a:cxnLst/>
              <a:rect l="l" t="t" r="r" b="b"/>
              <a:pathLst>
                <a:path w="36770" h="2771" extrusionOk="0">
                  <a:moveTo>
                    <a:pt x="36769" y="1"/>
                  </a:moveTo>
                  <a:cubicBezTo>
                    <a:pt x="31691" y="865"/>
                    <a:pt x="23864" y="1105"/>
                    <a:pt x="16735" y="1105"/>
                  </a:cubicBezTo>
                  <a:cubicBezTo>
                    <a:pt x="7823" y="1105"/>
                    <a:pt x="1" y="730"/>
                    <a:pt x="1" y="730"/>
                  </a:cubicBezTo>
                  <a:lnTo>
                    <a:pt x="1" y="730"/>
                  </a:lnTo>
                  <a:cubicBezTo>
                    <a:pt x="1" y="730"/>
                    <a:pt x="8728" y="2771"/>
                    <a:pt x="18991" y="2771"/>
                  </a:cubicBezTo>
                  <a:cubicBezTo>
                    <a:pt x="24863" y="2771"/>
                    <a:pt x="31239" y="2102"/>
                    <a:pt x="36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2"/>
            <p:cNvSpPr/>
            <p:nvPr/>
          </p:nvSpPr>
          <p:spPr>
            <a:xfrm>
              <a:off x="3783375" y="2796725"/>
              <a:ext cx="899500" cy="143225"/>
            </a:xfrm>
            <a:custGeom>
              <a:avLst/>
              <a:gdLst/>
              <a:ahLst/>
              <a:cxnLst/>
              <a:rect l="l" t="t" r="r" b="b"/>
              <a:pathLst>
                <a:path w="35980" h="5729" extrusionOk="0">
                  <a:moveTo>
                    <a:pt x="1" y="0"/>
                  </a:moveTo>
                  <a:cubicBezTo>
                    <a:pt x="2" y="0"/>
                    <a:pt x="8899" y="5729"/>
                    <a:pt x="20567" y="5729"/>
                  </a:cubicBezTo>
                  <a:cubicBezTo>
                    <a:pt x="25377" y="5729"/>
                    <a:pt x="30657" y="4755"/>
                    <a:pt x="35979" y="2006"/>
                  </a:cubicBezTo>
                  <a:lnTo>
                    <a:pt x="35979" y="2006"/>
                  </a:lnTo>
                  <a:cubicBezTo>
                    <a:pt x="31728" y="4080"/>
                    <a:pt x="27013" y="4824"/>
                    <a:pt x="22434" y="4824"/>
                  </a:cubicBezTo>
                  <a:cubicBezTo>
                    <a:pt x="10778" y="4824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2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_1_1_2_3_1">
    <p:bg>
      <p:bgPr>
        <a:solidFill>
          <a:schemeClr val="lt2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3"/>
          <p:cNvPicPr preferRelativeResize="0"/>
          <p:nvPr/>
        </p:nvPicPr>
        <p:blipFill rotWithShape="1">
          <a:blip r:embed="rId2">
            <a:alphaModFix/>
          </a:blip>
          <a:srcRect l="11620" r="3991"/>
          <a:stretch/>
        </p:blipFill>
        <p:spPr>
          <a:xfrm>
            <a:off x="1776125" y="0"/>
            <a:ext cx="7256070" cy="48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3"/>
          <p:cNvSpPr txBox="1">
            <a:spLocks noGrp="1"/>
          </p:cNvSpPr>
          <p:nvPr>
            <p:ph type="title" hasCustomPrompt="1"/>
          </p:nvPr>
        </p:nvSpPr>
        <p:spPr>
          <a:xfrm>
            <a:off x="609427" y="157580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3" name="Google Shape;343;p33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33"/>
          <p:cNvSpPr txBox="1">
            <a:spLocks noGrp="1"/>
          </p:cNvSpPr>
          <p:nvPr>
            <p:ph type="subTitle" idx="1"/>
          </p:nvPr>
        </p:nvSpPr>
        <p:spPr>
          <a:xfrm flipH="1">
            <a:off x="609425" y="364455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5_1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4"/>
          <p:cNvPicPr preferRelativeResize="0"/>
          <p:nvPr/>
        </p:nvPicPr>
        <p:blipFill rotWithShape="1">
          <a:blip r:embed="rId2">
            <a:alphaModFix/>
          </a:blip>
          <a:srcRect l="35119"/>
          <a:stretch/>
        </p:blipFill>
        <p:spPr>
          <a:xfrm>
            <a:off x="0" y="0"/>
            <a:ext cx="47508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 txBox="1">
            <a:spLocks noGrp="1"/>
          </p:cNvSpPr>
          <p:nvPr>
            <p:ph type="subTitle" idx="1"/>
          </p:nvPr>
        </p:nvSpPr>
        <p:spPr>
          <a:xfrm>
            <a:off x="6202201" y="34293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48" name="Google Shape;348;p34"/>
          <p:cNvSpPr txBox="1">
            <a:spLocks noGrp="1"/>
          </p:cNvSpPr>
          <p:nvPr>
            <p:ph type="subTitle" idx="2"/>
          </p:nvPr>
        </p:nvSpPr>
        <p:spPr>
          <a:xfrm>
            <a:off x="6202201" y="312505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49" name="Google Shape;349;p34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34"/>
          <p:cNvSpPr txBox="1">
            <a:spLocks noGrp="1"/>
          </p:cNvSpPr>
          <p:nvPr>
            <p:ph type="subTitle" idx="3"/>
          </p:nvPr>
        </p:nvSpPr>
        <p:spPr>
          <a:xfrm>
            <a:off x="6202201" y="22813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1" name="Google Shape;351;p34"/>
          <p:cNvSpPr txBox="1">
            <a:spLocks noGrp="1"/>
          </p:cNvSpPr>
          <p:nvPr>
            <p:ph type="subTitle" idx="4"/>
          </p:nvPr>
        </p:nvSpPr>
        <p:spPr>
          <a:xfrm>
            <a:off x="6202201" y="19769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2" name="Google Shape;352;p34"/>
          <p:cNvSpPr txBox="1">
            <a:spLocks noGrp="1"/>
          </p:cNvSpPr>
          <p:nvPr>
            <p:ph type="subTitle" idx="5"/>
          </p:nvPr>
        </p:nvSpPr>
        <p:spPr>
          <a:xfrm>
            <a:off x="6202201" y="113322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3" name="Google Shape;353;p34"/>
          <p:cNvSpPr txBox="1">
            <a:spLocks noGrp="1"/>
          </p:cNvSpPr>
          <p:nvPr>
            <p:ph type="subTitle" idx="6"/>
          </p:nvPr>
        </p:nvSpPr>
        <p:spPr>
          <a:xfrm>
            <a:off x="6202201" y="8289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4" name="Google Shape;354;p34"/>
          <p:cNvSpPr txBox="1">
            <a:spLocks noGrp="1"/>
          </p:cNvSpPr>
          <p:nvPr>
            <p:ph type="subTitle" idx="7"/>
          </p:nvPr>
        </p:nvSpPr>
        <p:spPr>
          <a:xfrm>
            <a:off x="988425" y="34293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5" name="Google Shape;355;p34"/>
          <p:cNvSpPr txBox="1">
            <a:spLocks noGrp="1"/>
          </p:cNvSpPr>
          <p:nvPr>
            <p:ph type="subTitle" idx="8"/>
          </p:nvPr>
        </p:nvSpPr>
        <p:spPr>
          <a:xfrm>
            <a:off x="988424" y="312505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subTitle" idx="9"/>
          </p:nvPr>
        </p:nvSpPr>
        <p:spPr>
          <a:xfrm>
            <a:off x="988425" y="22813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7" name="Google Shape;357;p34"/>
          <p:cNvSpPr txBox="1">
            <a:spLocks noGrp="1"/>
          </p:cNvSpPr>
          <p:nvPr>
            <p:ph type="subTitle" idx="13"/>
          </p:nvPr>
        </p:nvSpPr>
        <p:spPr>
          <a:xfrm>
            <a:off x="988424" y="19769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8" name="Google Shape;358;p34"/>
          <p:cNvSpPr txBox="1">
            <a:spLocks noGrp="1"/>
          </p:cNvSpPr>
          <p:nvPr>
            <p:ph type="subTitle" idx="14"/>
          </p:nvPr>
        </p:nvSpPr>
        <p:spPr>
          <a:xfrm>
            <a:off x="988425" y="113322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9" name="Google Shape;359;p34"/>
          <p:cNvSpPr txBox="1">
            <a:spLocks noGrp="1"/>
          </p:cNvSpPr>
          <p:nvPr>
            <p:ph type="subTitle" idx="15"/>
          </p:nvPr>
        </p:nvSpPr>
        <p:spPr>
          <a:xfrm>
            <a:off x="988424" y="8289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34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5"/>
          <p:cNvPicPr preferRelativeResize="0"/>
          <p:nvPr/>
        </p:nvPicPr>
        <p:blipFill rotWithShape="1">
          <a:blip r:embed="rId2">
            <a:alphaModFix/>
          </a:blip>
          <a:srcRect r="69858" b="58913"/>
          <a:stretch/>
        </p:blipFill>
        <p:spPr>
          <a:xfrm flipH="1">
            <a:off x="7710000" y="0"/>
            <a:ext cx="1434000" cy="109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5"/>
          <p:cNvPicPr preferRelativeResize="0"/>
          <p:nvPr/>
        </p:nvPicPr>
        <p:blipFill rotWithShape="1">
          <a:blip r:embed="rId3">
            <a:alphaModFix/>
          </a:blip>
          <a:srcRect l="-11499" t="9065" r="6578" b="40121"/>
          <a:stretch/>
        </p:blipFill>
        <p:spPr>
          <a:xfrm flipH="1">
            <a:off x="-2602" y="3925425"/>
            <a:ext cx="4339201" cy="121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5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>
            <a:off x="7276625" y="-3"/>
            <a:ext cx="1867380" cy="165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06650" y="3382772"/>
            <a:ext cx="1867380" cy="1654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2699100" y="797025"/>
            <a:ext cx="37458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5">
  <p:cSld name="CUSTOM_24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6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66" name="Google Shape;366;p36"/>
          <p:cNvSpPr txBox="1">
            <a:spLocks noGrp="1"/>
          </p:cNvSpPr>
          <p:nvPr>
            <p:ph type="subTitle" idx="1"/>
          </p:nvPr>
        </p:nvSpPr>
        <p:spPr>
          <a:xfrm>
            <a:off x="1232218" y="1560200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67" name="Google Shape;367;p36"/>
          <p:cNvSpPr txBox="1">
            <a:spLocks noGrp="1"/>
          </p:cNvSpPr>
          <p:nvPr>
            <p:ph type="subTitle" idx="2"/>
          </p:nvPr>
        </p:nvSpPr>
        <p:spPr>
          <a:xfrm>
            <a:off x="1232218" y="125432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68" name="Google Shape;368;p36"/>
          <p:cNvSpPr txBox="1">
            <a:spLocks noGrp="1"/>
          </p:cNvSpPr>
          <p:nvPr>
            <p:ph type="subTitle" idx="3"/>
          </p:nvPr>
        </p:nvSpPr>
        <p:spPr>
          <a:xfrm>
            <a:off x="5684888" y="1560193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69" name="Google Shape;369;p36"/>
          <p:cNvSpPr txBox="1">
            <a:spLocks noGrp="1"/>
          </p:cNvSpPr>
          <p:nvPr>
            <p:ph type="subTitle" idx="4"/>
          </p:nvPr>
        </p:nvSpPr>
        <p:spPr>
          <a:xfrm>
            <a:off x="5684888" y="125432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70" name="Google Shape;370;p36"/>
          <p:cNvSpPr txBox="1">
            <a:spLocks noGrp="1"/>
          </p:cNvSpPr>
          <p:nvPr>
            <p:ph type="subTitle" idx="5"/>
          </p:nvPr>
        </p:nvSpPr>
        <p:spPr>
          <a:xfrm>
            <a:off x="1232212" y="3051075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71" name="Google Shape;371;p36"/>
          <p:cNvSpPr txBox="1">
            <a:spLocks noGrp="1"/>
          </p:cNvSpPr>
          <p:nvPr>
            <p:ph type="subTitle" idx="6"/>
          </p:nvPr>
        </p:nvSpPr>
        <p:spPr>
          <a:xfrm>
            <a:off x="1232212" y="274517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372" name="Google Shape;372;p36"/>
          <p:cNvPicPr preferRelativeResize="0"/>
          <p:nvPr/>
        </p:nvPicPr>
        <p:blipFill rotWithShape="1">
          <a:blip r:embed="rId2">
            <a:alphaModFix/>
          </a:blip>
          <a:srcRect l="13058" t="14965" b="58884"/>
          <a:stretch/>
        </p:blipFill>
        <p:spPr>
          <a:xfrm rot="10800000" flipH="1">
            <a:off x="1137288" y="1"/>
            <a:ext cx="6869420" cy="116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6"/>
          <p:cNvSpPr txBox="1">
            <a:spLocks noGrp="1"/>
          </p:cNvSpPr>
          <p:nvPr>
            <p:ph type="subTitle" idx="7"/>
          </p:nvPr>
        </p:nvSpPr>
        <p:spPr>
          <a:xfrm>
            <a:off x="5684887" y="3051075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74" name="Google Shape;374;p36"/>
          <p:cNvSpPr txBox="1">
            <a:spLocks noGrp="1"/>
          </p:cNvSpPr>
          <p:nvPr>
            <p:ph type="subTitle" idx="8"/>
          </p:nvPr>
        </p:nvSpPr>
        <p:spPr>
          <a:xfrm>
            <a:off x="5684887" y="274517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grpSp>
        <p:nvGrpSpPr>
          <p:cNvPr id="375" name="Google Shape;375;p36"/>
          <p:cNvGrpSpPr/>
          <p:nvPr/>
        </p:nvGrpSpPr>
        <p:grpSpPr>
          <a:xfrm rot="-5400000">
            <a:off x="7949447" y="3638719"/>
            <a:ext cx="1614954" cy="1463198"/>
            <a:chOff x="2901036" y="2896802"/>
            <a:chExt cx="1154033" cy="1045589"/>
          </a:xfrm>
        </p:grpSpPr>
        <p:sp>
          <p:nvSpPr>
            <p:cNvPr id="376" name="Google Shape;376;p36"/>
            <p:cNvSpPr/>
            <p:nvPr/>
          </p:nvSpPr>
          <p:spPr>
            <a:xfrm rot="7514404">
              <a:off x="3116934" y="2991793"/>
              <a:ext cx="675735" cy="855607"/>
            </a:xfrm>
            <a:custGeom>
              <a:avLst/>
              <a:gdLst/>
              <a:ahLst/>
              <a:cxnLst/>
              <a:rect l="l" t="t" r="r" b="b"/>
              <a:pathLst>
                <a:path w="26256" h="33245" extrusionOk="0">
                  <a:moveTo>
                    <a:pt x="4012" y="1"/>
                  </a:moveTo>
                  <a:lnTo>
                    <a:pt x="1" y="2979"/>
                  </a:lnTo>
                  <a:lnTo>
                    <a:pt x="22244" y="33244"/>
                  </a:lnTo>
                  <a:lnTo>
                    <a:pt x="26255" y="30266"/>
                  </a:lnTo>
                  <a:lnTo>
                    <a:pt x="40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6"/>
            <p:cNvSpPr/>
            <p:nvPr/>
          </p:nvSpPr>
          <p:spPr>
            <a:xfrm rot="7514404">
              <a:off x="3905792" y="3353273"/>
              <a:ext cx="120446" cy="132980"/>
            </a:xfrm>
            <a:custGeom>
              <a:avLst/>
              <a:gdLst/>
              <a:ahLst/>
              <a:cxnLst/>
              <a:rect l="l" t="t" r="r" b="b"/>
              <a:pathLst>
                <a:path w="4680" h="5167" extrusionOk="0">
                  <a:moveTo>
                    <a:pt x="0" y="1"/>
                  </a:moveTo>
                  <a:lnTo>
                    <a:pt x="365" y="2736"/>
                  </a:lnTo>
                  <a:lnTo>
                    <a:pt x="669" y="5167"/>
                  </a:lnTo>
                  <a:cubicBezTo>
                    <a:pt x="2310" y="4681"/>
                    <a:pt x="3768" y="3647"/>
                    <a:pt x="4680" y="2189"/>
                  </a:cubicBezTo>
                  <a:lnTo>
                    <a:pt x="2553" y="11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6"/>
            <p:cNvSpPr/>
            <p:nvPr/>
          </p:nvSpPr>
          <p:spPr>
            <a:xfrm rot="7514404">
              <a:off x="2912085" y="3387275"/>
              <a:ext cx="109508" cy="83772"/>
            </a:xfrm>
            <a:custGeom>
              <a:avLst/>
              <a:gdLst/>
              <a:ahLst/>
              <a:cxnLst/>
              <a:rect l="l" t="t" r="r" b="b"/>
              <a:pathLst>
                <a:path w="4255" h="3255" extrusionOk="0">
                  <a:moveTo>
                    <a:pt x="4011" y="0"/>
                  </a:moveTo>
                  <a:lnTo>
                    <a:pt x="0" y="2978"/>
                  </a:lnTo>
                  <a:cubicBezTo>
                    <a:pt x="0" y="2978"/>
                    <a:pt x="645" y="3255"/>
                    <a:pt x="1438" y="3255"/>
                  </a:cubicBezTo>
                  <a:cubicBezTo>
                    <a:pt x="1933" y="3255"/>
                    <a:pt x="2487" y="3147"/>
                    <a:pt x="2978" y="2796"/>
                  </a:cubicBezTo>
                  <a:cubicBezTo>
                    <a:pt x="4254" y="1884"/>
                    <a:pt x="4011" y="1"/>
                    <a:pt x="4011" y="0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6"/>
            <p:cNvSpPr/>
            <p:nvPr/>
          </p:nvSpPr>
          <p:spPr>
            <a:xfrm rot="7514404">
              <a:off x="3976364" y="3380858"/>
              <a:ext cx="64161" cy="68845"/>
            </a:xfrm>
            <a:custGeom>
              <a:avLst/>
              <a:gdLst/>
              <a:ahLst/>
              <a:cxnLst/>
              <a:rect l="l" t="t" r="r" b="b"/>
              <a:pathLst>
                <a:path w="2493" h="2675" extrusionOk="0">
                  <a:moveTo>
                    <a:pt x="0" y="1"/>
                  </a:moveTo>
                  <a:lnTo>
                    <a:pt x="365" y="2675"/>
                  </a:lnTo>
                  <a:cubicBezTo>
                    <a:pt x="1277" y="2553"/>
                    <a:pt x="2067" y="2006"/>
                    <a:pt x="2492" y="115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36"/>
          <p:cNvGrpSpPr/>
          <p:nvPr/>
        </p:nvGrpSpPr>
        <p:grpSpPr>
          <a:xfrm rot="-4994195">
            <a:off x="7682441" y="3412973"/>
            <a:ext cx="1583971" cy="1517502"/>
            <a:chOff x="3225951" y="2457618"/>
            <a:chExt cx="1131943" cy="1084443"/>
          </a:xfrm>
        </p:grpSpPr>
        <p:sp>
          <p:nvSpPr>
            <p:cNvPr id="381" name="Google Shape;381;p36"/>
            <p:cNvSpPr/>
            <p:nvPr/>
          </p:nvSpPr>
          <p:spPr>
            <a:xfrm rot="7514404">
              <a:off x="3369478" y="2629132"/>
              <a:ext cx="803980" cy="741415"/>
            </a:xfrm>
            <a:custGeom>
              <a:avLst/>
              <a:gdLst/>
              <a:ahLst/>
              <a:cxnLst/>
              <a:rect l="l" t="t" r="r" b="b"/>
              <a:pathLst>
                <a:path w="31239" h="28808" extrusionOk="0">
                  <a:moveTo>
                    <a:pt x="3344" y="1"/>
                  </a:moveTo>
                  <a:lnTo>
                    <a:pt x="1" y="3708"/>
                  </a:lnTo>
                  <a:lnTo>
                    <a:pt x="27957" y="28808"/>
                  </a:lnTo>
                  <a:lnTo>
                    <a:pt x="31239" y="25101"/>
                  </a:lnTo>
                  <a:lnTo>
                    <a:pt x="33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6"/>
            <p:cNvSpPr/>
            <p:nvPr/>
          </p:nvSpPr>
          <p:spPr>
            <a:xfrm rot="7514404">
              <a:off x="4201885" y="2820495"/>
              <a:ext cx="131410" cy="125156"/>
            </a:xfrm>
            <a:custGeom>
              <a:avLst/>
              <a:gdLst/>
              <a:ahLst/>
              <a:cxnLst/>
              <a:rect l="l" t="t" r="r" b="b"/>
              <a:pathLst>
                <a:path w="5106" h="4863" extrusionOk="0">
                  <a:moveTo>
                    <a:pt x="0" y="0"/>
                  </a:moveTo>
                  <a:lnTo>
                    <a:pt x="973" y="2613"/>
                  </a:lnTo>
                  <a:lnTo>
                    <a:pt x="1763" y="4862"/>
                  </a:lnTo>
                  <a:cubicBezTo>
                    <a:pt x="3282" y="4072"/>
                    <a:pt x="4498" y="2796"/>
                    <a:pt x="5106" y="1155"/>
                  </a:cubicBezTo>
                  <a:lnTo>
                    <a:pt x="2735" y="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6"/>
            <p:cNvSpPr/>
            <p:nvPr/>
          </p:nvSpPr>
          <p:spPr>
            <a:xfrm rot="7514404">
              <a:off x="3244631" y="3064270"/>
              <a:ext cx="100115" cy="97592"/>
            </a:xfrm>
            <a:custGeom>
              <a:avLst/>
              <a:gdLst/>
              <a:ahLst/>
              <a:cxnLst/>
              <a:rect l="l" t="t" r="r" b="b"/>
              <a:pathLst>
                <a:path w="3890" h="3792" extrusionOk="0">
                  <a:moveTo>
                    <a:pt x="3282" y="1"/>
                  </a:moveTo>
                  <a:lnTo>
                    <a:pt x="0" y="3708"/>
                  </a:lnTo>
                  <a:cubicBezTo>
                    <a:pt x="225" y="3764"/>
                    <a:pt x="456" y="3791"/>
                    <a:pt x="689" y="3791"/>
                  </a:cubicBezTo>
                  <a:cubicBezTo>
                    <a:pt x="1462" y="3791"/>
                    <a:pt x="2249" y="3493"/>
                    <a:pt x="2856" y="2979"/>
                  </a:cubicBezTo>
                  <a:cubicBezTo>
                    <a:pt x="3890" y="1763"/>
                    <a:pt x="3282" y="1"/>
                    <a:pt x="3282" y="1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6"/>
            <p:cNvSpPr/>
            <p:nvPr/>
          </p:nvSpPr>
          <p:spPr>
            <a:xfrm rot="7514404">
              <a:off x="4274899" y="2842132"/>
              <a:ext cx="70415" cy="67275"/>
            </a:xfrm>
            <a:custGeom>
              <a:avLst/>
              <a:gdLst/>
              <a:ahLst/>
              <a:cxnLst/>
              <a:rect l="l" t="t" r="r" b="b"/>
              <a:pathLst>
                <a:path w="2736" h="2614" extrusionOk="0">
                  <a:moveTo>
                    <a:pt x="0" y="0"/>
                  </a:moveTo>
                  <a:lnTo>
                    <a:pt x="973" y="2614"/>
                  </a:lnTo>
                  <a:cubicBezTo>
                    <a:pt x="1398" y="2431"/>
                    <a:pt x="1763" y="2188"/>
                    <a:pt x="2128" y="1824"/>
                  </a:cubicBezTo>
                  <a:cubicBezTo>
                    <a:pt x="2431" y="1520"/>
                    <a:pt x="2614" y="1094"/>
                    <a:pt x="2735" y="6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36"/>
          <p:cNvGrpSpPr/>
          <p:nvPr/>
        </p:nvGrpSpPr>
        <p:grpSpPr>
          <a:xfrm rot="-3605709">
            <a:off x="8307538" y="3447981"/>
            <a:ext cx="1376706" cy="1447482"/>
            <a:chOff x="3279588" y="1256966"/>
            <a:chExt cx="983764" cy="1034339"/>
          </a:xfrm>
        </p:grpSpPr>
        <p:sp>
          <p:nvSpPr>
            <p:cNvPr id="386" name="Google Shape;386;p36"/>
            <p:cNvSpPr/>
            <p:nvPr/>
          </p:nvSpPr>
          <p:spPr>
            <a:xfrm rot="7514404">
              <a:off x="3278480" y="1552017"/>
              <a:ext cx="952582" cy="444236"/>
            </a:xfrm>
            <a:custGeom>
              <a:avLst/>
              <a:gdLst/>
              <a:ahLst/>
              <a:cxnLst/>
              <a:rect l="l" t="t" r="r" b="b"/>
              <a:pathLst>
                <a:path w="37013" h="17261" extrusionOk="0">
                  <a:moveTo>
                    <a:pt x="1642" y="1"/>
                  </a:moveTo>
                  <a:lnTo>
                    <a:pt x="1" y="4741"/>
                  </a:lnTo>
                  <a:lnTo>
                    <a:pt x="35371" y="17261"/>
                  </a:lnTo>
                  <a:lnTo>
                    <a:pt x="37012" y="12581"/>
                  </a:lnTo>
                  <a:lnTo>
                    <a:pt x="1642" y="1"/>
                  </a:ln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6"/>
            <p:cNvSpPr/>
            <p:nvPr/>
          </p:nvSpPr>
          <p:spPr>
            <a:xfrm rot="7514404">
              <a:off x="4108061" y="1399150"/>
              <a:ext cx="134550" cy="120472"/>
            </a:xfrm>
            <a:custGeom>
              <a:avLst/>
              <a:gdLst/>
              <a:ahLst/>
              <a:cxnLst/>
              <a:rect l="l" t="t" r="r" b="b"/>
              <a:pathLst>
                <a:path w="5228" h="4681" extrusionOk="0">
                  <a:moveTo>
                    <a:pt x="5167" y="1"/>
                  </a:moveTo>
                  <a:lnTo>
                    <a:pt x="2797" y="426"/>
                  </a:lnTo>
                  <a:lnTo>
                    <a:pt x="1" y="852"/>
                  </a:lnTo>
                  <a:lnTo>
                    <a:pt x="1885" y="2918"/>
                  </a:lnTo>
                  <a:lnTo>
                    <a:pt x="3526" y="4680"/>
                  </a:lnTo>
                  <a:cubicBezTo>
                    <a:pt x="4620" y="3404"/>
                    <a:pt x="5228" y="1763"/>
                    <a:pt x="5167" y="1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6"/>
            <p:cNvSpPr/>
            <p:nvPr/>
          </p:nvSpPr>
          <p:spPr>
            <a:xfrm rot="7514404">
              <a:off x="3312891" y="2005658"/>
              <a:ext cx="75099" cy="120446"/>
            </a:xfrm>
            <a:custGeom>
              <a:avLst/>
              <a:gdLst/>
              <a:ahLst/>
              <a:cxnLst/>
              <a:rect l="l" t="t" r="r" b="b"/>
              <a:pathLst>
                <a:path w="2918" h="4680" extrusionOk="0">
                  <a:moveTo>
                    <a:pt x="1641" y="0"/>
                  </a:moveTo>
                  <a:lnTo>
                    <a:pt x="0" y="4680"/>
                  </a:lnTo>
                  <a:cubicBezTo>
                    <a:pt x="0" y="4680"/>
                    <a:pt x="1824" y="4376"/>
                    <a:pt x="2371" y="2917"/>
                  </a:cubicBezTo>
                  <a:cubicBezTo>
                    <a:pt x="2918" y="1398"/>
                    <a:pt x="1641" y="0"/>
                    <a:pt x="1641" y="0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6"/>
            <p:cNvSpPr/>
            <p:nvPr/>
          </p:nvSpPr>
          <p:spPr>
            <a:xfrm rot="7514404">
              <a:off x="4170208" y="1412337"/>
              <a:ext cx="73555" cy="64135"/>
            </a:xfrm>
            <a:custGeom>
              <a:avLst/>
              <a:gdLst/>
              <a:ahLst/>
              <a:cxnLst/>
              <a:rect l="l" t="t" r="r" b="b"/>
              <a:pathLst>
                <a:path w="2858" h="2492" extrusionOk="0">
                  <a:moveTo>
                    <a:pt x="2797" y="0"/>
                  </a:moveTo>
                  <a:lnTo>
                    <a:pt x="1" y="426"/>
                  </a:lnTo>
                  <a:lnTo>
                    <a:pt x="1885" y="2492"/>
                  </a:lnTo>
                  <a:cubicBezTo>
                    <a:pt x="2250" y="2127"/>
                    <a:pt x="2493" y="1763"/>
                    <a:pt x="2614" y="1337"/>
                  </a:cubicBezTo>
                  <a:cubicBezTo>
                    <a:pt x="2797" y="851"/>
                    <a:pt x="2857" y="426"/>
                    <a:pt x="2797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6">
  <p:cSld name="CUSTOM_1_1_1_2_2_1_1">
    <p:bg>
      <p:bgPr>
        <a:solidFill>
          <a:schemeClr val="lt2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0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7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605825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3" name="Google Shape;393;p37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37"/>
          <p:cNvSpPr txBox="1">
            <a:spLocks noGrp="1"/>
          </p:cNvSpPr>
          <p:nvPr>
            <p:ph type="subTitle" idx="1"/>
          </p:nvPr>
        </p:nvSpPr>
        <p:spPr>
          <a:xfrm>
            <a:off x="5423425" y="364645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_1_1_2_1_1_1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8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6">
  <p:cSld name="CUSTOM_26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4337" y="1415000"/>
            <a:ext cx="6255325" cy="37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9"/>
          <p:cNvSpPr txBox="1">
            <a:spLocks noGrp="1"/>
          </p:cNvSpPr>
          <p:nvPr>
            <p:ph type="ctrTitle"/>
          </p:nvPr>
        </p:nvSpPr>
        <p:spPr>
          <a:xfrm>
            <a:off x="2572050" y="3316325"/>
            <a:ext cx="3999900" cy="13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39"/>
          <p:cNvSpPr txBox="1">
            <a:spLocks noGrp="1"/>
          </p:cNvSpPr>
          <p:nvPr>
            <p:ph type="subTitle" idx="1"/>
          </p:nvPr>
        </p:nvSpPr>
        <p:spPr>
          <a:xfrm>
            <a:off x="696300" y="1907048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1" name="Google Shape;401;p39"/>
          <p:cNvSpPr txBox="1">
            <a:spLocks noGrp="1"/>
          </p:cNvSpPr>
          <p:nvPr>
            <p:ph type="subTitle" idx="2"/>
          </p:nvPr>
        </p:nvSpPr>
        <p:spPr>
          <a:xfrm>
            <a:off x="2754407" y="81308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2" name="Google Shape;402;p39"/>
          <p:cNvSpPr txBox="1">
            <a:spLocks noGrp="1"/>
          </p:cNvSpPr>
          <p:nvPr>
            <p:ph type="subTitle" idx="3"/>
          </p:nvPr>
        </p:nvSpPr>
        <p:spPr>
          <a:xfrm>
            <a:off x="6870622" y="190703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3" name="Google Shape;403;p39"/>
          <p:cNvSpPr txBox="1">
            <a:spLocks noGrp="1"/>
          </p:cNvSpPr>
          <p:nvPr>
            <p:ph type="subTitle" idx="4"/>
          </p:nvPr>
        </p:nvSpPr>
        <p:spPr>
          <a:xfrm>
            <a:off x="4812515" y="81308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4" name="Google Shape;404;p39"/>
          <p:cNvSpPr txBox="1">
            <a:spLocks noGrp="1"/>
          </p:cNvSpPr>
          <p:nvPr>
            <p:ph type="subTitle" idx="5"/>
          </p:nvPr>
        </p:nvSpPr>
        <p:spPr>
          <a:xfrm>
            <a:off x="696300" y="1587834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5" name="Google Shape;405;p39"/>
          <p:cNvSpPr txBox="1">
            <a:spLocks noGrp="1"/>
          </p:cNvSpPr>
          <p:nvPr>
            <p:ph type="subTitle" idx="6"/>
          </p:nvPr>
        </p:nvSpPr>
        <p:spPr>
          <a:xfrm>
            <a:off x="2754400" y="494002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6" name="Google Shape;406;p39"/>
          <p:cNvSpPr txBox="1">
            <a:spLocks noGrp="1"/>
          </p:cNvSpPr>
          <p:nvPr>
            <p:ph type="subTitle" idx="7"/>
          </p:nvPr>
        </p:nvSpPr>
        <p:spPr>
          <a:xfrm>
            <a:off x="6870624" y="1587824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7" name="Google Shape;407;p39"/>
          <p:cNvSpPr txBox="1">
            <a:spLocks noGrp="1"/>
          </p:cNvSpPr>
          <p:nvPr>
            <p:ph type="subTitle" idx="8"/>
          </p:nvPr>
        </p:nvSpPr>
        <p:spPr>
          <a:xfrm>
            <a:off x="4812517" y="494002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_1_1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31" name="Google Shape;431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2611875" cy="223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7">
  <p:cSld name="CUSTOM_4_1_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45"/>
          <p:cNvPicPr preferRelativeResize="0"/>
          <p:nvPr/>
        </p:nvPicPr>
        <p:blipFill rotWithShape="1">
          <a:blip r:embed="rId2">
            <a:alphaModFix/>
          </a:blip>
          <a:srcRect l="30429"/>
          <a:stretch/>
        </p:blipFill>
        <p:spPr>
          <a:xfrm>
            <a:off x="2782300" y="0"/>
            <a:ext cx="6361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5"/>
          <p:cNvSpPr txBox="1">
            <a:spLocks noGrp="1"/>
          </p:cNvSpPr>
          <p:nvPr>
            <p:ph type="title" hasCustomPrompt="1"/>
          </p:nvPr>
        </p:nvSpPr>
        <p:spPr>
          <a:xfrm>
            <a:off x="609427" y="1586475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5" name="Google Shape;435;p45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36" name="Google Shape;436;p45"/>
          <p:cNvSpPr txBox="1">
            <a:spLocks noGrp="1"/>
          </p:cNvSpPr>
          <p:nvPr>
            <p:ph type="subTitle" idx="1"/>
          </p:nvPr>
        </p:nvSpPr>
        <p:spPr>
          <a:xfrm flipH="1">
            <a:off x="609300" y="3639775"/>
            <a:ext cx="26367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hree columns and numbers">
  <p:cSld name="CUSTOM_23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7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47"/>
          <p:cNvSpPr txBox="1">
            <a:spLocks noGrp="1"/>
          </p:cNvSpPr>
          <p:nvPr>
            <p:ph type="subTitle" idx="1"/>
          </p:nvPr>
        </p:nvSpPr>
        <p:spPr>
          <a:xfrm>
            <a:off x="1438488" y="304655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4" name="Google Shape;444;p47"/>
          <p:cNvSpPr txBox="1">
            <a:spLocks noGrp="1"/>
          </p:cNvSpPr>
          <p:nvPr>
            <p:ph type="subTitle" idx="2"/>
          </p:nvPr>
        </p:nvSpPr>
        <p:spPr>
          <a:xfrm>
            <a:off x="1438488" y="27418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5" name="Google Shape;445;p47"/>
          <p:cNvSpPr txBox="1">
            <a:spLocks noGrp="1"/>
          </p:cNvSpPr>
          <p:nvPr>
            <p:ph type="subTitle" idx="3"/>
          </p:nvPr>
        </p:nvSpPr>
        <p:spPr>
          <a:xfrm>
            <a:off x="3794748" y="304654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6" name="Google Shape;446;p47"/>
          <p:cNvSpPr txBox="1">
            <a:spLocks noGrp="1"/>
          </p:cNvSpPr>
          <p:nvPr>
            <p:ph type="subTitle" idx="4"/>
          </p:nvPr>
        </p:nvSpPr>
        <p:spPr>
          <a:xfrm>
            <a:off x="3794748" y="27418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7" name="Google Shape;447;p47"/>
          <p:cNvSpPr txBox="1">
            <a:spLocks noGrp="1"/>
          </p:cNvSpPr>
          <p:nvPr>
            <p:ph type="subTitle" idx="5"/>
          </p:nvPr>
        </p:nvSpPr>
        <p:spPr>
          <a:xfrm>
            <a:off x="6128400" y="304655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8" name="Google Shape;448;p47"/>
          <p:cNvSpPr txBox="1">
            <a:spLocks noGrp="1"/>
          </p:cNvSpPr>
          <p:nvPr>
            <p:ph type="subTitle" idx="6"/>
          </p:nvPr>
        </p:nvSpPr>
        <p:spPr>
          <a:xfrm>
            <a:off x="6128400" y="274177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9" name="Google Shape;449;p47"/>
          <p:cNvSpPr txBox="1">
            <a:spLocks noGrp="1"/>
          </p:cNvSpPr>
          <p:nvPr>
            <p:ph type="title" idx="7" hasCustomPrompt="1"/>
          </p:nvPr>
        </p:nvSpPr>
        <p:spPr>
          <a:xfrm>
            <a:off x="143851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47"/>
          <p:cNvSpPr txBox="1">
            <a:spLocks noGrp="1"/>
          </p:cNvSpPr>
          <p:nvPr>
            <p:ph type="title" idx="8" hasCustomPrompt="1"/>
          </p:nvPr>
        </p:nvSpPr>
        <p:spPr>
          <a:xfrm>
            <a:off x="379476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451" name="Google Shape;451;p47"/>
          <p:cNvSpPr txBox="1">
            <a:spLocks noGrp="1"/>
          </p:cNvSpPr>
          <p:nvPr>
            <p:ph type="title" idx="9" hasCustomPrompt="1"/>
          </p:nvPr>
        </p:nvSpPr>
        <p:spPr>
          <a:xfrm>
            <a:off x="612841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pic>
        <p:nvPicPr>
          <p:cNvPr id="452" name="Google Shape;452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3307376" y="300"/>
            <a:ext cx="2529250" cy="112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CUSTOM_8_2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9"/>
          <p:cNvSpPr txBox="1">
            <a:spLocks noGrp="1"/>
          </p:cNvSpPr>
          <p:nvPr>
            <p:ph type="ctrTitle"/>
          </p:nvPr>
        </p:nvSpPr>
        <p:spPr>
          <a:xfrm>
            <a:off x="1414775" y="3939450"/>
            <a:ext cx="3892500" cy="76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49"/>
          <p:cNvSpPr txBox="1">
            <a:spLocks noGrp="1"/>
          </p:cNvSpPr>
          <p:nvPr>
            <p:ph type="subTitle" idx="1"/>
          </p:nvPr>
        </p:nvSpPr>
        <p:spPr>
          <a:xfrm>
            <a:off x="1414774" y="3057875"/>
            <a:ext cx="2693100" cy="8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61" name="Google Shape;461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2" y="288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9"/>
          <p:cNvPicPr preferRelativeResize="0"/>
          <p:nvPr/>
        </p:nvPicPr>
        <p:blipFill rotWithShape="1">
          <a:blip r:embed="rId3">
            <a:alphaModFix/>
          </a:blip>
          <a:srcRect r="10482" b="10201"/>
          <a:stretch/>
        </p:blipFill>
        <p:spPr>
          <a:xfrm>
            <a:off x="4428700" y="2158275"/>
            <a:ext cx="4715300" cy="29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right">
  <p:cSld name="CUSTOM_16_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1"/>
          <p:cNvSpPr txBox="1">
            <a:spLocks noGrp="1"/>
          </p:cNvSpPr>
          <p:nvPr>
            <p:ph type="subTitle" idx="1"/>
          </p:nvPr>
        </p:nvSpPr>
        <p:spPr>
          <a:xfrm flipH="1">
            <a:off x="3389900" y="3136876"/>
            <a:ext cx="1871100" cy="7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70" name="Google Shape;470;p51"/>
          <p:cNvSpPr txBox="1">
            <a:spLocks noGrp="1"/>
          </p:cNvSpPr>
          <p:nvPr>
            <p:ph type="subTitle" idx="2"/>
          </p:nvPr>
        </p:nvSpPr>
        <p:spPr>
          <a:xfrm flipH="1">
            <a:off x="3389900" y="2938675"/>
            <a:ext cx="18711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71" name="Google Shape;471;p51"/>
          <p:cNvSpPr txBox="1">
            <a:spLocks noGrp="1"/>
          </p:cNvSpPr>
          <p:nvPr>
            <p:ph type="subTitle" idx="3"/>
          </p:nvPr>
        </p:nvSpPr>
        <p:spPr>
          <a:xfrm flipH="1">
            <a:off x="6461200" y="3136876"/>
            <a:ext cx="1871100" cy="7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72" name="Google Shape;472;p51"/>
          <p:cNvSpPr txBox="1">
            <a:spLocks noGrp="1"/>
          </p:cNvSpPr>
          <p:nvPr>
            <p:ph type="subTitle" idx="4"/>
          </p:nvPr>
        </p:nvSpPr>
        <p:spPr>
          <a:xfrm flipH="1">
            <a:off x="6461200" y="2938675"/>
            <a:ext cx="18711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73" name="Google Shape;473;p51"/>
          <p:cNvSpPr txBox="1">
            <a:spLocks noGrp="1"/>
          </p:cNvSpPr>
          <p:nvPr>
            <p:ph type="ctrTitle"/>
          </p:nvPr>
        </p:nvSpPr>
        <p:spPr>
          <a:xfrm>
            <a:off x="3124350" y="3921375"/>
            <a:ext cx="5324700" cy="7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74" name="Google Shape;47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-12"/>
            <a:ext cx="489585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CUSTOM_31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3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subTitle" idx="1"/>
          </p:nvPr>
        </p:nvSpPr>
        <p:spPr>
          <a:xfrm flipH="1">
            <a:off x="1160922" y="1631422"/>
            <a:ext cx="29730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0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53"/>
          <p:cNvSpPr txBox="1">
            <a:spLocks noGrp="1"/>
          </p:cNvSpPr>
          <p:nvPr>
            <p:ph type="subTitle" idx="2"/>
          </p:nvPr>
        </p:nvSpPr>
        <p:spPr>
          <a:xfrm flipH="1">
            <a:off x="1160912" y="1171850"/>
            <a:ext cx="2973000" cy="4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0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subTitle" idx="3"/>
          </p:nvPr>
        </p:nvSpPr>
        <p:spPr>
          <a:xfrm flipH="1">
            <a:off x="5031072" y="1631422"/>
            <a:ext cx="29730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0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subTitle" idx="4"/>
          </p:nvPr>
        </p:nvSpPr>
        <p:spPr>
          <a:xfrm flipH="1">
            <a:off x="5031062" y="1171850"/>
            <a:ext cx="2973000" cy="4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0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1_2_1_1_1_1_1_1_1_1_1_3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_1_1_2_1_1_1_1_1_1_1_1_1_3_2_1_1_1">
    <p:bg>
      <p:bgPr>
        <a:solidFill>
          <a:schemeClr val="lt2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2" y="288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162663" y="3228963"/>
            <a:ext cx="2981325" cy="19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5183600" y="3517550"/>
            <a:ext cx="3347700" cy="118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5183700" y="1018525"/>
            <a:ext cx="3347700" cy="19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8"/>
          <p:cNvGrpSpPr/>
          <p:nvPr/>
        </p:nvGrpSpPr>
        <p:grpSpPr>
          <a:xfrm>
            <a:off x="2624803" y="717627"/>
            <a:ext cx="3894383" cy="3894383"/>
            <a:chOff x="1620827" y="1344966"/>
            <a:chExt cx="2272500" cy="2272500"/>
          </a:xfrm>
        </p:grpSpPr>
        <p:sp>
          <p:nvSpPr>
            <p:cNvPr id="36" name="Google Shape;36;p8"/>
            <p:cNvSpPr/>
            <p:nvPr/>
          </p:nvSpPr>
          <p:spPr>
            <a:xfrm flipH="1">
              <a:off x="2918248" y="2243766"/>
              <a:ext cx="585697" cy="522996"/>
            </a:xfrm>
            <a:custGeom>
              <a:avLst/>
              <a:gdLst/>
              <a:ahLst/>
              <a:cxnLst/>
              <a:rect l="l" t="t" r="r" b="b"/>
              <a:pathLst>
                <a:path w="10051" h="8975" extrusionOk="0">
                  <a:moveTo>
                    <a:pt x="7828" y="0"/>
                  </a:moveTo>
                  <a:cubicBezTo>
                    <a:pt x="7828" y="0"/>
                    <a:pt x="1066" y="3591"/>
                    <a:pt x="533" y="4635"/>
                  </a:cubicBezTo>
                  <a:cubicBezTo>
                    <a:pt x="1" y="5677"/>
                    <a:pt x="325" y="8254"/>
                    <a:pt x="1162" y="8940"/>
                  </a:cubicBezTo>
                  <a:cubicBezTo>
                    <a:pt x="1190" y="8963"/>
                    <a:pt x="1228" y="8975"/>
                    <a:pt x="1273" y="8975"/>
                  </a:cubicBezTo>
                  <a:cubicBezTo>
                    <a:pt x="2541" y="8975"/>
                    <a:pt x="10051" y="0"/>
                    <a:pt x="10051" y="0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8"/>
            <p:cNvSpPr/>
            <p:nvPr/>
          </p:nvSpPr>
          <p:spPr>
            <a:xfrm flipH="1">
              <a:off x="2868309" y="2600685"/>
              <a:ext cx="176099" cy="721122"/>
            </a:xfrm>
            <a:custGeom>
              <a:avLst/>
              <a:gdLst/>
              <a:ahLst/>
              <a:cxnLst/>
              <a:rect l="l" t="t" r="r" b="b"/>
              <a:pathLst>
                <a:path w="3022" h="12375" extrusionOk="0">
                  <a:moveTo>
                    <a:pt x="1146" y="0"/>
                  </a:moveTo>
                  <a:cubicBezTo>
                    <a:pt x="932" y="0"/>
                    <a:pt x="717" y="633"/>
                    <a:pt x="823" y="1272"/>
                  </a:cubicBezTo>
                  <a:cubicBezTo>
                    <a:pt x="963" y="2102"/>
                    <a:pt x="0" y="4014"/>
                    <a:pt x="331" y="4453"/>
                  </a:cubicBezTo>
                  <a:cubicBezTo>
                    <a:pt x="796" y="5068"/>
                    <a:pt x="441" y="5529"/>
                    <a:pt x="847" y="6174"/>
                  </a:cubicBezTo>
                  <a:cubicBezTo>
                    <a:pt x="1250" y="6820"/>
                    <a:pt x="1916" y="9427"/>
                    <a:pt x="577" y="9588"/>
                  </a:cubicBezTo>
                  <a:cubicBezTo>
                    <a:pt x="577" y="9588"/>
                    <a:pt x="451" y="11875"/>
                    <a:pt x="1417" y="12309"/>
                  </a:cubicBezTo>
                  <a:cubicBezTo>
                    <a:pt x="1519" y="12354"/>
                    <a:pt x="1618" y="12375"/>
                    <a:pt x="1713" y="12375"/>
                  </a:cubicBezTo>
                  <a:cubicBezTo>
                    <a:pt x="2512" y="12375"/>
                    <a:pt x="3022" y="10926"/>
                    <a:pt x="3022" y="10926"/>
                  </a:cubicBezTo>
                  <a:cubicBezTo>
                    <a:pt x="3022" y="10926"/>
                    <a:pt x="2356" y="8243"/>
                    <a:pt x="1913" y="6711"/>
                  </a:cubicBezTo>
                  <a:cubicBezTo>
                    <a:pt x="1059" y="3764"/>
                    <a:pt x="1513" y="398"/>
                    <a:pt x="1270" y="78"/>
                  </a:cubicBezTo>
                  <a:cubicBezTo>
                    <a:pt x="1231" y="25"/>
                    <a:pt x="1188" y="0"/>
                    <a:pt x="1146" y="0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8"/>
            <p:cNvSpPr/>
            <p:nvPr/>
          </p:nvSpPr>
          <p:spPr>
            <a:xfrm flipH="1">
              <a:off x="2919239" y="2236191"/>
              <a:ext cx="755736" cy="1073263"/>
            </a:xfrm>
            <a:custGeom>
              <a:avLst/>
              <a:gdLst/>
              <a:ahLst/>
              <a:cxnLst/>
              <a:rect l="l" t="t" r="r" b="b"/>
              <a:pathLst>
                <a:path w="12969" h="18418" extrusionOk="0">
                  <a:moveTo>
                    <a:pt x="12969" y="1"/>
                  </a:moveTo>
                  <a:cubicBezTo>
                    <a:pt x="12968" y="1"/>
                    <a:pt x="9118" y="1451"/>
                    <a:pt x="4561" y="5162"/>
                  </a:cubicBezTo>
                  <a:cubicBezTo>
                    <a:pt x="0" y="8869"/>
                    <a:pt x="1656" y="17007"/>
                    <a:pt x="3210" y="18256"/>
                  </a:cubicBezTo>
                  <a:cubicBezTo>
                    <a:pt x="3347" y="18367"/>
                    <a:pt x="3485" y="18418"/>
                    <a:pt x="3623" y="18418"/>
                  </a:cubicBezTo>
                  <a:cubicBezTo>
                    <a:pt x="5037" y="18418"/>
                    <a:pt x="6367" y="13057"/>
                    <a:pt x="6367" y="13057"/>
                  </a:cubicBezTo>
                  <a:lnTo>
                    <a:pt x="6367" y="13057"/>
                  </a:lnTo>
                  <a:cubicBezTo>
                    <a:pt x="6367" y="13057"/>
                    <a:pt x="6218" y="13089"/>
                    <a:pt x="6004" y="13089"/>
                  </a:cubicBezTo>
                  <a:cubicBezTo>
                    <a:pt x="5261" y="13089"/>
                    <a:pt x="3731" y="12703"/>
                    <a:pt x="4875" y="9251"/>
                  </a:cubicBezTo>
                  <a:cubicBezTo>
                    <a:pt x="6350" y="4803"/>
                    <a:pt x="12968" y="1"/>
                    <a:pt x="12969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 flipH="1">
              <a:off x="2927805" y="2101524"/>
              <a:ext cx="133910" cy="97140"/>
            </a:xfrm>
            <a:custGeom>
              <a:avLst/>
              <a:gdLst/>
              <a:ahLst/>
              <a:cxnLst/>
              <a:rect l="l" t="t" r="r" b="b"/>
              <a:pathLst>
                <a:path w="2298" h="1667" extrusionOk="0">
                  <a:moveTo>
                    <a:pt x="946" y="0"/>
                  </a:moveTo>
                  <a:cubicBezTo>
                    <a:pt x="817" y="0"/>
                    <a:pt x="690" y="21"/>
                    <a:pt x="578" y="62"/>
                  </a:cubicBezTo>
                  <a:cubicBezTo>
                    <a:pt x="407" y="127"/>
                    <a:pt x="260" y="239"/>
                    <a:pt x="161" y="399"/>
                  </a:cubicBezTo>
                  <a:cubicBezTo>
                    <a:pt x="59" y="560"/>
                    <a:pt x="1" y="771"/>
                    <a:pt x="1" y="1031"/>
                  </a:cubicBezTo>
                  <a:lnTo>
                    <a:pt x="69" y="1031"/>
                  </a:lnTo>
                  <a:cubicBezTo>
                    <a:pt x="69" y="864"/>
                    <a:pt x="93" y="721"/>
                    <a:pt x="137" y="601"/>
                  </a:cubicBezTo>
                  <a:cubicBezTo>
                    <a:pt x="202" y="420"/>
                    <a:pt x="315" y="287"/>
                    <a:pt x="451" y="198"/>
                  </a:cubicBezTo>
                  <a:cubicBezTo>
                    <a:pt x="591" y="113"/>
                    <a:pt x="762" y="68"/>
                    <a:pt x="946" y="68"/>
                  </a:cubicBezTo>
                  <a:cubicBezTo>
                    <a:pt x="1144" y="68"/>
                    <a:pt x="1359" y="116"/>
                    <a:pt x="1570" y="215"/>
                  </a:cubicBezTo>
                  <a:cubicBezTo>
                    <a:pt x="1761" y="303"/>
                    <a:pt x="1946" y="428"/>
                    <a:pt x="2119" y="588"/>
                  </a:cubicBezTo>
                  <a:lnTo>
                    <a:pt x="2119" y="588"/>
                  </a:lnTo>
                  <a:cubicBezTo>
                    <a:pt x="2096" y="588"/>
                    <a:pt x="2070" y="587"/>
                    <a:pt x="2042" y="587"/>
                  </a:cubicBezTo>
                  <a:cubicBezTo>
                    <a:pt x="1960" y="587"/>
                    <a:pt x="1854" y="594"/>
                    <a:pt x="1745" y="608"/>
                  </a:cubicBezTo>
                  <a:cubicBezTo>
                    <a:pt x="1581" y="628"/>
                    <a:pt x="1403" y="669"/>
                    <a:pt x="1260" y="758"/>
                  </a:cubicBezTo>
                  <a:cubicBezTo>
                    <a:pt x="1192" y="803"/>
                    <a:pt x="1131" y="861"/>
                    <a:pt x="1086" y="932"/>
                  </a:cubicBezTo>
                  <a:cubicBezTo>
                    <a:pt x="1042" y="1004"/>
                    <a:pt x="1017" y="1089"/>
                    <a:pt x="1017" y="1188"/>
                  </a:cubicBezTo>
                  <a:lnTo>
                    <a:pt x="1017" y="1215"/>
                  </a:lnTo>
                  <a:cubicBezTo>
                    <a:pt x="1022" y="1304"/>
                    <a:pt x="1038" y="1376"/>
                    <a:pt x="1063" y="1434"/>
                  </a:cubicBezTo>
                  <a:cubicBezTo>
                    <a:pt x="1083" y="1478"/>
                    <a:pt x="1107" y="1516"/>
                    <a:pt x="1134" y="1546"/>
                  </a:cubicBezTo>
                  <a:cubicBezTo>
                    <a:pt x="1178" y="1591"/>
                    <a:pt x="1230" y="1622"/>
                    <a:pt x="1284" y="1642"/>
                  </a:cubicBezTo>
                  <a:cubicBezTo>
                    <a:pt x="1339" y="1659"/>
                    <a:pt x="1400" y="1666"/>
                    <a:pt x="1458" y="1666"/>
                  </a:cubicBezTo>
                  <a:cubicBezTo>
                    <a:pt x="1564" y="1666"/>
                    <a:pt x="1670" y="1642"/>
                    <a:pt x="1752" y="1619"/>
                  </a:cubicBezTo>
                  <a:cubicBezTo>
                    <a:pt x="1830" y="1595"/>
                    <a:pt x="1882" y="1570"/>
                    <a:pt x="1885" y="1570"/>
                  </a:cubicBezTo>
                  <a:lnTo>
                    <a:pt x="1854" y="1509"/>
                  </a:lnTo>
                  <a:cubicBezTo>
                    <a:pt x="1851" y="1509"/>
                    <a:pt x="1796" y="1533"/>
                    <a:pt x="1725" y="1557"/>
                  </a:cubicBezTo>
                  <a:cubicBezTo>
                    <a:pt x="1649" y="1578"/>
                    <a:pt x="1550" y="1598"/>
                    <a:pt x="1458" y="1598"/>
                  </a:cubicBezTo>
                  <a:cubicBezTo>
                    <a:pt x="1411" y="1598"/>
                    <a:pt x="1366" y="1595"/>
                    <a:pt x="1321" y="1581"/>
                  </a:cubicBezTo>
                  <a:cubicBezTo>
                    <a:pt x="1291" y="1574"/>
                    <a:pt x="1260" y="1560"/>
                    <a:pt x="1233" y="1543"/>
                  </a:cubicBezTo>
                  <a:cubicBezTo>
                    <a:pt x="1195" y="1516"/>
                    <a:pt x="1161" y="1478"/>
                    <a:pt x="1134" y="1427"/>
                  </a:cubicBezTo>
                  <a:cubicBezTo>
                    <a:pt x="1107" y="1373"/>
                    <a:pt x="1090" y="1304"/>
                    <a:pt x="1086" y="1215"/>
                  </a:cubicBezTo>
                  <a:lnTo>
                    <a:pt x="1086" y="1188"/>
                  </a:lnTo>
                  <a:cubicBezTo>
                    <a:pt x="1086" y="1130"/>
                    <a:pt x="1096" y="1079"/>
                    <a:pt x="1113" y="1031"/>
                  </a:cubicBezTo>
                  <a:cubicBezTo>
                    <a:pt x="1144" y="952"/>
                    <a:pt x="1195" y="888"/>
                    <a:pt x="1267" y="837"/>
                  </a:cubicBezTo>
                  <a:cubicBezTo>
                    <a:pt x="1373" y="762"/>
                    <a:pt x="1513" y="717"/>
                    <a:pt x="1652" y="689"/>
                  </a:cubicBezTo>
                  <a:cubicBezTo>
                    <a:pt x="1796" y="662"/>
                    <a:pt x="1936" y="656"/>
                    <a:pt x="2042" y="656"/>
                  </a:cubicBezTo>
                  <a:cubicBezTo>
                    <a:pt x="2090" y="656"/>
                    <a:pt x="2131" y="659"/>
                    <a:pt x="2161" y="659"/>
                  </a:cubicBezTo>
                  <a:cubicBezTo>
                    <a:pt x="2175" y="662"/>
                    <a:pt x="2185" y="662"/>
                    <a:pt x="2196" y="662"/>
                  </a:cubicBezTo>
                  <a:lnTo>
                    <a:pt x="2205" y="662"/>
                  </a:lnTo>
                  <a:lnTo>
                    <a:pt x="2298" y="673"/>
                  </a:lnTo>
                  <a:lnTo>
                    <a:pt x="2233" y="604"/>
                  </a:lnTo>
                  <a:cubicBezTo>
                    <a:pt x="2038" y="407"/>
                    <a:pt x="1820" y="256"/>
                    <a:pt x="1602" y="154"/>
                  </a:cubicBezTo>
                  <a:cubicBezTo>
                    <a:pt x="1380" y="51"/>
                    <a:pt x="1154" y="0"/>
                    <a:pt x="946" y="0"/>
                  </a:cubicBezTo>
                  <a:close/>
                </a:path>
              </a:pathLst>
            </a:custGeom>
            <a:solidFill>
              <a:srgbClr val="A57D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 flipH="1">
              <a:off x="2457138" y="2062015"/>
              <a:ext cx="91546" cy="41548"/>
            </a:xfrm>
            <a:custGeom>
              <a:avLst/>
              <a:gdLst/>
              <a:ahLst/>
              <a:cxnLst/>
              <a:rect l="l" t="t" r="r" b="b"/>
              <a:pathLst>
                <a:path w="1571" h="713" extrusionOk="0">
                  <a:moveTo>
                    <a:pt x="7" y="0"/>
                  </a:moveTo>
                  <a:cubicBezTo>
                    <a:pt x="6" y="0"/>
                    <a:pt x="4" y="1"/>
                    <a:pt x="4" y="3"/>
                  </a:cubicBezTo>
                  <a:cubicBezTo>
                    <a:pt x="1" y="6"/>
                    <a:pt x="1" y="9"/>
                    <a:pt x="4" y="12"/>
                  </a:cubicBezTo>
                  <a:cubicBezTo>
                    <a:pt x="4" y="12"/>
                    <a:pt x="7" y="16"/>
                    <a:pt x="14" y="23"/>
                  </a:cubicBezTo>
                  <a:cubicBezTo>
                    <a:pt x="89" y="118"/>
                    <a:pt x="513" y="712"/>
                    <a:pt x="1195" y="712"/>
                  </a:cubicBezTo>
                  <a:cubicBezTo>
                    <a:pt x="1311" y="712"/>
                    <a:pt x="1434" y="696"/>
                    <a:pt x="1567" y="658"/>
                  </a:cubicBezTo>
                  <a:cubicBezTo>
                    <a:pt x="1570" y="655"/>
                    <a:pt x="1570" y="651"/>
                    <a:pt x="1570" y="647"/>
                  </a:cubicBezTo>
                  <a:cubicBezTo>
                    <a:pt x="1570" y="644"/>
                    <a:pt x="1567" y="644"/>
                    <a:pt x="1564" y="644"/>
                  </a:cubicBezTo>
                  <a:cubicBezTo>
                    <a:pt x="1434" y="685"/>
                    <a:pt x="1311" y="702"/>
                    <a:pt x="1195" y="702"/>
                  </a:cubicBezTo>
                  <a:cubicBezTo>
                    <a:pt x="836" y="702"/>
                    <a:pt x="546" y="532"/>
                    <a:pt x="345" y="361"/>
                  </a:cubicBezTo>
                  <a:cubicBezTo>
                    <a:pt x="242" y="275"/>
                    <a:pt x="164" y="190"/>
                    <a:pt x="110" y="122"/>
                  </a:cubicBezTo>
                  <a:cubicBezTo>
                    <a:pt x="83" y="91"/>
                    <a:pt x="58" y="61"/>
                    <a:pt x="42" y="40"/>
                  </a:cubicBezTo>
                  <a:cubicBezTo>
                    <a:pt x="34" y="30"/>
                    <a:pt x="28" y="23"/>
                    <a:pt x="24" y="16"/>
                  </a:cubicBezTo>
                  <a:cubicBezTo>
                    <a:pt x="17" y="9"/>
                    <a:pt x="14" y="6"/>
                    <a:pt x="10" y="3"/>
                  </a:cubicBezTo>
                  <a:cubicBezTo>
                    <a:pt x="10" y="1"/>
                    <a:pt x="9" y="0"/>
                    <a:pt x="7" y="0"/>
                  </a:cubicBezTo>
                  <a:close/>
                </a:path>
              </a:pathLst>
            </a:custGeom>
            <a:solidFill>
              <a:srgbClr val="B26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8"/>
            <p:cNvSpPr/>
            <p:nvPr/>
          </p:nvSpPr>
          <p:spPr>
            <a:xfrm flipH="1">
              <a:off x="2122363" y="1817679"/>
              <a:ext cx="74822" cy="223592"/>
            </a:xfrm>
            <a:custGeom>
              <a:avLst/>
              <a:gdLst/>
              <a:ahLst/>
              <a:cxnLst/>
              <a:rect l="l" t="t" r="r" b="b"/>
              <a:pathLst>
                <a:path w="1284" h="3837" extrusionOk="0">
                  <a:moveTo>
                    <a:pt x="584" y="2294"/>
                  </a:moveTo>
                  <a:cubicBezTo>
                    <a:pt x="608" y="2294"/>
                    <a:pt x="608" y="2332"/>
                    <a:pt x="584" y="2332"/>
                  </a:cubicBezTo>
                  <a:cubicBezTo>
                    <a:pt x="556" y="2332"/>
                    <a:pt x="556" y="2294"/>
                    <a:pt x="584" y="2294"/>
                  </a:cubicBezTo>
                  <a:close/>
                  <a:moveTo>
                    <a:pt x="345" y="0"/>
                  </a:moveTo>
                  <a:lnTo>
                    <a:pt x="345" y="0"/>
                  </a:lnTo>
                  <a:cubicBezTo>
                    <a:pt x="362" y="194"/>
                    <a:pt x="372" y="386"/>
                    <a:pt x="379" y="574"/>
                  </a:cubicBezTo>
                  <a:cubicBezTo>
                    <a:pt x="433" y="659"/>
                    <a:pt x="471" y="751"/>
                    <a:pt x="498" y="850"/>
                  </a:cubicBezTo>
                  <a:cubicBezTo>
                    <a:pt x="577" y="1123"/>
                    <a:pt x="577" y="1413"/>
                    <a:pt x="560" y="1697"/>
                  </a:cubicBezTo>
                  <a:cubicBezTo>
                    <a:pt x="560" y="1707"/>
                    <a:pt x="550" y="1714"/>
                    <a:pt x="543" y="1714"/>
                  </a:cubicBezTo>
                  <a:cubicBezTo>
                    <a:pt x="533" y="1714"/>
                    <a:pt x="523" y="1707"/>
                    <a:pt x="523" y="1697"/>
                  </a:cubicBezTo>
                  <a:cubicBezTo>
                    <a:pt x="539" y="1427"/>
                    <a:pt x="539" y="1154"/>
                    <a:pt x="471" y="895"/>
                  </a:cubicBezTo>
                  <a:cubicBezTo>
                    <a:pt x="451" y="809"/>
                    <a:pt x="420" y="724"/>
                    <a:pt x="379" y="649"/>
                  </a:cubicBezTo>
                  <a:lnTo>
                    <a:pt x="379" y="649"/>
                  </a:lnTo>
                  <a:cubicBezTo>
                    <a:pt x="396" y="2137"/>
                    <a:pt x="0" y="3345"/>
                    <a:pt x="0" y="3345"/>
                  </a:cubicBezTo>
                  <a:cubicBezTo>
                    <a:pt x="208" y="3397"/>
                    <a:pt x="369" y="3570"/>
                    <a:pt x="488" y="3837"/>
                  </a:cubicBezTo>
                  <a:cubicBezTo>
                    <a:pt x="580" y="3762"/>
                    <a:pt x="659" y="3676"/>
                    <a:pt x="731" y="3588"/>
                  </a:cubicBezTo>
                  <a:cubicBezTo>
                    <a:pt x="1171" y="2932"/>
                    <a:pt x="1191" y="2055"/>
                    <a:pt x="1191" y="1905"/>
                  </a:cubicBezTo>
                  <a:cubicBezTo>
                    <a:pt x="1191" y="1676"/>
                    <a:pt x="1205" y="1431"/>
                    <a:pt x="1222" y="1195"/>
                  </a:cubicBezTo>
                  <a:cubicBezTo>
                    <a:pt x="1249" y="741"/>
                    <a:pt x="1284" y="174"/>
                    <a:pt x="1154" y="17"/>
                  </a:cubicBezTo>
                  <a:lnTo>
                    <a:pt x="1137" y="17"/>
                  </a:lnTo>
                  <a:cubicBezTo>
                    <a:pt x="990" y="17"/>
                    <a:pt x="703" y="10"/>
                    <a:pt x="345" y="0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8"/>
            <p:cNvSpPr/>
            <p:nvPr/>
          </p:nvSpPr>
          <p:spPr>
            <a:xfrm flipH="1">
              <a:off x="2168689" y="2004034"/>
              <a:ext cx="171146" cy="58331"/>
            </a:xfrm>
            <a:custGeom>
              <a:avLst/>
              <a:gdLst/>
              <a:ahLst/>
              <a:cxnLst/>
              <a:rect l="l" t="t" r="r" b="b"/>
              <a:pathLst>
                <a:path w="2937" h="1001" extrusionOk="0">
                  <a:moveTo>
                    <a:pt x="1318" y="1"/>
                  </a:moveTo>
                  <a:cubicBezTo>
                    <a:pt x="844" y="1"/>
                    <a:pt x="447" y="79"/>
                    <a:pt x="1" y="130"/>
                  </a:cubicBezTo>
                  <a:cubicBezTo>
                    <a:pt x="304" y="724"/>
                    <a:pt x="891" y="1001"/>
                    <a:pt x="1813" y="1001"/>
                  </a:cubicBezTo>
                  <a:lnTo>
                    <a:pt x="1875" y="1001"/>
                  </a:lnTo>
                  <a:cubicBezTo>
                    <a:pt x="2336" y="998"/>
                    <a:pt x="2680" y="854"/>
                    <a:pt x="2936" y="639"/>
                  </a:cubicBezTo>
                  <a:cubicBezTo>
                    <a:pt x="2817" y="372"/>
                    <a:pt x="2656" y="199"/>
                    <a:pt x="2448" y="147"/>
                  </a:cubicBezTo>
                  <a:cubicBezTo>
                    <a:pt x="2008" y="38"/>
                    <a:pt x="1643" y="1"/>
                    <a:pt x="1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8"/>
            <p:cNvSpPr/>
            <p:nvPr/>
          </p:nvSpPr>
          <p:spPr>
            <a:xfrm flipH="1">
              <a:off x="2199923" y="1815290"/>
              <a:ext cx="77619" cy="16957"/>
            </a:xfrm>
            <a:custGeom>
              <a:avLst/>
              <a:gdLst/>
              <a:ahLst/>
              <a:cxnLst/>
              <a:rect l="l" t="t" r="r" b="b"/>
              <a:pathLst>
                <a:path w="1332" h="291" extrusionOk="0">
                  <a:moveTo>
                    <a:pt x="0" y="0"/>
                  </a:moveTo>
                  <a:cubicBezTo>
                    <a:pt x="304" y="167"/>
                    <a:pt x="659" y="290"/>
                    <a:pt x="928" y="290"/>
                  </a:cubicBezTo>
                  <a:cubicBezTo>
                    <a:pt x="1127" y="290"/>
                    <a:pt x="1280" y="222"/>
                    <a:pt x="1328" y="51"/>
                  </a:cubicBezTo>
                  <a:cubicBezTo>
                    <a:pt x="1328" y="44"/>
                    <a:pt x="1328" y="38"/>
                    <a:pt x="1332" y="35"/>
                  </a:cubicBezTo>
                  <a:cubicBezTo>
                    <a:pt x="1242" y="30"/>
                    <a:pt x="1150" y="27"/>
                    <a:pt x="1058" y="27"/>
                  </a:cubicBezTo>
                  <a:cubicBezTo>
                    <a:pt x="710" y="17"/>
                    <a:pt x="345" y="1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8"/>
            <p:cNvSpPr/>
            <p:nvPr/>
          </p:nvSpPr>
          <p:spPr>
            <a:xfrm flipH="1">
              <a:off x="2482428" y="2028508"/>
              <a:ext cx="200341" cy="48774"/>
            </a:xfrm>
            <a:custGeom>
              <a:avLst/>
              <a:gdLst/>
              <a:ahLst/>
              <a:cxnLst/>
              <a:rect l="l" t="t" r="r" b="b"/>
              <a:pathLst>
                <a:path w="3438" h="837" extrusionOk="0">
                  <a:moveTo>
                    <a:pt x="3438" y="1"/>
                  </a:moveTo>
                  <a:lnTo>
                    <a:pt x="3438" y="1"/>
                  </a:lnTo>
                  <a:cubicBezTo>
                    <a:pt x="2370" y="206"/>
                    <a:pt x="1073" y="492"/>
                    <a:pt x="0" y="652"/>
                  </a:cubicBezTo>
                  <a:cubicBezTo>
                    <a:pt x="479" y="775"/>
                    <a:pt x="1079" y="836"/>
                    <a:pt x="1831" y="836"/>
                  </a:cubicBezTo>
                  <a:cubicBezTo>
                    <a:pt x="2015" y="836"/>
                    <a:pt x="2189" y="820"/>
                    <a:pt x="2352" y="786"/>
                  </a:cubicBezTo>
                  <a:cubicBezTo>
                    <a:pt x="2387" y="779"/>
                    <a:pt x="2414" y="768"/>
                    <a:pt x="2445" y="759"/>
                  </a:cubicBezTo>
                  <a:cubicBezTo>
                    <a:pt x="2379" y="683"/>
                    <a:pt x="2335" y="622"/>
                    <a:pt x="2315" y="598"/>
                  </a:cubicBezTo>
                  <a:cubicBezTo>
                    <a:pt x="2308" y="591"/>
                    <a:pt x="2305" y="587"/>
                    <a:pt x="2305" y="587"/>
                  </a:cubicBezTo>
                  <a:cubicBezTo>
                    <a:pt x="2302" y="584"/>
                    <a:pt x="2302" y="581"/>
                    <a:pt x="2305" y="578"/>
                  </a:cubicBezTo>
                  <a:lnTo>
                    <a:pt x="2308" y="574"/>
                  </a:lnTo>
                  <a:cubicBezTo>
                    <a:pt x="2311" y="574"/>
                    <a:pt x="2311" y="578"/>
                    <a:pt x="2311" y="578"/>
                  </a:cubicBezTo>
                  <a:cubicBezTo>
                    <a:pt x="2315" y="581"/>
                    <a:pt x="2318" y="584"/>
                    <a:pt x="2325" y="591"/>
                  </a:cubicBezTo>
                  <a:cubicBezTo>
                    <a:pt x="2329" y="598"/>
                    <a:pt x="2335" y="605"/>
                    <a:pt x="2343" y="615"/>
                  </a:cubicBezTo>
                  <a:cubicBezTo>
                    <a:pt x="2359" y="636"/>
                    <a:pt x="2384" y="666"/>
                    <a:pt x="2411" y="697"/>
                  </a:cubicBezTo>
                  <a:cubicBezTo>
                    <a:pt x="2424" y="714"/>
                    <a:pt x="2441" y="734"/>
                    <a:pt x="2458" y="755"/>
                  </a:cubicBezTo>
                  <a:cubicBezTo>
                    <a:pt x="2759" y="649"/>
                    <a:pt x="3018" y="485"/>
                    <a:pt x="3233" y="253"/>
                  </a:cubicBezTo>
                  <a:cubicBezTo>
                    <a:pt x="3308" y="174"/>
                    <a:pt x="3376" y="89"/>
                    <a:pt x="3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8"/>
            <p:cNvSpPr/>
            <p:nvPr/>
          </p:nvSpPr>
          <p:spPr>
            <a:xfrm flipH="1">
              <a:off x="2539477" y="2061957"/>
              <a:ext cx="9207" cy="10780"/>
            </a:xfrm>
            <a:custGeom>
              <a:avLst/>
              <a:gdLst/>
              <a:ahLst/>
              <a:cxnLst/>
              <a:rect l="l" t="t" r="r" b="b"/>
              <a:pathLst>
                <a:path w="158" h="185" extrusionOk="0">
                  <a:moveTo>
                    <a:pt x="7" y="0"/>
                  </a:moveTo>
                  <a:lnTo>
                    <a:pt x="4" y="4"/>
                  </a:lnTo>
                  <a:cubicBezTo>
                    <a:pt x="1" y="7"/>
                    <a:pt x="1" y="10"/>
                    <a:pt x="4" y="13"/>
                  </a:cubicBezTo>
                  <a:cubicBezTo>
                    <a:pt x="4" y="13"/>
                    <a:pt x="7" y="17"/>
                    <a:pt x="14" y="24"/>
                  </a:cubicBezTo>
                  <a:cubicBezTo>
                    <a:pt x="34" y="48"/>
                    <a:pt x="78" y="109"/>
                    <a:pt x="144" y="185"/>
                  </a:cubicBezTo>
                  <a:cubicBezTo>
                    <a:pt x="151" y="185"/>
                    <a:pt x="154" y="181"/>
                    <a:pt x="157" y="181"/>
                  </a:cubicBezTo>
                  <a:cubicBezTo>
                    <a:pt x="140" y="160"/>
                    <a:pt x="123" y="140"/>
                    <a:pt x="110" y="123"/>
                  </a:cubicBezTo>
                  <a:cubicBezTo>
                    <a:pt x="83" y="92"/>
                    <a:pt x="58" y="62"/>
                    <a:pt x="42" y="41"/>
                  </a:cubicBezTo>
                  <a:cubicBezTo>
                    <a:pt x="34" y="31"/>
                    <a:pt x="28" y="24"/>
                    <a:pt x="24" y="17"/>
                  </a:cubicBezTo>
                  <a:cubicBezTo>
                    <a:pt x="17" y="10"/>
                    <a:pt x="14" y="7"/>
                    <a:pt x="10" y="4"/>
                  </a:cubicBezTo>
                  <a:cubicBezTo>
                    <a:pt x="10" y="4"/>
                    <a:pt x="10" y="0"/>
                    <a:pt x="7" y="0"/>
                  </a:cubicBezTo>
                  <a:close/>
                </a:path>
              </a:pathLst>
            </a:custGeom>
            <a:solidFill>
              <a:srgbClr val="A96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8"/>
            <p:cNvSpPr/>
            <p:nvPr/>
          </p:nvSpPr>
          <p:spPr>
            <a:xfrm flipH="1">
              <a:off x="2111815" y="1814591"/>
              <a:ext cx="9498" cy="15442"/>
            </a:xfrm>
            <a:custGeom>
              <a:avLst/>
              <a:gdLst/>
              <a:ahLst/>
              <a:cxnLst/>
              <a:rect l="l" t="t" r="r" b="b"/>
              <a:pathLst>
                <a:path w="163" h="265" extrusionOk="0">
                  <a:moveTo>
                    <a:pt x="9" y="1"/>
                  </a:moveTo>
                  <a:cubicBezTo>
                    <a:pt x="4" y="1"/>
                    <a:pt x="0" y="6"/>
                    <a:pt x="6" y="9"/>
                  </a:cubicBezTo>
                  <a:cubicBezTo>
                    <a:pt x="84" y="70"/>
                    <a:pt x="135" y="159"/>
                    <a:pt x="152" y="261"/>
                  </a:cubicBezTo>
                  <a:cubicBezTo>
                    <a:pt x="152" y="264"/>
                    <a:pt x="154" y="265"/>
                    <a:pt x="156" y="265"/>
                  </a:cubicBezTo>
                  <a:cubicBezTo>
                    <a:pt x="159" y="265"/>
                    <a:pt x="163" y="262"/>
                    <a:pt x="163" y="258"/>
                  </a:cubicBezTo>
                  <a:cubicBezTo>
                    <a:pt x="146" y="155"/>
                    <a:pt x="94" y="67"/>
                    <a:pt x="12" y="1"/>
                  </a:cubicBezTo>
                  <a:cubicBezTo>
                    <a:pt x="11" y="1"/>
                    <a:pt x="10" y="1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8"/>
            <p:cNvSpPr/>
            <p:nvPr/>
          </p:nvSpPr>
          <p:spPr>
            <a:xfrm flipH="1">
              <a:off x="2110417" y="1843319"/>
              <a:ext cx="699" cy="466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0"/>
                  </a:moveTo>
                  <a:cubicBezTo>
                    <a:pt x="1" y="0"/>
                    <a:pt x="1" y="7"/>
                    <a:pt x="8" y="7"/>
                  </a:cubicBezTo>
                  <a:cubicBezTo>
                    <a:pt x="12" y="7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8"/>
            <p:cNvSpPr/>
            <p:nvPr/>
          </p:nvSpPr>
          <p:spPr>
            <a:xfrm flipH="1">
              <a:off x="2163561" y="1851069"/>
              <a:ext cx="11538" cy="66489"/>
            </a:xfrm>
            <a:custGeom>
              <a:avLst/>
              <a:gdLst/>
              <a:ahLst/>
              <a:cxnLst/>
              <a:rect l="l" t="t" r="r" b="b"/>
              <a:pathLst>
                <a:path w="198" h="1141" extrusionOk="0">
                  <a:moveTo>
                    <a:pt x="0" y="1"/>
                  </a:moveTo>
                  <a:lnTo>
                    <a:pt x="0" y="76"/>
                  </a:lnTo>
                  <a:cubicBezTo>
                    <a:pt x="41" y="151"/>
                    <a:pt x="72" y="236"/>
                    <a:pt x="92" y="322"/>
                  </a:cubicBezTo>
                  <a:cubicBezTo>
                    <a:pt x="160" y="581"/>
                    <a:pt x="160" y="854"/>
                    <a:pt x="144" y="1124"/>
                  </a:cubicBezTo>
                  <a:cubicBezTo>
                    <a:pt x="144" y="1134"/>
                    <a:pt x="154" y="1141"/>
                    <a:pt x="164" y="1141"/>
                  </a:cubicBezTo>
                  <a:cubicBezTo>
                    <a:pt x="171" y="1141"/>
                    <a:pt x="181" y="1134"/>
                    <a:pt x="181" y="1124"/>
                  </a:cubicBezTo>
                  <a:cubicBezTo>
                    <a:pt x="198" y="840"/>
                    <a:pt x="198" y="550"/>
                    <a:pt x="119" y="277"/>
                  </a:cubicBezTo>
                  <a:cubicBezTo>
                    <a:pt x="92" y="178"/>
                    <a:pt x="54" y="86"/>
                    <a:pt x="0" y="1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8"/>
            <p:cNvSpPr/>
            <p:nvPr/>
          </p:nvSpPr>
          <p:spPr>
            <a:xfrm flipH="1">
              <a:off x="2175041" y="1839531"/>
              <a:ext cx="13461" cy="15967"/>
            </a:xfrm>
            <a:custGeom>
              <a:avLst/>
              <a:gdLst/>
              <a:ahLst/>
              <a:cxnLst/>
              <a:rect l="l" t="t" r="r" b="b"/>
              <a:pathLst>
                <a:path w="231" h="274" extrusionOk="0">
                  <a:moveTo>
                    <a:pt x="29" y="0"/>
                  </a:moveTo>
                  <a:cubicBezTo>
                    <a:pt x="12" y="0"/>
                    <a:pt x="1" y="24"/>
                    <a:pt x="18" y="35"/>
                  </a:cubicBezTo>
                  <a:cubicBezTo>
                    <a:pt x="111" y="96"/>
                    <a:pt x="179" y="178"/>
                    <a:pt x="230" y="274"/>
                  </a:cubicBezTo>
                  <a:lnTo>
                    <a:pt x="230" y="199"/>
                  </a:lnTo>
                  <a:cubicBezTo>
                    <a:pt x="179" y="120"/>
                    <a:pt x="117" y="55"/>
                    <a:pt x="39" y="4"/>
                  </a:cubicBezTo>
                  <a:cubicBezTo>
                    <a:pt x="35" y="0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8"/>
            <p:cNvSpPr/>
            <p:nvPr/>
          </p:nvSpPr>
          <p:spPr>
            <a:xfrm flipH="1">
              <a:off x="2161755" y="1951356"/>
              <a:ext cx="3030" cy="2214"/>
            </a:xfrm>
            <a:custGeom>
              <a:avLst/>
              <a:gdLst/>
              <a:ahLst/>
              <a:cxnLst/>
              <a:rect l="l" t="t" r="r" b="b"/>
              <a:pathLst>
                <a:path w="52" h="38" extrusionOk="0">
                  <a:moveTo>
                    <a:pt x="28" y="0"/>
                  </a:moveTo>
                  <a:cubicBezTo>
                    <a:pt x="0" y="0"/>
                    <a:pt x="0" y="38"/>
                    <a:pt x="28" y="38"/>
                  </a:cubicBezTo>
                  <a:cubicBezTo>
                    <a:pt x="52" y="38"/>
                    <a:pt x="52" y="0"/>
                    <a:pt x="28" y="0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8"/>
            <p:cNvSpPr/>
            <p:nvPr/>
          </p:nvSpPr>
          <p:spPr>
            <a:xfrm flipH="1">
              <a:off x="3034036" y="3038019"/>
              <a:ext cx="197777" cy="26048"/>
            </a:xfrm>
            <a:custGeom>
              <a:avLst/>
              <a:gdLst/>
              <a:ahLst/>
              <a:cxnLst/>
              <a:rect l="l" t="t" r="r" b="b"/>
              <a:pathLst>
                <a:path w="3394" h="447" extrusionOk="0">
                  <a:moveTo>
                    <a:pt x="1774" y="1"/>
                  </a:moveTo>
                  <a:cubicBezTo>
                    <a:pt x="1405" y="1"/>
                    <a:pt x="1037" y="38"/>
                    <a:pt x="677" y="140"/>
                  </a:cubicBezTo>
                  <a:cubicBezTo>
                    <a:pt x="448" y="202"/>
                    <a:pt x="226" y="294"/>
                    <a:pt x="21" y="410"/>
                  </a:cubicBezTo>
                  <a:cubicBezTo>
                    <a:pt x="1" y="419"/>
                    <a:pt x="13" y="446"/>
                    <a:pt x="30" y="446"/>
                  </a:cubicBezTo>
                  <a:cubicBezTo>
                    <a:pt x="33" y="446"/>
                    <a:pt x="36" y="446"/>
                    <a:pt x="38" y="444"/>
                  </a:cubicBezTo>
                  <a:cubicBezTo>
                    <a:pt x="573" y="139"/>
                    <a:pt x="1177" y="40"/>
                    <a:pt x="1782" y="40"/>
                  </a:cubicBezTo>
                  <a:cubicBezTo>
                    <a:pt x="2042" y="40"/>
                    <a:pt x="2302" y="58"/>
                    <a:pt x="2558" y="86"/>
                  </a:cubicBezTo>
                  <a:cubicBezTo>
                    <a:pt x="2827" y="117"/>
                    <a:pt x="3093" y="154"/>
                    <a:pt x="3360" y="195"/>
                  </a:cubicBezTo>
                  <a:cubicBezTo>
                    <a:pt x="3361" y="195"/>
                    <a:pt x="3362" y="195"/>
                    <a:pt x="3363" y="195"/>
                  </a:cubicBezTo>
                  <a:cubicBezTo>
                    <a:pt x="3384" y="195"/>
                    <a:pt x="3393" y="161"/>
                    <a:pt x="3370" y="158"/>
                  </a:cubicBezTo>
                  <a:cubicBezTo>
                    <a:pt x="2844" y="79"/>
                    <a:pt x="2307" y="1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flipH="1">
              <a:off x="3009561" y="2822935"/>
              <a:ext cx="141660" cy="26223"/>
            </a:xfrm>
            <a:custGeom>
              <a:avLst/>
              <a:gdLst/>
              <a:ahLst/>
              <a:cxnLst/>
              <a:rect l="l" t="t" r="r" b="b"/>
              <a:pathLst>
                <a:path w="2431" h="450" extrusionOk="0">
                  <a:moveTo>
                    <a:pt x="990" y="1"/>
                  </a:moveTo>
                  <a:cubicBezTo>
                    <a:pt x="660" y="1"/>
                    <a:pt x="330" y="62"/>
                    <a:pt x="21" y="186"/>
                  </a:cubicBezTo>
                  <a:cubicBezTo>
                    <a:pt x="0" y="195"/>
                    <a:pt x="5" y="228"/>
                    <a:pt x="23" y="228"/>
                  </a:cubicBezTo>
                  <a:cubicBezTo>
                    <a:pt x="26" y="228"/>
                    <a:pt x="28" y="228"/>
                    <a:pt x="31" y="227"/>
                  </a:cubicBezTo>
                  <a:cubicBezTo>
                    <a:pt x="337" y="104"/>
                    <a:pt x="665" y="43"/>
                    <a:pt x="992" y="43"/>
                  </a:cubicBezTo>
                  <a:cubicBezTo>
                    <a:pt x="1482" y="43"/>
                    <a:pt x="1972" y="179"/>
                    <a:pt x="2390" y="445"/>
                  </a:cubicBezTo>
                  <a:cubicBezTo>
                    <a:pt x="2394" y="448"/>
                    <a:pt x="2398" y="450"/>
                    <a:pt x="2402" y="450"/>
                  </a:cubicBezTo>
                  <a:cubicBezTo>
                    <a:pt x="2420" y="450"/>
                    <a:pt x="2430" y="422"/>
                    <a:pt x="2410" y="411"/>
                  </a:cubicBezTo>
                  <a:cubicBezTo>
                    <a:pt x="1987" y="140"/>
                    <a:pt x="1489" y="1"/>
                    <a:pt x="990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3005191" y="2872991"/>
              <a:ext cx="128549" cy="52270"/>
            </a:xfrm>
            <a:custGeom>
              <a:avLst/>
              <a:gdLst/>
              <a:ahLst/>
              <a:cxnLst/>
              <a:rect l="l" t="t" r="r" b="b"/>
              <a:pathLst>
                <a:path w="2206" h="897" extrusionOk="0">
                  <a:moveTo>
                    <a:pt x="212" y="1"/>
                  </a:moveTo>
                  <a:cubicBezTo>
                    <a:pt x="151" y="1"/>
                    <a:pt x="90" y="4"/>
                    <a:pt x="28" y="10"/>
                  </a:cubicBezTo>
                  <a:cubicBezTo>
                    <a:pt x="2" y="13"/>
                    <a:pt x="1" y="51"/>
                    <a:pt x="25" y="51"/>
                  </a:cubicBezTo>
                  <a:cubicBezTo>
                    <a:pt x="26" y="51"/>
                    <a:pt x="27" y="51"/>
                    <a:pt x="28" y="51"/>
                  </a:cubicBezTo>
                  <a:cubicBezTo>
                    <a:pt x="90" y="45"/>
                    <a:pt x="150" y="42"/>
                    <a:pt x="210" y="42"/>
                  </a:cubicBezTo>
                  <a:cubicBezTo>
                    <a:pt x="943" y="42"/>
                    <a:pt x="1584" y="483"/>
                    <a:pt x="2165" y="894"/>
                  </a:cubicBezTo>
                  <a:cubicBezTo>
                    <a:pt x="2169" y="896"/>
                    <a:pt x="2172" y="897"/>
                    <a:pt x="2176" y="897"/>
                  </a:cubicBezTo>
                  <a:cubicBezTo>
                    <a:pt x="2194" y="897"/>
                    <a:pt x="2206" y="871"/>
                    <a:pt x="2185" y="856"/>
                  </a:cubicBezTo>
                  <a:cubicBezTo>
                    <a:pt x="1602" y="443"/>
                    <a:pt x="951" y="1"/>
                    <a:pt x="212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>
              <a:off x="2185006" y="2161544"/>
              <a:ext cx="23775" cy="255000"/>
            </a:xfrm>
            <a:custGeom>
              <a:avLst/>
              <a:gdLst/>
              <a:ahLst/>
              <a:cxnLst/>
              <a:rect l="l" t="t" r="r" b="b"/>
              <a:pathLst>
                <a:path w="408" h="4376" extrusionOk="0">
                  <a:moveTo>
                    <a:pt x="259" y="0"/>
                  </a:moveTo>
                  <a:cubicBezTo>
                    <a:pt x="249" y="0"/>
                    <a:pt x="240" y="6"/>
                    <a:pt x="240" y="18"/>
                  </a:cubicBezTo>
                  <a:cubicBezTo>
                    <a:pt x="322" y="1148"/>
                    <a:pt x="407" y="2295"/>
                    <a:pt x="226" y="3418"/>
                  </a:cubicBezTo>
                  <a:cubicBezTo>
                    <a:pt x="175" y="3735"/>
                    <a:pt x="103" y="4047"/>
                    <a:pt x="5" y="4354"/>
                  </a:cubicBezTo>
                  <a:cubicBezTo>
                    <a:pt x="1" y="4368"/>
                    <a:pt x="12" y="4376"/>
                    <a:pt x="23" y="4376"/>
                  </a:cubicBezTo>
                  <a:cubicBezTo>
                    <a:pt x="31" y="4376"/>
                    <a:pt x="39" y="4372"/>
                    <a:pt x="42" y="4364"/>
                  </a:cubicBezTo>
                  <a:cubicBezTo>
                    <a:pt x="387" y="3275"/>
                    <a:pt x="404" y="2117"/>
                    <a:pt x="342" y="987"/>
                  </a:cubicBezTo>
                  <a:cubicBezTo>
                    <a:pt x="325" y="663"/>
                    <a:pt x="301" y="343"/>
                    <a:pt x="278" y="18"/>
                  </a:cubicBezTo>
                  <a:cubicBezTo>
                    <a:pt x="278" y="6"/>
                    <a:pt x="268" y="0"/>
                    <a:pt x="259" y="0"/>
                  </a:cubicBezTo>
                  <a:close/>
                </a:path>
              </a:pathLst>
            </a:custGeom>
            <a:solidFill>
              <a:srgbClr val="2B52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 flipH="1">
              <a:off x="1620827" y="1344966"/>
              <a:ext cx="2272500" cy="22725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flipH="1">
              <a:off x="3548625" y="2798241"/>
              <a:ext cx="62400" cy="6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8"/>
            <p:cNvSpPr/>
            <p:nvPr/>
          </p:nvSpPr>
          <p:spPr>
            <a:xfrm flipH="1">
              <a:off x="2096900" y="2006966"/>
              <a:ext cx="62400" cy="6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flipH="1">
              <a:off x="3418150" y="2828329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8"/>
            <p:cNvSpPr/>
            <p:nvPr/>
          </p:nvSpPr>
          <p:spPr>
            <a:xfrm flipH="1">
              <a:off x="3096375" y="2239779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 flipH="1">
              <a:off x="3324450" y="2313716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8"/>
            <p:cNvSpPr/>
            <p:nvPr/>
          </p:nvSpPr>
          <p:spPr>
            <a:xfrm flipH="1">
              <a:off x="3438575" y="2096141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8"/>
            <p:cNvSpPr/>
            <p:nvPr/>
          </p:nvSpPr>
          <p:spPr>
            <a:xfrm flipH="1">
              <a:off x="2484750" y="2684666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8"/>
            <p:cNvSpPr/>
            <p:nvPr/>
          </p:nvSpPr>
          <p:spPr>
            <a:xfrm flipH="1">
              <a:off x="3810475" y="2328704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 flipH="1">
              <a:off x="2381425" y="2376104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 flipH="1">
              <a:off x="2884739" y="2181094"/>
              <a:ext cx="1735" cy="1370"/>
            </a:xfrm>
            <a:custGeom>
              <a:avLst/>
              <a:gdLst/>
              <a:ahLst/>
              <a:cxnLst/>
              <a:rect l="l" t="t" r="r" b="b"/>
              <a:pathLst>
                <a:path w="19" h="15" extrusionOk="0">
                  <a:moveTo>
                    <a:pt x="8" y="1"/>
                  </a:moveTo>
                  <a:cubicBezTo>
                    <a:pt x="1" y="1"/>
                    <a:pt x="1" y="15"/>
                    <a:pt x="8" y="15"/>
                  </a:cubicBezTo>
                  <a:cubicBezTo>
                    <a:pt x="18" y="15"/>
                    <a:pt x="18" y="1"/>
                    <a:pt x="8" y="1"/>
                  </a:cubicBezTo>
                  <a:close/>
                </a:path>
              </a:pathLst>
            </a:custGeom>
            <a:solidFill>
              <a:srgbClr val="7C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6" name="Google Shape;6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6734175" y="3324363"/>
            <a:ext cx="240982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" y="299"/>
            <a:ext cx="2715950" cy="17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3169188" y="1446738"/>
            <a:ext cx="2805600" cy="17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ubTitle" idx="1"/>
          </p:nvPr>
        </p:nvSpPr>
        <p:spPr>
          <a:xfrm>
            <a:off x="3169188" y="3251393"/>
            <a:ext cx="2805600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5716300" y="803700"/>
            <a:ext cx="2815200" cy="278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6143400" y="3522500"/>
            <a:ext cx="2388000" cy="7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2">
            <a:alphaModFix/>
          </a:blip>
          <a:srcRect l="48234" t="10" b="45894"/>
          <a:stretch/>
        </p:blipFill>
        <p:spPr>
          <a:xfrm>
            <a:off x="4410500" y="0"/>
            <a:ext cx="4733500" cy="27829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4916700" y="2369425"/>
            <a:ext cx="3614700" cy="13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l="33457"/>
          <a:stretch/>
        </p:blipFill>
        <p:spPr>
          <a:xfrm>
            <a:off x="5058755" y="0"/>
            <a:ext cx="4085250" cy="345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1"/>
          <p:cNvPicPr preferRelativeResize="0"/>
          <p:nvPr/>
        </p:nvPicPr>
        <p:blipFill rotWithShape="1">
          <a:blip r:embed="rId3">
            <a:alphaModFix/>
          </a:blip>
          <a:srcRect l="32313" b="44084"/>
          <a:stretch/>
        </p:blipFill>
        <p:spPr>
          <a:xfrm rot="10800000">
            <a:off x="0" y="2512074"/>
            <a:ext cx="5662580" cy="263142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 txBox="1">
            <a:spLocks noGrp="1"/>
          </p:cNvSpPr>
          <p:nvPr>
            <p:ph type="title" hasCustomPrompt="1"/>
          </p:nvPr>
        </p:nvSpPr>
        <p:spPr>
          <a:xfrm>
            <a:off x="2080050" y="1939825"/>
            <a:ext cx="4983900" cy="9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subTitle" idx="1"/>
          </p:nvPr>
        </p:nvSpPr>
        <p:spPr>
          <a:xfrm>
            <a:off x="2681850" y="2846325"/>
            <a:ext cx="3780300" cy="3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4100" y="597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Englebert"/>
              <a:buNone/>
              <a:defRPr sz="28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4100" y="13048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90" r:id="rId34"/>
    <p:sldLayoutId id="2147483691" r:id="rId35"/>
    <p:sldLayoutId id="2147483693" r:id="rId36"/>
    <p:sldLayoutId id="2147483695" r:id="rId37"/>
    <p:sldLayoutId id="2147483697" r:id="rId38"/>
    <p:sldLayoutId id="2147483699" r:id="rId39"/>
    <p:sldLayoutId id="2147483700" r:id="rId40"/>
    <p:sldLayoutId id="2147483701" r:id="rId4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60"/>
          <p:cNvPicPr preferRelativeResize="0"/>
          <p:nvPr/>
        </p:nvPicPr>
        <p:blipFill rotWithShape="1">
          <a:blip r:embed="rId3">
            <a:alphaModFix/>
          </a:blip>
          <a:srcRect r="31266"/>
          <a:stretch/>
        </p:blipFill>
        <p:spPr>
          <a:xfrm>
            <a:off x="0" y="-25"/>
            <a:ext cx="628502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0"/>
          <p:cNvSpPr txBox="1">
            <a:spLocks noGrp="1"/>
          </p:cNvSpPr>
          <p:nvPr>
            <p:ph type="ctrTitle"/>
          </p:nvPr>
        </p:nvSpPr>
        <p:spPr>
          <a:xfrm flipH="1">
            <a:off x="3680484" y="3438730"/>
            <a:ext cx="5056800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Bài văn</a:t>
            </a:r>
            <a:br>
              <a:rPr lang="en" dirty="0"/>
            </a:br>
            <a:r>
              <a:rPr lang="en" dirty="0"/>
              <a:t> tả người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5CA5C-3195-4E2D-8612-DDD7DC2E3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87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Viết bài văn</a:t>
            </a:r>
            <a:endParaRPr dirty="0"/>
          </a:p>
        </p:txBody>
      </p:sp>
      <p:sp>
        <p:nvSpPr>
          <p:cNvPr id="1163" name="Google Shape;1163;p87"/>
          <p:cNvSpPr txBox="1">
            <a:spLocks noGrp="1"/>
          </p:cNvSpPr>
          <p:nvPr>
            <p:ph type="title"/>
          </p:nvPr>
        </p:nvSpPr>
        <p:spPr>
          <a:xfrm>
            <a:off x="609427" y="157580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9" name="Google Shape;1169;p88"/>
          <p:cNvPicPr preferRelativeResize="0"/>
          <p:nvPr/>
        </p:nvPicPr>
        <p:blipFill rotWithShape="1">
          <a:blip r:embed="rId3">
            <a:alphaModFix/>
          </a:blip>
          <a:srcRect l="18051" t="7845" r="12547" b="4588"/>
          <a:stretch/>
        </p:blipFill>
        <p:spPr>
          <a:xfrm>
            <a:off x="2926642" y="1827224"/>
            <a:ext cx="2983608" cy="214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88"/>
          <p:cNvSpPr txBox="1"/>
          <p:nvPr/>
        </p:nvSpPr>
        <p:spPr>
          <a:xfrm>
            <a:off x="142557" y="3207826"/>
            <a:ext cx="2366727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8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Hãy nêu cách trình bày môt đoạn văn? </a:t>
            </a:r>
            <a:endParaRPr sz="28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172" name="Google Shape;1172;p88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Cách trình bày</a:t>
            </a:r>
            <a:endParaRPr dirty="0"/>
          </a:p>
        </p:txBody>
      </p:sp>
      <p:sp>
        <p:nvSpPr>
          <p:cNvPr id="1174" name="Google Shape;1174;p88"/>
          <p:cNvSpPr txBox="1"/>
          <p:nvPr/>
        </p:nvSpPr>
        <p:spPr>
          <a:xfrm>
            <a:off x="262268" y="707634"/>
            <a:ext cx="2366727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8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Hãy nêu cách trình bày một câu văn?</a:t>
            </a:r>
            <a:endParaRPr sz="28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175" name="Google Shape;1175;p88"/>
          <p:cNvSpPr txBox="1"/>
          <p:nvPr/>
        </p:nvSpPr>
        <p:spPr>
          <a:xfrm>
            <a:off x="6627575" y="1324475"/>
            <a:ext cx="15759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176" name="Google Shape;1176;p88"/>
          <p:cNvSpPr txBox="1"/>
          <p:nvPr/>
        </p:nvSpPr>
        <p:spPr>
          <a:xfrm>
            <a:off x="101803" y="2349471"/>
            <a:ext cx="2366727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8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Đoạn văn là gì?</a:t>
            </a:r>
            <a:endParaRPr sz="28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grpSp>
        <p:nvGrpSpPr>
          <p:cNvPr id="1177" name="Google Shape;1177;p88"/>
          <p:cNvGrpSpPr/>
          <p:nvPr/>
        </p:nvGrpSpPr>
        <p:grpSpPr>
          <a:xfrm>
            <a:off x="5913537" y="2697526"/>
            <a:ext cx="353436" cy="316283"/>
            <a:chOff x="1190625" y="513825"/>
            <a:chExt cx="5228350" cy="4678750"/>
          </a:xfrm>
        </p:grpSpPr>
        <p:sp>
          <p:nvSpPr>
            <p:cNvPr id="1178" name="Google Shape;1178;p88"/>
            <p:cNvSpPr/>
            <p:nvPr/>
          </p:nvSpPr>
          <p:spPr>
            <a:xfrm>
              <a:off x="1190625" y="539425"/>
              <a:ext cx="5228350" cy="4653150"/>
            </a:xfrm>
            <a:custGeom>
              <a:avLst/>
              <a:gdLst/>
              <a:ahLst/>
              <a:cxnLst/>
              <a:rect l="l" t="t" r="r" b="b"/>
              <a:pathLst>
                <a:path w="209134" h="186126" extrusionOk="0">
                  <a:moveTo>
                    <a:pt x="88216" y="1"/>
                  </a:moveTo>
                  <a:cubicBezTo>
                    <a:pt x="88051" y="1"/>
                    <a:pt x="87884" y="11"/>
                    <a:pt x="87717" y="31"/>
                  </a:cubicBezTo>
                  <a:cubicBezTo>
                    <a:pt x="63649" y="3119"/>
                    <a:pt x="41542" y="12849"/>
                    <a:pt x="25514" y="27432"/>
                  </a:cubicBezTo>
                  <a:cubicBezTo>
                    <a:pt x="9068" y="42406"/>
                    <a:pt x="0" y="61597"/>
                    <a:pt x="0" y="81498"/>
                  </a:cubicBezTo>
                  <a:cubicBezTo>
                    <a:pt x="0" y="108776"/>
                    <a:pt x="16838" y="134020"/>
                    <a:pt x="45194" y="149436"/>
                  </a:cubicBezTo>
                  <a:lnTo>
                    <a:pt x="45194" y="182033"/>
                  </a:lnTo>
                  <a:cubicBezTo>
                    <a:pt x="45194" y="183675"/>
                    <a:pt x="46199" y="185170"/>
                    <a:pt x="47719" y="185807"/>
                  </a:cubicBezTo>
                  <a:cubicBezTo>
                    <a:pt x="48233" y="186028"/>
                    <a:pt x="48748" y="186126"/>
                    <a:pt x="49287" y="186126"/>
                  </a:cubicBezTo>
                  <a:cubicBezTo>
                    <a:pt x="50341" y="186126"/>
                    <a:pt x="51395" y="185709"/>
                    <a:pt x="52179" y="184925"/>
                  </a:cubicBezTo>
                  <a:lnTo>
                    <a:pt x="76173" y="160931"/>
                  </a:lnTo>
                  <a:cubicBezTo>
                    <a:pt x="85389" y="162965"/>
                    <a:pt x="94922" y="163995"/>
                    <a:pt x="104579" y="163995"/>
                  </a:cubicBezTo>
                  <a:cubicBezTo>
                    <a:pt x="132323" y="163995"/>
                    <a:pt x="158449" y="155539"/>
                    <a:pt x="178130" y="140172"/>
                  </a:cubicBezTo>
                  <a:cubicBezTo>
                    <a:pt x="198129" y="124560"/>
                    <a:pt x="209133" y="103727"/>
                    <a:pt x="209133" y="81498"/>
                  </a:cubicBezTo>
                  <a:cubicBezTo>
                    <a:pt x="209133" y="61597"/>
                    <a:pt x="200090" y="42406"/>
                    <a:pt x="183620" y="27432"/>
                  </a:cubicBezTo>
                  <a:cubicBezTo>
                    <a:pt x="167591" y="12849"/>
                    <a:pt x="145509" y="3119"/>
                    <a:pt x="121416" y="31"/>
                  </a:cubicBezTo>
                  <a:cubicBezTo>
                    <a:pt x="121249" y="11"/>
                    <a:pt x="121083" y="1"/>
                    <a:pt x="120918" y="1"/>
                  </a:cubicBezTo>
                  <a:cubicBezTo>
                    <a:pt x="118890" y="1"/>
                    <a:pt x="117130" y="1499"/>
                    <a:pt x="116858" y="3585"/>
                  </a:cubicBezTo>
                  <a:cubicBezTo>
                    <a:pt x="116564" y="5815"/>
                    <a:pt x="118157" y="7849"/>
                    <a:pt x="120387" y="8143"/>
                  </a:cubicBezTo>
                  <a:cubicBezTo>
                    <a:pt x="167076" y="14099"/>
                    <a:pt x="200972" y="44955"/>
                    <a:pt x="200972" y="81498"/>
                  </a:cubicBezTo>
                  <a:cubicBezTo>
                    <a:pt x="200972" y="122477"/>
                    <a:pt x="157738" y="155833"/>
                    <a:pt x="104579" y="155833"/>
                  </a:cubicBezTo>
                  <a:cubicBezTo>
                    <a:pt x="94775" y="155833"/>
                    <a:pt x="85119" y="154706"/>
                    <a:pt x="75830" y="152475"/>
                  </a:cubicBezTo>
                  <a:cubicBezTo>
                    <a:pt x="75512" y="152396"/>
                    <a:pt x="75190" y="152357"/>
                    <a:pt x="74870" y="152357"/>
                  </a:cubicBezTo>
                  <a:cubicBezTo>
                    <a:pt x="73811" y="152357"/>
                    <a:pt x="72779" y="152782"/>
                    <a:pt x="72007" y="153554"/>
                  </a:cubicBezTo>
                  <a:lnTo>
                    <a:pt x="53380" y="172180"/>
                  </a:lnTo>
                  <a:lnTo>
                    <a:pt x="53380" y="146985"/>
                  </a:lnTo>
                  <a:cubicBezTo>
                    <a:pt x="53380" y="145441"/>
                    <a:pt x="52522" y="144044"/>
                    <a:pt x="51150" y="143358"/>
                  </a:cubicBezTo>
                  <a:cubicBezTo>
                    <a:pt x="24239" y="129486"/>
                    <a:pt x="8161" y="106350"/>
                    <a:pt x="8161" y="81498"/>
                  </a:cubicBezTo>
                  <a:cubicBezTo>
                    <a:pt x="8161" y="44955"/>
                    <a:pt x="42057" y="14099"/>
                    <a:pt x="88746" y="8143"/>
                  </a:cubicBezTo>
                  <a:cubicBezTo>
                    <a:pt x="90977" y="7849"/>
                    <a:pt x="92570" y="5815"/>
                    <a:pt x="92276" y="3585"/>
                  </a:cubicBezTo>
                  <a:cubicBezTo>
                    <a:pt x="92026" y="1499"/>
                    <a:pt x="90246" y="1"/>
                    <a:pt x="88216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8"/>
            <p:cNvSpPr/>
            <p:nvPr/>
          </p:nvSpPr>
          <p:spPr>
            <a:xfrm>
              <a:off x="1628700" y="1815250"/>
              <a:ext cx="4352175" cy="1515500"/>
            </a:xfrm>
            <a:custGeom>
              <a:avLst/>
              <a:gdLst/>
              <a:ahLst/>
              <a:cxnLst/>
              <a:rect l="l" t="t" r="r" b="b"/>
              <a:pathLst>
                <a:path w="174087" h="60620" extrusionOk="0">
                  <a:moveTo>
                    <a:pt x="32132" y="11446"/>
                  </a:moveTo>
                  <a:lnTo>
                    <a:pt x="35980" y="23357"/>
                  </a:lnTo>
                  <a:cubicBezTo>
                    <a:pt x="36519" y="25049"/>
                    <a:pt x="38087" y="26176"/>
                    <a:pt x="39852" y="26176"/>
                  </a:cubicBezTo>
                  <a:lnTo>
                    <a:pt x="52450" y="26176"/>
                  </a:lnTo>
                  <a:lnTo>
                    <a:pt x="42254" y="33553"/>
                  </a:lnTo>
                  <a:cubicBezTo>
                    <a:pt x="40808" y="34607"/>
                    <a:pt x="40195" y="36445"/>
                    <a:pt x="40759" y="38136"/>
                  </a:cubicBezTo>
                  <a:lnTo>
                    <a:pt x="44656" y="50047"/>
                  </a:lnTo>
                  <a:lnTo>
                    <a:pt x="34534" y="42670"/>
                  </a:lnTo>
                  <a:cubicBezTo>
                    <a:pt x="33823" y="42131"/>
                    <a:pt x="32965" y="41886"/>
                    <a:pt x="32132" y="41886"/>
                  </a:cubicBezTo>
                  <a:cubicBezTo>
                    <a:pt x="31274" y="41886"/>
                    <a:pt x="30441" y="42131"/>
                    <a:pt x="29705" y="42670"/>
                  </a:cubicBezTo>
                  <a:lnTo>
                    <a:pt x="19583" y="50047"/>
                  </a:lnTo>
                  <a:lnTo>
                    <a:pt x="23480" y="38136"/>
                  </a:lnTo>
                  <a:cubicBezTo>
                    <a:pt x="24044" y="36445"/>
                    <a:pt x="23431" y="34607"/>
                    <a:pt x="22010" y="33553"/>
                  </a:cubicBezTo>
                  <a:lnTo>
                    <a:pt x="11814" y="26176"/>
                  </a:lnTo>
                  <a:lnTo>
                    <a:pt x="24387" y="26176"/>
                  </a:lnTo>
                  <a:cubicBezTo>
                    <a:pt x="26152" y="26176"/>
                    <a:pt x="27720" y="25049"/>
                    <a:pt x="28284" y="23357"/>
                  </a:cubicBezTo>
                  <a:lnTo>
                    <a:pt x="32132" y="11446"/>
                  </a:lnTo>
                  <a:close/>
                  <a:moveTo>
                    <a:pt x="87056" y="11446"/>
                  </a:moveTo>
                  <a:lnTo>
                    <a:pt x="90904" y="23357"/>
                  </a:lnTo>
                  <a:cubicBezTo>
                    <a:pt x="91443" y="25049"/>
                    <a:pt x="93012" y="26176"/>
                    <a:pt x="94776" y="26176"/>
                  </a:cubicBezTo>
                  <a:lnTo>
                    <a:pt x="107374" y="26176"/>
                  </a:lnTo>
                  <a:lnTo>
                    <a:pt x="97178" y="33553"/>
                  </a:lnTo>
                  <a:cubicBezTo>
                    <a:pt x="95732" y="34607"/>
                    <a:pt x="95119" y="36445"/>
                    <a:pt x="95683" y="38136"/>
                  </a:cubicBezTo>
                  <a:lnTo>
                    <a:pt x="99580" y="50047"/>
                  </a:lnTo>
                  <a:lnTo>
                    <a:pt x="89458" y="42670"/>
                  </a:lnTo>
                  <a:cubicBezTo>
                    <a:pt x="88735" y="42143"/>
                    <a:pt x="87889" y="41880"/>
                    <a:pt x="87044" y="41880"/>
                  </a:cubicBezTo>
                  <a:cubicBezTo>
                    <a:pt x="86198" y="41880"/>
                    <a:pt x="85353" y="42143"/>
                    <a:pt x="84630" y="42670"/>
                  </a:cubicBezTo>
                  <a:lnTo>
                    <a:pt x="74507" y="50047"/>
                  </a:lnTo>
                  <a:lnTo>
                    <a:pt x="78404" y="38136"/>
                  </a:lnTo>
                  <a:cubicBezTo>
                    <a:pt x="78968" y="36445"/>
                    <a:pt x="78355" y="34607"/>
                    <a:pt x="76934" y="33553"/>
                  </a:cubicBezTo>
                  <a:lnTo>
                    <a:pt x="66738" y="26176"/>
                  </a:lnTo>
                  <a:lnTo>
                    <a:pt x="79311" y="26176"/>
                  </a:lnTo>
                  <a:cubicBezTo>
                    <a:pt x="81076" y="26176"/>
                    <a:pt x="82644" y="25049"/>
                    <a:pt x="83208" y="23357"/>
                  </a:cubicBezTo>
                  <a:lnTo>
                    <a:pt x="87056" y="11446"/>
                  </a:lnTo>
                  <a:close/>
                  <a:moveTo>
                    <a:pt x="141956" y="11446"/>
                  </a:moveTo>
                  <a:lnTo>
                    <a:pt x="145803" y="23357"/>
                  </a:lnTo>
                  <a:cubicBezTo>
                    <a:pt x="146367" y="25049"/>
                    <a:pt x="147936" y="26176"/>
                    <a:pt x="149700" y="26176"/>
                  </a:cubicBezTo>
                  <a:lnTo>
                    <a:pt x="162273" y="26176"/>
                  </a:lnTo>
                  <a:lnTo>
                    <a:pt x="152078" y="33553"/>
                  </a:lnTo>
                  <a:cubicBezTo>
                    <a:pt x="150656" y="34607"/>
                    <a:pt x="150043" y="36445"/>
                    <a:pt x="150607" y="38136"/>
                  </a:cubicBezTo>
                  <a:lnTo>
                    <a:pt x="154504" y="50047"/>
                  </a:lnTo>
                  <a:lnTo>
                    <a:pt x="144382" y="42670"/>
                  </a:lnTo>
                  <a:cubicBezTo>
                    <a:pt x="143659" y="42143"/>
                    <a:pt x="142813" y="41880"/>
                    <a:pt x="141968" y="41880"/>
                  </a:cubicBezTo>
                  <a:cubicBezTo>
                    <a:pt x="141122" y="41880"/>
                    <a:pt x="140277" y="42143"/>
                    <a:pt x="139554" y="42670"/>
                  </a:cubicBezTo>
                  <a:lnTo>
                    <a:pt x="129432" y="50047"/>
                  </a:lnTo>
                  <a:lnTo>
                    <a:pt x="133328" y="38136"/>
                  </a:lnTo>
                  <a:cubicBezTo>
                    <a:pt x="133892" y="36445"/>
                    <a:pt x="133279" y="34607"/>
                    <a:pt x="131833" y="33553"/>
                  </a:cubicBezTo>
                  <a:lnTo>
                    <a:pt x="121638" y="26176"/>
                  </a:lnTo>
                  <a:lnTo>
                    <a:pt x="134235" y="26176"/>
                  </a:lnTo>
                  <a:cubicBezTo>
                    <a:pt x="136000" y="26176"/>
                    <a:pt x="137569" y="25049"/>
                    <a:pt x="138108" y="23357"/>
                  </a:cubicBezTo>
                  <a:lnTo>
                    <a:pt x="141956" y="11446"/>
                  </a:lnTo>
                  <a:close/>
                  <a:moveTo>
                    <a:pt x="32132" y="1"/>
                  </a:moveTo>
                  <a:cubicBezTo>
                    <a:pt x="29191" y="1"/>
                    <a:pt x="26642" y="1863"/>
                    <a:pt x="25735" y="4633"/>
                  </a:cubicBezTo>
                  <a:lnTo>
                    <a:pt x="21421" y="18015"/>
                  </a:lnTo>
                  <a:lnTo>
                    <a:pt x="7280" y="18015"/>
                  </a:lnTo>
                  <a:cubicBezTo>
                    <a:pt x="4363" y="18015"/>
                    <a:pt x="1814" y="19877"/>
                    <a:pt x="908" y="22647"/>
                  </a:cubicBezTo>
                  <a:cubicBezTo>
                    <a:pt x="1" y="25441"/>
                    <a:pt x="981" y="28455"/>
                    <a:pt x="3358" y="30146"/>
                  </a:cubicBezTo>
                  <a:lnTo>
                    <a:pt x="14804" y="38430"/>
                  </a:lnTo>
                  <a:lnTo>
                    <a:pt x="10417" y="51812"/>
                  </a:lnTo>
                  <a:cubicBezTo>
                    <a:pt x="9510" y="54582"/>
                    <a:pt x="10491" y="57621"/>
                    <a:pt x="12843" y="59336"/>
                  </a:cubicBezTo>
                  <a:cubicBezTo>
                    <a:pt x="14020" y="60194"/>
                    <a:pt x="15417" y="60611"/>
                    <a:pt x="16789" y="60611"/>
                  </a:cubicBezTo>
                  <a:cubicBezTo>
                    <a:pt x="18186" y="60611"/>
                    <a:pt x="19559" y="60194"/>
                    <a:pt x="20735" y="59312"/>
                  </a:cubicBezTo>
                  <a:lnTo>
                    <a:pt x="32132" y="51028"/>
                  </a:lnTo>
                  <a:lnTo>
                    <a:pt x="43504" y="59312"/>
                  </a:lnTo>
                  <a:cubicBezTo>
                    <a:pt x="44684" y="60185"/>
                    <a:pt x="46075" y="60620"/>
                    <a:pt x="47464" y="60620"/>
                  </a:cubicBezTo>
                  <a:cubicBezTo>
                    <a:pt x="48844" y="60620"/>
                    <a:pt x="50223" y="60191"/>
                    <a:pt x="51396" y="59336"/>
                  </a:cubicBezTo>
                  <a:cubicBezTo>
                    <a:pt x="53773" y="57621"/>
                    <a:pt x="54729" y="54582"/>
                    <a:pt x="53822" y="51812"/>
                  </a:cubicBezTo>
                  <a:lnTo>
                    <a:pt x="49435" y="38430"/>
                  </a:lnTo>
                  <a:lnTo>
                    <a:pt x="59582" y="31102"/>
                  </a:lnTo>
                  <a:lnTo>
                    <a:pt x="69728" y="38430"/>
                  </a:lnTo>
                  <a:lnTo>
                    <a:pt x="65341" y="51812"/>
                  </a:lnTo>
                  <a:cubicBezTo>
                    <a:pt x="64434" y="54582"/>
                    <a:pt x="65415" y="57621"/>
                    <a:pt x="67768" y="59336"/>
                  </a:cubicBezTo>
                  <a:cubicBezTo>
                    <a:pt x="68944" y="60194"/>
                    <a:pt x="70341" y="60611"/>
                    <a:pt x="71713" y="60611"/>
                  </a:cubicBezTo>
                  <a:cubicBezTo>
                    <a:pt x="73110" y="60611"/>
                    <a:pt x="74483" y="60194"/>
                    <a:pt x="75659" y="59312"/>
                  </a:cubicBezTo>
                  <a:lnTo>
                    <a:pt x="87056" y="51028"/>
                  </a:lnTo>
                  <a:lnTo>
                    <a:pt x="98428" y="59312"/>
                  </a:lnTo>
                  <a:cubicBezTo>
                    <a:pt x="99609" y="60185"/>
                    <a:pt x="100999" y="60620"/>
                    <a:pt x="102389" y="60620"/>
                  </a:cubicBezTo>
                  <a:cubicBezTo>
                    <a:pt x="103768" y="60620"/>
                    <a:pt x="105148" y="60191"/>
                    <a:pt x="106320" y="59336"/>
                  </a:cubicBezTo>
                  <a:cubicBezTo>
                    <a:pt x="108697" y="57621"/>
                    <a:pt x="109653" y="54582"/>
                    <a:pt x="108746" y="51812"/>
                  </a:cubicBezTo>
                  <a:lnTo>
                    <a:pt x="104384" y="38430"/>
                  </a:lnTo>
                  <a:lnTo>
                    <a:pt x="114506" y="31102"/>
                  </a:lnTo>
                  <a:lnTo>
                    <a:pt x="124628" y="38430"/>
                  </a:lnTo>
                  <a:lnTo>
                    <a:pt x="120241" y="51812"/>
                  </a:lnTo>
                  <a:cubicBezTo>
                    <a:pt x="119334" y="54582"/>
                    <a:pt x="120314" y="57621"/>
                    <a:pt x="122692" y="59336"/>
                  </a:cubicBezTo>
                  <a:cubicBezTo>
                    <a:pt x="123864" y="60191"/>
                    <a:pt x="125243" y="60620"/>
                    <a:pt x="126623" y="60620"/>
                  </a:cubicBezTo>
                  <a:cubicBezTo>
                    <a:pt x="128013" y="60620"/>
                    <a:pt x="129403" y="60185"/>
                    <a:pt x="130584" y="59312"/>
                  </a:cubicBezTo>
                  <a:lnTo>
                    <a:pt x="141956" y="51028"/>
                  </a:lnTo>
                  <a:lnTo>
                    <a:pt x="153328" y="59312"/>
                  </a:lnTo>
                  <a:cubicBezTo>
                    <a:pt x="154529" y="60194"/>
                    <a:pt x="155901" y="60611"/>
                    <a:pt x="157298" y="60611"/>
                  </a:cubicBezTo>
                  <a:cubicBezTo>
                    <a:pt x="158671" y="60611"/>
                    <a:pt x="160068" y="60194"/>
                    <a:pt x="161244" y="59336"/>
                  </a:cubicBezTo>
                  <a:cubicBezTo>
                    <a:pt x="163597" y="57621"/>
                    <a:pt x="164577" y="54582"/>
                    <a:pt x="163670" y="51812"/>
                  </a:cubicBezTo>
                  <a:lnTo>
                    <a:pt x="159283" y="38430"/>
                  </a:lnTo>
                  <a:lnTo>
                    <a:pt x="170729" y="30146"/>
                  </a:lnTo>
                  <a:cubicBezTo>
                    <a:pt x="173082" y="28455"/>
                    <a:pt x="174087" y="25441"/>
                    <a:pt x="173180" y="22647"/>
                  </a:cubicBezTo>
                  <a:cubicBezTo>
                    <a:pt x="172273" y="19877"/>
                    <a:pt x="169724" y="18015"/>
                    <a:pt x="166807" y="18015"/>
                  </a:cubicBezTo>
                  <a:lnTo>
                    <a:pt x="152666" y="18015"/>
                  </a:lnTo>
                  <a:lnTo>
                    <a:pt x="148352" y="4633"/>
                  </a:lnTo>
                  <a:cubicBezTo>
                    <a:pt x="147446" y="1863"/>
                    <a:pt x="144872" y="1"/>
                    <a:pt x="141956" y="1"/>
                  </a:cubicBezTo>
                  <a:cubicBezTo>
                    <a:pt x="139039" y="1"/>
                    <a:pt x="136466" y="1863"/>
                    <a:pt x="135583" y="4633"/>
                  </a:cubicBezTo>
                  <a:lnTo>
                    <a:pt x="131245" y="18015"/>
                  </a:lnTo>
                  <a:lnTo>
                    <a:pt x="117128" y="18015"/>
                  </a:lnTo>
                  <a:cubicBezTo>
                    <a:pt x="116197" y="18015"/>
                    <a:pt x="115315" y="18211"/>
                    <a:pt x="114506" y="18554"/>
                  </a:cubicBezTo>
                  <a:cubicBezTo>
                    <a:pt x="113697" y="18211"/>
                    <a:pt x="112815" y="18015"/>
                    <a:pt x="111883" y="18015"/>
                  </a:cubicBezTo>
                  <a:lnTo>
                    <a:pt x="97766" y="18015"/>
                  </a:lnTo>
                  <a:lnTo>
                    <a:pt x="93428" y="4633"/>
                  </a:lnTo>
                  <a:cubicBezTo>
                    <a:pt x="92521" y="1863"/>
                    <a:pt x="89972" y="1"/>
                    <a:pt x="87056" y="1"/>
                  </a:cubicBezTo>
                  <a:cubicBezTo>
                    <a:pt x="84139" y="1"/>
                    <a:pt x="81566" y="1863"/>
                    <a:pt x="80659" y="4633"/>
                  </a:cubicBezTo>
                  <a:lnTo>
                    <a:pt x="76346" y="18015"/>
                  </a:lnTo>
                  <a:lnTo>
                    <a:pt x="62204" y="18015"/>
                  </a:lnTo>
                  <a:cubicBezTo>
                    <a:pt x="61297" y="18015"/>
                    <a:pt x="60390" y="18211"/>
                    <a:pt x="59582" y="18554"/>
                  </a:cubicBezTo>
                  <a:cubicBezTo>
                    <a:pt x="58773" y="18211"/>
                    <a:pt x="57890" y="18015"/>
                    <a:pt x="56959" y="18015"/>
                  </a:cubicBezTo>
                  <a:lnTo>
                    <a:pt x="42842" y="18015"/>
                  </a:lnTo>
                  <a:lnTo>
                    <a:pt x="38504" y="4633"/>
                  </a:lnTo>
                  <a:cubicBezTo>
                    <a:pt x="37597" y="1863"/>
                    <a:pt x="35048" y="1"/>
                    <a:pt x="32132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8"/>
            <p:cNvSpPr/>
            <p:nvPr/>
          </p:nvSpPr>
          <p:spPr>
            <a:xfrm>
              <a:off x="3702750" y="513825"/>
              <a:ext cx="204075" cy="204075"/>
            </a:xfrm>
            <a:custGeom>
              <a:avLst/>
              <a:gdLst/>
              <a:ahLst/>
              <a:cxnLst/>
              <a:rect l="l" t="t" r="r" b="b"/>
              <a:pathLst>
                <a:path w="8163" h="8163" extrusionOk="0">
                  <a:moveTo>
                    <a:pt x="4094" y="1"/>
                  </a:moveTo>
                  <a:cubicBezTo>
                    <a:pt x="3016" y="1"/>
                    <a:pt x="1962" y="442"/>
                    <a:pt x="1202" y="1202"/>
                  </a:cubicBezTo>
                  <a:cubicBezTo>
                    <a:pt x="442" y="1962"/>
                    <a:pt x="1" y="3016"/>
                    <a:pt x="1" y="4094"/>
                  </a:cubicBezTo>
                  <a:cubicBezTo>
                    <a:pt x="1" y="5148"/>
                    <a:pt x="442" y="6226"/>
                    <a:pt x="1202" y="6986"/>
                  </a:cubicBezTo>
                  <a:cubicBezTo>
                    <a:pt x="1962" y="7721"/>
                    <a:pt x="3016" y="8162"/>
                    <a:pt x="4094" y="8162"/>
                  </a:cubicBezTo>
                  <a:cubicBezTo>
                    <a:pt x="5148" y="8162"/>
                    <a:pt x="6226" y="7721"/>
                    <a:pt x="6986" y="6986"/>
                  </a:cubicBezTo>
                  <a:cubicBezTo>
                    <a:pt x="7721" y="6226"/>
                    <a:pt x="8162" y="5148"/>
                    <a:pt x="8162" y="4094"/>
                  </a:cubicBezTo>
                  <a:cubicBezTo>
                    <a:pt x="8162" y="3016"/>
                    <a:pt x="7721" y="1962"/>
                    <a:pt x="6986" y="1202"/>
                  </a:cubicBezTo>
                  <a:cubicBezTo>
                    <a:pt x="6226" y="442"/>
                    <a:pt x="5148" y="1"/>
                    <a:pt x="4094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" name="Google Shape;1181;p88"/>
          <p:cNvGrpSpPr/>
          <p:nvPr/>
        </p:nvGrpSpPr>
        <p:grpSpPr>
          <a:xfrm>
            <a:off x="5521162" y="1994104"/>
            <a:ext cx="353436" cy="353436"/>
            <a:chOff x="1190625" y="248525"/>
            <a:chExt cx="5228350" cy="5228350"/>
          </a:xfrm>
        </p:grpSpPr>
        <p:sp>
          <p:nvSpPr>
            <p:cNvPr id="1182" name="Google Shape;1182;p88"/>
            <p:cNvSpPr/>
            <p:nvPr/>
          </p:nvSpPr>
          <p:spPr>
            <a:xfrm>
              <a:off x="1190625" y="248525"/>
              <a:ext cx="5228350" cy="5228350"/>
            </a:xfrm>
            <a:custGeom>
              <a:avLst/>
              <a:gdLst/>
              <a:ahLst/>
              <a:cxnLst/>
              <a:rect l="l" t="t" r="r" b="b"/>
              <a:pathLst>
                <a:path w="209134" h="209134" extrusionOk="0">
                  <a:moveTo>
                    <a:pt x="65365" y="55954"/>
                  </a:moveTo>
                  <a:lnTo>
                    <a:pt x="67914" y="63846"/>
                  </a:lnTo>
                  <a:cubicBezTo>
                    <a:pt x="68453" y="65537"/>
                    <a:pt x="70022" y="66689"/>
                    <a:pt x="71786" y="66689"/>
                  </a:cubicBezTo>
                  <a:lnTo>
                    <a:pt x="80168" y="66689"/>
                  </a:lnTo>
                  <a:lnTo>
                    <a:pt x="73379" y="71591"/>
                  </a:lnTo>
                  <a:cubicBezTo>
                    <a:pt x="71958" y="72620"/>
                    <a:pt x="71345" y="74483"/>
                    <a:pt x="71909" y="76174"/>
                  </a:cubicBezTo>
                  <a:lnTo>
                    <a:pt x="74482" y="84066"/>
                  </a:lnTo>
                  <a:lnTo>
                    <a:pt x="67767" y="79164"/>
                  </a:lnTo>
                  <a:cubicBezTo>
                    <a:pt x="67056" y="78649"/>
                    <a:pt x="66198" y="78380"/>
                    <a:pt x="65365" y="78380"/>
                  </a:cubicBezTo>
                  <a:cubicBezTo>
                    <a:pt x="64507" y="78380"/>
                    <a:pt x="63674" y="78649"/>
                    <a:pt x="62939" y="79164"/>
                  </a:cubicBezTo>
                  <a:lnTo>
                    <a:pt x="56223" y="84066"/>
                  </a:lnTo>
                  <a:lnTo>
                    <a:pt x="58821" y="76174"/>
                  </a:lnTo>
                  <a:cubicBezTo>
                    <a:pt x="59360" y="74483"/>
                    <a:pt x="58772" y="72620"/>
                    <a:pt x="57326" y="71591"/>
                  </a:cubicBezTo>
                  <a:lnTo>
                    <a:pt x="50537" y="66689"/>
                  </a:lnTo>
                  <a:lnTo>
                    <a:pt x="58919" y="66689"/>
                  </a:lnTo>
                  <a:cubicBezTo>
                    <a:pt x="60684" y="66689"/>
                    <a:pt x="62252" y="65537"/>
                    <a:pt x="62791" y="63846"/>
                  </a:cubicBezTo>
                  <a:lnTo>
                    <a:pt x="65365" y="55954"/>
                  </a:lnTo>
                  <a:close/>
                  <a:moveTo>
                    <a:pt x="104579" y="55954"/>
                  </a:moveTo>
                  <a:lnTo>
                    <a:pt x="107128" y="63846"/>
                  </a:lnTo>
                  <a:cubicBezTo>
                    <a:pt x="107667" y="65537"/>
                    <a:pt x="109236" y="66689"/>
                    <a:pt x="111000" y="66689"/>
                  </a:cubicBezTo>
                  <a:lnTo>
                    <a:pt x="119382" y="66689"/>
                  </a:lnTo>
                  <a:lnTo>
                    <a:pt x="112593" y="71591"/>
                  </a:lnTo>
                  <a:cubicBezTo>
                    <a:pt x="111172" y="72620"/>
                    <a:pt x="110559" y="74483"/>
                    <a:pt x="111123" y="76174"/>
                  </a:cubicBezTo>
                  <a:lnTo>
                    <a:pt x="113696" y="84066"/>
                  </a:lnTo>
                  <a:lnTo>
                    <a:pt x="106981" y="79164"/>
                  </a:lnTo>
                  <a:cubicBezTo>
                    <a:pt x="106270" y="78649"/>
                    <a:pt x="105412" y="78380"/>
                    <a:pt x="104579" y="78380"/>
                  </a:cubicBezTo>
                  <a:cubicBezTo>
                    <a:pt x="103721" y="78380"/>
                    <a:pt x="102888" y="78649"/>
                    <a:pt x="102153" y="79164"/>
                  </a:cubicBezTo>
                  <a:lnTo>
                    <a:pt x="97692" y="82424"/>
                  </a:lnTo>
                  <a:cubicBezTo>
                    <a:pt x="97300" y="82693"/>
                    <a:pt x="96932" y="82963"/>
                    <a:pt x="96565" y="83257"/>
                  </a:cubicBezTo>
                  <a:lnTo>
                    <a:pt x="95437" y="84066"/>
                  </a:lnTo>
                  <a:lnTo>
                    <a:pt x="98035" y="76174"/>
                  </a:lnTo>
                  <a:cubicBezTo>
                    <a:pt x="98574" y="74483"/>
                    <a:pt x="97986" y="72620"/>
                    <a:pt x="96540" y="71591"/>
                  </a:cubicBezTo>
                  <a:lnTo>
                    <a:pt x="89751" y="66689"/>
                  </a:lnTo>
                  <a:lnTo>
                    <a:pt x="98133" y="66689"/>
                  </a:lnTo>
                  <a:cubicBezTo>
                    <a:pt x="99898" y="66689"/>
                    <a:pt x="101466" y="65537"/>
                    <a:pt x="102006" y="63846"/>
                  </a:cubicBezTo>
                  <a:lnTo>
                    <a:pt x="104579" y="55954"/>
                  </a:lnTo>
                  <a:close/>
                  <a:moveTo>
                    <a:pt x="143793" y="55954"/>
                  </a:moveTo>
                  <a:lnTo>
                    <a:pt x="146342" y="63846"/>
                  </a:lnTo>
                  <a:cubicBezTo>
                    <a:pt x="146881" y="65537"/>
                    <a:pt x="148450" y="66689"/>
                    <a:pt x="150214" y="66689"/>
                  </a:cubicBezTo>
                  <a:lnTo>
                    <a:pt x="158596" y="66689"/>
                  </a:lnTo>
                  <a:lnTo>
                    <a:pt x="151807" y="71591"/>
                  </a:lnTo>
                  <a:cubicBezTo>
                    <a:pt x="150386" y="72620"/>
                    <a:pt x="149773" y="74483"/>
                    <a:pt x="150337" y="76174"/>
                  </a:cubicBezTo>
                  <a:lnTo>
                    <a:pt x="152910" y="84066"/>
                  </a:lnTo>
                  <a:lnTo>
                    <a:pt x="146195" y="79164"/>
                  </a:lnTo>
                  <a:cubicBezTo>
                    <a:pt x="145484" y="78649"/>
                    <a:pt x="144626" y="78380"/>
                    <a:pt x="143793" y="78380"/>
                  </a:cubicBezTo>
                  <a:cubicBezTo>
                    <a:pt x="142935" y="78380"/>
                    <a:pt x="142102" y="78649"/>
                    <a:pt x="141367" y="79164"/>
                  </a:cubicBezTo>
                  <a:lnTo>
                    <a:pt x="134651" y="84066"/>
                  </a:lnTo>
                  <a:lnTo>
                    <a:pt x="137249" y="76174"/>
                  </a:lnTo>
                  <a:cubicBezTo>
                    <a:pt x="137788" y="74483"/>
                    <a:pt x="137200" y="72620"/>
                    <a:pt x="135754" y="71591"/>
                  </a:cubicBezTo>
                  <a:lnTo>
                    <a:pt x="128965" y="66689"/>
                  </a:lnTo>
                  <a:lnTo>
                    <a:pt x="137347" y="66689"/>
                  </a:lnTo>
                  <a:cubicBezTo>
                    <a:pt x="139112" y="66689"/>
                    <a:pt x="140680" y="65537"/>
                    <a:pt x="141220" y="63846"/>
                  </a:cubicBezTo>
                  <a:lnTo>
                    <a:pt x="143793" y="55954"/>
                  </a:lnTo>
                  <a:close/>
                  <a:moveTo>
                    <a:pt x="178914" y="24509"/>
                  </a:moveTo>
                  <a:lnTo>
                    <a:pt x="178914" y="124162"/>
                  </a:lnTo>
                  <a:lnTo>
                    <a:pt x="162395" y="124162"/>
                  </a:lnTo>
                  <a:cubicBezTo>
                    <a:pt x="162346" y="124162"/>
                    <a:pt x="162297" y="124187"/>
                    <a:pt x="162224" y="124187"/>
                  </a:cubicBezTo>
                  <a:cubicBezTo>
                    <a:pt x="160287" y="122961"/>
                    <a:pt x="158008" y="122250"/>
                    <a:pt x="155557" y="122250"/>
                  </a:cubicBezTo>
                  <a:cubicBezTo>
                    <a:pt x="153596" y="122250"/>
                    <a:pt x="151734" y="122716"/>
                    <a:pt x="150067" y="123500"/>
                  </a:cubicBezTo>
                  <a:cubicBezTo>
                    <a:pt x="148107" y="119089"/>
                    <a:pt x="143695" y="115976"/>
                    <a:pt x="138548" y="115976"/>
                  </a:cubicBezTo>
                  <a:cubicBezTo>
                    <a:pt x="135264" y="115976"/>
                    <a:pt x="132298" y="117251"/>
                    <a:pt x="130044" y="119309"/>
                  </a:cubicBezTo>
                  <a:cubicBezTo>
                    <a:pt x="127813" y="117251"/>
                    <a:pt x="124823" y="115976"/>
                    <a:pt x="121539" y="115976"/>
                  </a:cubicBezTo>
                  <a:cubicBezTo>
                    <a:pt x="119995" y="115976"/>
                    <a:pt x="118500" y="116270"/>
                    <a:pt x="117127" y="116785"/>
                  </a:cubicBezTo>
                  <a:lnTo>
                    <a:pt x="117127" y="92987"/>
                  </a:lnTo>
                  <a:cubicBezTo>
                    <a:pt x="117127" y="92742"/>
                    <a:pt x="117127" y="92521"/>
                    <a:pt x="117103" y="92301"/>
                  </a:cubicBezTo>
                  <a:cubicBezTo>
                    <a:pt x="117740" y="92056"/>
                    <a:pt x="118377" y="91737"/>
                    <a:pt x="118941" y="91296"/>
                  </a:cubicBezTo>
                  <a:cubicBezTo>
                    <a:pt x="121760" y="89262"/>
                    <a:pt x="122862" y="85830"/>
                    <a:pt x="121784" y="82522"/>
                  </a:cubicBezTo>
                  <a:lnTo>
                    <a:pt x="119799" y="76468"/>
                  </a:lnTo>
                  <a:lnTo>
                    <a:pt x="124186" y="73306"/>
                  </a:lnTo>
                  <a:lnTo>
                    <a:pt x="128549" y="76468"/>
                  </a:lnTo>
                  <a:lnTo>
                    <a:pt x="126563" y="82522"/>
                  </a:lnTo>
                  <a:cubicBezTo>
                    <a:pt x="125485" y="85830"/>
                    <a:pt x="126612" y="89262"/>
                    <a:pt x="129406" y="91296"/>
                  </a:cubicBezTo>
                  <a:cubicBezTo>
                    <a:pt x="130803" y="92325"/>
                    <a:pt x="132396" y="92815"/>
                    <a:pt x="134014" y="92815"/>
                  </a:cubicBezTo>
                  <a:cubicBezTo>
                    <a:pt x="135607" y="92815"/>
                    <a:pt x="137225" y="92325"/>
                    <a:pt x="138622" y="91296"/>
                  </a:cubicBezTo>
                  <a:lnTo>
                    <a:pt x="143793" y="87521"/>
                  </a:lnTo>
                  <a:lnTo>
                    <a:pt x="148940" y="91296"/>
                  </a:lnTo>
                  <a:cubicBezTo>
                    <a:pt x="150337" y="92313"/>
                    <a:pt x="151942" y="92821"/>
                    <a:pt x="153547" y="92821"/>
                  </a:cubicBezTo>
                  <a:cubicBezTo>
                    <a:pt x="155153" y="92821"/>
                    <a:pt x="156758" y="92313"/>
                    <a:pt x="158155" y="91296"/>
                  </a:cubicBezTo>
                  <a:cubicBezTo>
                    <a:pt x="160974" y="89262"/>
                    <a:pt x="162077" y="85830"/>
                    <a:pt x="160998" y="82522"/>
                  </a:cubicBezTo>
                  <a:lnTo>
                    <a:pt x="159013" y="76468"/>
                  </a:lnTo>
                  <a:lnTo>
                    <a:pt x="164233" y="72694"/>
                  </a:lnTo>
                  <a:cubicBezTo>
                    <a:pt x="167027" y="70659"/>
                    <a:pt x="168155" y="67228"/>
                    <a:pt x="167101" y="63944"/>
                  </a:cubicBezTo>
                  <a:cubicBezTo>
                    <a:pt x="166022" y="60635"/>
                    <a:pt x="163106" y="58503"/>
                    <a:pt x="159626" y="58503"/>
                  </a:cubicBezTo>
                  <a:lnTo>
                    <a:pt x="153204" y="58503"/>
                  </a:lnTo>
                  <a:lnTo>
                    <a:pt x="151244" y="52449"/>
                  </a:lnTo>
                  <a:cubicBezTo>
                    <a:pt x="150165" y="49141"/>
                    <a:pt x="147249" y="47033"/>
                    <a:pt x="143793" y="47033"/>
                  </a:cubicBezTo>
                  <a:cubicBezTo>
                    <a:pt x="140313" y="47033"/>
                    <a:pt x="137396" y="49141"/>
                    <a:pt x="136342" y="52449"/>
                  </a:cubicBezTo>
                  <a:lnTo>
                    <a:pt x="134382" y="58503"/>
                  </a:lnTo>
                  <a:lnTo>
                    <a:pt x="127936" y="58503"/>
                  </a:lnTo>
                  <a:cubicBezTo>
                    <a:pt x="126563" y="58503"/>
                    <a:pt x="125289" y="58846"/>
                    <a:pt x="124186" y="59459"/>
                  </a:cubicBezTo>
                  <a:cubicBezTo>
                    <a:pt x="123059" y="58846"/>
                    <a:pt x="121784" y="58503"/>
                    <a:pt x="120412" y="58503"/>
                  </a:cubicBezTo>
                  <a:lnTo>
                    <a:pt x="113990" y="58503"/>
                  </a:lnTo>
                  <a:lnTo>
                    <a:pt x="112030" y="52449"/>
                  </a:lnTo>
                  <a:cubicBezTo>
                    <a:pt x="110951" y="49141"/>
                    <a:pt x="108035" y="47033"/>
                    <a:pt x="104579" y="47033"/>
                  </a:cubicBezTo>
                  <a:cubicBezTo>
                    <a:pt x="101099" y="47033"/>
                    <a:pt x="98182" y="49141"/>
                    <a:pt x="97128" y="52449"/>
                  </a:cubicBezTo>
                  <a:lnTo>
                    <a:pt x="95168" y="58503"/>
                  </a:lnTo>
                  <a:lnTo>
                    <a:pt x="88722" y="58503"/>
                  </a:lnTo>
                  <a:cubicBezTo>
                    <a:pt x="87349" y="58503"/>
                    <a:pt x="86075" y="58846"/>
                    <a:pt x="84972" y="59459"/>
                  </a:cubicBezTo>
                  <a:cubicBezTo>
                    <a:pt x="83845" y="58846"/>
                    <a:pt x="82570" y="58503"/>
                    <a:pt x="81198" y="58503"/>
                  </a:cubicBezTo>
                  <a:lnTo>
                    <a:pt x="74776" y="58503"/>
                  </a:lnTo>
                  <a:lnTo>
                    <a:pt x="72816" y="52449"/>
                  </a:lnTo>
                  <a:cubicBezTo>
                    <a:pt x="71737" y="49141"/>
                    <a:pt x="68821" y="47033"/>
                    <a:pt x="65365" y="47033"/>
                  </a:cubicBezTo>
                  <a:cubicBezTo>
                    <a:pt x="61885" y="47033"/>
                    <a:pt x="58968" y="49141"/>
                    <a:pt x="57914" y="52449"/>
                  </a:cubicBezTo>
                  <a:lnTo>
                    <a:pt x="55954" y="58503"/>
                  </a:lnTo>
                  <a:lnTo>
                    <a:pt x="49508" y="58503"/>
                  </a:lnTo>
                  <a:cubicBezTo>
                    <a:pt x="46052" y="58503"/>
                    <a:pt x="43111" y="60635"/>
                    <a:pt x="42057" y="63944"/>
                  </a:cubicBezTo>
                  <a:cubicBezTo>
                    <a:pt x="40979" y="67228"/>
                    <a:pt x="42106" y="70659"/>
                    <a:pt x="44925" y="72694"/>
                  </a:cubicBezTo>
                  <a:lnTo>
                    <a:pt x="50120" y="76468"/>
                  </a:lnTo>
                  <a:lnTo>
                    <a:pt x="48135" y="82522"/>
                  </a:lnTo>
                  <a:cubicBezTo>
                    <a:pt x="47057" y="85830"/>
                    <a:pt x="48184" y="89262"/>
                    <a:pt x="50978" y="91296"/>
                  </a:cubicBezTo>
                  <a:cubicBezTo>
                    <a:pt x="52375" y="92325"/>
                    <a:pt x="53968" y="92815"/>
                    <a:pt x="55586" y="92815"/>
                  </a:cubicBezTo>
                  <a:cubicBezTo>
                    <a:pt x="57179" y="92815"/>
                    <a:pt x="58797" y="92325"/>
                    <a:pt x="60194" y="91296"/>
                  </a:cubicBezTo>
                  <a:lnTo>
                    <a:pt x="65365" y="87521"/>
                  </a:lnTo>
                  <a:lnTo>
                    <a:pt x="70512" y="91296"/>
                  </a:lnTo>
                  <a:cubicBezTo>
                    <a:pt x="71909" y="92313"/>
                    <a:pt x="73514" y="92821"/>
                    <a:pt x="75119" y="92821"/>
                  </a:cubicBezTo>
                  <a:cubicBezTo>
                    <a:pt x="76725" y="92821"/>
                    <a:pt x="78330" y="92313"/>
                    <a:pt x="79727" y="91296"/>
                  </a:cubicBezTo>
                  <a:cubicBezTo>
                    <a:pt x="82546" y="89262"/>
                    <a:pt x="83648" y="85830"/>
                    <a:pt x="82570" y="82522"/>
                  </a:cubicBezTo>
                  <a:lnTo>
                    <a:pt x="80585" y="76468"/>
                  </a:lnTo>
                  <a:lnTo>
                    <a:pt x="84972" y="73306"/>
                  </a:lnTo>
                  <a:lnTo>
                    <a:pt x="89334" y="76468"/>
                  </a:lnTo>
                  <a:lnTo>
                    <a:pt x="87349" y="82522"/>
                  </a:lnTo>
                  <a:cubicBezTo>
                    <a:pt x="86271" y="85830"/>
                    <a:pt x="87398" y="89262"/>
                    <a:pt x="90192" y="91296"/>
                  </a:cubicBezTo>
                  <a:cubicBezTo>
                    <a:pt x="90756" y="91712"/>
                    <a:pt x="91369" y="92031"/>
                    <a:pt x="91981" y="92276"/>
                  </a:cubicBezTo>
                  <a:cubicBezTo>
                    <a:pt x="91957" y="92521"/>
                    <a:pt x="91957" y="92742"/>
                    <a:pt x="91957" y="92987"/>
                  </a:cubicBezTo>
                  <a:lnTo>
                    <a:pt x="91957" y="124162"/>
                  </a:lnTo>
                  <a:lnTo>
                    <a:pt x="34312" y="124162"/>
                  </a:lnTo>
                  <a:lnTo>
                    <a:pt x="34312" y="24509"/>
                  </a:lnTo>
                  <a:close/>
                  <a:moveTo>
                    <a:pt x="16347" y="1"/>
                  </a:moveTo>
                  <a:cubicBezTo>
                    <a:pt x="7328" y="1"/>
                    <a:pt x="0" y="7329"/>
                    <a:pt x="0" y="16323"/>
                  </a:cubicBezTo>
                  <a:lnTo>
                    <a:pt x="0" y="132348"/>
                  </a:lnTo>
                  <a:cubicBezTo>
                    <a:pt x="0" y="141343"/>
                    <a:pt x="7328" y="148671"/>
                    <a:pt x="16347" y="148671"/>
                  </a:cubicBezTo>
                  <a:lnTo>
                    <a:pt x="56517" y="148671"/>
                  </a:lnTo>
                  <a:cubicBezTo>
                    <a:pt x="58772" y="148671"/>
                    <a:pt x="60586" y="146857"/>
                    <a:pt x="60586" y="144602"/>
                  </a:cubicBezTo>
                  <a:cubicBezTo>
                    <a:pt x="60586" y="142348"/>
                    <a:pt x="58772" y="140509"/>
                    <a:pt x="56517" y="140509"/>
                  </a:cubicBezTo>
                  <a:lnTo>
                    <a:pt x="16347" y="140509"/>
                  </a:lnTo>
                  <a:cubicBezTo>
                    <a:pt x="11838" y="140509"/>
                    <a:pt x="8161" y="136833"/>
                    <a:pt x="8161" y="132348"/>
                  </a:cubicBezTo>
                  <a:lnTo>
                    <a:pt x="8161" y="16323"/>
                  </a:lnTo>
                  <a:cubicBezTo>
                    <a:pt x="8161" y="11838"/>
                    <a:pt x="11838" y="8162"/>
                    <a:pt x="16347" y="8162"/>
                  </a:cubicBezTo>
                  <a:lnTo>
                    <a:pt x="192811" y="8162"/>
                  </a:lnTo>
                  <a:cubicBezTo>
                    <a:pt x="197296" y="8162"/>
                    <a:pt x="200972" y="11838"/>
                    <a:pt x="200972" y="16323"/>
                  </a:cubicBezTo>
                  <a:lnTo>
                    <a:pt x="200972" y="132274"/>
                  </a:lnTo>
                  <a:cubicBezTo>
                    <a:pt x="200972" y="136784"/>
                    <a:pt x="197296" y="140436"/>
                    <a:pt x="192811" y="140436"/>
                  </a:cubicBezTo>
                  <a:lnTo>
                    <a:pt x="168130" y="140436"/>
                  </a:lnTo>
                  <a:lnTo>
                    <a:pt x="168130" y="134848"/>
                  </a:lnTo>
                  <a:cubicBezTo>
                    <a:pt x="168130" y="133990"/>
                    <a:pt x="168057" y="133157"/>
                    <a:pt x="167885" y="132348"/>
                  </a:cubicBezTo>
                  <a:lnTo>
                    <a:pt x="183007" y="132348"/>
                  </a:lnTo>
                  <a:cubicBezTo>
                    <a:pt x="185262" y="132348"/>
                    <a:pt x="187075" y="130510"/>
                    <a:pt x="187075" y="128255"/>
                  </a:cubicBezTo>
                  <a:lnTo>
                    <a:pt x="187075" y="20416"/>
                  </a:lnTo>
                  <a:cubicBezTo>
                    <a:pt x="187075" y="18162"/>
                    <a:pt x="185262" y="16323"/>
                    <a:pt x="183007" y="16323"/>
                  </a:cubicBezTo>
                  <a:lnTo>
                    <a:pt x="30219" y="16323"/>
                  </a:lnTo>
                  <a:cubicBezTo>
                    <a:pt x="27965" y="16323"/>
                    <a:pt x="26151" y="18162"/>
                    <a:pt x="26151" y="20416"/>
                  </a:cubicBezTo>
                  <a:lnTo>
                    <a:pt x="26151" y="128255"/>
                  </a:lnTo>
                  <a:cubicBezTo>
                    <a:pt x="26151" y="130510"/>
                    <a:pt x="27965" y="132348"/>
                    <a:pt x="30219" y="132348"/>
                  </a:cubicBezTo>
                  <a:lnTo>
                    <a:pt x="91957" y="132348"/>
                  </a:lnTo>
                  <a:lnTo>
                    <a:pt x="91957" y="137372"/>
                  </a:lnTo>
                  <a:lnTo>
                    <a:pt x="79752" y="155264"/>
                  </a:lnTo>
                  <a:cubicBezTo>
                    <a:pt x="75536" y="161464"/>
                    <a:pt x="74874" y="169528"/>
                    <a:pt x="78060" y="176341"/>
                  </a:cubicBezTo>
                  <a:lnTo>
                    <a:pt x="92349" y="206781"/>
                  </a:lnTo>
                  <a:cubicBezTo>
                    <a:pt x="93035" y="208252"/>
                    <a:pt x="94506" y="209134"/>
                    <a:pt x="96050" y="209134"/>
                  </a:cubicBezTo>
                  <a:cubicBezTo>
                    <a:pt x="96638" y="209134"/>
                    <a:pt x="97226" y="209011"/>
                    <a:pt x="97790" y="208742"/>
                  </a:cubicBezTo>
                  <a:cubicBezTo>
                    <a:pt x="99824" y="207786"/>
                    <a:pt x="100707" y="205360"/>
                    <a:pt x="99751" y="203301"/>
                  </a:cubicBezTo>
                  <a:lnTo>
                    <a:pt x="85462" y="172861"/>
                  </a:lnTo>
                  <a:cubicBezTo>
                    <a:pt x="83501" y="168670"/>
                    <a:pt x="83894" y="163695"/>
                    <a:pt x="86491" y="159871"/>
                  </a:cubicBezTo>
                  <a:lnTo>
                    <a:pt x="91957" y="151882"/>
                  </a:lnTo>
                  <a:lnTo>
                    <a:pt x="91957" y="156955"/>
                  </a:lnTo>
                  <a:cubicBezTo>
                    <a:pt x="91957" y="159210"/>
                    <a:pt x="93795" y="161023"/>
                    <a:pt x="96050" y="161023"/>
                  </a:cubicBezTo>
                  <a:cubicBezTo>
                    <a:pt x="98305" y="161023"/>
                    <a:pt x="100118" y="159210"/>
                    <a:pt x="100118" y="156955"/>
                  </a:cubicBezTo>
                  <a:lnTo>
                    <a:pt x="100118" y="92987"/>
                  </a:lnTo>
                  <a:cubicBezTo>
                    <a:pt x="100118" y="91663"/>
                    <a:pt x="100707" y="90487"/>
                    <a:pt x="101638" y="89678"/>
                  </a:cubicBezTo>
                  <a:lnTo>
                    <a:pt x="102300" y="89188"/>
                  </a:lnTo>
                  <a:cubicBezTo>
                    <a:pt x="102961" y="88796"/>
                    <a:pt x="103721" y="88575"/>
                    <a:pt x="104554" y="88575"/>
                  </a:cubicBezTo>
                  <a:cubicBezTo>
                    <a:pt x="106981" y="88575"/>
                    <a:pt x="108966" y="90536"/>
                    <a:pt x="108966" y="92987"/>
                  </a:cubicBezTo>
                  <a:lnTo>
                    <a:pt x="108966" y="156857"/>
                  </a:lnTo>
                  <a:cubicBezTo>
                    <a:pt x="108966" y="159112"/>
                    <a:pt x="110780" y="160925"/>
                    <a:pt x="113059" y="160925"/>
                  </a:cubicBezTo>
                  <a:cubicBezTo>
                    <a:pt x="115314" y="160925"/>
                    <a:pt x="117127" y="159112"/>
                    <a:pt x="117127" y="156857"/>
                  </a:cubicBezTo>
                  <a:lnTo>
                    <a:pt x="117127" y="128574"/>
                  </a:lnTo>
                  <a:cubicBezTo>
                    <a:pt x="117127" y="126147"/>
                    <a:pt x="119113" y="124162"/>
                    <a:pt x="121539" y="124162"/>
                  </a:cubicBezTo>
                  <a:cubicBezTo>
                    <a:pt x="123990" y="124162"/>
                    <a:pt x="125975" y="126147"/>
                    <a:pt x="125975" y="128574"/>
                  </a:cubicBezTo>
                  <a:lnTo>
                    <a:pt x="125975" y="156857"/>
                  </a:lnTo>
                  <a:cubicBezTo>
                    <a:pt x="125975" y="159112"/>
                    <a:pt x="127789" y="160925"/>
                    <a:pt x="130044" y="160925"/>
                  </a:cubicBezTo>
                  <a:cubicBezTo>
                    <a:pt x="132298" y="160925"/>
                    <a:pt x="134137" y="159112"/>
                    <a:pt x="134137" y="156857"/>
                  </a:cubicBezTo>
                  <a:lnTo>
                    <a:pt x="134137" y="128574"/>
                  </a:lnTo>
                  <a:cubicBezTo>
                    <a:pt x="134137" y="126147"/>
                    <a:pt x="136122" y="124162"/>
                    <a:pt x="138548" y="124162"/>
                  </a:cubicBezTo>
                  <a:cubicBezTo>
                    <a:pt x="140974" y="124162"/>
                    <a:pt x="142960" y="126147"/>
                    <a:pt x="142960" y="128574"/>
                  </a:cubicBezTo>
                  <a:lnTo>
                    <a:pt x="142960" y="132593"/>
                  </a:lnTo>
                  <a:cubicBezTo>
                    <a:pt x="142960" y="132887"/>
                    <a:pt x="143009" y="133157"/>
                    <a:pt x="143058" y="133426"/>
                  </a:cubicBezTo>
                  <a:cubicBezTo>
                    <a:pt x="143009" y="133892"/>
                    <a:pt x="142960" y="134358"/>
                    <a:pt x="142960" y="134848"/>
                  </a:cubicBezTo>
                  <a:lnTo>
                    <a:pt x="142960" y="156857"/>
                  </a:lnTo>
                  <a:cubicBezTo>
                    <a:pt x="142960" y="159112"/>
                    <a:pt x="144798" y="160925"/>
                    <a:pt x="147053" y="160925"/>
                  </a:cubicBezTo>
                  <a:cubicBezTo>
                    <a:pt x="149307" y="160925"/>
                    <a:pt x="151146" y="159112"/>
                    <a:pt x="151146" y="156857"/>
                  </a:cubicBezTo>
                  <a:lnTo>
                    <a:pt x="151146" y="134848"/>
                  </a:lnTo>
                  <a:cubicBezTo>
                    <a:pt x="151146" y="132397"/>
                    <a:pt x="153106" y="130412"/>
                    <a:pt x="155557" y="130412"/>
                  </a:cubicBezTo>
                  <a:cubicBezTo>
                    <a:pt x="157984" y="130412"/>
                    <a:pt x="159969" y="132397"/>
                    <a:pt x="159969" y="134848"/>
                  </a:cubicBezTo>
                  <a:lnTo>
                    <a:pt x="159969" y="164675"/>
                  </a:lnTo>
                  <a:cubicBezTo>
                    <a:pt x="159969" y="172567"/>
                    <a:pt x="158768" y="180385"/>
                    <a:pt x="156415" y="187909"/>
                  </a:cubicBezTo>
                  <a:lnTo>
                    <a:pt x="151415" y="203816"/>
                  </a:lnTo>
                  <a:cubicBezTo>
                    <a:pt x="150753" y="205972"/>
                    <a:pt x="151954" y="208276"/>
                    <a:pt x="154111" y="208938"/>
                  </a:cubicBezTo>
                  <a:cubicBezTo>
                    <a:pt x="154503" y="209060"/>
                    <a:pt x="154920" y="209134"/>
                    <a:pt x="155312" y="209134"/>
                  </a:cubicBezTo>
                  <a:cubicBezTo>
                    <a:pt x="157052" y="209134"/>
                    <a:pt x="158670" y="208007"/>
                    <a:pt x="159209" y="206266"/>
                  </a:cubicBezTo>
                  <a:lnTo>
                    <a:pt x="164209" y="190360"/>
                  </a:lnTo>
                  <a:cubicBezTo>
                    <a:pt x="166807" y="182027"/>
                    <a:pt x="168130" y="173400"/>
                    <a:pt x="168130" y="164675"/>
                  </a:cubicBezTo>
                  <a:lnTo>
                    <a:pt x="168130" y="148597"/>
                  </a:lnTo>
                  <a:lnTo>
                    <a:pt x="192811" y="148597"/>
                  </a:lnTo>
                  <a:cubicBezTo>
                    <a:pt x="201805" y="148597"/>
                    <a:pt x="209133" y="141269"/>
                    <a:pt x="209133" y="132274"/>
                  </a:cubicBezTo>
                  <a:lnTo>
                    <a:pt x="209133" y="16323"/>
                  </a:lnTo>
                  <a:cubicBezTo>
                    <a:pt x="209133" y="7329"/>
                    <a:pt x="201805" y="1"/>
                    <a:pt x="19281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8"/>
            <p:cNvSpPr/>
            <p:nvPr/>
          </p:nvSpPr>
          <p:spPr>
            <a:xfrm>
              <a:off x="1517200" y="2004575"/>
              <a:ext cx="204675" cy="204675"/>
            </a:xfrm>
            <a:custGeom>
              <a:avLst/>
              <a:gdLst/>
              <a:ahLst/>
              <a:cxnLst/>
              <a:rect l="l" t="t" r="r" b="b"/>
              <a:pathLst>
                <a:path w="8187" h="8187" extrusionOk="0">
                  <a:moveTo>
                    <a:pt x="4093" y="1"/>
                  </a:moveTo>
                  <a:cubicBezTo>
                    <a:pt x="1838" y="1"/>
                    <a:pt x="0" y="1814"/>
                    <a:pt x="0" y="4069"/>
                  </a:cubicBezTo>
                  <a:lnTo>
                    <a:pt x="0" y="4118"/>
                  </a:lnTo>
                  <a:cubicBezTo>
                    <a:pt x="0" y="6373"/>
                    <a:pt x="1838" y="8187"/>
                    <a:pt x="4093" y="8187"/>
                  </a:cubicBezTo>
                  <a:cubicBezTo>
                    <a:pt x="6348" y="8187"/>
                    <a:pt x="8186" y="6324"/>
                    <a:pt x="8186" y="4069"/>
                  </a:cubicBezTo>
                  <a:cubicBezTo>
                    <a:pt x="8186" y="1814"/>
                    <a:pt x="6348" y="1"/>
                    <a:pt x="409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8"/>
            <p:cNvSpPr/>
            <p:nvPr/>
          </p:nvSpPr>
          <p:spPr>
            <a:xfrm>
              <a:off x="3113325" y="1118750"/>
              <a:ext cx="344375" cy="324600"/>
            </a:xfrm>
            <a:custGeom>
              <a:avLst/>
              <a:gdLst/>
              <a:ahLst/>
              <a:cxnLst/>
              <a:rect l="l" t="t" r="r" b="b"/>
              <a:pathLst>
                <a:path w="13775" h="12984" extrusionOk="0">
                  <a:moveTo>
                    <a:pt x="4486" y="0"/>
                  </a:moveTo>
                  <a:cubicBezTo>
                    <a:pt x="3438" y="0"/>
                    <a:pt x="2390" y="399"/>
                    <a:pt x="1594" y="1195"/>
                  </a:cubicBezTo>
                  <a:cubicBezTo>
                    <a:pt x="1" y="2788"/>
                    <a:pt x="1" y="5386"/>
                    <a:pt x="1594" y="6979"/>
                  </a:cubicBezTo>
                  <a:lnTo>
                    <a:pt x="6397" y="11783"/>
                  </a:lnTo>
                  <a:cubicBezTo>
                    <a:pt x="7182" y="12567"/>
                    <a:pt x="8235" y="12984"/>
                    <a:pt x="9289" y="12984"/>
                  </a:cubicBezTo>
                  <a:cubicBezTo>
                    <a:pt x="10319" y="12984"/>
                    <a:pt x="11373" y="12567"/>
                    <a:pt x="12181" y="11783"/>
                  </a:cubicBezTo>
                  <a:cubicBezTo>
                    <a:pt x="13774" y="10190"/>
                    <a:pt x="13774" y="7592"/>
                    <a:pt x="12181" y="5999"/>
                  </a:cubicBezTo>
                  <a:lnTo>
                    <a:pt x="7378" y="1195"/>
                  </a:lnTo>
                  <a:cubicBezTo>
                    <a:pt x="6581" y="399"/>
                    <a:pt x="5533" y="0"/>
                    <a:pt x="4486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8"/>
            <p:cNvSpPr/>
            <p:nvPr/>
          </p:nvSpPr>
          <p:spPr>
            <a:xfrm>
              <a:off x="4152500" y="1118750"/>
              <a:ext cx="343750" cy="324600"/>
            </a:xfrm>
            <a:custGeom>
              <a:avLst/>
              <a:gdLst/>
              <a:ahLst/>
              <a:cxnLst/>
              <a:rect l="l" t="t" r="r" b="b"/>
              <a:pathLst>
                <a:path w="13750" h="12984" extrusionOk="0">
                  <a:moveTo>
                    <a:pt x="9277" y="0"/>
                  </a:moveTo>
                  <a:cubicBezTo>
                    <a:pt x="8235" y="0"/>
                    <a:pt x="7194" y="399"/>
                    <a:pt x="6397" y="1195"/>
                  </a:cubicBezTo>
                  <a:lnTo>
                    <a:pt x="1593" y="5999"/>
                  </a:lnTo>
                  <a:cubicBezTo>
                    <a:pt x="0" y="7592"/>
                    <a:pt x="0" y="10190"/>
                    <a:pt x="1593" y="11783"/>
                  </a:cubicBezTo>
                  <a:cubicBezTo>
                    <a:pt x="2378" y="12567"/>
                    <a:pt x="3432" y="12984"/>
                    <a:pt x="4486" y="12984"/>
                  </a:cubicBezTo>
                  <a:cubicBezTo>
                    <a:pt x="5515" y="12984"/>
                    <a:pt x="6569" y="12567"/>
                    <a:pt x="7378" y="11783"/>
                  </a:cubicBezTo>
                  <a:lnTo>
                    <a:pt x="12157" y="6979"/>
                  </a:lnTo>
                  <a:cubicBezTo>
                    <a:pt x="13750" y="5386"/>
                    <a:pt x="13750" y="2788"/>
                    <a:pt x="12157" y="1195"/>
                  </a:cubicBezTo>
                  <a:cubicBezTo>
                    <a:pt x="11360" y="399"/>
                    <a:pt x="10319" y="0"/>
                    <a:pt x="9277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8"/>
            <p:cNvSpPr/>
            <p:nvPr/>
          </p:nvSpPr>
          <p:spPr>
            <a:xfrm>
              <a:off x="3702150" y="973375"/>
              <a:ext cx="204050" cy="291075"/>
            </a:xfrm>
            <a:custGeom>
              <a:avLst/>
              <a:gdLst/>
              <a:ahLst/>
              <a:cxnLst/>
              <a:rect l="l" t="t" r="r" b="b"/>
              <a:pathLst>
                <a:path w="8162" h="11643" extrusionOk="0">
                  <a:moveTo>
                    <a:pt x="4093" y="1"/>
                  </a:moveTo>
                  <a:cubicBezTo>
                    <a:pt x="1839" y="1"/>
                    <a:pt x="0" y="1839"/>
                    <a:pt x="0" y="4093"/>
                  </a:cubicBezTo>
                  <a:lnTo>
                    <a:pt x="0" y="7549"/>
                  </a:lnTo>
                  <a:cubicBezTo>
                    <a:pt x="0" y="9804"/>
                    <a:pt x="1839" y="11642"/>
                    <a:pt x="4093" y="11642"/>
                  </a:cubicBezTo>
                  <a:cubicBezTo>
                    <a:pt x="6348" y="11642"/>
                    <a:pt x="8162" y="9804"/>
                    <a:pt x="8162" y="7549"/>
                  </a:cubicBezTo>
                  <a:lnTo>
                    <a:pt x="8162" y="4093"/>
                  </a:lnTo>
                  <a:cubicBezTo>
                    <a:pt x="8162" y="1839"/>
                    <a:pt x="6348" y="1"/>
                    <a:pt x="409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8"/>
            <p:cNvSpPr/>
            <p:nvPr/>
          </p:nvSpPr>
          <p:spPr>
            <a:xfrm>
              <a:off x="2909300" y="3761250"/>
              <a:ext cx="204675" cy="204050"/>
            </a:xfrm>
            <a:custGeom>
              <a:avLst/>
              <a:gdLst/>
              <a:ahLst/>
              <a:cxnLst/>
              <a:rect l="l" t="t" r="r" b="b"/>
              <a:pathLst>
                <a:path w="8187" h="8162" extrusionOk="0">
                  <a:moveTo>
                    <a:pt x="4093" y="0"/>
                  </a:moveTo>
                  <a:cubicBezTo>
                    <a:pt x="3015" y="0"/>
                    <a:pt x="1961" y="442"/>
                    <a:pt x="1201" y="1201"/>
                  </a:cubicBezTo>
                  <a:cubicBezTo>
                    <a:pt x="441" y="1961"/>
                    <a:pt x="0" y="3015"/>
                    <a:pt x="0" y="4093"/>
                  </a:cubicBezTo>
                  <a:cubicBezTo>
                    <a:pt x="0" y="5172"/>
                    <a:pt x="441" y="6226"/>
                    <a:pt x="1201" y="6985"/>
                  </a:cubicBezTo>
                  <a:cubicBezTo>
                    <a:pt x="1961" y="7721"/>
                    <a:pt x="3015" y="8162"/>
                    <a:pt x="4093" y="8162"/>
                  </a:cubicBezTo>
                  <a:cubicBezTo>
                    <a:pt x="5171" y="8162"/>
                    <a:pt x="6225" y="7721"/>
                    <a:pt x="6985" y="6985"/>
                  </a:cubicBezTo>
                  <a:cubicBezTo>
                    <a:pt x="7745" y="6226"/>
                    <a:pt x="8186" y="5172"/>
                    <a:pt x="8186" y="4093"/>
                  </a:cubicBezTo>
                  <a:cubicBezTo>
                    <a:pt x="8186" y="3015"/>
                    <a:pt x="7745" y="1961"/>
                    <a:pt x="6985" y="1201"/>
                  </a:cubicBezTo>
                  <a:cubicBezTo>
                    <a:pt x="6225" y="442"/>
                    <a:pt x="5171" y="0"/>
                    <a:pt x="409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" name="Google Shape;1188;p88"/>
          <p:cNvGrpSpPr/>
          <p:nvPr/>
        </p:nvGrpSpPr>
        <p:grpSpPr>
          <a:xfrm>
            <a:off x="4824092" y="1562712"/>
            <a:ext cx="380485" cy="353438"/>
            <a:chOff x="1009850" y="238100"/>
            <a:chExt cx="5628475" cy="5228375"/>
          </a:xfrm>
        </p:grpSpPr>
        <p:sp>
          <p:nvSpPr>
            <p:cNvPr id="1189" name="Google Shape;1189;p88"/>
            <p:cNvSpPr/>
            <p:nvPr/>
          </p:nvSpPr>
          <p:spPr>
            <a:xfrm>
              <a:off x="3017125" y="1280350"/>
              <a:ext cx="601100" cy="878050"/>
            </a:xfrm>
            <a:custGeom>
              <a:avLst/>
              <a:gdLst/>
              <a:ahLst/>
              <a:cxnLst/>
              <a:rect l="l" t="t" r="r" b="b"/>
              <a:pathLst>
                <a:path w="24044" h="35122" extrusionOk="0">
                  <a:moveTo>
                    <a:pt x="12010" y="5711"/>
                  </a:moveTo>
                  <a:cubicBezTo>
                    <a:pt x="15490" y="5711"/>
                    <a:pt x="17647" y="7304"/>
                    <a:pt x="17647" y="10956"/>
                  </a:cubicBezTo>
                  <a:lnTo>
                    <a:pt x="17647" y="24142"/>
                  </a:lnTo>
                  <a:cubicBezTo>
                    <a:pt x="17647" y="27793"/>
                    <a:pt x="15490" y="29411"/>
                    <a:pt x="12010" y="29411"/>
                  </a:cubicBezTo>
                  <a:cubicBezTo>
                    <a:pt x="8554" y="29411"/>
                    <a:pt x="6495" y="27793"/>
                    <a:pt x="6495" y="24142"/>
                  </a:cubicBezTo>
                  <a:lnTo>
                    <a:pt x="6495" y="10956"/>
                  </a:lnTo>
                  <a:cubicBezTo>
                    <a:pt x="6495" y="7304"/>
                    <a:pt x="8554" y="5711"/>
                    <a:pt x="12010" y="5711"/>
                  </a:cubicBezTo>
                  <a:close/>
                  <a:moveTo>
                    <a:pt x="12010" y="0"/>
                  </a:moveTo>
                  <a:cubicBezTo>
                    <a:pt x="5172" y="0"/>
                    <a:pt x="1" y="2941"/>
                    <a:pt x="1" y="10956"/>
                  </a:cubicBezTo>
                  <a:lnTo>
                    <a:pt x="1" y="24142"/>
                  </a:lnTo>
                  <a:cubicBezTo>
                    <a:pt x="1" y="32180"/>
                    <a:pt x="5172" y="35121"/>
                    <a:pt x="12010" y="35121"/>
                  </a:cubicBezTo>
                  <a:cubicBezTo>
                    <a:pt x="18799" y="35121"/>
                    <a:pt x="24044" y="32180"/>
                    <a:pt x="24044" y="24142"/>
                  </a:cubicBezTo>
                  <a:lnTo>
                    <a:pt x="24044" y="10956"/>
                  </a:lnTo>
                  <a:cubicBezTo>
                    <a:pt x="24044" y="2941"/>
                    <a:pt x="18799" y="0"/>
                    <a:pt x="12010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8"/>
            <p:cNvSpPr/>
            <p:nvPr/>
          </p:nvSpPr>
          <p:spPr>
            <a:xfrm>
              <a:off x="3275700" y="1193600"/>
              <a:ext cx="1054825" cy="1793200"/>
            </a:xfrm>
            <a:custGeom>
              <a:avLst/>
              <a:gdLst/>
              <a:ahLst/>
              <a:cxnLst/>
              <a:rect l="l" t="t" r="r" b="b"/>
              <a:pathLst>
                <a:path w="42193" h="71728" extrusionOk="0">
                  <a:moveTo>
                    <a:pt x="37553" y="0"/>
                  </a:moveTo>
                  <a:cubicBezTo>
                    <a:pt x="36465" y="0"/>
                    <a:pt x="35436" y="489"/>
                    <a:pt x="34925" y="1608"/>
                  </a:cubicBezTo>
                  <a:cubicBezTo>
                    <a:pt x="0" y="71727"/>
                    <a:pt x="1863" y="67267"/>
                    <a:pt x="1863" y="68443"/>
                  </a:cubicBezTo>
                  <a:cubicBezTo>
                    <a:pt x="1863" y="70036"/>
                    <a:pt x="3285" y="71727"/>
                    <a:pt x="5343" y="71727"/>
                  </a:cubicBezTo>
                  <a:cubicBezTo>
                    <a:pt x="6569" y="71727"/>
                    <a:pt x="7819" y="71115"/>
                    <a:pt x="8358" y="70036"/>
                  </a:cubicBezTo>
                  <a:lnTo>
                    <a:pt x="41077" y="4818"/>
                  </a:lnTo>
                  <a:cubicBezTo>
                    <a:pt x="42192" y="1998"/>
                    <a:pt x="39752" y="0"/>
                    <a:pt x="3755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8"/>
            <p:cNvSpPr/>
            <p:nvPr/>
          </p:nvSpPr>
          <p:spPr>
            <a:xfrm>
              <a:off x="4001775" y="2037675"/>
              <a:ext cx="601100" cy="878050"/>
            </a:xfrm>
            <a:custGeom>
              <a:avLst/>
              <a:gdLst/>
              <a:ahLst/>
              <a:cxnLst/>
              <a:rect l="l" t="t" r="r" b="b"/>
              <a:pathLst>
                <a:path w="24044" h="35122" extrusionOk="0">
                  <a:moveTo>
                    <a:pt x="12034" y="5711"/>
                  </a:moveTo>
                  <a:cubicBezTo>
                    <a:pt x="15490" y="5711"/>
                    <a:pt x="17647" y="7304"/>
                    <a:pt x="17647" y="10956"/>
                  </a:cubicBezTo>
                  <a:lnTo>
                    <a:pt x="17647" y="24166"/>
                  </a:lnTo>
                  <a:cubicBezTo>
                    <a:pt x="17647" y="27818"/>
                    <a:pt x="15490" y="29411"/>
                    <a:pt x="12034" y="29411"/>
                  </a:cubicBezTo>
                  <a:cubicBezTo>
                    <a:pt x="8554" y="29411"/>
                    <a:pt x="6495" y="27818"/>
                    <a:pt x="6495" y="24166"/>
                  </a:cubicBezTo>
                  <a:lnTo>
                    <a:pt x="6495" y="10956"/>
                  </a:lnTo>
                  <a:cubicBezTo>
                    <a:pt x="6495" y="7304"/>
                    <a:pt x="8554" y="5711"/>
                    <a:pt x="12034" y="5711"/>
                  </a:cubicBezTo>
                  <a:close/>
                  <a:moveTo>
                    <a:pt x="12034" y="0"/>
                  </a:moveTo>
                  <a:cubicBezTo>
                    <a:pt x="5172" y="0"/>
                    <a:pt x="0" y="2941"/>
                    <a:pt x="0" y="10956"/>
                  </a:cubicBezTo>
                  <a:lnTo>
                    <a:pt x="0" y="24166"/>
                  </a:lnTo>
                  <a:cubicBezTo>
                    <a:pt x="0" y="32180"/>
                    <a:pt x="5172" y="35121"/>
                    <a:pt x="12034" y="35121"/>
                  </a:cubicBezTo>
                  <a:cubicBezTo>
                    <a:pt x="18798" y="35121"/>
                    <a:pt x="24043" y="32180"/>
                    <a:pt x="24043" y="24166"/>
                  </a:cubicBezTo>
                  <a:lnTo>
                    <a:pt x="24043" y="10956"/>
                  </a:lnTo>
                  <a:cubicBezTo>
                    <a:pt x="24043" y="2941"/>
                    <a:pt x="18798" y="0"/>
                    <a:pt x="12034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8"/>
            <p:cNvSpPr/>
            <p:nvPr/>
          </p:nvSpPr>
          <p:spPr>
            <a:xfrm>
              <a:off x="1009850" y="238100"/>
              <a:ext cx="5628475" cy="5228375"/>
            </a:xfrm>
            <a:custGeom>
              <a:avLst/>
              <a:gdLst/>
              <a:ahLst/>
              <a:cxnLst/>
              <a:rect l="l" t="t" r="r" b="b"/>
              <a:pathLst>
                <a:path w="225139" h="209135" extrusionOk="0">
                  <a:moveTo>
                    <a:pt x="77106" y="150264"/>
                  </a:moveTo>
                  <a:lnTo>
                    <a:pt x="86394" y="161661"/>
                  </a:lnTo>
                  <a:cubicBezTo>
                    <a:pt x="87154" y="162592"/>
                    <a:pt x="86492" y="163965"/>
                    <a:pt x="85316" y="163965"/>
                  </a:cubicBezTo>
                  <a:lnTo>
                    <a:pt x="68871" y="163965"/>
                  </a:lnTo>
                  <a:cubicBezTo>
                    <a:pt x="67694" y="163965"/>
                    <a:pt x="67032" y="162592"/>
                    <a:pt x="67792" y="161661"/>
                  </a:cubicBezTo>
                  <a:lnTo>
                    <a:pt x="77106" y="150264"/>
                  </a:lnTo>
                  <a:close/>
                  <a:moveTo>
                    <a:pt x="112006" y="150264"/>
                  </a:moveTo>
                  <a:lnTo>
                    <a:pt x="121319" y="161661"/>
                  </a:lnTo>
                  <a:cubicBezTo>
                    <a:pt x="122055" y="162592"/>
                    <a:pt x="121417" y="163965"/>
                    <a:pt x="120216" y="163965"/>
                  </a:cubicBezTo>
                  <a:lnTo>
                    <a:pt x="103796" y="163965"/>
                  </a:lnTo>
                  <a:cubicBezTo>
                    <a:pt x="102595" y="163965"/>
                    <a:pt x="101933" y="162592"/>
                    <a:pt x="102693" y="161661"/>
                  </a:cubicBezTo>
                  <a:lnTo>
                    <a:pt x="112006" y="150264"/>
                  </a:lnTo>
                  <a:close/>
                  <a:moveTo>
                    <a:pt x="146906" y="150264"/>
                  </a:moveTo>
                  <a:lnTo>
                    <a:pt x="156220" y="161661"/>
                  </a:lnTo>
                  <a:cubicBezTo>
                    <a:pt x="156980" y="162592"/>
                    <a:pt x="156318" y="163965"/>
                    <a:pt x="155141" y="163965"/>
                  </a:cubicBezTo>
                  <a:lnTo>
                    <a:pt x="138696" y="163965"/>
                  </a:lnTo>
                  <a:cubicBezTo>
                    <a:pt x="137887" y="163965"/>
                    <a:pt x="137544" y="163401"/>
                    <a:pt x="137422" y="163156"/>
                  </a:cubicBezTo>
                  <a:cubicBezTo>
                    <a:pt x="137299" y="162911"/>
                    <a:pt x="137103" y="162298"/>
                    <a:pt x="137618" y="161661"/>
                  </a:cubicBezTo>
                  <a:lnTo>
                    <a:pt x="146906" y="150264"/>
                  </a:lnTo>
                  <a:close/>
                  <a:moveTo>
                    <a:pt x="146839" y="1"/>
                  </a:moveTo>
                  <a:cubicBezTo>
                    <a:pt x="140970" y="1"/>
                    <a:pt x="135112" y="934"/>
                    <a:pt x="129456" y="2795"/>
                  </a:cubicBezTo>
                  <a:cubicBezTo>
                    <a:pt x="123856" y="957"/>
                    <a:pt x="117990" y="7"/>
                    <a:pt x="112065" y="7"/>
                  </a:cubicBezTo>
                  <a:cubicBezTo>
                    <a:pt x="106218" y="7"/>
                    <a:pt x="100314" y="933"/>
                    <a:pt x="94556" y="2844"/>
                  </a:cubicBezTo>
                  <a:cubicBezTo>
                    <a:pt x="88894" y="957"/>
                    <a:pt x="83012" y="1"/>
                    <a:pt x="77106" y="1"/>
                  </a:cubicBezTo>
                  <a:cubicBezTo>
                    <a:pt x="30098" y="1"/>
                    <a:pt x="1" y="56812"/>
                    <a:pt x="19265" y="105168"/>
                  </a:cubicBezTo>
                  <a:cubicBezTo>
                    <a:pt x="19753" y="106388"/>
                    <a:pt x="20917" y="107120"/>
                    <a:pt x="22140" y="107120"/>
                  </a:cubicBezTo>
                  <a:cubicBezTo>
                    <a:pt x="22514" y="107120"/>
                    <a:pt x="22893" y="107052"/>
                    <a:pt x="23260" y="106908"/>
                  </a:cubicBezTo>
                  <a:cubicBezTo>
                    <a:pt x="24828" y="106271"/>
                    <a:pt x="25613" y="104482"/>
                    <a:pt x="24975" y="102913"/>
                  </a:cubicBezTo>
                  <a:cubicBezTo>
                    <a:pt x="6769" y="57132"/>
                    <a:pt x="35987" y="6125"/>
                    <a:pt x="76827" y="6125"/>
                  </a:cubicBezTo>
                  <a:cubicBezTo>
                    <a:pt x="79583" y="6125"/>
                    <a:pt x="82392" y="6357"/>
                    <a:pt x="85242" y="6839"/>
                  </a:cubicBezTo>
                  <a:cubicBezTo>
                    <a:pt x="79973" y="9682"/>
                    <a:pt x="74998" y="13383"/>
                    <a:pt x="70537" y="17843"/>
                  </a:cubicBezTo>
                  <a:cubicBezTo>
                    <a:pt x="69336" y="19044"/>
                    <a:pt x="69336" y="20981"/>
                    <a:pt x="70537" y="22181"/>
                  </a:cubicBezTo>
                  <a:cubicBezTo>
                    <a:pt x="71141" y="22797"/>
                    <a:pt x="71930" y="23104"/>
                    <a:pt x="72718" y="23104"/>
                  </a:cubicBezTo>
                  <a:cubicBezTo>
                    <a:pt x="73498" y="23104"/>
                    <a:pt x="74278" y="22803"/>
                    <a:pt x="74875" y="22206"/>
                  </a:cubicBezTo>
                  <a:cubicBezTo>
                    <a:pt x="85405" y="11693"/>
                    <a:pt x="98632" y="6160"/>
                    <a:pt x="112033" y="6160"/>
                  </a:cubicBezTo>
                  <a:cubicBezTo>
                    <a:pt x="117877" y="6160"/>
                    <a:pt x="123755" y="7212"/>
                    <a:pt x="129456" y="9363"/>
                  </a:cubicBezTo>
                  <a:cubicBezTo>
                    <a:pt x="152691" y="18113"/>
                    <a:pt x="169553" y="43823"/>
                    <a:pt x="169553" y="74091"/>
                  </a:cubicBezTo>
                  <a:cubicBezTo>
                    <a:pt x="169553" y="113211"/>
                    <a:pt x="142304" y="142036"/>
                    <a:pt x="111947" y="142036"/>
                  </a:cubicBezTo>
                  <a:cubicBezTo>
                    <a:pt x="106206" y="142036"/>
                    <a:pt x="100355" y="141005"/>
                    <a:pt x="94556" y="138819"/>
                  </a:cubicBezTo>
                  <a:cubicBezTo>
                    <a:pt x="55538" y="124113"/>
                    <a:pt x="42058" y="67890"/>
                    <a:pt x="67376" y="31225"/>
                  </a:cubicBezTo>
                  <a:cubicBezTo>
                    <a:pt x="68331" y="29828"/>
                    <a:pt x="67988" y="27916"/>
                    <a:pt x="66591" y="26936"/>
                  </a:cubicBezTo>
                  <a:cubicBezTo>
                    <a:pt x="66058" y="26571"/>
                    <a:pt x="65450" y="26396"/>
                    <a:pt x="64847" y="26396"/>
                  </a:cubicBezTo>
                  <a:cubicBezTo>
                    <a:pt x="63871" y="26396"/>
                    <a:pt x="62908" y="26857"/>
                    <a:pt x="62302" y="27720"/>
                  </a:cubicBezTo>
                  <a:cubicBezTo>
                    <a:pt x="36372" y="65292"/>
                    <a:pt x="47842" y="121172"/>
                    <a:pt x="85193" y="141343"/>
                  </a:cubicBezTo>
                  <a:cubicBezTo>
                    <a:pt x="82463" y="141801"/>
                    <a:pt x="79751" y="142023"/>
                    <a:pt x="77071" y="142023"/>
                  </a:cubicBezTo>
                  <a:cubicBezTo>
                    <a:pt x="58078" y="142023"/>
                    <a:pt x="40723" y="130874"/>
                    <a:pt x="30220" y="113477"/>
                  </a:cubicBezTo>
                  <a:cubicBezTo>
                    <a:pt x="29640" y="112509"/>
                    <a:pt x="28625" y="111977"/>
                    <a:pt x="27579" y="111977"/>
                  </a:cubicBezTo>
                  <a:cubicBezTo>
                    <a:pt x="27035" y="111977"/>
                    <a:pt x="26483" y="112121"/>
                    <a:pt x="25980" y="112423"/>
                  </a:cubicBezTo>
                  <a:cubicBezTo>
                    <a:pt x="24534" y="113305"/>
                    <a:pt x="24069" y="115192"/>
                    <a:pt x="24951" y="116663"/>
                  </a:cubicBezTo>
                  <a:cubicBezTo>
                    <a:pt x="35735" y="134481"/>
                    <a:pt x="52670" y="145828"/>
                    <a:pt x="71125" y="147838"/>
                  </a:cubicBezTo>
                  <a:lnTo>
                    <a:pt x="63013" y="157764"/>
                  </a:lnTo>
                  <a:cubicBezTo>
                    <a:pt x="58994" y="162715"/>
                    <a:pt x="62498" y="170116"/>
                    <a:pt x="68871" y="170116"/>
                  </a:cubicBezTo>
                  <a:lnTo>
                    <a:pt x="74017" y="170116"/>
                  </a:lnTo>
                  <a:lnTo>
                    <a:pt x="74017" y="206071"/>
                  </a:lnTo>
                  <a:cubicBezTo>
                    <a:pt x="74017" y="207762"/>
                    <a:pt x="75390" y="209134"/>
                    <a:pt x="77106" y="209134"/>
                  </a:cubicBezTo>
                  <a:cubicBezTo>
                    <a:pt x="78797" y="209134"/>
                    <a:pt x="80169" y="207762"/>
                    <a:pt x="80169" y="206071"/>
                  </a:cubicBezTo>
                  <a:lnTo>
                    <a:pt x="80169" y="170116"/>
                  </a:lnTo>
                  <a:lnTo>
                    <a:pt x="85316" y="170116"/>
                  </a:lnTo>
                  <a:cubicBezTo>
                    <a:pt x="91688" y="170116"/>
                    <a:pt x="95217" y="162715"/>
                    <a:pt x="91174" y="157764"/>
                  </a:cubicBezTo>
                  <a:lnTo>
                    <a:pt x="83061" y="147838"/>
                  </a:lnTo>
                  <a:cubicBezTo>
                    <a:pt x="86983" y="147421"/>
                    <a:pt x="90830" y="146612"/>
                    <a:pt x="94556" y="145363"/>
                  </a:cubicBezTo>
                  <a:cubicBezTo>
                    <a:pt x="98281" y="146588"/>
                    <a:pt x="102129" y="147421"/>
                    <a:pt x="106050" y="147838"/>
                  </a:cubicBezTo>
                  <a:lnTo>
                    <a:pt x="97938" y="157764"/>
                  </a:lnTo>
                  <a:cubicBezTo>
                    <a:pt x="93894" y="162715"/>
                    <a:pt x="97423" y="170116"/>
                    <a:pt x="103796" y="170116"/>
                  </a:cubicBezTo>
                  <a:lnTo>
                    <a:pt x="108918" y="170116"/>
                  </a:lnTo>
                  <a:lnTo>
                    <a:pt x="108918" y="206071"/>
                  </a:lnTo>
                  <a:cubicBezTo>
                    <a:pt x="108918" y="207762"/>
                    <a:pt x="110315" y="209134"/>
                    <a:pt x="112006" y="209134"/>
                  </a:cubicBezTo>
                  <a:cubicBezTo>
                    <a:pt x="113697" y="209134"/>
                    <a:pt x="115094" y="207762"/>
                    <a:pt x="115094" y="206071"/>
                  </a:cubicBezTo>
                  <a:lnTo>
                    <a:pt x="115094" y="170116"/>
                  </a:lnTo>
                  <a:lnTo>
                    <a:pt x="120216" y="170116"/>
                  </a:lnTo>
                  <a:cubicBezTo>
                    <a:pt x="126613" y="170116"/>
                    <a:pt x="130118" y="162715"/>
                    <a:pt x="126074" y="157764"/>
                  </a:cubicBezTo>
                  <a:lnTo>
                    <a:pt x="117962" y="147838"/>
                  </a:lnTo>
                  <a:cubicBezTo>
                    <a:pt x="121883" y="147421"/>
                    <a:pt x="125731" y="146588"/>
                    <a:pt x="129456" y="145363"/>
                  </a:cubicBezTo>
                  <a:cubicBezTo>
                    <a:pt x="133182" y="146588"/>
                    <a:pt x="137029" y="147421"/>
                    <a:pt x="140951" y="147838"/>
                  </a:cubicBezTo>
                  <a:lnTo>
                    <a:pt x="132838" y="157764"/>
                  </a:lnTo>
                  <a:cubicBezTo>
                    <a:pt x="128795" y="162715"/>
                    <a:pt x="132324" y="170116"/>
                    <a:pt x="138696" y="170116"/>
                  </a:cubicBezTo>
                  <a:lnTo>
                    <a:pt x="143843" y="170116"/>
                  </a:lnTo>
                  <a:lnTo>
                    <a:pt x="143843" y="206071"/>
                  </a:lnTo>
                  <a:cubicBezTo>
                    <a:pt x="143843" y="207762"/>
                    <a:pt x="145215" y="209134"/>
                    <a:pt x="146906" y="209134"/>
                  </a:cubicBezTo>
                  <a:cubicBezTo>
                    <a:pt x="148622" y="209134"/>
                    <a:pt x="149995" y="207762"/>
                    <a:pt x="149995" y="206071"/>
                  </a:cubicBezTo>
                  <a:lnTo>
                    <a:pt x="149995" y="170116"/>
                  </a:lnTo>
                  <a:lnTo>
                    <a:pt x="155141" y="170116"/>
                  </a:lnTo>
                  <a:cubicBezTo>
                    <a:pt x="161514" y="170116"/>
                    <a:pt x="165018" y="162715"/>
                    <a:pt x="160999" y="157764"/>
                  </a:cubicBezTo>
                  <a:lnTo>
                    <a:pt x="152887" y="147838"/>
                  </a:lnTo>
                  <a:cubicBezTo>
                    <a:pt x="198963" y="142912"/>
                    <a:pt x="225139" y="83772"/>
                    <a:pt x="202198" y="37254"/>
                  </a:cubicBezTo>
                  <a:cubicBezTo>
                    <a:pt x="201659" y="36159"/>
                    <a:pt x="200577" y="35532"/>
                    <a:pt x="199451" y="35532"/>
                  </a:cubicBezTo>
                  <a:cubicBezTo>
                    <a:pt x="198990" y="35532"/>
                    <a:pt x="198522" y="35637"/>
                    <a:pt x="198081" y="35857"/>
                  </a:cubicBezTo>
                  <a:cubicBezTo>
                    <a:pt x="196537" y="36593"/>
                    <a:pt x="195924" y="38455"/>
                    <a:pt x="196684" y="39975"/>
                  </a:cubicBezTo>
                  <a:cubicBezTo>
                    <a:pt x="219210" y="85626"/>
                    <a:pt x="190414" y="142056"/>
                    <a:pt x="147279" y="142056"/>
                  </a:cubicBezTo>
                  <a:cubicBezTo>
                    <a:pt x="144514" y="142056"/>
                    <a:pt x="141691" y="141824"/>
                    <a:pt x="138819" y="141343"/>
                  </a:cubicBezTo>
                  <a:cubicBezTo>
                    <a:pt x="145583" y="137691"/>
                    <a:pt x="151808" y="132642"/>
                    <a:pt x="157200" y="126295"/>
                  </a:cubicBezTo>
                  <a:cubicBezTo>
                    <a:pt x="188522" y="89605"/>
                    <a:pt x="178572" y="28284"/>
                    <a:pt x="138819" y="6839"/>
                  </a:cubicBezTo>
                  <a:cubicBezTo>
                    <a:pt x="141504" y="6387"/>
                    <a:pt x="144209" y="6163"/>
                    <a:pt x="146910" y="6163"/>
                  </a:cubicBezTo>
                  <a:cubicBezTo>
                    <a:pt x="163122" y="6163"/>
                    <a:pt x="179241" y="14248"/>
                    <a:pt x="190606" y="29877"/>
                  </a:cubicBezTo>
                  <a:cubicBezTo>
                    <a:pt x="191213" y="30707"/>
                    <a:pt x="192152" y="31151"/>
                    <a:pt x="193102" y="31151"/>
                  </a:cubicBezTo>
                  <a:cubicBezTo>
                    <a:pt x="193724" y="31151"/>
                    <a:pt x="194352" y="30961"/>
                    <a:pt x="194895" y="30563"/>
                  </a:cubicBezTo>
                  <a:cubicBezTo>
                    <a:pt x="196267" y="29559"/>
                    <a:pt x="196586" y="27647"/>
                    <a:pt x="195581" y="26274"/>
                  </a:cubicBezTo>
                  <a:cubicBezTo>
                    <a:pt x="182821" y="8713"/>
                    <a:pt x="164774" y="1"/>
                    <a:pt x="146839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193;p88"/>
          <p:cNvGrpSpPr/>
          <p:nvPr/>
        </p:nvGrpSpPr>
        <p:grpSpPr>
          <a:xfrm>
            <a:off x="3951737" y="1563013"/>
            <a:ext cx="352818" cy="352818"/>
            <a:chOff x="1190625" y="238125"/>
            <a:chExt cx="5219200" cy="5219200"/>
          </a:xfrm>
        </p:grpSpPr>
        <p:sp>
          <p:nvSpPr>
            <p:cNvPr id="1194" name="Google Shape;1194;p88"/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172070" y="8155"/>
                  </a:moveTo>
                  <a:cubicBezTo>
                    <a:pt x="187793" y="8155"/>
                    <a:pt x="200612" y="20975"/>
                    <a:pt x="200612" y="36697"/>
                  </a:cubicBezTo>
                  <a:lnTo>
                    <a:pt x="200612" y="138634"/>
                  </a:lnTo>
                  <a:cubicBezTo>
                    <a:pt x="200612" y="152955"/>
                    <a:pt x="190011" y="164861"/>
                    <a:pt x="176245" y="166883"/>
                  </a:cubicBezTo>
                  <a:cubicBezTo>
                    <a:pt x="178235" y="162480"/>
                    <a:pt x="179377" y="157619"/>
                    <a:pt x="179377" y="152498"/>
                  </a:cubicBezTo>
                  <a:cubicBezTo>
                    <a:pt x="179377" y="133383"/>
                    <a:pt x="163817" y="117823"/>
                    <a:pt x="144702" y="117823"/>
                  </a:cubicBezTo>
                  <a:cubicBezTo>
                    <a:pt x="132176" y="117823"/>
                    <a:pt x="121150" y="124543"/>
                    <a:pt x="115050" y="134557"/>
                  </a:cubicBezTo>
                  <a:lnTo>
                    <a:pt x="92151" y="134557"/>
                  </a:lnTo>
                  <a:cubicBezTo>
                    <a:pt x="89900" y="134557"/>
                    <a:pt x="88074" y="136384"/>
                    <a:pt x="88074" y="138634"/>
                  </a:cubicBezTo>
                  <a:cubicBezTo>
                    <a:pt x="88074" y="140885"/>
                    <a:pt x="89900" y="142712"/>
                    <a:pt x="92151" y="142712"/>
                  </a:cubicBezTo>
                  <a:lnTo>
                    <a:pt x="111462" y="142712"/>
                  </a:lnTo>
                  <a:cubicBezTo>
                    <a:pt x="110549" y="145811"/>
                    <a:pt x="110059" y="149105"/>
                    <a:pt x="110059" y="152498"/>
                  </a:cubicBezTo>
                  <a:cubicBezTo>
                    <a:pt x="110059" y="157750"/>
                    <a:pt x="111234" y="162708"/>
                    <a:pt x="113321" y="167177"/>
                  </a:cubicBezTo>
                  <a:lnTo>
                    <a:pt x="36697" y="167177"/>
                  </a:lnTo>
                  <a:cubicBezTo>
                    <a:pt x="20975" y="167177"/>
                    <a:pt x="8155" y="154357"/>
                    <a:pt x="8155" y="138634"/>
                  </a:cubicBezTo>
                  <a:lnTo>
                    <a:pt x="8155" y="36697"/>
                  </a:lnTo>
                  <a:cubicBezTo>
                    <a:pt x="8155" y="20975"/>
                    <a:pt x="20975" y="8155"/>
                    <a:pt x="36697" y="8155"/>
                  </a:cubicBezTo>
                  <a:close/>
                  <a:moveTo>
                    <a:pt x="144702" y="125978"/>
                  </a:moveTo>
                  <a:cubicBezTo>
                    <a:pt x="159315" y="125978"/>
                    <a:pt x="171222" y="137884"/>
                    <a:pt x="171222" y="152498"/>
                  </a:cubicBezTo>
                  <a:cubicBezTo>
                    <a:pt x="171222" y="167112"/>
                    <a:pt x="159315" y="178985"/>
                    <a:pt x="144702" y="178985"/>
                  </a:cubicBezTo>
                  <a:cubicBezTo>
                    <a:pt x="130088" y="178985"/>
                    <a:pt x="118214" y="167112"/>
                    <a:pt x="118214" y="152498"/>
                  </a:cubicBezTo>
                  <a:cubicBezTo>
                    <a:pt x="118214" y="137884"/>
                    <a:pt x="130088" y="125978"/>
                    <a:pt x="144702" y="125978"/>
                  </a:cubicBezTo>
                  <a:close/>
                  <a:moveTo>
                    <a:pt x="118932" y="175658"/>
                  </a:moveTo>
                  <a:cubicBezTo>
                    <a:pt x="122651" y="179801"/>
                    <a:pt x="127348" y="183030"/>
                    <a:pt x="132665" y="184987"/>
                  </a:cubicBezTo>
                  <a:lnTo>
                    <a:pt x="120237" y="197415"/>
                  </a:lnTo>
                  <a:lnTo>
                    <a:pt x="117595" y="190794"/>
                  </a:lnTo>
                  <a:cubicBezTo>
                    <a:pt x="117203" y="189750"/>
                    <a:pt x="116355" y="188934"/>
                    <a:pt x="115344" y="188510"/>
                  </a:cubicBezTo>
                  <a:lnTo>
                    <a:pt x="108722" y="185901"/>
                  </a:lnTo>
                  <a:lnTo>
                    <a:pt x="118932" y="175658"/>
                  </a:lnTo>
                  <a:close/>
                  <a:moveTo>
                    <a:pt x="170667" y="175430"/>
                  </a:moveTo>
                  <a:lnTo>
                    <a:pt x="181105" y="185901"/>
                  </a:lnTo>
                  <a:lnTo>
                    <a:pt x="174484" y="188510"/>
                  </a:lnTo>
                  <a:cubicBezTo>
                    <a:pt x="173440" y="188934"/>
                    <a:pt x="172624" y="189750"/>
                    <a:pt x="172200" y="190794"/>
                  </a:cubicBezTo>
                  <a:lnTo>
                    <a:pt x="169591" y="197415"/>
                  </a:lnTo>
                  <a:lnTo>
                    <a:pt x="157032" y="184889"/>
                  </a:lnTo>
                  <a:cubicBezTo>
                    <a:pt x="162316" y="182867"/>
                    <a:pt x="166981" y="179605"/>
                    <a:pt x="170667" y="175430"/>
                  </a:cubicBezTo>
                  <a:close/>
                  <a:moveTo>
                    <a:pt x="36697" y="0"/>
                  </a:moveTo>
                  <a:cubicBezTo>
                    <a:pt x="16473" y="0"/>
                    <a:pt x="0" y="16473"/>
                    <a:pt x="0" y="36697"/>
                  </a:cubicBezTo>
                  <a:lnTo>
                    <a:pt x="0" y="138634"/>
                  </a:lnTo>
                  <a:cubicBezTo>
                    <a:pt x="0" y="158859"/>
                    <a:pt x="16473" y="175332"/>
                    <a:pt x="36697" y="175332"/>
                  </a:cubicBezTo>
                  <a:lnTo>
                    <a:pt x="107743" y="175332"/>
                  </a:lnTo>
                  <a:cubicBezTo>
                    <a:pt x="107743" y="175332"/>
                    <a:pt x="98577" y="184465"/>
                    <a:pt x="98577" y="184498"/>
                  </a:cubicBezTo>
                  <a:cubicBezTo>
                    <a:pt x="96522" y="186520"/>
                    <a:pt x="97305" y="190141"/>
                    <a:pt x="99947" y="191185"/>
                  </a:cubicBezTo>
                  <a:lnTo>
                    <a:pt x="110679" y="195458"/>
                  </a:lnTo>
                  <a:cubicBezTo>
                    <a:pt x="110679" y="195458"/>
                    <a:pt x="114952" y="206190"/>
                    <a:pt x="114952" y="206190"/>
                  </a:cubicBezTo>
                  <a:cubicBezTo>
                    <a:pt x="115540" y="207691"/>
                    <a:pt x="117073" y="208767"/>
                    <a:pt x="118736" y="208767"/>
                  </a:cubicBezTo>
                  <a:cubicBezTo>
                    <a:pt x="119813" y="208767"/>
                    <a:pt x="120857" y="208343"/>
                    <a:pt x="121639" y="207560"/>
                  </a:cubicBezTo>
                  <a:lnTo>
                    <a:pt x="142157" y="187042"/>
                  </a:lnTo>
                  <a:cubicBezTo>
                    <a:pt x="143005" y="187108"/>
                    <a:pt x="143854" y="187140"/>
                    <a:pt x="144702" y="187140"/>
                  </a:cubicBezTo>
                  <a:cubicBezTo>
                    <a:pt x="145713" y="187140"/>
                    <a:pt x="146692" y="187108"/>
                    <a:pt x="147638" y="187010"/>
                  </a:cubicBezTo>
                  <a:lnTo>
                    <a:pt x="168188" y="207560"/>
                  </a:lnTo>
                  <a:cubicBezTo>
                    <a:pt x="168971" y="208343"/>
                    <a:pt x="170015" y="208767"/>
                    <a:pt x="171091" y="208767"/>
                  </a:cubicBezTo>
                  <a:cubicBezTo>
                    <a:pt x="172657" y="208767"/>
                    <a:pt x="174255" y="207723"/>
                    <a:pt x="174875" y="206190"/>
                  </a:cubicBezTo>
                  <a:lnTo>
                    <a:pt x="179148" y="195458"/>
                  </a:lnTo>
                  <a:cubicBezTo>
                    <a:pt x="179148" y="195458"/>
                    <a:pt x="189848" y="191185"/>
                    <a:pt x="189880" y="191185"/>
                  </a:cubicBezTo>
                  <a:cubicBezTo>
                    <a:pt x="192555" y="190109"/>
                    <a:pt x="193305" y="186553"/>
                    <a:pt x="191250" y="184498"/>
                  </a:cubicBezTo>
                  <a:lnTo>
                    <a:pt x="180975" y="174223"/>
                  </a:lnTo>
                  <a:cubicBezTo>
                    <a:pt x="196926" y="170243"/>
                    <a:pt x="208767" y="155792"/>
                    <a:pt x="208767" y="138634"/>
                  </a:cubicBezTo>
                  <a:lnTo>
                    <a:pt x="208767" y="36697"/>
                  </a:lnTo>
                  <a:cubicBezTo>
                    <a:pt x="208767" y="16473"/>
                    <a:pt x="192294" y="0"/>
                    <a:pt x="172070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8"/>
            <p:cNvSpPr/>
            <p:nvPr/>
          </p:nvSpPr>
          <p:spPr>
            <a:xfrm>
              <a:off x="2780825" y="1053600"/>
              <a:ext cx="2038775" cy="203900"/>
            </a:xfrm>
            <a:custGeom>
              <a:avLst/>
              <a:gdLst/>
              <a:ahLst/>
              <a:cxnLst/>
              <a:rect l="l" t="t" r="r" b="b"/>
              <a:pathLst>
                <a:path w="81551" h="8156" extrusionOk="0">
                  <a:moveTo>
                    <a:pt x="4078" y="1"/>
                  </a:moveTo>
                  <a:cubicBezTo>
                    <a:pt x="1827" y="1"/>
                    <a:pt x="1" y="1828"/>
                    <a:pt x="1" y="4078"/>
                  </a:cubicBezTo>
                  <a:cubicBezTo>
                    <a:pt x="1" y="6329"/>
                    <a:pt x="1827" y="8156"/>
                    <a:pt x="4078" y="8156"/>
                  </a:cubicBezTo>
                  <a:lnTo>
                    <a:pt x="77473" y="8156"/>
                  </a:lnTo>
                  <a:cubicBezTo>
                    <a:pt x="79724" y="8156"/>
                    <a:pt x="81550" y="6329"/>
                    <a:pt x="81550" y="4078"/>
                  </a:cubicBezTo>
                  <a:cubicBezTo>
                    <a:pt x="81550" y="1828"/>
                    <a:pt x="79724" y="1"/>
                    <a:pt x="7747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8"/>
            <p:cNvSpPr/>
            <p:nvPr/>
          </p:nvSpPr>
          <p:spPr>
            <a:xfrm>
              <a:off x="2169200" y="1869100"/>
              <a:ext cx="1325225" cy="203900"/>
            </a:xfrm>
            <a:custGeom>
              <a:avLst/>
              <a:gdLst/>
              <a:ahLst/>
              <a:cxnLst/>
              <a:rect l="l" t="t" r="r" b="b"/>
              <a:pathLst>
                <a:path w="53009" h="8156" extrusionOk="0">
                  <a:moveTo>
                    <a:pt x="4078" y="1"/>
                  </a:moveTo>
                  <a:cubicBezTo>
                    <a:pt x="1828" y="1"/>
                    <a:pt x="1" y="1827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48931" y="8156"/>
                  </a:lnTo>
                  <a:cubicBezTo>
                    <a:pt x="51181" y="8156"/>
                    <a:pt x="53008" y="6329"/>
                    <a:pt x="53008" y="4078"/>
                  </a:cubicBezTo>
                  <a:cubicBezTo>
                    <a:pt x="53008" y="1827"/>
                    <a:pt x="51181" y="1"/>
                    <a:pt x="4893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8"/>
            <p:cNvSpPr/>
            <p:nvPr/>
          </p:nvSpPr>
          <p:spPr>
            <a:xfrm>
              <a:off x="3698275" y="186910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27" y="1"/>
                    <a:pt x="0" y="1827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cubicBezTo>
                    <a:pt x="6328" y="8156"/>
                    <a:pt x="8155" y="6329"/>
                    <a:pt x="8155" y="4078"/>
                  </a:cubicBezTo>
                  <a:cubicBezTo>
                    <a:pt x="8155" y="1827"/>
                    <a:pt x="6328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8"/>
            <p:cNvSpPr/>
            <p:nvPr/>
          </p:nvSpPr>
          <p:spPr>
            <a:xfrm>
              <a:off x="4106025" y="1869100"/>
              <a:ext cx="1325200" cy="203900"/>
            </a:xfrm>
            <a:custGeom>
              <a:avLst/>
              <a:gdLst/>
              <a:ahLst/>
              <a:cxnLst/>
              <a:rect l="l" t="t" r="r" b="b"/>
              <a:pathLst>
                <a:path w="53008" h="8156" extrusionOk="0">
                  <a:moveTo>
                    <a:pt x="4078" y="1"/>
                  </a:moveTo>
                  <a:cubicBezTo>
                    <a:pt x="1827" y="1"/>
                    <a:pt x="0" y="1827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lnTo>
                    <a:pt x="48930" y="8156"/>
                  </a:lnTo>
                  <a:cubicBezTo>
                    <a:pt x="51181" y="8156"/>
                    <a:pt x="53007" y="6329"/>
                    <a:pt x="53007" y="4078"/>
                  </a:cubicBezTo>
                  <a:cubicBezTo>
                    <a:pt x="53007" y="1827"/>
                    <a:pt x="51181" y="1"/>
                    <a:pt x="48930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8"/>
            <p:cNvSpPr/>
            <p:nvPr/>
          </p:nvSpPr>
          <p:spPr>
            <a:xfrm>
              <a:off x="2169200" y="2266250"/>
              <a:ext cx="509725" cy="203900"/>
            </a:xfrm>
            <a:custGeom>
              <a:avLst/>
              <a:gdLst/>
              <a:ahLst/>
              <a:cxnLst/>
              <a:rect l="l" t="t" r="r" b="b"/>
              <a:pathLst>
                <a:path w="20389" h="8156" extrusionOk="0">
                  <a:moveTo>
                    <a:pt x="4078" y="1"/>
                  </a:moveTo>
                  <a:cubicBezTo>
                    <a:pt x="1828" y="1"/>
                    <a:pt x="1" y="1827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16311" y="8156"/>
                  </a:lnTo>
                  <a:cubicBezTo>
                    <a:pt x="18562" y="8156"/>
                    <a:pt x="20388" y="6329"/>
                    <a:pt x="20388" y="4078"/>
                  </a:cubicBezTo>
                  <a:cubicBezTo>
                    <a:pt x="20388" y="1827"/>
                    <a:pt x="18562" y="1"/>
                    <a:pt x="1631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8"/>
            <p:cNvSpPr/>
            <p:nvPr/>
          </p:nvSpPr>
          <p:spPr>
            <a:xfrm>
              <a:off x="2920275" y="22662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795" y="1"/>
                    <a:pt x="1" y="1827"/>
                    <a:pt x="1" y="4078"/>
                  </a:cubicBezTo>
                  <a:cubicBezTo>
                    <a:pt x="1" y="6329"/>
                    <a:pt x="1795" y="8156"/>
                    <a:pt x="4078" y="8156"/>
                  </a:cubicBezTo>
                  <a:cubicBezTo>
                    <a:pt x="6329" y="8156"/>
                    <a:pt x="8156" y="6329"/>
                    <a:pt x="8156" y="4078"/>
                  </a:cubicBezTo>
                  <a:cubicBezTo>
                    <a:pt x="8156" y="1827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8"/>
            <p:cNvSpPr/>
            <p:nvPr/>
          </p:nvSpPr>
          <p:spPr>
            <a:xfrm>
              <a:off x="4476250" y="22662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60" y="1"/>
                    <a:pt x="0" y="1827"/>
                    <a:pt x="0" y="4078"/>
                  </a:cubicBezTo>
                  <a:cubicBezTo>
                    <a:pt x="0" y="6329"/>
                    <a:pt x="1860" y="8156"/>
                    <a:pt x="4078" y="8156"/>
                  </a:cubicBezTo>
                  <a:cubicBezTo>
                    <a:pt x="6329" y="8156"/>
                    <a:pt x="8155" y="6329"/>
                    <a:pt x="8155" y="4078"/>
                  </a:cubicBezTo>
                  <a:cubicBezTo>
                    <a:pt x="8155" y="1827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8"/>
            <p:cNvSpPr/>
            <p:nvPr/>
          </p:nvSpPr>
          <p:spPr>
            <a:xfrm>
              <a:off x="3364725" y="2266250"/>
              <a:ext cx="870975" cy="203900"/>
            </a:xfrm>
            <a:custGeom>
              <a:avLst/>
              <a:gdLst/>
              <a:ahLst/>
              <a:cxnLst/>
              <a:rect l="l" t="t" r="r" b="b"/>
              <a:pathLst>
                <a:path w="34839" h="8156" extrusionOk="0">
                  <a:moveTo>
                    <a:pt x="4078" y="1"/>
                  </a:moveTo>
                  <a:cubicBezTo>
                    <a:pt x="1827" y="1"/>
                    <a:pt x="1" y="1827"/>
                    <a:pt x="1" y="4078"/>
                  </a:cubicBezTo>
                  <a:cubicBezTo>
                    <a:pt x="1" y="6329"/>
                    <a:pt x="1827" y="8156"/>
                    <a:pt x="4078" y="8156"/>
                  </a:cubicBezTo>
                  <a:lnTo>
                    <a:pt x="30761" y="8156"/>
                  </a:lnTo>
                  <a:cubicBezTo>
                    <a:pt x="33012" y="8156"/>
                    <a:pt x="34839" y="6329"/>
                    <a:pt x="34839" y="4078"/>
                  </a:cubicBezTo>
                  <a:cubicBezTo>
                    <a:pt x="34839" y="1827"/>
                    <a:pt x="33012" y="1"/>
                    <a:pt x="3076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8"/>
            <p:cNvSpPr/>
            <p:nvPr/>
          </p:nvSpPr>
          <p:spPr>
            <a:xfrm>
              <a:off x="4921500" y="2266250"/>
              <a:ext cx="509725" cy="203900"/>
            </a:xfrm>
            <a:custGeom>
              <a:avLst/>
              <a:gdLst/>
              <a:ahLst/>
              <a:cxnLst/>
              <a:rect l="l" t="t" r="r" b="b"/>
              <a:pathLst>
                <a:path w="20389" h="8156" extrusionOk="0">
                  <a:moveTo>
                    <a:pt x="4078" y="1"/>
                  </a:moveTo>
                  <a:cubicBezTo>
                    <a:pt x="1828" y="1"/>
                    <a:pt x="1" y="1827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16311" y="8156"/>
                  </a:lnTo>
                  <a:cubicBezTo>
                    <a:pt x="18562" y="8156"/>
                    <a:pt x="20388" y="6329"/>
                    <a:pt x="20388" y="4078"/>
                  </a:cubicBezTo>
                  <a:cubicBezTo>
                    <a:pt x="20388" y="1827"/>
                    <a:pt x="18562" y="1"/>
                    <a:pt x="1631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8"/>
            <p:cNvSpPr/>
            <p:nvPr/>
          </p:nvSpPr>
          <p:spPr>
            <a:xfrm>
              <a:off x="2169200" y="2674000"/>
              <a:ext cx="1732975" cy="203900"/>
            </a:xfrm>
            <a:custGeom>
              <a:avLst/>
              <a:gdLst/>
              <a:ahLst/>
              <a:cxnLst/>
              <a:rect l="l" t="t" r="r" b="b"/>
              <a:pathLst>
                <a:path w="69319" h="8156" extrusionOk="0">
                  <a:moveTo>
                    <a:pt x="4078" y="1"/>
                  </a:moveTo>
                  <a:cubicBezTo>
                    <a:pt x="1828" y="1"/>
                    <a:pt x="1" y="1827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65241" y="8156"/>
                  </a:lnTo>
                  <a:cubicBezTo>
                    <a:pt x="67491" y="8156"/>
                    <a:pt x="69318" y="6329"/>
                    <a:pt x="69318" y="4078"/>
                  </a:cubicBezTo>
                  <a:cubicBezTo>
                    <a:pt x="69318" y="1827"/>
                    <a:pt x="67491" y="1"/>
                    <a:pt x="6524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8"/>
            <p:cNvSpPr/>
            <p:nvPr/>
          </p:nvSpPr>
          <p:spPr>
            <a:xfrm>
              <a:off x="2169200" y="3602025"/>
              <a:ext cx="1019400" cy="203900"/>
            </a:xfrm>
            <a:custGeom>
              <a:avLst/>
              <a:gdLst/>
              <a:ahLst/>
              <a:cxnLst/>
              <a:rect l="l" t="t" r="r" b="b"/>
              <a:pathLst>
                <a:path w="40776" h="8156" extrusionOk="0">
                  <a:moveTo>
                    <a:pt x="4078" y="1"/>
                  </a:moveTo>
                  <a:cubicBezTo>
                    <a:pt x="1828" y="1"/>
                    <a:pt x="1" y="1828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lnTo>
                    <a:pt x="36698" y="8156"/>
                  </a:lnTo>
                  <a:cubicBezTo>
                    <a:pt x="38949" y="8156"/>
                    <a:pt x="40776" y="6329"/>
                    <a:pt x="40776" y="4078"/>
                  </a:cubicBezTo>
                  <a:cubicBezTo>
                    <a:pt x="40776" y="1828"/>
                    <a:pt x="38949" y="1"/>
                    <a:pt x="3669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8"/>
            <p:cNvSpPr/>
            <p:nvPr/>
          </p:nvSpPr>
          <p:spPr>
            <a:xfrm>
              <a:off x="4424875" y="3705425"/>
              <a:ext cx="795950" cy="757800"/>
            </a:xfrm>
            <a:custGeom>
              <a:avLst/>
              <a:gdLst/>
              <a:ahLst/>
              <a:cxnLst/>
              <a:rect l="l" t="t" r="r" b="b"/>
              <a:pathLst>
                <a:path w="31838" h="30312" extrusionOk="0">
                  <a:moveTo>
                    <a:pt x="22689" y="1"/>
                  </a:moveTo>
                  <a:cubicBezTo>
                    <a:pt x="21389" y="1"/>
                    <a:pt x="20092" y="590"/>
                    <a:pt x="19311" y="1671"/>
                  </a:cubicBezTo>
                  <a:cubicBezTo>
                    <a:pt x="18039" y="3465"/>
                    <a:pt x="18496" y="6108"/>
                    <a:pt x="20257" y="7347"/>
                  </a:cubicBezTo>
                  <a:cubicBezTo>
                    <a:pt x="22443" y="8913"/>
                    <a:pt x="23682" y="11359"/>
                    <a:pt x="23682" y="14002"/>
                  </a:cubicBezTo>
                  <a:cubicBezTo>
                    <a:pt x="23682" y="18503"/>
                    <a:pt x="20029" y="22157"/>
                    <a:pt x="15527" y="22157"/>
                  </a:cubicBezTo>
                  <a:cubicBezTo>
                    <a:pt x="12494" y="22157"/>
                    <a:pt x="9688" y="20460"/>
                    <a:pt x="8286" y="17753"/>
                  </a:cubicBezTo>
                  <a:cubicBezTo>
                    <a:pt x="7571" y="16369"/>
                    <a:pt x="6089" y="15556"/>
                    <a:pt x="4602" y="15556"/>
                  </a:cubicBezTo>
                  <a:cubicBezTo>
                    <a:pt x="3986" y="15556"/>
                    <a:pt x="3369" y="15695"/>
                    <a:pt x="2806" y="15991"/>
                  </a:cubicBezTo>
                  <a:cubicBezTo>
                    <a:pt x="783" y="17035"/>
                    <a:pt x="0" y="19482"/>
                    <a:pt x="1044" y="21472"/>
                  </a:cubicBezTo>
                  <a:cubicBezTo>
                    <a:pt x="3784" y="26821"/>
                    <a:pt x="9558" y="30312"/>
                    <a:pt x="15527" y="30312"/>
                  </a:cubicBezTo>
                  <a:cubicBezTo>
                    <a:pt x="24400" y="30312"/>
                    <a:pt x="31837" y="22842"/>
                    <a:pt x="31837" y="14002"/>
                  </a:cubicBezTo>
                  <a:cubicBezTo>
                    <a:pt x="31837" y="8750"/>
                    <a:pt x="29293" y="3759"/>
                    <a:pt x="25020" y="725"/>
                  </a:cubicBezTo>
                  <a:cubicBezTo>
                    <a:pt x="24327" y="234"/>
                    <a:pt x="23507" y="1"/>
                    <a:pt x="22689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8"/>
            <p:cNvSpPr/>
            <p:nvPr/>
          </p:nvSpPr>
          <p:spPr>
            <a:xfrm>
              <a:off x="4513750" y="37243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28" y="1"/>
                    <a:pt x="1" y="1828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cubicBezTo>
                    <a:pt x="6329" y="8156"/>
                    <a:pt x="8156" y="6329"/>
                    <a:pt x="8156" y="4078"/>
                  </a:cubicBezTo>
                  <a:cubicBezTo>
                    <a:pt x="8156" y="1828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" name="Google Shape;1208;p88"/>
          <p:cNvGrpSpPr/>
          <p:nvPr/>
        </p:nvGrpSpPr>
        <p:grpSpPr>
          <a:xfrm>
            <a:off x="3266862" y="1994101"/>
            <a:ext cx="354430" cy="353436"/>
            <a:chOff x="1190625" y="238125"/>
            <a:chExt cx="5243050" cy="5228350"/>
          </a:xfrm>
        </p:grpSpPr>
        <p:sp>
          <p:nvSpPr>
            <p:cNvPr id="1209" name="Google Shape;1209;p88"/>
            <p:cNvSpPr/>
            <p:nvPr/>
          </p:nvSpPr>
          <p:spPr>
            <a:xfrm>
              <a:off x="1726125" y="687225"/>
              <a:ext cx="204675" cy="204675"/>
            </a:xfrm>
            <a:custGeom>
              <a:avLst/>
              <a:gdLst/>
              <a:ahLst/>
              <a:cxnLst/>
              <a:rect l="l" t="t" r="r" b="b"/>
              <a:pathLst>
                <a:path w="8187" h="8187" extrusionOk="0">
                  <a:moveTo>
                    <a:pt x="4094" y="1"/>
                  </a:moveTo>
                  <a:cubicBezTo>
                    <a:pt x="1839" y="1"/>
                    <a:pt x="1" y="1839"/>
                    <a:pt x="1" y="4094"/>
                  </a:cubicBezTo>
                  <a:cubicBezTo>
                    <a:pt x="1" y="6349"/>
                    <a:pt x="1839" y="8187"/>
                    <a:pt x="4094" y="8187"/>
                  </a:cubicBezTo>
                  <a:lnTo>
                    <a:pt x="4118" y="8187"/>
                  </a:lnTo>
                  <a:cubicBezTo>
                    <a:pt x="6373" y="8187"/>
                    <a:pt x="8187" y="6349"/>
                    <a:pt x="8187" y="4094"/>
                  </a:cubicBezTo>
                  <a:cubicBezTo>
                    <a:pt x="8187" y="1839"/>
                    <a:pt x="6348" y="1"/>
                    <a:pt x="4094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8"/>
            <p:cNvSpPr/>
            <p:nvPr/>
          </p:nvSpPr>
          <p:spPr>
            <a:xfrm>
              <a:off x="2190575" y="687225"/>
              <a:ext cx="204675" cy="204675"/>
            </a:xfrm>
            <a:custGeom>
              <a:avLst/>
              <a:gdLst/>
              <a:ahLst/>
              <a:cxnLst/>
              <a:rect l="l" t="t" r="r" b="b"/>
              <a:pathLst>
                <a:path w="8187" h="8187" extrusionOk="0">
                  <a:moveTo>
                    <a:pt x="4093" y="1"/>
                  </a:moveTo>
                  <a:cubicBezTo>
                    <a:pt x="1838" y="1"/>
                    <a:pt x="0" y="1839"/>
                    <a:pt x="0" y="4094"/>
                  </a:cubicBezTo>
                  <a:cubicBezTo>
                    <a:pt x="0" y="6349"/>
                    <a:pt x="1838" y="8187"/>
                    <a:pt x="4093" y="8187"/>
                  </a:cubicBezTo>
                  <a:lnTo>
                    <a:pt x="4142" y="8187"/>
                  </a:lnTo>
                  <a:cubicBezTo>
                    <a:pt x="6397" y="8187"/>
                    <a:pt x="8186" y="6349"/>
                    <a:pt x="8186" y="4094"/>
                  </a:cubicBezTo>
                  <a:cubicBezTo>
                    <a:pt x="8186" y="1839"/>
                    <a:pt x="6348" y="1"/>
                    <a:pt x="409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8"/>
            <p:cNvSpPr/>
            <p:nvPr/>
          </p:nvSpPr>
          <p:spPr>
            <a:xfrm>
              <a:off x="2655625" y="687225"/>
              <a:ext cx="204675" cy="204675"/>
            </a:xfrm>
            <a:custGeom>
              <a:avLst/>
              <a:gdLst/>
              <a:ahLst/>
              <a:cxnLst/>
              <a:rect l="l" t="t" r="r" b="b"/>
              <a:pathLst>
                <a:path w="8187" h="8187" extrusionOk="0">
                  <a:moveTo>
                    <a:pt x="4069" y="1"/>
                  </a:moveTo>
                  <a:cubicBezTo>
                    <a:pt x="1814" y="1"/>
                    <a:pt x="0" y="1839"/>
                    <a:pt x="0" y="4094"/>
                  </a:cubicBezTo>
                  <a:cubicBezTo>
                    <a:pt x="0" y="6349"/>
                    <a:pt x="1814" y="8187"/>
                    <a:pt x="4069" y="8187"/>
                  </a:cubicBezTo>
                  <a:lnTo>
                    <a:pt x="4118" y="8187"/>
                  </a:lnTo>
                  <a:cubicBezTo>
                    <a:pt x="6373" y="8187"/>
                    <a:pt x="8186" y="6349"/>
                    <a:pt x="8186" y="4094"/>
                  </a:cubicBezTo>
                  <a:cubicBezTo>
                    <a:pt x="8186" y="1839"/>
                    <a:pt x="6324" y="1"/>
                    <a:pt x="4069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8"/>
            <p:cNvSpPr/>
            <p:nvPr/>
          </p:nvSpPr>
          <p:spPr>
            <a:xfrm>
              <a:off x="3455225" y="687225"/>
              <a:ext cx="1871275" cy="204675"/>
            </a:xfrm>
            <a:custGeom>
              <a:avLst/>
              <a:gdLst/>
              <a:ahLst/>
              <a:cxnLst/>
              <a:rect l="l" t="t" r="r" b="b"/>
              <a:pathLst>
                <a:path w="74851" h="8187" extrusionOk="0">
                  <a:moveTo>
                    <a:pt x="4069" y="1"/>
                  </a:moveTo>
                  <a:cubicBezTo>
                    <a:pt x="1814" y="1"/>
                    <a:pt x="0" y="1839"/>
                    <a:pt x="0" y="4094"/>
                  </a:cubicBezTo>
                  <a:cubicBezTo>
                    <a:pt x="0" y="6349"/>
                    <a:pt x="1814" y="8187"/>
                    <a:pt x="4069" y="8187"/>
                  </a:cubicBezTo>
                  <a:lnTo>
                    <a:pt x="70757" y="8187"/>
                  </a:lnTo>
                  <a:cubicBezTo>
                    <a:pt x="73012" y="8187"/>
                    <a:pt x="74850" y="6349"/>
                    <a:pt x="74850" y="4094"/>
                  </a:cubicBezTo>
                  <a:cubicBezTo>
                    <a:pt x="74850" y="1839"/>
                    <a:pt x="73012" y="1"/>
                    <a:pt x="70757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8"/>
            <p:cNvSpPr/>
            <p:nvPr/>
          </p:nvSpPr>
          <p:spPr>
            <a:xfrm>
              <a:off x="1190625" y="238125"/>
              <a:ext cx="5243050" cy="5228350"/>
            </a:xfrm>
            <a:custGeom>
              <a:avLst/>
              <a:gdLst/>
              <a:ahLst/>
              <a:cxnLst/>
              <a:rect l="l" t="t" r="r" b="b"/>
              <a:pathLst>
                <a:path w="209722" h="209134" extrusionOk="0">
                  <a:moveTo>
                    <a:pt x="174821" y="8161"/>
                  </a:moveTo>
                  <a:cubicBezTo>
                    <a:pt x="177076" y="8161"/>
                    <a:pt x="178914" y="10000"/>
                    <a:pt x="178914" y="12254"/>
                  </a:cubicBezTo>
                  <a:lnTo>
                    <a:pt x="178914" y="35954"/>
                  </a:lnTo>
                  <a:lnTo>
                    <a:pt x="8161" y="35954"/>
                  </a:lnTo>
                  <a:lnTo>
                    <a:pt x="8161" y="12254"/>
                  </a:lnTo>
                  <a:cubicBezTo>
                    <a:pt x="8161" y="10000"/>
                    <a:pt x="10000" y="8161"/>
                    <a:pt x="12254" y="8161"/>
                  </a:cubicBezTo>
                  <a:close/>
                  <a:moveTo>
                    <a:pt x="112030" y="77546"/>
                  </a:moveTo>
                  <a:cubicBezTo>
                    <a:pt x="123818" y="77546"/>
                    <a:pt x="133401" y="88134"/>
                    <a:pt x="133401" y="101172"/>
                  </a:cubicBezTo>
                  <a:cubicBezTo>
                    <a:pt x="133401" y="104530"/>
                    <a:pt x="131931" y="108647"/>
                    <a:pt x="129112" y="113329"/>
                  </a:cubicBezTo>
                  <a:cubicBezTo>
                    <a:pt x="128647" y="113917"/>
                    <a:pt x="128254" y="114554"/>
                    <a:pt x="127911" y="115191"/>
                  </a:cubicBezTo>
                  <a:cubicBezTo>
                    <a:pt x="126735" y="117005"/>
                    <a:pt x="125362" y="118868"/>
                    <a:pt x="123794" y="120804"/>
                  </a:cubicBezTo>
                  <a:cubicBezTo>
                    <a:pt x="121686" y="121367"/>
                    <a:pt x="119774" y="122470"/>
                    <a:pt x="118206" y="124063"/>
                  </a:cubicBezTo>
                  <a:cubicBezTo>
                    <a:pt x="117103" y="125142"/>
                    <a:pt x="116245" y="126392"/>
                    <a:pt x="115632" y="127740"/>
                  </a:cubicBezTo>
                  <a:lnTo>
                    <a:pt x="98819" y="110902"/>
                  </a:lnTo>
                  <a:cubicBezTo>
                    <a:pt x="96356" y="108451"/>
                    <a:pt x="93133" y="107226"/>
                    <a:pt x="89910" y="107226"/>
                  </a:cubicBezTo>
                  <a:cubicBezTo>
                    <a:pt x="86688" y="107226"/>
                    <a:pt x="83465" y="108451"/>
                    <a:pt x="81001" y="110902"/>
                  </a:cubicBezTo>
                  <a:cubicBezTo>
                    <a:pt x="78624" y="113280"/>
                    <a:pt x="77325" y="116441"/>
                    <a:pt x="77325" y="119799"/>
                  </a:cubicBezTo>
                  <a:cubicBezTo>
                    <a:pt x="77325" y="123181"/>
                    <a:pt x="78624" y="126343"/>
                    <a:pt x="81001" y="128720"/>
                  </a:cubicBezTo>
                  <a:lnTo>
                    <a:pt x="97962" y="145656"/>
                  </a:lnTo>
                  <a:cubicBezTo>
                    <a:pt x="96197" y="147077"/>
                    <a:pt x="94677" y="148229"/>
                    <a:pt x="93525" y="149111"/>
                  </a:cubicBezTo>
                  <a:cubicBezTo>
                    <a:pt x="80487" y="139308"/>
                    <a:pt x="53674" y="116074"/>
                    <a:pt x="53674" y="101172"/>
                  </a:cubicBezTo>
                  <a:cubicBezTo>
                    <a:pt x="53674" y="88134"/>
                    <a:pt x="63257" y="77546"/>
                    <a:pt x="75046" y="77546"/>
                  </a:cubicBezTo>
                  <a:cubicBezTo>
                    <a:pt x="80903" y="77546"/>
                    <a:pt x="86393" y="80119"/>
                    <a:pt x="90462" y="84800"/>
                  </a:cubicBezTo>
                  <a:cubicBezTo>
                    <a:pt x="91222" y="85707"/>
                    <a:pt x="92349" y="86222"/>
                    <a:pt x="93525" y="86222"/>
                  </a:cubicBezTo>
                  <a:cubicBezTo>
                    <a:pt x="94726" y="86222"/>
                    <a:pt x="95854" y="85707"/>
                    <a:pt x="96614" y="84800"/>
                  </a:cubicBezTo>
                  <a:cubicBezTo>
                    <a:pt x="100682" y="80119"/>
                    <a:pt x="106172" y="77546"/>
                    <a:pt x="112030" y="77546"/>
                  </a:cubicBezTo>
                  <a:close/>
                  <a:moveTo>
                    <a:pt x="12254" y="0"/>
                  </a:moveTo>
                  <a:cubicBezTo>
                    <a:pt x="5490" y="0"/>
                    <a:pt x="0" y="5490"/>
                    <a:pt x="0" y="12254"/>
                  </a:cubicBezTo>
                  <a:lnTo>
                    <a:pt x="0" y="174821"/>
                  </a:lnTo>
                  <a:cubicBezTo>
                    <a:pt x="0" y="181585"/>
                    <a:pt x="5490" y="187075"/>
                    <a:pt x="12254" y="187075"/>
                  </a:cubicBezTo>
                  <a:lnTo>
                    <a:pt x="87692" y="187075"/>
                  </a:lnTo>
                  <a:cubicBezTo>
                    <a:pt x="89947" y="187075"/>
                    <a:pt x="91761" y="185237"/>
                    <a:pt x="91761" y="182982"/>
                  </a:cubicBezTo>
                  <a:cubicBezTo>
                    <a:pt x="91761" y="180728"/>
                    <a:pt x="89947" y="178914"/>
                    <a:pt x="87692" y="178914"/>
                  </a:cubicBezTo>
                  <a:lnTo>
                    <a:pt x="12254" y="178914"/>
                  </a:lnTo>
                  <a:cubicBezTo>
                    <a:pt x="10000" y="178914"/>
                    <a:pt x="8161" y="177076"/>
                    <a:pt x="8161" y="174821"/>
                  </a:cubicBezTo>
                  <a:lnTo>
                    <a:pt x="8161" y="44116"/>
                  </a:lnTo>
                  <a:lnTo>
                    <a:pt x="178914" y="44116"/>
                  </a:lnTo>
                  <a:lnTo>
                    <a:pt x="178914" y="118868"/>
                  </a:lnTo>
                  <a:lnTo>
                    <a:pt x="164478" y="104432"/>
                  </a:lnTo>
                  <a:cubicBezTo>
                    <a:pt x="162101" y="102055"/>
                    <a:pt x="158939" y="100756"/>
                    <a:pt x="155582" y="100756"/>
                  </a:cubicBezTo>
                  <a:cubicBezTo>
                    <a:pt x="152199" y="100756"/>
                    <a:pt x="149038" y="102055"/>
                    <a:pt x="146660" y="104432"/>
                  </a:cubicBezTo>
                  <a:cubicBezTo>
                    <a:pt x="145288" y="105829"/>
                    <a:pt x="144283" y="107471"/>
                    <a:pt x="143695" y="109211"/>
                  </a:cubicBezTo>
                  <a:cubicBezTo>
                    <a:pt x="142617" y="108794"/>
                    <a:pt x="141489" y="108525"/>
                    <a:pt x="140362" y="108402"/>
                  </a:cubicBezTo>
                  <a:cubicBezTo>
                    <a:pt x="141146" y="105878"/>
                    <a:pt x="141563" y="103452"/>
                    <a:pt x="141563" y="101172"/>
                  </a:cubicBezTo>
                  <a:cubicBezTo>
                    <a:pt x="141563" y="83648"/>
                    <a:pt x="128303" y="69360"/>
                    <a:pt x="112030" y="69360"/>
                  </a:cubicBezTo>
                  <a:cubicBezTo>
                    <a:pt x="105290" y="69360"/>
                    <a:pt x="98746" y="71884"/>
                    <a:pt x="93525" y="76369"/>
                  </a:cubicBezTo>
                  <a:cubicBezTo>
                    <a:pt x="88330" y="71884"/>
                    <a:pt x="81786" y="69360"/>
                    <a:pt x="75046" y="69360"/>
                  </a:cubicBezTo>
                  <a:cubicBezTo>
                    <a:pt x="58748" y="69360"/>
                    <a:pt x="45513" y="83648"/>
                    <a:pt x="45513" y="101172"/>
                  </a:cubicBezTo>
                  <a:cubicBezTo>
                    <a:pt x="45513" y="111221"/>
                    <a:pt x="53331" y="123843"/>
                    <a:pt x="68723" y="138671"/>
                  </a:cubicBezTo>
                  <a:cubicBezTo>
                    <a:pt x="79801" y="149332"/>
                    <a:pt x="90707" y="157175"/>
                    <a:pt x="91148" y="157518"/>
                  </a:cubicBezTo>
                  <a:cubicBezTo>
                    <a:pt x="91859" y="158033"/>
                    <a:pt x="92692" y="158278"/>
                    <a:pt x="93525" y="158278"/>
                  </a:cubicBezTo>
                  <a:cubicBezTo>
                    <a:pt x="94383" y="158278"/>
                    <a:pt x="95217" y="158033"/>
                    <a:pt x="95927" y="157518"/>
                  </a:cubicBezTo>
                  <a:cubicBezTo>
                    <a:pt x="96074" y="157395"/>
                    <a:pt x="99187" y="155165"/>
                    <a:pt x="103770" y="151464"/>
                  </a:cubicBezTo>
                  <a:lnTo>
                    <a:pt x="112397" y="160091"/>
                  </a:lnTo>
                  <a:lnTo>
                    <a:pt x="116417" y="181389"/>
                  </a:lnTo>
                  <a:cubicBezTo>
                    <a:pt x="117814" y="188767"/>
                    <a:pt x="123059" y="194918"/>
                    <a:pt x="130117" y="197467"/>
                  </a:cubicBezTo>
                  <a:lnTo>
                    <a:pt x="161733" y="208888"/>
                  </a:lnTo>
                  <a:cubicBezTo>
                    <a:pt x="162199" y="209060"/>
                    <a:pt x="162665" y="209133"/>
                    <a:pt x="163130" y="209133"/>
                  </a:cubicBezTo>
                  <a:cubicBezTo>
                    <a:pt x="164797" y="209133"/>
                    <a:pt x="166366" y="208104"/>
                    <a:pt x="166978" y="206437"/>
                  </a:cubicBezTo>
                  <a:cubicBezTo>
                    <a:pt x="167738" y="204330"/>
                    <a:pt x="166635" y="201977"/>
                    <a:pt x="164527" y="201217"/>
                  </a:cubicBezTo>
                  <a:lnTo>
                    <a:pt x="132887" y="189796"/>
                  </a:lnTo>
                  <a:cubicBezTo>
                    <a:pt x="128549" y="188203"/>
                    <a:pt x="125313" y="184404"/>
                    <a:pt x="124456" y="179870"/>
                  </a:cubicBezTo>
                  <a:lnTo>
                    <a:pt x="122642" y="170360"/>
                  </a:lnTo>
                  <a:lnTo>
                    <a:pt x="126245" y="173939"/>
                  </a:lnTo>
                  <a:cubicBezTo>
                    <a:pt x="127029" y="174723"/>
                    <a:pt x="128083" y="175140"/>
                    <a:pt x="129112" y="175140"/>
                  </a:cubicBezTo>
                  <a:cubicBezTo>
                    <a:pt x="130166" y="175140"/>
                    <a:pt x="131220" y="174723"/>
                    <a:pt x="132004" y="173939"/>
                  </a:cubicBezTo>
                  <a:cubicBezTo>
                    <a:pt x="133597" y="172346"/>
                    <a:pt x="133597" y="169748"/>
                    <a:pt x="132004" y="168155"/>
                  </a:cubicBezTo>
                  <a:lnTo>
                    <a:pt x="86786" y="122936"/>
                  </a:lnTo>
                  <a:cubicBezTo>
                    <a:pt x="85952" y="122103"/>
                    <a:pt x="85487" y="121000"/>
                    <a:pt x="85487" y="119799"/>
                  </a:cubicBezTo>
                  <a:cubicBezTo>
                    <a:pt x="85487" y="118622"/>
                    <a:pt x="85952" y="117520"/>
                    <a:pt x="86786" y="116686"/>
                  </a:cubicBezTo>
                  <a:cubicBezTo>
                    <a:pt x="87643" y="115828"/>
                    <a:pt x="88777" y="115400"/>
                    <a:pt x="89910" y="115400"/>
                  </a:cubicBezTo>
                  <a:cubicBezTo>
                    <a:pt x="91044" y="115400"/>
                    <a:pt x="92177" y="115828"/>
                    <a:pt x="93035" y="116686"/>
                  </a:cubicBezTo>
                  <a:lnTo>
                    <a:pt x="139161" y="162812"/>
                  </a:lnTo>
                  <a:cubicBezTo>
                    <a:pt x="139957" y="163608"/>
                    <a:pt x="141005" y="164007"/>
                    <a:pt x="142053" y="164007"/>
                  </a:cubicBezTo>
                  <a:cubicBezTo>
                    <a:pt x="143101" y="164007"/>
                    <a:pt x="144148" y="163608"/>
                    <a:pt x="144945" y="162812"/>
                  </a:cubicBezTo>
                  <a:cubicBezTo>
                    <a:pt x="146538" y="161219"/>
                    <a:pt x="146538" y="158645"/>
                    <a:pt x="144945" y="157052"/>
                  </a:cubicBezTo>
                  <a:lnTo>
                    <a:pt x="123965" y="136073"/>
                  </a:lnTo>
                  <a:cubicBezTo>
                    <a:pt x="123132" y="135239"/>
                    <a:pt x="122691" y="134137"/>
                    <a:pt x="122691" y="132960"/>
                  </a:cubicBezTo>
                  <a:cubicBezTo>
                    <a:pt x="122691" y="131784"/>
                    <a:pt x="123132" y="130656"/>
                    <a:pt x="123965" y="129823"/>
                  </a:cubicBezTo>
                  <a:cubicBezTo>
                    <a:pt x="124799" y="128990"/>
                    <a:pt x="125926" y="128549"/>
                    <a:pt x="127102" y="128549"/>
                  </a:cubicBezTo>
                  <a:cubicBezTo>
                    <a:pt x="128279" y="128549"/>
                    <a:pt x="129382" y="128990"/>
                    <a:pt x="130215" y="129823"/>
                  </a:cubicBezTo>
                  <a:lnTo>
                    <a:pt x="151195" y="150802"/>
                  </a:lnTo>
                  <a:cubicBezTo>
                    <a:pt x="151979" y="151587"/>
                    <a:pt x="153033" y="152003"/>
                    <a:pt x="154087" y="152003"/>
                  </a:cubicBezTo>
                  <a:cubicBezTo>
                    <a:pt x="155116" y="152003"/>
                    <a:pt x="156170" y="151587"/>
                    <a:pt x="156954" y="150802"/>
                  </a:cubicBezTo>
                  <a:cubicBezTo>
                    <a:pt x="158547" y="149209"/>
                    <a:pt x="158547" y="146611"/>
                    <a:pt x="156954" y="145018"/>
                  </a:cubicBezTo>
                  <a:lnTo>
                    <a:pt x="138156" y="126196"/>
                  </a:lnTo>
                  <a:lnTo>
                    <a:pt x="135999" y="124063"/>
                  </a:lnTo>
                  <a:cubicBezTo>
                    <a:pt x="134676" y="122740"/>
                    <a:pt x="134382" y="120804"/>
                    <a:pt x="135068" y="119186"/>
                  </a:cubicBezTo>
                  <a:cubicBezTo>
                    <a:pt x="135313" y="118819"/>
                    <a:pt x="135534" y="118426"/>
                    <a:pt x="135779" y="118059"/>
                  </a:cubicBezTo>
                  <a:cubicBezTo>
                    <a:pt x="135852" y="117961"/>
                    <a:pt x="135926" y="117887"/>
                    <a:pt x="135999" y="117814"/>
                  </a:cubicBezTo>
                  <a:cubicBezTo>
                    <a:pt x="136857" y="116956"/>
                    <a:pt x="137984" y="116527"/>
                    <a:pt x="139115" y="116527"/>
                  </a:cubicBezTo>
                  <a:cubicBezTo>
                    <a:pt x="140245" y="116527"/>
                    <a:pt x="141379" y="116956"/>
                    <a:pt x="142249" y="117814"/>
                  </a:cubicBezTo>
                  <a:lnTo>
                    <a:pt x="145092" y="120657"/>
                  </a:lnTo>
                  <a:cubicBezTo>
                    <a:pt x="145288" y="120853"/>
                    <a:pt x="145509" y="121024"/>
                    <a:pt x="145729" y="121171"/>
                  </a:cubicBezTo>
                  <a:cubicBezTo>
                    <a:pt x="146023" y="121539"/>
                    <a:pt x="146342" y="121907"/>
                    <a:pt x="146660" y="122250"/>
                  </a:cubicBezTo>
                  <a:lnTo>
                    <a:pt x="163204" y="138769"/>
                  </a:lnTo>
                  <a:cubicBezTo>
                    <a:pt x="164000" y="139565"/>
                    <a:pt x="165048" y="139963"/>
                    <a:pt x="166096" y="139963"/>
                  </a:cubicBezTo>
                  <a:cubicBezTo>
                    <a:pt x="167144" y="139963"/>
                    <a:pt x="168191" y="139565"/>
                    <a:pt x="168988" y="138769"/>
                  </a:cubicBezTo>
                  <a:cubicBezTo>
                    <a:pt x="170581" y="137176"/>
                    <a:pt x="170581" y="134602"/>
                    <a:pt x="168988" y="133009"/>
                  </a:cubicBezTo>
                  <a:lnTo>
                    <a:pt x="152445" y="116466"/>
                  </a:lnTo>
                  <a:cubicBezTo>
                    <a:pt x="150729" y="114750"/>
                    <a:pt x="150729" y="111932"/>
                    <a:pt x="152445" y="110216"/>
                  </a:cubicBezTo>
                  <a:cubicBezTo>
                    <a:pt x="153302" y="109358"/>
                    <a:pt x="154436" y="108929"/>
                    <a:pt x="155569" y="108929"/>
                  </a:cubicBezTo>
                  <a:cubicBezTo>
                    <a:pt x="156703" y="108929"/>
                    <a:pt x="157836" y="109358"/>
                    <a:pt x="158694" y="110216"/>
                  </a:cubicBezTo>
                  <a:lnTo>
                    <a:pt x="179796" y="131318"/>
                  </a:lnTo>
                  <a:cubicBezTo>
                    <a:pt x="185360" y="136881"/>
                    <a:pt x="190041" y="143278"/>
                    <a:pt x="193717" y="150263"/>
                  </a:cubicBezTo>
                  <a:lnTo>
                    <a:pt x="201413" y="165042"/>
                  </a:lnTo>
                  <a:cubicBezTo>
                    <a:pt x="202148" y="166439"/>
                    <a:pt x="203570" y="167223"/>
                    <a:pt x="205040" y="167223"/>
                  </a:cubicBezTo>
                  <a:cubicBezTo>
                    <a:pt x="205678" y="167223"/>
                    <a:pt x="206339" y="167076"/>
                    <a:pt x="206928" y="166758"/>
                  </a:cubicBezTo>
                  <a:cubicBezTo>
                    <a:pt x="208937" y="165728"/>
                    <a:pt x="209722" y="163253"/>
                    <a:pt x="208668" y="161243"/>
                  </a:cubicBezTo>
                  <a:lnTo>
                    <a:pt x="200947" y="146489"/>
                  </a:lnTo>
                  <a:cubicBezTo>
                    <a:pt x="197247" y="139381"/>
                    <a:pt x="192565" y="132887"/>
                    <a:pt x="187075" y="127078"/>
                  </a:cubicBezTo>
                  <a:lnTo>
                    <a:pt x="187075" y="12254"/>
                  </a:lnTo>
                  <a:cubicBezTo>
                    <a:pt x="187075" y="5490"/>
                    <a:pt x="181585" y="0"/>
                    <a:pt x="174821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8"/>
            <p:cNvSpPr/>
            <p:nvPr/>
          </p:nvSpPr>
          <p:spPr>
            <a:xfrm>
              <a:off x="3689275" y="4710350"/>
              <a:ext cx="204075" cy="204675"/>
            </a:xfrm>
            <a:custGeom>
              <a:avLst/>
              <a:gdLst/>
              <a:ahLst/>
              <a:cxnLst/>
              <a:rect l="l" t="t" r="r" b="b"/>
              <a:pathLst>
                <a:path w="8163" h="8187" extrusionOk="0">
                  <a:moveTo>
                    <a:pt x="4069" y="1"/>
                  </a:moveTo>
                  <a:cubicBezTo>
                    <a:pt x="2991" y="1"/>
                    <a:pt x="1937" y="442"/>
                    <a:pt x="1177" y="1201"/>
                  </a:cubicBezTo>
                  <a:cubicBezTo>
                    <a:pt x="417" y="1961"/>
                    <a:pt x="1" y="3015"/>
                    <a:pt x="1" y="4093"/>
                  </a:cubicBezTo>
                  <a:cubicBezTo>
                    <a:pt x="1" y="5172"/>
                    <a:pt x="417" y="6226"/>
                    <a:pt x="1177" y="6986"/>
                  </a:cubicBezTo>
                  <a:cubicBezTo>
                    <a:pt x="1937" y="7745"/>
                    <a:pt x="2991" y="8186"/>
                    <a:pt x="4069" y="8186"/>
                  </a:cubicBezTo>
                  <a:cubicBezTo>
                    <a:pt x="5148" y="8186"/>
                    <a:pt x="6201" y="7745"/>
                    <a:pt x="6961" y="6986"/>
                  </a:cubicBezTo>
                  <a:cubicBezTo>
                    <a:pt x="7721" y="6226"/>
                    <a:pt x="8162" y="5172"/>
                    <a:pt x="8162" y="4093"/>
                  </a:cubicBezTo>
                  <a:cubicBezTo>
                    <a:pt x="8162" y="3015"/>
                    <a:pt x="7721" y="1961"/>
                    <a:pt x="6961" y="1201"/>
                  </a:cubicBezTo>
                  <a:cubicBezTo>
                    <a:pt x="6201" y="442"/>
                    <a:pt x="5148" y="1"/>
                    <a:pt x="4069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88"/>
          <p:cNvGrpSpPr/>
          <p:nvPr/>
        </p:nvGrpSpPr>
        <p:grpSpPr>
          <a:xfrm>
            <a:off x="2912858" y="2679256"/>
            <a:ext cx="261857" cy="352818"/>
            <a:chOff x="1863400" y="238125"/>
            <a:chExt cx="3873625" cy="5219200"/>
          </a:xfrm>
        </p:grpSpPr>
        <p:sp>
          <p:nvSpPr>
            <p:cNvPr id="1216" name="Google Shape;1216;p88"/>
            <p:cNvSpPr/>
            <p:nvPr/>
          </p:nvSpPr>
          <p:spPr>
            <a:xfrm>
              <a:off x="1863400" y="238125"/>
              <a:ext cx="3873625" cy="5219200"/>
            </a:xfrm>
            <a:custGeom>
              <a:avLst/>
              <a:gdLst/>
              <a:ahLst/>
              <a:cxnLst/>
              <a:rect l="l" t="t" r="r" b="b"/>
              <a:pathLst>
                <a:path w="154945" h="208768" extrusionOk="0">
                  <a:moveTo>
                    <a:pt x="146790" y="8155"/>
                  </a:moveTo>
                  <a:lnTo>
                    <a:pt x="146790" y="200612"/>
                  </a:lnTo>
                  <a:lnTo>
                    <a:pt x="8155" y="200612"/>
                  </a:lnTo>
                  <a:lnTo>
                    <a:pt x="8155" y="8155"/>
                  </a:lnTo>
                  <a:close/>
                  <a:moveTo>
                    <a:pt x="4078" y="0"/>
                  </a:moveTo>
                  <a:cubicBezTo>
                    <a:pt x="1827" y="0"/>
                    <a:pt x="0" y="1827"/>
                    <a:pt x="0" y="4077"/>
                  </a:cubicBezTo>
                  <a:lnTo>
                    <a:pt x="0" y="204690"/>
                  </a:lnTo>
                  <a:cubicBezTo>
                    <a:pt x="0" y="206940"/>
                    <a:pt x="1827" y="208767"/>
                    <a:pt x="4078" y="208767"/>
                  </a:cubicBezTo>
                  <a:lnTo>
                    <a:pt x="150867" y="208767"/>
                  </a:lnTo>
                  <a:cubicBezTo>
                    <a:pt x="153118" y="208767"/>
                    <a:pt x="154945" y="206940"/>
                    <a:pt x="154945" y="204690"/>
                  </a:cubicBezTo>
                  <a:lnTo>
                    <a:pt x="154945" y="4077"/>
                  </a:lnTo>
                  <a:cubicBezTo>
                    <a:pt x="154945" y="1827"/>
                    <a:pt x="153118" y="0"/>
                    <a:pt x="150867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8"/>
            <p:cNvSpPr/>
            <p:nvPr/>
          </p:nvSpPr>
          <p:spPr>
            <a:xfrm>
              <a:off x="4055450" y="645850"/>
              <a:ext cx="815525" cy="203900"/>
            </a:xfrm>
            <a:custGeom>
              <a:avLst/>
              <a:gdLst/>
              <a:ahLst/>
              <a:cxnLst/>
              <a:rect l="l" t="t" r="r" b="b"/>
              <a:pathLst>
                <a:path w="32621" h="8156" extrusionOk="0">
                  <a:moveTo>
                    <a:pt x="4078" y="1"/>
                  </a:moveTo>
                  <a:cubicBezTo>
                    <a:pt x="1795" y="1"/>
                    <a:pt x="1" y="1828"/>
                    <a:pt x="1" y="4078"/>
                  </a:cubicBezTo>
                  <a:cubicBezTo>
                    <a:pt x="1" y="6329"/>
                    <a:pt x="1795" y="8156"/>
                    <a:pt x="4078" y="8156"/>
                  </a:cubicBezTo>
                  <a:lnTo>
                    <a:pt x="28543" y="8156"/>
                  </a:lnTo>
                  <a:cubicBezTo>
                    <a:pt x="30794" y="8156"/>
                    <a:pt x="32620" y="6329"/>
                    <a:pt x="32620" y="4078"/>
                  </a:cubicBezTo>
                  <a:cubicBezTo>
                    <a:pt x="32620" y="1828"/>
                    <a:pt x="30794" y="1"/>
                    <a:pt x="2854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8"/>
            <p:cNvSpPr/>
            <p:nvPr/>
          </p:nvSpPr>
          <p:spPr>
            <a:xfrm>
              <a:off x="4615700" y="1053600"/>
              <a:ext cx="713575" cy="203900"/>
            </a:xfrm>
            <a:custGeom>
              <a:avLst/>
              <a:gdLst/>
              <a:ahLst/>
              <a:cxnLst/>
              <a:rect l="l" t="t" r="r" b="b"/>
              <a:pathLst>
                <a:path w="28543" h="8156" extrusionOk="0">
                  <a:moveTo>
                    <a:pt x="4078" y="1"/>
                  </a:moveTo>
                  <a:cubicBezTo>
                    <a:pt x="1827" y="1"/>
                    <a:pt x="0" y="1828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lnTo>
                    <a:pt x="24465" y="8156"/>
                  </a:lnTo>
                  <a:cubicBezTo>
                    <a:pt x="26716" y="8156"/>
                    <a:pt x="28543" y="6329"/>
                    <a:pt x="28543" y="4078"/>
                  </a:cubicBezTo>
                  <a:cubicBezTo>
                    <a:pt x="28543" y="1828"/>
                    <a:pt x="26716" y="1"/>
                    <a:pt x="24465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8"/>
            <p:cNvSpPr/>
            <p:nvPr/>
          </p:nvSpPr>
          <p:spPr>
            <a:xfrm>
              <a:off x="4207950" y="105360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27" y="1"/>
                    <a:pt x="1" y="1828"/>
                    <a:pt x="1" y="4078"/>
                  </a:cubicBezTo>
                  <a:cubicBezTo>
                    <a:pt x="1" y="6329"/>
                    <a:pt x="1827" y="8156"/>
                    <a:pt x="4078" y="8156"/>
                  </a:cubicBezTo>
                  <a:cubicBezTo>
                    <a:pt x="6329" y="8156"/>
                    <a:pt x="8155" y="6329"/>
                    <a:pt x="8155" y="4078"/>
                  </a:cubicBezTo>
                  <a:cubicBezTo>
                    <a:pt x="8155" y="1828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8"/>
            <p:cNvSpPr/>
            <p:nvPr/>
          </p:nvSpPr>
          <p:spPr>
            <a:xfrm>
              <a:off x="3596325" y="1053600"/>
              <a:ext cx="407775" cy="203900"/>
            </a:xfrm>
            <a:custGeom>
              <a:avLst/>
              <a:gdLst/>
              <a:ahLst/>
              <a:cxnLst/>
              <a:rect l="l" t="t" r="r" b="b"/>
              <a:pathLst>
                <a:path w="16311" h="8156" extrusionOk="0">
                  <a:moveTo>
                    <a:pt x="4078" y="1"/>
                  </a:moveTo>
                  <a:cubicBezTo>
                    <a:pt x="1827" y="1"/>
                    <a:pt x="1" y="1828"/>
                    <a:pt x="1" y="4078"/>
                  </a:cubicBezTo>
                  <a:cubicBezTo>
                    <a:pt x="1" y="6329"/>
                    <a:pt x="1827" y="8156"/>
                    <a:pt x="4078" y="8156"/>
                  </a:cubicBezTo>
                  <a:lnTo>
                    <a:pt x="12233" y="8156"/>
                  </a:lnTo>
                  <a:cubicBezTo>
                    <a:pt x="14484" y="8156"/>
                    <a:pt x="16311" y="6329"/>
                    <a:pt x="16311" y="4078"/>
                  </a:cubicBezTo>
                  <a:cubicBezTo>
                    <a:pt x="16311" y="1828"/>
                    <a:pt x="14484" y="1"/>
                    <a:pt x="12233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8"/>
            <p:cNvSpPr/>
            <p:nvPr/>
          </p:nvSpPr>
          <p:spPr>
            <a:xfrm>
              <a:off x="4411825" y="1461350"/>
              <a:ext cx="917450" cy="203900"/>
            </a:xfrm>
            <a:custGeom>
              <a:avLst/>
              <a:gdLst/>
              <a:ahLst/>
              <a:cxnLst/>
              <a:rect l="l" t="t" r="r" b="b"/>
              <a:pathLst>
                <a:path w="36698" h="8156" extrusionOk="0">
                  <a:moveTo>
                    <a:pt x="4078" y="1"/>
                  </a:moveTo>
                  <a:cubicBezTo>
                    <a:pt x="1827" y="1"/>
                    <a:pt x="0" y="1828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lnTo>
                    <a:pt x="32620" y="8156"/>
                  </a:lnTo>
                  <a:cubicBezTo>
                    <a:pt x="34871" y="8156"/>
                    <a:pt x="36698" y="6329"/>
                    <a:pt x="36698" y="4078"/>
                  </a:cubicBezTo>
                  <a:cubicBezTo>
                    <a:pt x="36698" y="1828"/>
                    <a:pt x="34871" y="1"/>
                    <a:pt x="32620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8"/>
            <p:cNvSpPr/>
            <p:nvPr/>
          </p:nvSpPr>
          <p:spPr>
            <a:xfrm>
              <a:off x="3596325" y="1461350"/>
              <a:ext cx="611650" cy="203900"/>
            </a:xfrm>
            <a:custGeom>
              <a:avLst/>
              <a:gdLst/>
              <a:ahLst/>
              <a:cxnLst/>
              <a:rect l="l" t="t" r="r" b="b"/>
              <a:pathLst>
                <a:path w="24466" h="8156" extrusionOk="0">
                  <a:moveTo>
                    <a:pt x="4078" y="1"/>
                  </a:moveTo>
                  <a:cubicBezTo>
                    <a:pt x="1827" y="1"/>
                    <a:pt x="1" y="1828"/>
                    <a:pt x="1" y="4078"/>
                  </a:cubicBezTo>
                  <a:cubicBezTo>
                    <a:pt x="1" y="6329"/>
                    <a:pt x="1827" y="8156"/>
                    <a:pt x="4078" y="8156"/>
                  </a:cubicBezTo>
                  <a:lnTo>
                    <a:pt x="20388" y="8156"/>
                  </a:lnTo>
                  <a:cubicBezTo>
                    <a:pt x="22639" y="8156"/>
                    <a:pt x="24466" y="6329"/>
                    <a:pt x="24466" y="4078"/>
                  </a:cubicBezTo>
                  <a:cubicBezTo>
                    <a:pt x="24466" y="1828"/>
                    <a:pt x="22639" y="1"/>
                    <a:pt x="2038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8"/>
            <p:cNvSpPr/>
            <p:nvPr/>
          </p:nvSpPr>
          <p:spPr>
            <a:xfrm>
              <a:off x="2640575" y="1359175"/>
              <a:ext cx="2328250" cy="3507150"/>
            </a:xfrm>
            <a:custGeom>
              <a:avLst/>
              <a:gdLst/>
              <a:ahLst/>
              <a:cxnLst/>
              <a:rect l="l" t="t" r="r" b="b"/>
              <a:pathLst>
                <a:path w="93130" h="140286" extrusionOk="0">
                  <a:moveTo>
                    <a:pt x="17028" y="17886"/>
                  </a:moveTo>
                  <a:lnTo>
                    <a:pt x="17028" y="17886"/>
                  </a:lnTo>
                  <a:cubicBezTo>
                    <a:pt x="40710" y="36447"/>
                    <a:pt x="76494" y="65935"/>
                    <a:pt x="81452" y="76210"/>
                  </a:cubicBezTo>
                  <a:cubicBezTo>
                    <a:pt x="84714" y="82897"/>
                    <a:pt x="84453" y="90857"/>
                    <a:pt x="80734" y="98620"/>
                  </a:cubicBezTo>
                  <a:cubicBezTo>
                    <a:pt x="77407" y="105601"/>
                    <a:pt x="71699" y="111603"/>
                    <a:pt x="64424" y="115941"/>
                  </a:cubicBezTo>
                  <a:lnTo>
                    <a:pt x="60086" y="106971"/>
                  </a:lnTo>
                  <a:lnTo>
                    <a:pt x="65990" y="90041"/>
                  </a:lnTo>
                  <a:cubicBezTo>
                    <a:pt x="66740" y="87921"/>
                    <a:pt x="65599" y="85605"/>
                    <a:pt x="63478" y="84855"/>
                  </a:cubicBezTo>
                  <a:cubicBezTo>
                    <a:pt x="63036" y="84698"/>
                    <a:pt x="62584" y="84624"/>
                    <a:pt x="62141" y="84624"/>
                  </a:cubicBezTo>
                  <a:cubicBezTo>
                    <a:pt x="60459" y="84624"/>
                    <a:pt x="58885" y="85689"/>
                    <a:pt x="58292" y="87366"/>
                  </a:cubicBezTo>
                  <a:lnTo>
                    <a:pt x="55095" y="96598"/>
                  </a:lnTo>
                  <a:lnTo>
                    <a:pt x="49452" y="84952"/>
                  </a:lnTo>
                  <a:lnTo>
                    <a:pt x="55356" y="68023"/>
                  </a:lnTo>
                  <a:cubicBezTo>
                    <a:pt x="56074" y="65902"/>
                    <a:pt x="54965" y="63554"/>
                    <a:pt x="52844" y="62836"/>
                  </a:cubicBezTo>
                  <a:cubicBezTo>
                    <a:pt x="52402" y="62680"/>
                    <a:pt x="51949" y="62605"/>
                    <a:pt x="51503" y="62605"/>
                  </a:cubicBezTo>
                  <a:cubicBezTo>
                    <a:pt x="49814" y="62605"/>
                    <a:pt x="48226" y="63670"/>
                    <a:pt x="47658" y="65348"/>
                  </a:cubicBezTo>
                  <a:lnTo>
                    <a:pt x="44428" y="74547"/>
                  </a:lnTo>
                  <a:lnTo>
                    <a:pt x="17028" y="17886"/>
                  </a:lnTo>
                  <a:close/>
                  <a:moveTo>
                    <a:pt x="9688" y="21409"/>
                  </a:moveTo>
                  <a:lnTo>
                    <a:pt x="40775" y="85735"/>
                  </a:lnTo>
                  <a:cubicBezTo>
                    <a:pt x="40775" y="86355"/>
                    <a:pt x="40905" y="86942"/>
                    <a:pt x="41166" y="87464"/>
                  </a:cubicBezTo>
                  <a:lnTo>
                    <a:pt x="31935" y="84267"/>
                  </a:lnTo>
                  <a:cubicBezTo>
                    <a:pt x="31485" y="84108"/>
                    <a:pt x="31027" y="84033"/>
                    <a:pt x="30577" y="84033"/>
                  </a:cubicBezTo>
                  <a:cubicBezTo>
                    <a:pt x="28903" y="84033"/>
                    <a:pt x="27340" y="85076"/>
                    <a:pt x="26748" y="86747"/>
                  </a:cubicBezTo>
                  <a:cubicBezTo>
                    <a:pt x="25998" y="88899"/>
                    <a:pt x="27140" y="91215"/>
                    <a:pt x="29260" y="91966"/>
                  </a:cubicBezTo>
                  <a:lnTo>
                    <a:pt x="46712" y="98033"/>
                  </a:lnTo>
                  <a:lnTo>
                    <a:pt x="57085" y="119464"/>
                  </a:lnTo>
                  <a:cubicBezTo>
                    <a:pt x="51984" y="121424"/>
                    <a:pt x="46734" y="122418"/>
                    <a:pt x="41625" y="122418"/>
                  </a:cubicBezTo>
                  <a:cubicBezTo>
                    <a:pt x="38826" y="122418"/>
                    <a:pt x="36069" y="122120"/>
                    <a:pt x="33403" y="121519"/>
                  </a:cubicBezTo>
                  <a:cubicBezTo>
                    <a:pt x="25020" y="119595"/>
                    <a:pt x="18626" y="114832"/>
                    <a:pt x="15397" y="108145"/>
                  </a:cubicBezTo>
                  <a:cubicBezTo>
                    <a:pt x="10406" y="97870"/>
                    <a:pt x="9558" y="51517"/>
                    <a:pt x="9688" y="21409"/>
                  </a:cubicBezTo>
                  <a:close/>
                  <a:moveTo>
                    <a:pt x="5834" y="0"/>
                  </a:moveTo>
                  <a:cubicBezTo>
                    <a:pt x="5199" y="0"/>
                    <a:pt x="4560" y="144"/>
                    <a:pt x="3980" y="434"/>
                  </a:cubicBezTo>
                  <a:cubicBezTo>
                    <a:pt x="2675" y="1087"/>
                    <a:pt x="1794" y="2489"/>
                    <a:pt x="1762" y="3957"/>
                  </a:cubicBezTo>
                  <a:cubicBezTo>
                    <a:pt x="1762" y="3957"/>
                    <a:pt x="1762" y="3957"/>
                    <a:pt x="1762" y="3990"/>
                  </a:cubicBezTo>
                  <a:cubicBezTo>
                    <a:pt x="1533" y="13254"/>
                    <a:pt x="0" y="95065"/>
                    <a:pt x="8025" y="111701"/>
                  </a:cubicBezTo>
                  <a:cubicBezTo>
                    <a:pt x="12396" y="120671"/>
                    <a:pt x="20746" y="126967"/>
                    <a:pt x="31576" y="129446"/>
                  </a:cubicBezTo>
                  <a:cubicBezTo>
                    <a:pt x="34868" y="130202"/>
                    <a:pt x="38233" y="130560"/>
                    <a:pt x="41599" y="130560"/>
                  </a:cubicBezTo>
                  <a:cubicBezTo>
                    <a:pt x="48106" y="130560"/>
                    <a:pt x="54621" y="129223"/>
                    <a:pt x="60640" y="126836"/>
                  </a:cubicBezTo>
                  <a:cubicBezTo>
                    <a:pt x="60640" y="126836"/>
                    <a:pt x="66023" y="137960"/>
                    <a:pt x="66055" y="137992"/>
                  </a:cubicBezTo>
                  <a:cubicBezTo>
                    <a:pt x="66738" y="139427"/>
                    <a:pt x="68234" y="140285"/>
                    <a:pt x="69762" y="140285"/>
                  </a:cubicBezTo>
                  <a:cubicBezTo>
                    <a:pt x="70353" y="140285"/>
                    <a:pt x="70948" y="140157"/>
                    <a:pt x="71503" y="139884"/>
                  </a:cubicBezTo>
                  <a:cubicBezTo>
                    <a:pt x="73525" y="138906"/>
                    <a:pt x="74373" y="136459"/>
                    <a:pt x="73395" y="134437"/>
                  </a:cubicBezTo>
                  <a:lnTo>
                    <a:pt x="67980" y="123281"/>
                  </a:lnTo>
                  <a:cubicBezTo>
                    <a:pt x="76918" y="118127"/>
                    <a:pt x="83996" y="110755"/>
                    <a:pt x="88106" y="102143"/>
                  </a:cubicBezTo>
                  <a:cubicBezTo>
                    <a:pt x="92901" y="92096"/>
                    <a:pt x="93130" y="81625"/>
                    <a:pt x="88791" y="72655"/>
                  </a:cubicBezTo>
                  <a:cubicBezTo>
                    <a:pt x="80767" y="56019"/>
                    <a:pt x="15690" y="6404"/>
                    <a:pt x="8286" y="826"/>
                  </a:cubicBezTo>
                  <a:cubicBezTo>
                    <a:pt x="8286" y="793"/>
                    <a:pt x="8286" y="793"/>
                    <a:pt x="8253" y="793"/>
                  </a:cubicBezTo>
                  <a:cubicBezTo>
                    <a:pt x="7557" y="267"/>
                    <a:pt x="6699" y="0"/>
                    <a:pt x="5834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8"/>
            <p:cNvSpPr/>
            <p:nvPr/>
          </p:nvSpPr>
          <p:spPr>
            <a:xfrm>
              <a:off x="5125375" y="4804700"/>
              <a:ext cx="203900" cy="204100"/>
            </a:xfrm>
            <a:custGeom>
              <a:avLst/>
              <a:gdLst/>
              <a:ahLst/>
              <a:cxnLst/>
              <a:rect l="l" t="t" r="r" b="b"/>
              <a:pathLst>
                <a:path w="8156" h="8164" extrusionOk="0">
                  <a:moveTo>
                    <a:pt x="4078" y="0"/>
                  </a:moveTo>
                  <a:cubicBezTo>
                    <a:pt x="3817" y="0"/>
                    <a:pt x="3556" y="25"/>
                    <a:pt x="3295" y="73"/>
                  </a:cubicBezTo>
                  <a:lnTo>
                    <a:pt x="3263" y="73"/>
                  </a:lnTo>
                  <a:cubicBezTo>
                    <a:pt x="1404" y="465"/>
                    <a:pt x="1" y="2096"/>
                    <a:pt x="1" y="4086"/>
                  </a:cubicBezTo>
                  <a:cubicBezTo>
                    <a:pt x="1" y="6336"/>
                    <a:pt x="1828" y="8163"/>
                    <a:pt x="4078" y="8163"/>
                  </a:cubicBezTo>
                  <a:cubicBezTo>
                    <a:pt x="6329" y="8163"/>
                    <a:pt x="8156" y="6336"/>
                    <a:pt x="8156" y="4086"/>
                  </a:cubicBezTo>
                  <a:cubicBezTo>
                    <a:pt x="8156" y="2096"/>
                    <a:pt x="6753" y="465"/>
                    <a:pt x="4894" y="73"/>
                  </a:cubicBezTo>
                  <a:lnTo>
                    <a:pt x="4861" y="73"/>
                  </a:lnTo>
                  <a:cubicBezTo>
                    <a:pt x="4600" y="25"/>
                    <a:pt x="4339" y="0"/>
                    <a:pt x="4078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8"/>
            <p:cNvSpPr/>
            <p:nvPr/>
          </p:nvSpPr>
          <p:spPr>
            <a:xfrm>
              <a:off x="2271150" y="4804700"/>
              <a:ext cx="203900" cy="204100"/>
            </a:xfrm>
            <a:custGeom>
              <a:avLst/>
              <a:gdLst/>
              <a:ahLst/>
              <a:cxnLst/>
              <a:rect l="l" t="t" r="r" b="b"/>
              <a:pathLst>
                <a:path w="8156" h="8164" extrusionOk="0">
                  <a:moveTo>
                    <a:pt x="4078" y="0"/>
                  </a:moveTo>
                  <a:cubicBezTo>
                    <a:pt x="3817" y="0"/>
                    <a:pt x="3556" y="25"/>
                    <a:pt x="3295" y="73"/>
                  </a:cubicBezTo>
                  <a:lnTo>
                    <a:pt x="3262" y="73"/>
                  </a:lnTo>
                  <a:cubicBezTo>
                    <a:pt x="1403" y="465"/>
                    <a:pt x="0" y="2096"/>
                    <a:pt x="0" y="4086"/>
                  </a:cubicBezTo>
                  <a:cubicBezTo>
                    <a:pt x="0" y="6336"/>
                    <a:pt x="1827" y="8163"/>
                    <a:pt x="4078" y="8163"/>
                  </a:cubicBezTo>
                  <a:cubicBezTo>
                    <a:pt x="6068" y="8163"/>
                    <a:pt x="7699" y="6761"/>
                    <a:pt x="8090" y="4901"/>
                  </a:cubicBezTo>
                  <a:cubicBezTo>
                    <a:pt x="8090" y="4901"/>
                    <a:pt x="8090" y="4901"/>
                    <a:pt x="8090" y="4869"/>
                  </a:cubicBezTo>
                  <a:cubicBezTo>
                    <a:pt x="8090" y="4803"/>
                    <a:pt x="8123" y="4706"/>
                    <a:pt x="8123" y="4608"/>
                  </a:cubicBezTo>
                  <a:cubicBezTo>
                    <a:pt x="8123" y="4575"/>
                    <a:pt x="8123" y="4542"/>
                    <a:pt x="8123" y="4510"/>
                  </a:cubicBezTo>
                  <a:cubicBezTo>
                    <a:pt x="8155" y="4347"/>
                    <a:pt x="8155" y="4216"/>
                    <a:pt x="8155" y="4086"/>
                  </a:cubicBezTo>
                  <a:cubicBezTo>
                    <a:pt x="8155" y="3955"/>
                    <a:pt x="8155" y="3825"/>
                    <a:pt x="8123" y="3662"/>
                  </a:cubicBezTo>
                  <a:cubicBezTo>
                    <a:pt x="8123" y="3629"/>
                    <a:pt x="8123" y="3596"/>
                    <a:pt x="8123" y="3564"/>
                  </a:cubicBezTo>
                  <a:cubicBezTo>
                    <a:pt x="8123" y="3466"/>
                    <a:pt x="8090" y="3401"/>
                    <a:pt x="8090" y="3303"/>
                  </a:cubicBezTo>
                  <a:cubicBezTo>
                    <a:pt x="8090" y="3270"/>
                    <a:pt x="8090" y="3270"/>
                    <a:pt x="8090" y="3270"/>
                  </a:cubicBezTo>
                  <a:cubicBezTo>
                    <a:pt x="7764" y="1672"/>
                    <a:pt x="6492" y="400"/>
                    <a:pt x="4893" y="73"/>
                  </a:cubicBezTo>
                  <a:lnTo>
                    <a:pt x="4861" y="73"/>
                  </a:lnTo>
                  <a:cubicBezTo>
                    <a:pt x="4600" y="25"/>
                    <a:pt x="4339" y="0"/>
                    <a:pt x="4078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8"/>
            <p:cNvSpPr/>
            <p:nvPr/>
          </p:nvSpPr>
          <p:spPr>
            <a:xfrm>
              <a:off x="2271150" y="6458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27" y="1"/>
                    <a:pt x="0" y="1828"/>
                    <a:pt x="0" y="4078"/>
                  </a:cubicBezTo>
                  <a:cubicBezTo>
                    <a:pt x="0" y="6329"/>
                    <a:pt x="1827" y="8156"/>
                    <a:pt x="4078" y="8156"/>
                  </a:cubicBezTo>
                  <a:cubicBezTo>
                    <a:pt x="6329" y="8156"/>
                    <a:pt x="8155" y="6329"/>
                    <a:pt x="8155" y="4078"/>
                  </a:cubicBezTo>
                  <a:cubicBezTo>
                    <a:pt x="8155" y="1828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8"/>
            <p:cNvSpPr/>
            <p:nvPr/>
          </p:nvSpPr>
          <p:spPr>
            <a:xfrm>
              <a:off x="5125375" y="64585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1828" y="1"/>
                    <a:pt x="1" y="1828"/>
                    <a:pt x="1" y="4078"/>
                  </a:cubicBezTo>
                  <a:cubicBezTo>
                    <a:pt x="1" y="6329"/>
                    <a:pt x="1828" y="8156"/>
                    <a:pt x="4078" y="8156"/>
                  </a:cubicBezTo>
                  <a:cubicBezTo>
                    <a:pt x="6329" y="8156"/>
                    <a:pt x="8156" y="6329"/>
                    <a:pt x="8156" y="4078"/>
                  </a:cubicBezTo>
                  <a:cubicBezTo>
                    <a:pt x="8156" y="1828"/>
                    <a:pt x="6329" y="1"/>
                    <a:pt x="407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1174;p88">
            <a:extLst>
              <a:ext uri="{FF2B5EF4-FFF2-40B4-BE49-F238E27FC236}">
                <a16:creationId xmlns:a16="http://schemas.microsoft.com/office/drawing/2014/main" id="{2E75F940-E3EC-4012-91C7-379EBDBC0843}"/>
              </a:ext>
            </a:extLst>
          </p:cNvPr>
          <p:cNvSpPr txBox="1"/>
          <p:nvPr/>
        </p:nvSpPr>
        <p:spPr>
          <a:xfrm>
            <a:off x="6560304" y="860034"/>
            <a:ext cx="2366727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8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Hãy nêu cách trình bày một bài văn?</a:t>
            </a:r>
            <a:endParaRPr sz="28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66" name="Google Shape;1176;p88">
            <a:extLst>
              <a:ext uri="{FF2B5EF4-FFF2-40B4-BE49-F238E27FC236}">
                <a16:creationId xmlns:a16="http://schemas.microsoft.com/office/drawing/2014/main" id="{431566BE-AC35-49D5-B23A-A9830D6FE4BF}"/>
              </a:ext>
            </a:extLst>
          </p:cNvPr>
          <p:cNvSpPr txBox="1"/>
          <p:nvPr/>
        </p:nvSpPr>
        <p:spPr>
          <a:xfrm>
            <a:off x="6538064" y="3033503"/>
            <a:ext cx="2366727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8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Cấu tạo bài văn gồm mấy phần?</a:t>
            </a:r>
            <a:endParaRPr sz="28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89"/>
          <p:cNvSpPr txBox="1"/>
          <p:nvPr/>
        </p:nvSpPr>
        <p:spPr>
          <a:xfrm>
            <a:off x="1486450" y="3096850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Viết câu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233" name="Google Shape;1233;p89"/>
          <p:cNvSpPr txBox="1"/>
          <p:nvPr/>
        </p:nvSpPr>
        <p:spPr>
          <a:xfrm>
            <a:off x="3136875" y="3096850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Viết đoạn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234" name="Google Shape;1234;p89"/>
          <p:cNvSpPr txBox="1"/>
          <p:nvPr/>
        </p:nvSpPr>
        <p:spPr>
          <a:xfrm>
            <a:off x="4787300" y="3096850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Viết cả bài 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235" name="Google Shape;1235;p89"/>
          <p:cNvSpPr txBox="1"/>
          <p:nvPr/>
        </p:nvSpPr>
        <p:spPr>
          <a:xfrm>
            <a:off x="6437725" y="3096850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Đọc lại 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1236" name="Google Shape;1236;p89"/>
          <p:cNvSpPr txBox="1"/>
          <p:nvPr/>
        </p:nvSpPr>
        <p:spPr>
          <a:xfrm>
            <a:off x="1486450" y="1044063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STEP 1</a:t>
            </a:r>
            <a:endParaRPr sz="1600" dirty="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37" name="Google Shape;1237;p89"/>
          <p:cNvSpPr txBox="1"/>
          <p:nvPr/>
        </p:nvSpPr>
        <p:spPr>
          <a:xfrm>
            <a:off x="3136875" y="1044063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STEP 2</a:t>
            </a:r>
            <a:endParaRPr sz="160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38" name="Google Shape;1238;p89"/>
          <p:cNvSpPr txBox="1"/>
          <p:nvPr/>
        </p:nvSpPr>
        <p:spPr>
          <a:xfrm>
            <a:off x="4787300" y="1044063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STEP 3</a:t>
            </a:r>
            <a:endParaRPr sz="160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39" name="Google Shape;1239;p89"/>
          <p:cNvSpPr txBox="1"/>
          <p:nvPr/>
        </p:nvSpPr>
        <p:spPr>
          <a:xfrm>
            <a:off x="6437725" y="1044063"/>
            <a:ext cx="12198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STEP 4</a:t>
            </a:r>
            <a:endParaRPr sz="160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grpSp>
        <p:nvGrpSpPr>
          <p:cNvPr id="1240" name="Google Shape;1240;p89"/>
          <p:cNvGrpSpPr/>
          <p:nvPr/>
        </p:nvGrpSpPr>
        <p:grpSpPr>
          <a:xfrm>
            <a:off x="6551137" y="1853924"/>
            <a:ext cx="993000" cy="993000"/>
            <a:chOff x="6551137" y="1853924"/>
            <a:chExt cx="993000" cy="993000"/>
          </a:xfrm>
        </p:grpSpPr>
        <p:sp>
          <p:nvSpPr>
            <p:cNvPr id="1241" name="Google Shape;1241;p89"/>
            <p:cNvSpPr/>
            <p:nvPr/>
          </p:nvSpPr>
          <p:spPr>
            <a:xfrm>
              <a:off x="6551137" y="1853924"/>
              <a:ext cx="993000" cy="993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2" name="Google Shape;1242;p89"/>
            <p:cNvGrpSpPr/>
            <p:nvPr/>
          </p:nvGrpSpPr>
          <p:grpSpPr>
            <a:xfrm>
              <a:off x="6792604" y="2095471"/>
              <a:ext cx="509757" cy="509916"/>
              <a:chOff x="1191425" y="238125"/>
              <a:chExt cx="5217575" cy="5219200"/>
            </a:xfrm>
          </p:grpSpPr>
          <p:sp>
            <p:nvSpPr>
              <p:cNvPr id="1243" name="Google Shape;1243;p89"/>
              <p:cNvSpPr/>
              <p:nvPr/>
            </p:nvSpPr>
            <p:spPr>
              <a:xfrm>
                <a:off x="3724350" y="52534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3035" y="0"/>
                      <a:pt x="1958" y="424"/>
                      <a:pt x="1208" y="1207"/>
                    </a:cubicBezTo>
                    <a:cubicBezTo>
                      <a:pt x="458" y="1957"/>
                      <a:pt x="1" y="3001"/>
                      <a:pt x="1" y="4078"/>
                    </a:cubicBezTo>
                    <a:cubicBezTo>
                      <a:pt x="1" y="5154"/>
                      <a:pt x="458" y="6198"/>
                      <a:pt x="1208" y="6948"/>
                    </a:cubicBezTo>
                    <a:cubicBezTo>
                      <a:pt x="1958" y="7731"/>
                      <a:pt x="3002" y="8155"/>
                      <a:pt x="4078" y="8155"/>
                    </a:cubicBezTo>
                    <a:cubicBezTo>
                      <a:pt x="5155" y="8155"/>
                      <a:pt x="6231" y="7731"/>
                      <a:pt x="6982" y="6948"/>
                    </a:cubicBezTo>
                    <a:cubicBezTo>
                      <a:pt x="7732" y="6198"/>
                      <a:pt x="8156" y="5154"/>
                      <a:pt x="8156" y="4078"/>
                    </a:cubicBezTo>
                    <a:cubicBezTo>
                      <a:pt x="8156" y="3001"/>
                      <a:pt x="7732" y="1957"/>
                      <a:pt x="6982" y="1207"/>
                    </a:cubicBezTo>
                    <a:cubicBezTo>
                      <a:pt x="6231" y="424"/>
                      <a:pt x="5155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89"/>
              <p:cNvSpPr/>
              <p:nvPr/>
            </p:nvSpPr>
            <p:spPr>
              <a:xfrm>
                <a:off x="2555750" y="4050550"/>
                <a:ext cx="203900" cy="8563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4252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lnTo>
                      <a:pt x="1" y="30174"/>
                    </a:lnTo>
                    <a:cubicBezTo>
                      <a:pt x="1" y="32425"/>
                      <a:pt x="1827" y="34252"/>
                      <a:pt x="4078" y="34252"/>
                    </a:cubicBezTo>
                    <a:cubicBezTo>
                      <a:pt x="6329" y="34252"/>
                      <a:pt x="8156" y="32425"/>
                      <a:pt x="8156" y="30174"/>
                    </a:cubicBezTo>
                    <a:lnTo>
                      <a:pt x="8156" y="4078"/>
                    </a:ln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89"/>
              <p:cNvSpPr/>
              <p:nvPr/>
            </p:nvSpPr>
            <p:spPr>
              <a:xfrm>
                <a:off x="3126600" y="4050550"/>
                <a:ext cx="203900" cy="8563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4252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lnTo>
                      <a:pt x="1" y="30174"/>
                    </a:lnTo>
                    <a:cubicBezTo>
                      <a:pt x="1" y="32425"/>
                      <a:pt x="1827" y="34252"/>
                      <a:pt x="4078" y="34252"/>
                    </a:cubicBezTo>
                    <a:cubicBezTo>
                      <a:pt x="6329" y="34252"/>
                      <a:pt x="8156" y="32425"/>
                      <a:pt x="8156" y="30174"/>
                    </a:cubicBezTo>
                    <a:lnTo>
                      <a:pt x="8156" y="4078"/>
                    </a:ln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89"/>
              <p:cNvSpPr/>
              <p:nvPr/>
            </p:nvSpPr>
            <p:spPr>
              <a:xfrm>
                <a:off x="3697450" y="4050550"/>
                <a:ext cx="203900" cy="8563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4252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lnTo>
                      <a:pt x="0" y="30174"/>
                    </a:lnTo>
                    <a:cubicBezTo>
                      <a:pt x="0" y="32425"/>
                      <a:pt x="1827" y="34252"/>
                      <a:pt x="4078" y="34252"/>
                    </a:cubicBezTo>
                    <a:cubicBezTo>
                      <a:pt x="6329" y="34252"/>
                      <a:pt x="8155" y="32425"/>
                      <a:pt x="8155" y="30174"/>
                    </a:cubicBezTo>
                    <a:lnTo>
                      <a:pt x="8155" y="4078"/>
                    </a:lnTo>
                    <a:cubicBezTo>
                      <a:pt x="8155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89"/>
              <p:cNvSpPr/>
              <p:nvPr/>
            </p:nvSpPr>
            <p:spPr>
              <a:xfrm>
                <a:off x="4268300" y="4050550"/>
                <a:ext cx="203900" cy="8563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4252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lnTo>
                      <a:pt x="0" y="30174"/>
                    </a:lnTo>
                    <a:cubicBezTo>
                      <a:pt x="0" y="32425"/>
                      <a:pt x="1827" y="34252"/>
                      <a:pt x="4078" y="34252"/>
                    </a:cubicBezTo>
                    <a:cubicBezTo>
                      <a:pt x="6329" y="34252"/>
                      <a:pt x="8155" y="32425"/>
                      <a:pt x="8155" y="30174"/>
                    </a:cubicBezTo>
                    <a:lnTo>
                      <a:pt x="8155" y="4078"/>
                    </a:lnTo>
                    <a:cubicBezTo>
                      <a:pt x="8155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89"/>
              <p:cNvSpPr/>
              <p:nvPr/>
            </p:nvSpPr>
            <p:spPr>
              <a:xfrm>
                <a:off x="4839150" y="4050550"/>
                <a:ext cx="203900" cy="8563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4252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lnTo>
                      <a:pt x="0" y="30174"/>
                    </a:lnTo>
                    <a:cubicBezTo>
                      <a:pt x="0" y="32425"/>
                      <a:pt x="1827" y="34252"/>
                      <a:pt x="4078" y="34252"/>
                    </a:cubicBezTo>
                    <a:cubicBezTo>
                      <a:pt x="6329" y="34252"/>
                      <a:pt x="8155" y="32425"/>
                      <a:pt x="8155" y="30174"/>
                    </a:cubicBezTo>
                    <a:lnTo>
                      <a:pt x="8155" y="4078"/>
                    </a:lnTo>
                    <a:cubicBezTo>
                      <a:pt x="8155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89"/>
              <p:cNvSpPr/>
              <p:nvPr/>
            </p:nvSpPr>
            <p:spPr>
              <a:xfrm>
                <a:off x="4818750" y="238125"/>
                <a:ext cx="1590250" cy="1977600"/>
              </a:xfrm>
              <a:custGeom>
                <a:avLst/>
                <a:gdLst/>
                <a:ahLst/>
                <a:cxnLst/>
                <a:rect l="l" t="t" r="r" b="b"/>
                <a:pathLst>
                  <a:path w="63610" h="79104" extrusionOk="0">
                    <a:moveTo>
                      <a:pt x="22248" y="8155"/>
                    </a:moveTo>
                    <a:cubicBezTo>
                      <a:pt x="24824" y="8155"/>
                      <a:pt x="26945" y="10275"/>
                      <a:pt x="26945" y="12852"/>
                    </a:cubicBezTo>
                    <a:lnTo>
                      <a:pt x="26945" y="17549"/>
                    </a:lnTo>
                    <a:lnTo>
                      <a:pt x="22248" y="17549"/>
                    </a:lnTo>
                    <a:cubicBezTo>
                      <a:pt x="19638" y="17549"/>
                      <a:pt x="17550" y="15429"/>
                      <a:pt x="17550" y="12852"/>
                    </a:cubicBezTo>
                    <a:cubicBezTo>
                      <a:pt x="17550" y="10275"/>
                      <a:pt x="19638" y="8155"/>
                      <a:pt x="22248" y="8155"/>
                    </a:cubicBezTo>
                    <a:close/>
                    <a:moveTo>
                      <a:pt x="39797" y="8155"/>
                    </a:moveTo>
                    <a:cubicBezTo>
                      <a:pt x="42374" y="8155"/>
                      <a:pt x="44494" y="10275"/>
                      <a:pt x="44494" y="12852"/>
                    </a:cubicBezTo>
                    <a:cubicBezTo>
                      <a:pt x="44494" y="15429"/>
                      <a:pt x="42374" y="17549"/>
                      <a:pt x="39797" y="17549"/>
                    </a:cubicBezTo>
                    <a:lnTo>
                      <a:pt x="35100" y="17549"/>
                    </a:lnTo>
                    <a:lnTo>
                      <a:pt x="35100" y="12852"/>
                    </a:lnTo>
                    <a:cubicBezTo>
                      <a:pt x="35100" y="10275"/>
                      <a:pt x="37187" y="8155"/>
                      <a:pt x="39797" y="8155"/>
                    </a:cubicBezTo>
                    <a:close/>
                    <a:moveTo>
                      <a:pt x="51083" y="25704"/>
                    </a:moveTo>
                    <a:cubicBezTo>
                      <a:pt x="53497" y="25704"/>
                      <a:pt x="55455" y="27662"/>
                      <a:pt x="55455" y="30076"/>
                    </a:cubicBezTo>
                    <a:lnTo>
                      <a:pt x="55455" y="38328"/>
                    </a:lnTo>
                    <a:lnTo>
                      <a:pt x="8156" y="38328"/>
                    </a:lnTo>
                    <a:lnTo>
                      <a:pt x="8156" y="30076"/>
                    </a:lnTo>
                    <a:cubicBezTo>
                      <a:pt x="8156" y="27662"/>
                      <a:pt x="10113" y="25704"/>
                      <a:pt x="12527" y="25704"/>
                    </a:cubicBezTo>
                    <a:close/>
                    <a:moveTo>
                      <a:pt x="55455" y="46483"/>
                    </a:moveTo>
                    <a:lnTo>
                      <a:pt x="55455" y="66577"/>
                    </a:lnTo>
                    <a:cubicBezTo>
                      <a:pt x="55455" y="68991"/>
                      <a:pt x="53497" y="70948"/>
                      <a:pt x="51083" y="70948"/>
                    </a:cubicBezTo>
                    <a:lnTo>
                      <a:pt x="12527" y="70948"/>
                    </a:lnTo>
                    <a:cubicBezTo>
                      <a:pt x="10113" y="70948"/>
                      <a:pt x="8156" y="68991"/>
                      <a:pt x="8156" y="66577"/>
                    </a:cubicBezTo>
                    <a:lnTo>
                      <a:pt x="8156" y="46483"/>
                    </a:lnTo>
                    <a:close/>
                    <a:moveTo>
                      <a:pt x="22248" y="0"/>
                    </a:moveTo>
                    <a:cubicBezTo>
                      <a:pt x="15169" y="0"/>
                      <a:pt x="9395" y="5774"/>
                      <a:pt x="9395" y="12852"/>
                    </a:cubicBezTo>
                    <a:cubicBezTo>
                      <a:pt x="9395" y="14581"/>
                      <a:pt x="9721" y="16245"/>
                      <a:pt x="10374" y="17745"/>
                    </a:cubicBezTo>
                    <a:cubicBezTo>
                      <a:pt x="4470" y="18789"/>
                      <a:pt x="1" y="23910"/>
                      <a:pt x="1" y="30076"/>
                    </a:cubicBezTo>
                    <a:lnTo>
                      <a:pt x="1" y="66577"/>
                    </a:lnTo>
                    <a:cubicBezTo>
                      <a:pt x="1" y="73493"/>
                      <a:pt x="5611" y="79103"/>
                      <a:pt x="12527" y="79103"/>
                    </a:cubicBezTo>
                    <a:lnTo>
                      <a:pt x="51083" y="79103"/>
                    </a:lnTo>
                    <a:cubicBezTo>
                      <a:pt x="57999" y="79103"/>
                      <a:pt x="63610" y="73493"/>
                      <a:pt x="63610" y="66577"/>
                    </a:cubicBezTo>
                    <a:lnTo>
                      <a:pt x="63610" y="30076"/>
                    </a:lnTo>
                    <a:cubicBezTo>
                      <a:pt x="63610" y="23388"/>
                      <a:pt x="58325" y="17908"/>
                      <a:pt x="51736" y="17582"/>
                    </a:cubicBezTo>
                    <a:cubicBezTo>
                      <a:pt x="52323" y="16114"/>
                      <a:pt x="52649" y="14516"/>
                      <a:pt x="52649" y="12852"/>
                    </a:cubicBezTo>
                    <a:cubicBezTo>
                      <a:pt x="52649" y="5774"/>
                      <a:pt x="46876" y="0"/>
                      <a:pt x="39797" y="0"/>
                    </a:cubicBezTo>
                    <a:cubicBezTo>
                      <a:pt x="36405" y="0"/>
                      <a:pt x="33306" y="1337"/>
                      <a:pt x="31022" y="3490"/>
                    </a:cubicBezTo>
                    <a:cubicBezTo>
                      <a:pt x="28706" y="1337"/>
                      <a:pt x="25640" y="0"/>
                      <a:pt x="2224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89"/>
              <p:cNvSpPr/>
              <p:nvPr/>
            </p:nvSpPr>
            <p:spPr>
              <a:xfrm>
                <a:off x="1191425" y="238125"/>
                <a:ext cx="1974350" cy="1973525"/>
              </a:xfrm>
              <a:custGeom>
                <a:avLst/>
                <a:gdLst/>
                <a:ahLst/>
                <a:cxnLst/>
                <a:rect l="l" t="t" r="r" b="b"/>
                <a:pathLst>
                  <a:path w="78974" h="78941" extrusionOk="0">
                    <a:moveTo>
                      <a:pt x="70818" y="8155"/>
                    </a:moveTo>
                    <a:lnTo>
                      <a:pt x="70786" y="31804"/>
                    </a:lnTo>
                    <a:lnTo>
                      <a:pt x="32196" y="70426"/>
                    </a:lnTo>
                    <a:lnTo>
                      <a:pt x="8547" y="46777"/>
                    </a:lnTo>
                    <a:lnTo>
                      <a:pt x="47136" y="8155"/>
                    </a:lnTo>
                    <a:close/>
                    <a:moveTo>
                      <a:pt x="46778" y="0"/>
                    </a:moveTo>
                    <a:cubicBezTo>
                      <a:pt x="44820" y="0"/>
                      <a:pt x="43026" y="750"/>
                      <a:pt x="41656" y="2120"/>
                    </a:cubicBezTo>
                    <a:lnTo>
                      <a:pt x="2121" y="41656"/>
                    </a:lnTo>
                    <a:cubicBezTo>
                      <a:pt x="751" y="43026"/>
                      <a:pt x="1" y="44820"/>
                      <a:pt x="1" y="46777"/>
                    </a:cubicBezTo>
                    <a:cubicBezTo>
                      <a:pt x="1" y="48701"/>
                      <a:pt x="751" y="50528"/>
                      <a:pt x="2121" y="51898"/>
                    </a:cubicBezTo>
                    <a:lnTo>
                      <a:pt x="27075" y="76820"/>
                    </a:lnTo>
                    <a:cubicBezTo>
                      <a:pt x="28478" y="78222"/>
                      <a:pt x="30337" y="78940"/>
                      <a:pt x="32196" y="78940"/>
                    </a:cubicBezTo>
                    <a:cubicBezTo>
                      <a:pt x="34023" y="78940"/>
                      <a:pt x="35882" y="78222"/>
                      <a:pt x="37318" y="76820"/>
                    </a:cubicBezTo>
                    <a:lnTo>
                      <a:pt x="76820" y="37285"/>
                    </a:lnTo>
                    <a:cubicBezTo>
                      <a:pt x="78190" y="35947"/>
                      <a:pt x="78941" y="34120"/>
                      <a:pt x="78941" y="32196"/>
                    </a:cubicBezTo>
                    <a:lnTo>
                      <a:pt x="78973" y="7242"/>
                    </a:lnTo>
                    <a:cubicBezTo>
                      <a:pt x="78973" y="5317"/>
                      <a:pt x="78223" y="3490"/>
                      <a:pt x="76853" y="2120"/>
                    </a:cubicBezTo>
                    <a:cubicBezTo>
                      <a:pt x="75483" y="750"/>
                      <a:pt x="73656" y="0"/>
                      <a:pt x="7173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89"/>
              <p:cNvSpPr/>
              <p:nvPr/>
            </p:nvSpPr>
            <p:spPr>
              <a:xfrm>
                <a:off x="3485425" y="238125"/>
                <a:ext cx="624700" cy="1196350"/>
              </a:xfrm>
              <a:custGeom>
                <a:avLst/>
                <a:gdLst/>
                <a:ahLst/>
                <a:cxnLst/>
                <a:rect l="l" t="t" r="r" b="b"/>
                <a:pathLst>
                  <a:path w="24988" h="47854" extrusionOk="0">
                    <a:moveTo>
                      <a:pt x="12494" y="0"/>
                    </a:moveTo>
                    <a:cubicBezTo>
                      <a:pt x="10243" y="0"/>
                      <a:pt x="8416" y="1827"/>
                      <a:pt x="8416" y="4077"/>
                    </a:cubicBezTo>
                    <a:lnTo>
                      <a:pt x="8416" y="4436"/>
                    </a:lnTo>
                    <a:cubicBezTo>
                      <a:pt x="3523" y="6035"/>
                      <a:pt x="0" y="10406"/>
                      <a:pt x="0" y="15527"/>
                    </a:cubicBezTo>
                    <a:cubicBezTo>
                      <a:pt x="0" y="21986"/>
                      <a:pt x="5611" y="27238"/>
                      <a:pt x="12494" y="27238"/>
                    </a:cubicBezTo>
                    <a:cubicBezTo>
                      <a:pt x="14908" y="27238"/>
                      <a:pt x="16832" y="28836"/>
                      <a:pt x="16832" y="30826"/>
                    </a:cubicBezTo>
                    <a:cubicBezTo>
                      <a:pt x="16832" y="32783"/>
                      <a:pt x="14908" y="34381"/>
                      <a:pt x="12494" y="34381"/>
                    </a:cubicBezTo>
                    <a:cubicBezTo>
                      <a:pt x="10112" y="34381"/>
                      <a:pt x="8155" y="32783"/>
                      <a:pt x="8155" y="30826"/>
                    </a:cubicBezTo>
                    <a:cubicBezTo>
                      <a:pt x="8155" y="28575"/>
                      <a:pt x="6329" y="26748"/>
                      <a:pt x="4078" y="26748"/>
                    </a:cubicBezTo>
                    <a:cubicBezTo>
                      <a:pt x="1827" y="26748"/>
                      <a:pt x="0" y="28575"/>
                      <a:pt x="0" y="30826"/>
                    </a:cubicBezTo>
                    <a:cubicBezTo>
                      <a:pt x="0" y="35947"/>
                      <a:pt x="3523" y="40286"/>
                      <a:pt x="8416" y="41884"/>
                    </a:cubicBezTo>
                    <a:lnTo>
                      <a:pt x="8416" y="43776"/>
                    </a:lnTo>
                    <a:cubicBezTo>
                      <a:pt x="8416" y="46027"/>
                      <a:pt x="10243" y="47853"/>
                      <a:pt x="12494" y="47853"/>
                    </a:cubicBezTo>
                    <a:cubicBezTo>
                      <a:pt x="14744" y="47853"/>
                      <a:pt x="16571" y="46027"/>
                      <a:pt x="16571" y="43776"/>
                    </a:cubicBezTo>
                    <a:lnTo>
                      <a:pt x="16571" y="41884"/>
                    </a:lnTo>
                    <a:cubicBezTo>
                      <a:pt x="21464" y="40286"/>
                      <a:pt x="24987" y="35947"/>
                      <a:pt x="24987" y="30826"/>
                    </a:cubicBezTo>
                    <a:cubicBezTo>
                      <a:pt x="24987" y="24334"/>
                      <a:pt x="19409" y="19083"/>
                      <a:pt x="12494" y="19083"/>
                    </a:cubicBezTo>
                    <a:cubicBezTo>
                      <a:pt x="10112" y="19083"/>
                      <a:pt x="8155" y="17484"/>
                      <a:pt x="8155" y="15527"/>
                    </a:cubicBezTo>
                    <a:cubicBezTo>
                      <a:pt x="8155" y="13570"/>
                      <a:pt x="10112" y="11971"/>
                      <a:pt x="12494" y="11971"/>
                    </a:cubicBezTo>
                    <a:cubicBezTo>
                      <a:pt x="14908" y="11971"/>
                      <a:pt x="16832" y="13570"/>
                      <a:pt x="16832" y="15527"/>
                    </a:cubicBezTo>
                    <a:cubicBezTo>
                      <a:pt x="16832" y="17778"/>
                      <a:pt x="18659" y="19605"/>
                      <a:pt x="20910" y="19605"/>
                    </a:cubicBezTo>
                    <a:cubicBezTo>
                      <a:pt x="23193" y="19605"/>
                      <a:pt x="24987" y="17778"/>
                      <a:pt x="24987" y="15527"/>
                    </a:cubicBezTo>
                    <a:cubicBezTo>
                      <a:pt x="24987" y="10406"/>
                      <a:pt x="21464" y="6035"/>
                      <a:pt x="16571" y="4436"/>
                    </a:cubicBezTo>
                    <a:lnTo>
                      <a:pt x="16571" y="4077"/>
                    </a:lnTo>
                    <a:cubicBezTo>
                      <a:pt x="16571" y="1827"/>
                      <a:pt x="14744" y="0"/>
                      <a:pt x="124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89"/>
              <p:cNvSpPr/>
              <p:nvPr/>
            </p:nvSpPr>
            <p:spPr>
              <a:xfrm>
                <a:off x="1878075" y="1019400"/>
                <a:ext cx="835100" cy="312325"/>
              </a:xfrm>
              <a:custGeom>
                <a:avLst/>
                <a:gdLst/>
                <a:ahLst/>
                <a:cxnLst/>
                <a:rect l="l" t="t" r="r" b="b"/>
                <a:pathLst>
                  <a:path w="33404" h="12493" extrusionOk="0">
                    <a:moveTo>
                      <a:pt x="29000" y="1"/>
                    </a:moveTo>
                    <a:cubicBezTo>
                      <a:pt x="28763" y="1"/>
                      <a:pt x="28523" y="21"/>
                      <a:pt x="28282" y="64"/>
                    </a:cubicBezTo>
                    <a:lnTo>
                      <a:pt x="3719" y="4403"/>
                    </a:lnTo>
                    <a:cubicBezTo>
                      <a:pt x="1501" y="4794"/>
                      <a:pt x="1" y="6882"/>
                      <a:pt x="392" y="9100"/>
                    </a:cubicBezTo>
                    <a:cubicBezTo>
                      <a:pt x="751" y="11090"/>
                      <a:pt x="2480" y="12492"/>
                      <a:pt x="4404" y="12492"/>
                    </a:cubicBezTo>
                    <a:cubicBezTo>
                      <a:pt x="4633" y="12492"/>
                      <a:pt x="4894" y="12460"/>
                      <a:pt x="5122" y="12427"/>
                    </a:cubicBezTo>
                    <a:lnTo>
                      <a:pt x="29685" y="8089"/>
                    </a:lnTo>
                    <a:cubicBezTo>
                      <a:pt x="31903" y="7697"/>
                      <a:pt x="33403" y="5577"/>
                      <a:pt x="33012" y="3359"/>
                    </a:cubicBezTo>
                    <a:cubicBezTo>
                      <a:pt x="32663" y="1382"/>
                      <a:pt x="30941" y="1"/>
                      <a:pt x="2900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89"/>
              <p:cNvSpPr/>
              <p:nvPr/>
            </p:nvSpPr>
            <p:spPr>
              <a:xfrm>
                <a:off x="2346975" y="71517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3002" y="1"/>
                      <a:pt x="1958" y="457"/>
                      <a:pt x="1175" y="1208"/>
                    </a:cubicBezTo>
                    <a:cubicBezTo>
                      <a:pt x="425" y="1958"/>
                      <a:pt x="1" y="3002"/>
                      <a:pt x="1" y="4078"/>
                    </a:cubicBezTo>
                    <a:cubicBezTo>
                      <a:pt x="1" y="5155"/>
                      <a:pt x="425" y="6198"/>
                      <a:pt x="1175" y="6981"/>
                    </a:cubicBezTo>
                    <a:cubicBezTo>
                      <a:pt x="1958" y="7732"/>
                      <a:pt x="3002" y="8156"/>
                      <a:pt x="4078" y="8156"/>
                    </a:cubicBezTo>
                    <a:cubicBezTo>
                      <a:pt x="5155" y="8156"/>
                      <a:pt x="6199" y="7732"/>
                      <a:pt x="6949" y="6981"/>
                    </a:cubicBezTo>
                    <a:cubicBezTo>
                      <a:pt x="7699" y="6198"/>
                      <a:pt x="8156" y="5155"/>
                      <a:pt x="8156" y="4078"/>
                    </a:cubicBezTo>
                    <a:cubicBezTo>
                      <a:pt x="8156" y="3002"/>
                      <a:pt x="7699" y="1958"/>
                      <a:pt x="6949" y="1208"/>
                    </a:cubicBezTo>
                    <a:cubicBezTo>
                      <a:pt x="6199" y="457"/>
                      <a:pt x="5155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89"/>
              <p:cNvSpPr/>
              <p:nvPr/>
            </p:nvSpPr>
            <p:spPr>
              <a:xfrm>
                <a:off x="2040350" y="14108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3002" y="0"/>
                      <a:pt x="1958" y="424"/>
                      <a:pt x="1208" y="1175"/>
                    </a:cubicBezTo>
                    <a:cubicBezTo>
                      <a:pt x="425" y="1958"/>
                      <a:pt x="1" y="3001"/>
                      <a:pt x="1" y="4078"/>
                    </a:cubicBezTo>
                    <a:cubicBezTo>
                      <a:pt x="1" y="5154"/>
                      <a:pt x="425" y="6198"/>
                      <a:pt x="1208" y="6948"/>
                    </a:cubicBezTo>
                    <a:cubicBezTo>
                      <a:pt x="1958" y="7699"/>
                      <a:pt x="3002" y="8155"/>
                      <a:pt x="4078" y="8155"/>
                    </a:cubicBezTo>
                    <a:cubicBezTo>
                      <a:pt x="5155" y="8155"/>
                      <a:pt x="6199" y="7699"/>
                      <a:pt x="6949" y="6948"/>
                    </a:cubicBezTo>
                    <a:cubicBezTo>
                      <a:pt x="7732" y="6198"/>
                      <a:pt x="8156" y="5154"/>
                      <a:pt x="8156" y="4078"/>
                    </a:cubicBezTo>
                    <a:cubicBezTo>
                      <a:pt x="8156" y="3001"/>
                      <a:pt x="7732" y="1958"/>
                      <a:pt x="6949" y="1175"/>
                    </a:cubicBezTo>
                    <a:cubicBezTo>
                      <a:pt x="6199" y="424"/>
                      <a:pt x="5155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89"/>
              <p:cNvSpPr/>
              <p:nvPr/>
            </p:nvSpPr>
            <p:spPr>
              <a:xfrm>
                <a:off x="2820800" y="1564100"/>
                <a:ext cx="203900" cy="8987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35948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lnTo>
                      <a:pt x="0" y="31871"/>
                    </a:lnTo>
                    <a:cubicBezTo>
                      <a:pt x="0" y="34121"/>
                      <a:pt x="1827" y="35948"/>
                      <a:pt x="4078" y="35948"/>
                    </a:cubicBezTo>
                    <a:cubicBezTo>
                      <a:pt x="6328" y="35948"/>
                      <a:pt x="8155" y="34121"/>
                      <a:pt x="8155" y="31871"/>
                    </a:cubicBezTo>
                    <a:lnTo>
                      <a:pt x="8155" y="4078"/>
                    </a:lnTo>
                    <a:cubicBezTo>
                      <a:pt x="8155" y="1828"/>
                      <a:pt x="6328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89"/>
              <p:cNvSpPr/>
              <p:nvPr/>
            </p:nvSpPr>
            <p:spPr>
              <a:xfrm>
                <a:off x="3697450" y="19115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3001" y="1"/>
                      <a:pt x="1958" y="425"/>
                      <a:pt x="1207" y="1175"/>
                    </a:cubicBezTo>
                    <a:cubicBezTo>
                      <a:pt x="425" y="1958"/>
                      <a:pt x="0" y="3002"/>
                      <a:pt x="0" y="4078"/>
                    </a:cubicBezTo>
                    <a:cubicBezTo>
                      <a:pt x="0" y="5155"/>
                      <a:pt x="425" y="6199"/>
                      <a:pt x="1207" y="6949"/>
                    </a:cubicBezTo>
                    <a:cubicBezTo>
                      <a:pt x="1958" y="7699"/>
                      <a:pt x="3001" y="8156"/>
                      <a:pt x="4078" y="8156"/>
                    </a:cubicBezTo>
                    <a:cubicBezTo>
                      <a:pt x="5154" y="8156"/>
                      <a:pt x="6198" y="7699"/>
                      <a:pt x="6948" y="6949"/>
                    </a:cubicBezTo>
                    <a:cubicBezTo>
                      <a:pt x="7731" y="6199"/>
                      <a:pt x="8155" y="5155"/>
                      <a:pt x="8155" y="4078"/>
                    </a:cubicBezTo>
                    <a:cubicBezTo>
                      <a:pt x="8155" y="3002"/>
                      <a:pt x="7731" y="1958"/>
                      <a:pt x="6948" y="1175"/>
                    </a:cubicBezTo>
                    <a:cubicBezTo>
                      <a:pt x="6198" y="425"/>
                      <a:pt x="5154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89"/>
              <p:cNvSpPr/>
              <p:nvPr/>
            </p:nvSpPr>
            <p:spPr>
              <a:xfrm>
                <a:off x="2040350" y="2338825"/>
                <a:ext cx="510525" cy="510525"/>
              </a:xfrm>
              <a:custGeom>
                <a:avLst/>
                <a:gdLst/>
                <a:ahLst/>
                <a:cxnLst/>
                <a:rect l="l" t="t" r="r" b="b"/>
                <a:pathLst>
                  <a:path w="20421" h="20421" extrusionOk="0">
                    <a:moveTo>
                      <a:pt x="4078" y="1"/>
                    </a:moveTo>
                    <a:cubicBezTo>
                      <a:pt x="1828" y="1"/>
                      <a:pt x="1" y="1827"/>
                      <a:pt x="1" y="4078"/>
                    </a:cubicBezTo>
                    <a:cubicBezTo>
                      <a:pt x="1" y="6329"/>
                      <a:pt x="1828" y="8156"/>
                      <a:pt x="4078" y="8156"/>
                    </a:cubicBezTo>
                    <a:cubicBezTo>
                      <a:pt x="8580" y="8156"/>
                      <a:pt x="12266" y="11842"/>
                      <a:pt x="12266" y="16343"/>
                    </a:cubicBezTo>
                    <a:cubicBezTo>
                      <a:pt x="12266" y="18594"/>
                      <a:pt x="14093" y="20421"/>
                      <a:pt x="16343" y="20421"/>
                    </a:cubicBezTo>
                    <a:cubicBezTo>
                      <a:pt x="18594" y="20421"/>
                      <a:pt x="20421" y="18594"/>
                      <a:pt x="20421" y="16343"/>
                    </a:cubicBezTo>
                    <a:cubicBezTo>
                      <a:pt x="20421" y="7340"/>
                      <a:pt x="13081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89"/>
              <p:cNvSpPr/>
              <p:nvPr/>
            </p:nvSpPr>
            <p:spPr>
              <a:xfrm>
                <a:off x="1964525" y="2261350"/>
                <a:ext cx="3891575" cy="3195975"/>
              </a:xfrm>
              <a:custGeom>
                <a:avLst/>
                <a:gdLst/>
                <a:ahLst/>
                <a:cxnLst/>
                <a:rect l="l" t="t" r="r" b="b"/>
                <a:pathLst>
                  <a:path w="155663" h="127839" extrusionOk="0">
                    <a:moveTo>
                      <a:pt x="50007" y="17126"/>
                    </a:moveTo>
                    <a:cubicBezTo>
                      <a:pt x="50887" y="17126"/>
                      <a:pt x="51703" y="17453"/>
                      <a:pt x="52323" y="18072"/>
                    </a:cubicBezTo>
                    <a:cubicBezTo>
                      <a:pt x="52942" y="18692"/>
                      <a:pt x="53268" y="19508"/>
                      <a:pt x="53268" y="20388"/>
                    </a:cubicBezTo>
                    <a:cubicBezTo>
                      <a:pt x="53268" y="21269"/>
                      <a:pt x="52942" y="22085"/>
                      <a:pt x="52323" y="22704"/>
                    </a:cubicBezTo>
                    <a:lnTo>
                      <a:pt x="32783" y="42211"/>
                    </a:lnTo>
                    <a:cubicBezTo>
                      <a:pt x="32163" y="42831"/>
                      <a:pt x="31348" y="43190"/>
                      <a:pt x="30467" y="43190"/>
                    </a:cubicBezTo>
                    <a:cubicBezTo>
                      <a:pt x="29619" y="43190"/>
                      <a:pt x="28804" y="42831"/>
                      <a:pt x="28184" y="42211"/>
                    </a:cubicBezTo>
                    <a:cubicBezTo>
                      <a:pt x="27564" y="41591"/>
                      <a:pt x="27205" y="40776"/>
                      <a:pt x="27205" y="39928"/>
                    </a:cubicBezTo>
                    <a:cubicBezTo>
                      <a:pt x="27205" y="39047"/>
                      <a:pt x="27564" y="38231"/>
                      <a:pt x="28184" y="37612"/>
                    </a:cubicBezTo>
                    <a:lnTo>
                      <a:pt x="47723" y="18072"/>
                    </a:lnTo>
                    <a:cubicBezTo>
                      <a:pt x="48310" y="17453"/>
                      <a:pt x="49158" y="17126"/>
                      <a:pt x="50007" y="17126"/>
                    </a:cubicBezTo>
                    <a:close/>
                    <a:moveTo>
                      <a:pt x="97142" y="17355"/>
                    </a:moveTo>
                    <a:cubicBezTo>
                      <a:pt x="97990" y="17355"/>
                      <a:pt x="98806" y="17713"/>
                      <a:pt x="99426" y="18333"/>
                    </a:cubicBezTo>
                    <a:lnTo>
                      <a:pt x="118737" y="37612"/>
                    </a:lnTo>
                    <a:cubicBezTo>
                      <a:pt x="119324" y="38231"/>
                      <a:pt x="119683" y="39047"/>
                      <a:pt x="119683" y="39928"/>
                    </a:cubicBezTo>
                    <a:cubicBezTo>
                      <a:pt x="119683" y="40776"/>
                      <a:pt x="119324" y="41591"/>
                      <a:pt x="118737" y="42211"/>
                    </a:cubicBezTo>
                    <a:cubicBezTo>
                      <a:pt x="118117" y="42831"/>
                      <a:pt x="117301" y="43190"/>
                      <a:pt x="116421" y="43190"/>
                    </a:cubicBezTo>
                    <a:cubicBezTo>
                      <a:pt x="115540" y="43190"/>
                      <a:pt x="114724" y="42831"/>
                      <a:pt x="114105" y="42211"/>
                    </a:cubicBezTo>
                    <a:lnTo>
                      <a:pt x="94826" y="22933"/>
                    </a:lnTo>
                    <a:cubicBezTo>
                      <a:pt x="94206" y="22313"/>
                      <a:pt x="93880" y="21497"/>
                      <a:pt x="93880" y="20617"/>
                    </a:cubicBezTo>
                    <a:cubicBezTo>
                      <a:pt x="93880" y="19769"/>
                      <a:pt x="94206" y="18953"/>
                      <a:pt x="94826" y="18333"/>
                    </a:cubicBezTo>
                    <a:cubicBezTo>
                      <a:pt x="95446" y="17713"/>
                      <a:pt x="96261" y="17355"/>
                      <a:pt x="97142" y="17355"/>
                    </a:cubicBezTo>
                    <a:close/>
                    <a:moveTo>
                      <a:pt x="138635" y="36503"/>
                    </a:moveTo>
                    <a:lnTo>
                      <a:pt x="138635" y="54443"/>
                    </a:lnTo>
                    <a:lnTo>
                      <a:pt x="8155" y="54443"/>
                    </a:lnTo>
                    <a:lnTo>
                      <a:pt x="8155" y="36503"/>
                    </a:lnTo>
                    <a:lnTo>
                      <a:pt x="19572" y="36503"/>
                    </a:lnTo>
                    <a:cubicBezTo>
                      <a:pt x="19246" y="37579"/>
                      <a:pt x="19050" y="38753"/>
                      <a:pt x="19050" y="39928"/>
                    </a:cubicBezTo>
                    <a:cubicBezTo>
                      <a:pt x="19050" y="42961"/>
                      <a:pt x="20257" y="45832"/>
                      <a:pt x="22410" y="47985"/>
                    </a:cubicBezTo>
                    <a:cubicBezTo>
                      <a:pt x="24563" y="50138"/>
                      <a:pt x="27434" y="51345"/>
                      <a:pt x="30467" y="51345"/>
                    </a:cubicBezTo>
                    <a:cubicBezTo>
                      <a:pt x="33533" y="51345"/>
                      <a:pt x="36404" y="50138"/>
                      <a:pt x="38557" y="47985"/>
                    </a:cubicBezTo>
                    <a:lnTo>
                      <a:pt x="50039" y="36503"/>
                    </a:lnTo>
                    <a:lnTo>
                      <a:pt x="96849" y="36503"/>
                    </a:lnTo>
                    <a:lnTo>
                      <a:pt x="108331" y="47985"/>
                    </a:lnTo>
                    <a:cubicBezTo>
                      <a:pt x="110484" y="50138"/>
                      <a:pt x="113354" y="51345"/>
                      <a:pt x="116421" y="51345"/>
                    </a:cubicBezTo>
                    <a:cubicBezTo>
                      <a:pt x="119454" y="51345"/>
                      <a:pt x="122325" y="50138"/>
                      <a:pt x="124478" y="47985"/>
                    </a:cubicBezTo>
                    <a:cubicBezTo>
                      <a:pt x="126631" y="45832"/>
                      <a:pt x="127838" y="42961"/>
                      <a:pt x="127838" y="39928"/>
                    </a:cubicBezTo>
                    <a:cubicBezTo>
                      <a:pt x="127838" y="38753"/>
                      <a:pt x="127642" y="37579"/>
                      <a:pt x="127316" y="36503"/>
                    </a:cubicBezTo>
                    <a:close/>
                    <a:moveTo>
                      <a:pt x="73395" y="1"/>
                    </a:moveTo>
                    <a:cubicBezTo>
                      <a:pt x="71144" y="1"/>
                      <a:pt x="69317" y="1828"/>
                      <a:pt x="69317" y="4078"/>
                    </a:cubicBezTo>
                    <a:lnTo>
                      <a:pt x="69317" y="28348"/>
                    </a:lnTo>
                    <a:lnTo>
                      <a:pt x="58194" y="28348"/>
                    </a:lnTo>
                    <a:cubicBezTo>
                      <a:pt x="60282" y="26195"/>
                      <a:pt x="61423" y="23389"/>
                      <a:pt x="61423" y="20388"/>
                    </a:cubicBezTo>
                    <a:cubicBezTo>
                      <a:pt x="61423" y="17322"/>
                      <a:pt x="60249" y="14451"/>
                      <a:pt x="58096" y="12299"/>
                    </a:cubicBezTo>
                    <a:cubicBezTo>
                      <a:pt x="55943" y="10146"/>
                      <a:pt x="53073" y="8971"/>
                      <a:pt x="50007" y="8971"/>
                    </a:cubicBezTo>
                    <a:cubicBezTo>
                      <a:pt x="46973" y="8971"/>
                      <a:pt x="44102" y="10146"/>
                      <a:pt x="41949" y="12299"/>
                    </a:cubicBezTo>
                    <a:lnTo>
                      <a:pt x="25900" y="28348"/>
                    </a:lnTo>
                    <a:lnTo>
                      <a:pt x="4078" y="28348"/>
                    </a:lnTo>
                    <a:cubicBezTo>
                      <a:pt x="1827" y="28348"/>
                      <a:pt x="0" y="30174"/>
                      <a:pt x="0" y="32425"/>
                    </a:cubicBezTo>
                    <a:lnTo>
                      <a:pt x="0" y="96458"/>
                    </a:lnTo>
                    <a:cubicBezTo>
                      <a:pt x="0" y="113746"/>
                      <a:pt x="14092" y="127838"/>
                      <a:pt x="31413" y="127838"/>
                    </a:cubicBezTo>
                    <a:lnTo>
                      <a:pt x="56400" y="127838"/>
                    </a:lnTo>
                    <a:cubicBezTo>
                      <a:pt x="58651" y="127838"/>
                      <a:pt x="60477" y="126011"/>
                      <a:pt x="60477" y="123761"/>
                    </a:cubicBezTo>
                    <a:cubicBezTo>
                      <a:pt x="60477" y="121510"/>
                      <a:pt x="58651" y="119683"/>
                      <a:pt x="56400" y="119683"/>
                    </a:cubicBezTo>
                    <a:lnTo>
                      <a:pt x="31413" y="119683"/>
                    </a:lnTo>
                    <a:cubicBezTo>
                      <a:pt x="18594" y="119683"/>
                      <a:pt x="8155" y="109245"/>
                      <a:pt x="8155" y="96458"/>
                    </a:cubicBezTo>
                    <a:lnTo>
                      <a:pt x="8155" y="62598"/>
                    </a:lnTo>
                    <a:lnTo>
                      <a:pt x="138635" y="62598"/>
                    </a:lnTo>
                    <a:lnTo>
                      <a:pt x="138635" y="96458"/>
                    </a:lnTo>
                    <a:cubicBezTo>
                      <a:pt x="138635" y="109245"/>
                      <a:pt x="128196" y="119683"/>
                      <a:pt x="115409" y="119683"/>
                    </a:cubicBezTo>
                    <a:lnTo>
                      <a:pt x="90944" y="119683"/>
                    </a:lnTo>
                    <a:cubicBezTo>
                      <a:pt x="88694" y="119683"/>
                      <a:pt x="86867" y="121510"/>
                      <a:pt x="86867" y="123761"/>
                    </a:cubicBezTo>
                    <a:cubicBezTo>
                      <a:pt x="86867" y="126011"/>
                      <a:pt x="88694" y="127838"/>
                      <a:pt x="90944" y="127838"/>
                    </a:cubicBezTo>
                    <a:lnTo>
                      <a:pt x="115409" y="127838"/>
                    </a:lnTo>
                    <a:cubicBezTo>
                      <a:pt x="132698" y="127838"/>
                      <a:pt x="146790" y="113746"/>
                      <a:pt x="146790" y="96458"/>
                    </a:cubicBezTo>
                    <a:lnTo>
                      <a:pt x="146790" y="32425"/>
                    </a:lnTo>
                    <a:cubicBezTo>
                      <a:pt x="146790" y="30174"/>
                      <a:pt x="144963" y="28348"/>
                      <a:pt x="142712" y="28348"/>
                    </a:cubicBezTo>
                    <a:lnTo>
                      <a:pt x="132698" y="28348"/>
                    </a:lnTo>
                    <a:cubicBezTo>
                      <a:pt x="133644" y="18757"/>
                      <a:pt x="141766" y="11255"/>
                      <a:pt x="151585" y="11255"/>
                    </a:cubicBezTo>
                    <a:cubicBezTo>
                      <a:pt x="153836" y="11255"/>
                      <a:pt x="155662" y="9428"/>
                      <a:pt x="155662" y="7177"/>
                    </a:cubicBezTo>
                    <a:cubicBezTo>
                      <a:pt x="155662" y="4926"/>
                      <a:pt x="153836" y="3100"/>
                      <a:pt x="151585" y="3100"/>
                    </a:cubicBezTo>
                    <a:cubicBezTo>
                      <a:pt x="137265" y="3100"/>
                      <a:pt x="125489" y="14256"/>
                      <a:pt x="124510" y="28348"/>
                    </a:cubicBezTo>
                    <a:lnTo>
                      <a:pt x="121379" y="28348"/>
                    </a:lnTo>
                    <a:cubicBezTo>
                      <a:pt x="121248" y="28348"/>
                      <a:pt x="121118" y="28348"/>
                      <a:pt x="121020" y="28380"/>
                    </a:cubicBezTo>
                    <a:lnTo>
                      <a:pt x="105199" y="12560"/>
                    </a:lnTo>
                    <a:cubicBezTo>
                      <a:pt x="103046" y="10407"/>
                      <a:pt x="100176" y="9200"/>
                      <a:pt x="97142" y="9200"/>
                    </a:cubicBezTo>
                    <a:cubicBezTo>
                      <a:pt x="94076" y="9200"/>
                      <a:pt x="91205" y="10407"/>
                      <a:pt x="89052" y="12560"/>
                    </a:cubicBezTo>
                    <a:cubicBezTo>
                      <a:pt x="86900" y="14712"/>
                      <a:pt x="85725" y="17583"/>
                      <a:pt x="85725" y="20617"/>
                    </a:cubicBezTo>
                    <a:cubicBezTo>
                      <a:pt x="85725" y="23520"/>
                      <a:pt x="86769" y="26227"/>
                      <a:pt x="88726" y="28348"/>
                    </a:cubicBezTo>
                    <a:lnTo>
                      <a:pt x="77472" y="28348"/>
                    </a:lnTo>
                    <a:lnTo>
                      <a:pt x="77472" y="4078"/>
                    </a:lnTo>
                    <a:cubicBezTo>
                      <a:pt x="77472" y="1828"/>
                      <a:pt x="75646" y="1"/>
                      <a:pt x="7339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89"/>
              <p:cNvSpPr/>
              <p:nvPr/>
            </p:nvSpPr>
            <p:spPr>
              <a:xfrm>
                <a:off x="4372675" y="1575525"/>
                <a:ext cx="2422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9689" h="8156" extrusionOk="0">
                    <a:moveTo>
                      <a:pt x="4078" y="1"/>
                    </a:moveTo>
                    <a:cubicBezTo>
                      <a:pt x="1827" y="1"/>
                      <a:pt x="1" y="1827"/>
                      <a:pt x="1" y="4078"/>
                    </a:cubicBezTo>
                    <a:cubicBezTo>
                      <a:pt x="1" y="6329"/>
                      <a:pt x="1827" y="8156"/>
                      <a:pt x="4078" y="8156"/>
                    </a:cubicBezTo>
                    <a:lnTo>
                      <a:pt x="5611" y="8156"/>
                    </a:lnTo>
                    <a:cubicBezTo>
                      <a:pt x="7862" y="8156"/>
                      <a:pt x="9689" y="6329"/>
                      <a:pt x="9689" y="4078"/>
                    </a:cubicBezTo>
                    <a:cubicBezTo>
                      <a:pt x="9689" y="1827"/>
                      <a:pt x="7862" y="1"/>
                      <a:pt x="561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89"/>
              <p:cNvSpPr/>
              <p:nvPr/>
            </p:nvSpPr>
            <p:spPr>
              <a:xfrm>
                <a:off x="4180225" y="1342300"/>
                <a:ext cx="203900" cy="2446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9787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lnTo>
                      <a:pt x="0" y="5709"/>
                    </a:lnTo>
                    <a:cubicBezTo>
                      <a:pt x="0" y="7960"/>
                      <a:pt x="1827" y="9786"/>
                      <a:pt x="4078" y="9786"/>
                    </a:cubicBezTo>
                    <a:cubicBezTo>
                      <a:pt x="6329" y="9786"/>
                      <a:pt x="8155" y="7960"/>
                      <a:pt x="8155" y="5709"/>
                    </a:cubicBezTo>
                    <a:lnTo>
                      <a:pt x="8155" y="4078"/>
                    </a:lnTo>
                    <a:cubicBezTo>
                      <a:pt x="8155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89"/>
              <p:cNvSpPr/>
              <p:nvPr/>
            </p:nvSpPr>
            <p:spPr>
              <a:xfrm>
                <a:off x="3945350" y="1575525"/>
                <a:ext cx="2471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9885" h="8156" extrusionOk="0">
                    <a:moveTo>
                      <a:pt x="4078" y="1"/>
                    </a:moveTo>
                    <a:cubicBezTo>
                      <a:pt x="1828" y="1"/>
                      <a:pt x="1" y="1827"/>
                      <a:pt x="1" y="4078"/>
                    </a:cubicBezTo>
                    <a:cubicBezTo>
                      <a:pt x="1" y="6329"/>
                      <a:pt x="1828" y="8156"/>
                      <a:pt x="4078" y="8156"/>
                    </a:cubicBezTo>
                    <a:lnTo>
                      <a:pt x="5807" y="8156"/>
                    </a:lnTo>
                    <a:cubicBezTo>
                      <a:pt x="8058" y="8156"/>
                      <a:pt x="9885" y="6329"/>
                      <a:pt x="9885" y="4078"/>
                    </a:cubicBezTo>
                    <a:cubicBezTo>
                      <a:pt x="9885" y="1827"/>
                      <a:pt x="8058" y="1"/>
                      <a:pt x="580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89"/>
              <p:cNvSpPr/>
              <p:nvPr/>
            </p:nvSpPr>
            <p:spPr>
              <a:xfrm>
                <a:off x="4180225" y="1767175"/>
                <a:ext cx="203900" cy="2340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9363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lnTo>
                      <a:pt x="0" y="5285"/>
                    </a:lnTo>
                    <a:cubicBezTo>
                      <a:pt x="0" y="7535"/>
                      <a:pt x="1827" y="9362"/>
                      <a:pt x="4078" y="9362"/>
                    </a:cubicBezTo>
                    <a:cubicBezTo>
                      <a:pt x="6329" y="9362"/>
                      <a:pt x="8155" y="7535"/>
                      <a:pt x="8155" y="5285"/>
                    </a:cubicBezTo>
                    <a:lnTo>
                      <a:pt x="8155" y="4078"/>
                    </a:lnTo>
                    <a:cubicBezTo>
                      <a:pt x="8155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3" name="Google Shape;1263;p89"/>
          <p:cNvGrpSpPr/>
          <p:nvPr/>
        </p:nvGrpSpPr>
        <p:grpSpPr>
          <a:xfrm>
            <a:off x="4900712" y="1853924"/>
            <a:ext cx="1650300" cy="993000"/>
            <a:chOff x="4900712" y="1853924"/>
            <a:chExt cx="1650300" cy="993000"/>
          </a:xfrm>
        </p:grpSpPr>
        <p:sp>
          <p:nvSpPr>
            <p:cNvPr id="1264" name="Google Shape;1264;p89"/>
            <p:cNvSpPr/>
            <p:nvPr/>
          </p:nvSpPr>
          <p:spPr>
            <a:xfrm>
              <a:off x="4900712" y="1853924"/>
              <a:ext cx="993000" cy="993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65" name="Google Shape;1265;p89"/>
            <p:cNvCxnSpPr>
              <a:stCxn id="1264" idx="6"/>
              <a:endCxn id="1241" idx="2"/>
            </p:cNvCxnSpPr>
            <p:nvPr/>
          </p:nvCxnSpPr>
          <p:spPr>
            <a:xfrm>
              <a:off x="5893712" y="2350424"/>
              <a:ext cx="6573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266" name="Google Shape;1266;p89"/>
            <p:cNvGrpSpPr/>
            <p:nvPr/>
          </p:nvGrpSpPr>
          <p:grpSpPr>
            <a:xfrm>
              <a:off x="5142176" y="2095477"/>
              <a:ext cx="509916" cy="509904"/>
              <a:chOff x="1190625" y="238250"/>
              <a:chExt cx="5219200" cy="5219075"/>
            </a:xfrm>
          </p:grpSpPr>
          <p:sp>
            <p:nvSpPr>
              <p:cNvPr id="1267" name="Google Shape;1267;p89"/>
              <p:cNvSpPr/>
              <p:nvPr/>
            </p:nvSpPr>
            <p:spPr>
              <a:xfrm>
                <a:off x="3102125" y="97205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3002" y="1"/>
                      <a:pt x="1958" y="425"/>
                      <a:pt x="1175" y="1208"/>
                    </a:cubicBezTo>
                    <a:cubicBezTo>
                      <a:pt x="425" y="1958"/>
                      <a:pt x="1" y="3002"/>
                      <a:pt x="1" y="4078"/>
                    </a:cubicBezTo>
                    <a:cubicBezTo>
                      <a:pt x="1" y="5155"/>
                      <a:pt x="425" y="6199"/>
                      <a:pt x="1175" y="6949"/>
                    </a:cubicBezTo>
                    <a:cubicBezTo>
                      <a:pt x="1958" y="7732"/>
                      <a:pt x="3002" y="8156"/>
                      <a:pt x="4078" y="8156"/>
                    </a:cubicBezTo>
                    <a:cubicBezTo>
                      <a:pt x="5155" y="8156"/>
                      <a:pt x="6199" y="7732"/>
                      <a:pt x="6949" y="6949"/>
                    </a:cubicBezTo>
                    <a:cubicBezTo>
                      <a:pt x="7699" y="6199"/>
                      <a:pt x="8156" y="5155"/>
                      <a:pt x="8156" y="4078"/>
                    </a:cubicBezTo>
                    <a:cubicBezTo>
                      <a:pt x="8156" y="3002"/>
                      <a:pt x="7699" y="1958"/>
                      <a:pt x="6949" y="1208"/>
                    </a:cubicBezTo>
                    <a:cubicBezTo>
                      <a:pt x="6199" y="425"/>
                      <a:pt x="5155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89"/>
              <p:cNvSpPr/>
              <p:nvPr/>
            </p:nvSpPr>
            <p:spPr>
              <a:xfrm>
                <a:off x="3698275" y="42438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3001" y="1"/>
                      <a:pt x="1957" y="457"/>
                      <a:pt x="1207" y="1208"/>
                    </a:cubicBezTo>
                    <a:cubicBezTo>
                      <a:pt x="424" y="1958"/>
                      <a:pt x="0" y="3002"/>
                      <a:pt x="0" y="4078"/>
                    </a:cubicBezTo>
                    <a:cubicBezTo>
                      <a:pt x="0" y="5155"/>
                      <a:pt x="424" y="6199"/>
                      <a:pt x="1207" y="6981"/>
                    </a:cubicBezTo>
                    <a:cubicBezTo>
                      <a:pt x="1957" y="7732"/>
                      <a:pt x="3001" y="8156"/>
                      <a:pt x="4078" y="8156"/>
                    </a:cubicBezTo>
                    <a:cubicBezTo>
                      <a:pt x="5154" y="8156"/>
                      <a:pt x="6198" y="7732"/>
                      <a:pt x="6948" y="6981"/>
                    </a:cubicBezTo>
                    <a:cubicBezTo>
                      <a:pt x="7731" y="6199"/>
                      <a:pt x="8155" y="5155"/>
                      <a:pt x="8155" y="4078"/>
                    </a:cubicBezTo>
                    <a:cubicBezTo>
                      <a:pt x="8155" y="3002"/>
                      <a:pt x="7731" y="1958"/>
                      <a:pt x="6948" y="1208"/>
                    </a:cubicBezTo>
                    <a:cubicBezTo>
                      <a:pt x="6198" y="457"/>
                      <a:pt x="5154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89"/>
              <p:cNvSpPr/>
              <p:nvPr/>
            </p:nvSpPr>
            <p:spPr>
              <a:xfrm>
                <a:off x="1190625" y="2745775"/>
                <a:ext cx="3407150" cy="2711550"/>
              </a:xfrm>
              <a:custGeom>
                <a:avLst/>
                <a:gdLst/>
                <a:ahLst/>
                <a:cxnLst/>
                <a:rect l="l" t="t" r="r" b="b"/>
                <a:pathLst>
                  <a:path w="136286" h="108462" extrusionOk="0">
                    <a:moveTo>
                      <a:pt x="4077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31968"/>
                      <a:pt x="10862" y="58161"/>
                      <a:pt x="30565" y="77896"/>
                    </a:cubicBezTo>
                    <a:cubicBezTo>
                      <a:pt x="50398" y="97729"/>
                      <a:pt x="77113" y="108461"/>
                      <a:pt x="104481" y="108461"/>
                    </a:cubicBezTo>
                    <a:cubicBezTo>
                      <a:pt x="113941" y="108461"/>
                      <a:pt x="123499" y="107156"/>
                      <a:pt x="132861" y="104514"/>
                    </a:cubicBezTo>
                    <a:cubicBezTo>
                      <a:pt x="135046" y="103894"/>
                      <a:pt x="136286" y="101644"/>
                      <a:pt x="135666" y="99491"/>
                    </a:cubicBezTo>
                    <a:cubicBezTo>
                      <a:pt x="135181" y="97686"/>
                      <a:pt x="133561" y="96526"/>
                      <a:pt x="131781" y="96526"/>
                    </a:cubicBezTo>
                    <a:cubicBezTo>
                      <a:pt x="131406" y="96526"/>
                      <a:pt x="131023" y="96577"/>
                      <a:pt x="130643" y="96685"/>
                    </a:cubicBezTo>
                    <a:cubicBezTo>
                      <a:pt x="122017" y="99119"/>
                      <a:pt x="113219" y="100304"/>
                      <a:pt x="104489" y="100304"/>
                    </a:cubicBezTo>
                    <a:cubicBezTo>
                      <a:pt x="79278" y="100304"/>
                      <a:pt x="54632" y="90416"/>
                      <a:pt x="36339" y="72123"/>
                    </a:cubicBezTo>
                    <a:cubicBezTo>
                      <a:pt x="18169" y="53953"/>
                      <a:pt x="8155" y="29782"/>
                      <a:pt x="8155" y="4078"/>
                    </a:cubicBezTo>
                    <a:cubicBezTo>
                      <a:pt x="8155" y="1827"/>
                      <a:pt x="6328" y="0"/>
                      <a:pt x="407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89"/>
              <p:cNvSpPr/>
              <p:nvPr/>
            </p:nvSpPr>
            <p:spPr>
              <a:xfrm>
                <a:off x="4736400" y="5022375"/>
                <a:ext cx="232425" cy="204150"/>
              </a:xfrm>
              <a:custGeom>
                <a:avLst/>
                <a:gdLst/>
                <a:ahLst/>
                <a:cxnLst/>
                <a:rect l="l" t="t" r="r" b="b"/>
                <a:pathLst>
                  <a:path w="9297" h="8166" extrusionOk="0">
                    <a:moveTo>
                      <a:pt x="4677" y="1"/>
                    </a:moveTo>
                    <a:cubicBezTo>
                      <a:pt x="4116" y="1"/>
                      <a:pt x="3546" y="119"/>
                      <a:pt x="3001" y="370"/>
                    </a:cubicBezTo>
                    <a:cubicBezTo>
                      <a:pt x="2969" y="370"/>
                      <a:pt x="2936" y="402"/>
                      <a:pt x="2903" y="402"/>
                    </a:cubicBezTo>
                    <a:cubicBezTo>
                      <a:pt x="848" y="1381"/>
                      <a:pt x="0" y="3795"/>
                      <a:pt x="979" y="5850"/>
                    </a:cubicBezTo>
                    <a:cubicBezTo>
                      <a:pt x="1664" y="7318"/>
                      <a:pt x="3132" y="8166"/>
                      <a:pt x="4665" y="8166"/>
                    </a:cubicBezTo>
                    <a:cubicBezTo>
                      <a:pt x="5219" y="8166"/>
                      <a:pt x="5807" y="8035"/>
                      <a:pt x="6361" y="7774"/>
                    </a:cubicBezTo>
                    <a:cubicBezTo>
                      <a:pt x="8416" y="6861"/>
                      <a:pt x="9297" y="4447"/>
                      <a:pt x="8383" y="2392"/>
                    </a:cubicBezTo>
                    <a:cubicBezTo>
                      <a:pt x="7712" y="906"/>
                      <a:pt x="6231" y="1"/>
                      <a:pt x="467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89"/>
              <p:cNvSpPr/>
              <p:nvPr/>
            </p:nvSpPr>
            <p:spPr>
              <a:xfrm>
                <a:off x="3027925" y="238250"/>
                <a:ext cx="3381900" cy="2711425"/>
              </a:xfrm>
              <a:custGeom>
                <a:avLst/>
                <a:gdLst/>
                <a:ahLst/>
                <a:cxnLst/>
                <a:rect l="l" t="t" r="r" b="b"/>
                <a:pathLst>
                  <a:path w="135276" h="108457" extrusionOk="0">
                    <a:moveTo>
                      <a:pt x="30914" y="0"/>
                    </a:moveTo>
                    <a:cubicBezTo>
                      <a:pt x="21672" y="0"/>
                      <a:pt x="12432" y="1216"/>
                      <a:pt x="3458" y="3648"/>
                    </a:cubicBezTo>
                    <a:cubicBezTo>
                      <a:pt x="1273" y="4236"/>
                      <a:pt x="1" y="6486"/>
                      <a:pt x="588" y="8639"/>
                    </a:cubicBezTo>
                    <a:cubicBezTo>
                      <a:pt x="1078" y="10465"/>
                      <a:pt x="2729" y="11653"/>
                      <a:pt x="4533" y="11653"/>
                    </a:cubicBezTo>
                    <a:cubicBezTo>
                      <a:pt x="4889" y="11653"/>
                      <a:pt x="5251" y="11607"/>
                      <a:pt x="5611" y="11510"/>
                    </a:cubicBezTo>
                    <a:cubicBezTo>
                      <a:pt x="13906" y="9263"/>
                      <a:pt x="22357" y="8168"/>
                      <a:pt x="30747" y="8168"/>
                    </a:cubicBezTo>
                    <a:cubicBezTo>
                      <a:pt x="55982" y="8168"/>
                      <a:pt x="80675" y="18071"/>
                      <a:pt x="98937" y="36334"/>
                    </a:cubicBezTo>
                    <a:cubicBezTo>
                      <a:pt x="117106" y="54503"/>
                      <a:pt x="127120" y="78674"/>
                      <a:pt x="127120" y="104379"/>
                    </a:cubicBezTo>
                    <a:cubicBezTo>
                      <a:pt x="127120" y="106629"/>
                      <a:pt x="128947" y="108456"/>
                      <a:pt x="131198" y="108456"/>
                    </a:cubicBezTo>
                    <a:cubicBezTo>
                      <a:pt x="133448" y="108456"/>
                      <a:pt x="135275" y="106629"/>
                      <a:pt x="135275" y="104379"/>
                    </a:cubicBezTo>
                    <a:cubicBezTo>
                      <a:pt x="135275" y="76489"/>
                      <a:pt x="124413" y="50295"/>
                      <a:pt x="104710" y="30560"/>
                    </a:cubicBezTo>
                    <a:cubicBezTo>
                      <a:pt x="91467" y="17316"/>
                      <a:pt x="74928" y="7889"/>
                      <a:pt x="56890" y="3257"/>
                    </a:cubicBezTo>
                    <a:cubicBezTo>
                      <a:pt x="48380" y="1086"/>
                      <a:pt x="39646" y="0"/>
                      <a:pt x="3091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89"/>
              <p:cNvSpPr/>
              <p:nvPr/>
            </p:nvSpPr>
            <p:spPr>
              <a:xfrm>
                <a:off x="2630775" y="469325"/>
                <a:ext cx="232450" cy="204300"/>
              </a:xfrm>
              <a:custGeom>
                <a:avLst/>
                <a:gdLst/>
                <a:ahLst/>
                <a:cxnLst/>
                <a:rect l="l" t="t" r="r" b="b"/>
                <a:pathLst>
                  <a:path w="9298" h="8172" extrusionOk="0">
                    <a:moveTo>
                      <a:pt x="4637" y="0"/>
                    </a:moveTo>
                    <a:cubicBezTo>
                      <a:pt x="4068" y="0"/>
                      <a:pt x="3489" y="120"/>
                      <a:pt x="2936" y="375"/>
                    </a:cubicBezTo>
                    <a:lnTo>
                      <a:pt x="2904" y="375"/>
                    </a:lnTo>
                    <a:cubicBezTo>
                      <a:pt x="881" y="1321"/>
                      <a:pt x="1" y="3767"/>
                      <a:pt x="947" y="5790"/>
                    </a:cubicBezTo>
                    <a:cubicBezTo>
                      <a:pt x="1632" y="7290"/>
                      <a:pt x="3100" y="8171"/>
                      <a:pt x="4633" y="8171"/>
                    </a:cubicBezTo>
                    <a:cubicBezTo>
                      <a:pt x="5220" y="8171"/>
                      <a:pt x="5807" y="8041"/>
                      <a:pt x="6362" y="7780"/>
                    </a:cubicBezTo>
                    <a:cubicBezTo>
                      <a:pt x="8417" y="6834"/>
                      <a:pt x="9297" y="4420"/>
                      <a:pt x="8351" y="2365"/>
                    </a:cubicBezTo>
                    <a:cubicBezTo>
                      <a:pt x="7660" y="886"/>
                      <a:pt x="6184" y="0"/>
                      <a:pt x="463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89"/>
              <p:cNvSpPr/>
              <p:nvPr/>
            </p:nvSpPr>
            <p:spPr>
              <a:xfrm>
                <a:off x="5227325" y="3595500"/>
                <a:ext cx="652425" cy="1184950"/>
              </a:xfrm>
              <a:custGeom>
                <a:avLst/>
                <a:gdLst/>
                <a:ahLst/>
                <a:cxnLst/>
                <a:rect l="l" t="t" r="r" b="b"/>
                <a:pathLst>
                  <a:path w="26097" h="47398" extrusionOk="0">
                    <a:moveTo>
                      <a:pt x="13048" y="1"/>
                    </a:moveTo>
                    <a:cubicBezTo>
                      <a:pt x="10830" y="1"/>
                      <a:pt x="9003" y="1762"/>
                      <a:pt x="8971" y="3981"/>
                    </a:cubicBezTo>
                    <a:cubicBezTo>
                      <a:pt x="3784" y="5612"/>
                      <a:pt x="0" y="10178"/>
                      <a:pt x="0" y="15593"/>
                    </a:cubicBezTo>
                    <a:cubicBezTo>
                      <a:pt x="0" y="22346"/>
                      <a:pt x="5839" y="27826"/>
                      <a:pt x="13048" y="27826"/>
                    </a:cubicBezTo>
                    <a:cubicBezTo>
                      <a:pt x="15756" y="27826"/>
                      <a:pt x="17941" y="29652"/>
                      <a:pt x="17941" y="31871"/>
                    </a:cubicBezTo>
                    <a:cubicBezTo>
                      <a:pt x="17941" y="34121"/>
                      <a:pt x="15756" y="35948"/>
                      <a:pt x="13048" y="35948"/>
                    </a:cubicBezTo>
                    <a:cubicBezTo>
                      <a:pt x="10341" y="35948"/>
                      <a:pt x="8155" y="34121"/>
                      <a:pt x="8155" y="31871"/>
                    </a:cubicBezTo>
                    <a:cubicBezTo>
                      <a:pt x="8155" y="29620"/>
                      <a:pt x="6329" y="27793"/>
                      <a:pt x="4078" y="27793"/>
                    </a:cubicBezTo>
                    <a:cubicBezTo>
                      <a:pt x="1827" y="27793"/>
                      <a:pt x="0" y="29620"/>
                      <a:pt x="0" y="31871"/>
                    </a:cubicBezTo>
                    <a:cubicBezTo>
                      <a:pt x="0" y="37285"/>
                      <a:pt x="3784" y="41885"/>
                      <a:pt x="8971" y="43483"/>
                    </a:cubicBezTo>
                    <a:cubicBezTo>
                      <a:pt x="9069" y="45669"/>
                      <a:pt x="10863" y="47398"/>
                      <a:pt x="13048" y="47398"/>
                    </a:cubicBezTo>
                    <a:cubicBezTo>
                      <a:pt x="15234" y="47398"/>
                      <a:pt x="17028" y="45669"/>
                      <a:pt x="17126" y="43483"/>
                    </a:cubicBezTo>
                    <a:cubicBezTo>
                      <a:pt x="22312" y="41885"/>
                      <a:pt x="26096" y="37285"/>
                      <a:pt x="26096" y="31871"/>
                    </a:cubicBezTo>
                    <a:cubicBezTo>
                      <a:pt x="26096" y="25151"/>
                      <a:pt x="20257" y="19671"/>
                      <a:pt x="13048" y="19671"/>
                    </a:cubicBezTo>
                    <a:cubicBezTo>
                      <a:pt x="10341" y="19671"/>
                      <a:pt x="8155" y="17844"/>
                      <a:pt x="8155" y="15593"/>
                    </a:cubicBezTo>
                    <a:cubicBezTo>
                      <a:pt x="8155" y="13343"/>
                      <a:pt x="10341" y="11516"/>
                      <a:pt x="13048" y="11516"/>
                    </a:cubicBezTo>
                    <a:cubicBezTo>
                      <a:pt x="15756" y="11516"/>
                      <a:pt x="17941" y="13343"/>
                      <a:pt x="17941" y="15593"/>
                    </a:cubicBezTo>
                    <a:cubicBezTo>
                      <a:pt x="17941" y="17844"/>
                      <a:pt x="19768" y="19671"/>
                      <a:pt x="22019" y="19671"/>
                    </a:cubicBezTo>
                    <a:cubicBezTo>
                      <a:pt x="24270" y="19671"/>
                      <a:pt x="26096" y="17844"/>
                      <a:pt x="26096" y="15593"/>
                    </a:cubicBezTo>
                    <a:cubicBezTo>
                      <a:pt x="26096" y="10178"/>
                      <a:pt x="22312" y="5612"/>
                      <a:pt x="17126" y="3981"/>
                    </a:cubicBezTo>
                    <a:cubicBezTo>
                      <a:pt x="17093" y="1762"/>
                      <a:pt x="15266" y="1"/>
                      <a:pt x="1304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89"/>
              <p:cNvSpPr/>
              <p:nvPr/>
            </p:nvSpPr>
            <p:spPr>
              <a:xfrm>
                <a:off x="1190625" y="646675"/>
                <a:ext cx="5219200" cy="4402075"/>
              </a:xfrm>
              <a:custGeom>
                <a:avLst/>
                <a:gdLst/>
                <a:ahLst/>
                <a:cxnLst/>
                <a:rect l="l" t="t" r="r" b="b"/>
                <a:pathLst>
                  <a:path w="208768" h="176083" extrusionOk="0">
                    <a:moveTo>
                      <a:pt x="34251" y="8156"/>
                    </a:moveTo>
                    <a:cubicBezTo>
                      <a:pt x="48636" y="8156"/>
                      <a:pt x="60347" y="19866"/>
                      <a:pt x="60347" y="34251"/>
                    </a:cubicBezTo>
                    <a:cubicBezTo>
                      <a:pt x="60347" y="38818"/>
                      <a:pt x="59172" y="43124"/>
                      <a:pt x="57085" y="46843"/>
                    </a:cubicBezTo>
                    <a:cubicBezTo>
                      <a:pt x="57020" y="46941"/>
                      <a:pt x="56987" y="47038"/>
                      <a:pt x="56922" y="47136"/>
                    </a:cubicBezTo>
                    <a:cubicBezTo>
                      <a:pt x="52420" y="55030"/>
                      <a:pt x="43939" y="60347"/>
                      <a:pt x="34251" y="60347"/>
                    </a:cubicBezTo>
                    <a:cubicBezTo>
                      <a:pt x="19866" y="60347"/>
                      <a:pt x="8155" y="48637"/>
                      <a:pt x="8155" y="34251"/>
                    </a:cubicBezTo>
                    <a:cubicBezTo>
                      <a:pt x="8155" y="19866"/>
                      <a:pt x="19866" y="8156"/>
                      <a:pt x="34251" y="8156"/>
                    </a:cubicBezTo>
                    <a:close/>
                    <a:moveTo>
                      <a:pt x="129827" y="71732"/>
                    </a:moveTo>
                    <a:lnTo>
                      <a:pt x="127413" y="82235"/>
                    </a:lnTo>
                    <a:lnTo>
                      <a:pt x="100567" y="82235"/>
                    </a:lnTo>
                    <a:cubicBezTo>
                      <a:pt x="98316" y="82235"/>
                      <a:pt x="96490" y="84062"/>
                      <a:pt x="96490" y="86313"/>
                    </a:cubicBezTo>
                    <a:cubicBezTo>
                      <a:pt x="96490" y="88563"/>
                      <a:pt x="98316" y="90390"/>
                      <a:pt x="100567" y="90390"/>
                    </a:cubicBezTo>
                    <a:lnTo>
                      <a:pt x="125521" y="90390"/>
                    </a:lnTo>
                    <a:lnTo>
                      <a:pt x="123205" y="100502"/>
                    </a:lnTo>
                    <a:cubicBezTo>
                      <a:pt x="121248" y="97599"/>
                      <a:pt x="117921" y="95707"/>
                      <a:pt x="114170" y="95707"/>
                    </a:cubicBezTo>
                    <a:cubicBezTo>
                      <a:pt x="110223" y="95707"/>
                      <a:pt x="106765" y="97795"/>
                      <a:pt x="104840" y="100926"/>
                    </a:cubicBezTo>
                    <a:lnTo>
                      <a:pt x="96229" y="100926"/>
                    </a:lnTo>
                    <a:cubicBezTo>
                      <a:pt x="94271" y="97795"/>
                      <a:pt x="90846" y="95707"/>
                      <a:pt x="86899" y="95707"/>
                    </a:cubicBezTo>
                    <a:cubicBezTo>
                      <a:pt x="86116" y="95707"/>
                      <a:pt x="85399" y="95772"/>
                      <a:pt x="84649" y="95936"/>
                    </a:cubicBezTo>
                    <a:lnTo>
                      <a:pt x="79332" y="71732"/>
                    </a:lnTo>
                    <a:close/>
                    <a:moveTo>
                      <a:pt x="86899" y="103862"/>
                    </a:moveTo>
                    <a:cubicBezTo>
                      <a:pt x="88432" y="103862"/>
                      <a:pt x="89672" y="105102"/>
                      <a:pt x="89672" y="106635"/>
                    </a:cubicBezTo>
                    <a:cubicBezTo>
                      <a:pt x="89672" y="108168"/>
                      <a:pt x="88432" y="109440"/>
                      <a:pt x="86899" y="109440"/>
                    </a:cubicBezTo>
                    <a:cubicBezTo>
                      <a:pt x="85366" y="109440"/>
                      <a:pt x="84094" y="108168"/>
                      <a:pt x="84094" y="106635"/>
                    </a:cubicBezTo>
                    <a:cubicBezTo>
                      <a:pt x="84094" y="105102"/>
                      <a:pt x="85366" y="103862"/>
                      <a:pt x="86899" y="103862"/>
                    </a:cubicBezTo>
                    <a:close/>
                    <a:moveTo>
                      <a:pt x="114170" y="103862"/>
                    </a:moveTo>
                    <a:cubicBezTo>
                      <a:pt x="115703" y="103862"/>
                      <a:pt x="116942" y="105102"/>
                      <a:pt x="116942" y="106635"/>
                    </a:cubicBezTo>
                    <a:cubicBezTo>
                      <a:pt x="116942" y="108168"/>
                      <a:pt x="115703" y="109440"/>
                      <a:pt x="114170" y="109440"/>
                    </a:cubicBezTo>
                    <a:cubicBezTo>
                      <a:pt x="112604" y="109440"/>
                      <a:pt x="111364" y="108168"/>
                      <a:pt x="111364" y="106635"/>
                    </a:cubicBezTo>
                    <a:cubicBezTo>
                      <a:pt x="111364" y="105102"/>
                      <a:pt x="112604" y="103862"/>
                      <a:pt x="114170" y="103862"/>
                    </a:cubicBezTo>
                    <a:close/>
                    <a:moveTo>
                      <a:pt x="144147" y="39634"/>
                    </a:moveTo>
                    <a:lnTo>
                      <a:pt x="144147" y="126044"/>
                    </a:lnTo>
                    <a:cubicBezTo>
                      <a:pt x="142908" y="128392"/>
                      <a:pt x="141929" y="130904"/>
                      <a:pt x="141277" y="133546"/>
                    </a:cubicBezTo>
                    <a:lnTo>
                      <a:pt x="64620" y="133546"/>
                    </a:lnTo>
                    <a:lnTo>
                      <a:pt x="64620" y="63740"/>
                    </a:lnTo>
                    <a:lnTo>
                      <a:pt x="69219" y="63740"/>
                    </a:lnTo>
                    <a:lnTo>
                      <a:pt x="77440" y="101122"/>
                    </a:lnTo>
                    <a:cubicBezTo>
                      <a:pt x="76494" y="102753"/>
                      <a:pt x="75939" y="104645"/>
                      <a:pt x="75939" y="106635"/>
                    </a:cubicBezTo>
                    <a:cubicBezTo>
                      <a:pt x="75939" y="112670"/>
                      <a:pt x="80865" y="117595"/>
                      <a:pt x="86899" y="117595"/>
                    </a:cubicBezTo>
                    <a:cubicBezTo>
                      <a:pt x="92086" y="117595"/>
                      <a:pt x="96457" y="113942"/>
                      <a:pt x="97566" y="109081"/>
                    </a:cubicBezTo>
                    <a:lnTo>
                      <a:pt x="103503" y="109081"/>
                    </a:lnTo>
                    <a:cubicBezTo>
                      <a:pt x="104612" y="113942"/>
                      <a:pt x="108950" y="117595"/>
                      <a:pt x="114170" y="117595"/>
                    </a:cubicBezTo>
                    <a:cubicBezTo>
                      <a:pt x="119356" y="117595"/>
                      <a:pt x="123727" y="113942"/>
                      <a:pt x="124836" y="109081"/>
                    </a:cubicBezTo>
                    <a:lnTo>
                      <a:pt x="126369" y="109081"/>
                    </a:lnTo>
                    <a:cubicBezTo>
                      <a:pt x="128261" y="109081"/>
                      <a:pt x="129925" y="107744"/>
                      <a:pt x="130349" y="105917"/>
                    </a:cubicBezTo>
                    <a:lnTo>
                      <a:pt x="138895" y="68568"/>
                    </a:lnTo>
                    <a:cubicBezTo>
                      <a:pt x="139189" y="67328"/>
                      <a:pt x="138895" y="66088"/>
                      <a:pt x="138113" y="65110"/>
                    </a:cubicBezTo>
                    <a:cubicBezTo>
                      <a:pt x="137362" y="64131"/>
                      <a:pt x="136188" y="63577"/>
                      <a:pt x="134948" y="63577"/>
                    </a:cubicBezTo>
                    <a:lnTo>
                      <a:pt x="77505" y="63577"/>
                    </a:lnTo>
                    <a:lnTo>
                      <a:pt x="76461" y="58814"/>
                    </a:lnTo>
                    <a:cubicBezTo>
                      <a:pt x="76070" y="56922"/>
                      <a:pt x="74406" y="55585"/>
                      <a:pt x="72481" y="55585"/>
                    </a:cubicBezTo>
                    <a:lnTo>
                      <a:pt x="64620" y="55585"/>
                    </a:lnTo>
                    <a:lnTo>
                      <a:pt x="64620" y="50072"/>
                    </a:lnTo>
                    <a:cubicBezTo>
                      <a:pt x="66284" y="46843"/>
                      <a:pt x="67491" y="43352"/>
                      <a:pt x="68078" y="39634"/>
                    </a:cubicBezTo>
                    <a:close/>
                    <a:moveTo>
                      <a:pt x="174516" y="115736"/>
                    </a:moveTo>
                    <a:cubicBezTo>
                      <a:pt x="188902" y="115736"/>
                      <a:pt x="200612" y="127446"/>
                      <a:pt x="200612" y="141832"/>
                    </a:cubicBezTo>
                    <a:cubicBezTo>
                      <a:pt x="200612" y="156250"/>
                      <a:pt x="188902" y="167928"/>
                      <a:pt x="174516" y="167928"/>
                    </a:cubicBezTo>
                    <a:cubicBezTo>
                      <a:pt x="160131" y="167928"/>
                      <a:pt x="148420" y="156250"/>
                      <a:pt x="148420" y="141832"/>
                    </a:cubicBezTo>
                    <a:cubicBezTo>
                      <a:pt x="148420" y="127446"/>
                      <a:pt x="160131" y="115736"/>
                      <a:pt x="174516" y="115736"/>
                    </a:cubicBezTo>
                    <a:close/>
                    <a:moveTo>
                      <a:pt x="34251" y="1"/>
                    </a:moveTo>
                    <a:cubicBezTo>
                      <a:pt x="15364" y="1"/>
                      <a:pt x="0" y="15365"/>
                      <a:pt x="0" y="34251"/>
                    </a:cubicBezTo>
                    <a:cubicBezTo>
                      <a:pt x="0" y="53138"/>
                      <a:pt x="15364" y="68502"/>
                      <a:pt x="34251" y="68502"/>
                    </a:cubicBezTo>
                    <a:cubicBezTo>
                      <a:pt x="42732" y="68502"/>
                      <a:pt x="50463" y="65403"/>
                      <a:pt x="56465" y="60282"/>
                    </a:cubicBezTo>
                    <a:lnTo>
                      <a:pt x="56465" y="150346"/>
                    </a:lnTo>
                    <a:cubicBezTo>
                      <a:pt x="56465" y="157359"/>
                      <a:pt x="62173" y="163067"/>
                      <a:pt x="69187" y="163067"/>
                    </a:cubicBezTo>
                    <a:lnTo>
                      <a:pt x="129664" y="163067"/>
                    </a:lnTo>
                    <a:cubicBezTo>
                      <a:pt x="131915" y="163067"/>
                      <a:pt x="133741" y="161241"/>
                      <a:pt x="133741" y="158990"/>
                    </a:cubicBezTo>
                    <a:cubicBezTo>
                      <a:pt x="133741" y="156739"/>
                      <a:pt x="131915" y="154912"/>
                      <a:pt x="129664" y="154912"/>
                    </a:cubicBezTo>
                    <a:lnTo>
                      <a:pt x="69187" y="154912"/>
                    </a:lnTo>
                    <a:cubicBezTo>
                      <a:pt x="66675" y="154912"/>
                      <a:pt x="64620" y="152890"/>
                      <a:pt x="64620" y="150346"/>
                    </a:cubicBezTo>
                    <a:lnTo>
                      <a:pt x="64620" y="141701"/>
                    </a:lnTo>
                    <a:lnTo>
                      <a:pt x="140265" y="141701"/>
                    </a:lnTo>
                    <a:cubicBezTo>
                      <a:pt x="140265" y="141766"/>
                      <a:pt x="140265" y="141799"/>
                      <a:pt x="140265" y="141832"/>
                    </a:cubicBezTo>
                    <a:cubicBezTo>
                      <a:pt x="140265" y="160719"/>
                      <a:pt x="155629" y="176083"/>
                      <a:pt x="174516" y="176083"/>
                    </a:cubicBezTo>
                    <a:cubicBezTo>
                      <a:pt x="193403" y="176083"/>
                      <a:pt x="208767" y="160719"/>
                      <a:pt x="208767" y="141832"/>
                    </a:cubicBezTo>
                    <a:cubicBezTo>
                      <a:pt x="208767" y="122945"/>
                      <a:pt x="193403" y="107581"/>
                      <a:pt x="174516" y="107581"/>
                    </a:cubicBezTo>
                    <a:cubicBezTo>
                      <a:pt x="166035" y="107581"/>
                      <a:pt x="158304" y="110680"/>
                      <a:pt x="152302" y="115801"/>
                    </a:cubicBezTo>
                    <a:lnTo>
                      <a:pt x="152302" y="25738"/>
                    </a:lnTo>
                    <a:cubicBezTo>
                      <a:pt x="152302" y="18724"/>
                      <a:pt x="146594" y="13016"/>
                      <a:pt x="139580" y="13016"/>
                    </a:cubicBezTo>
                    <a:lnTo>
                      <a:pt x="97175" y="13016"/>
                    </a:lnTo>
                    <a:cubicBezTo>
                      <a:pt x="94924" y="13016"/>
                      <a:pt x="93097" y="14843"/>
                      <a:pt x="93097" y="17093"/>
                    </a:cubicBezTo>
                    <a:cubicBezTo>
                      <a:pt x="93097" y="19344"/>
                      <a:pt x="94924" y="21171"/>
                      <a:pt x="97175" y="21171"/>
                    </a:cubicBezTo>
                    <a:lnTo>
                      <a:pt x="139580" y="21171"/>
                    </a:lnTo>
                    <a:cubicBezTo>
                      <a:pt x="142092" y="21171"/>
                      <a:pt x="144147" y="23226"/>
                      <a:pt x="144147" y="25738"/>
                    </a:cubicBezTo>
                    <a:lnTo>
                      <a:pt x="144147" y="31479"/>
                    </a:lnTo>
                    <a:lnTo>
                      <a:pt x="68371" y="31479"/>
                    </a:lnTo>
                    <a:cubicBezTo>
                      <a:pt x="66969" y="13864"/>
                      <a:pt x="52192" y="1"/>
                      <a:pt x="3425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9"/>
              <p:cNvSpPr/>
              <p:nvPr/>
            </p:nvSpPr>
            <p:spPr>
              <a:xfrm>
                <a:off x="1720675" y="914975"/>
                <a:ext cx="652425" cy="1184950"/>
              </a:xfrm>
              <a:custGeom>
                <a:avLst/>
                <a:gdLst/>
                <a:ahLst/>
                <a:cxnLst/>
                <a:rect l="l" t="t" r="r" b="b"/>
                <a:pathLst>
                  <a:path w="26097" h="47398" extrusionOk="0">
                    <a:moveTo>
                      <a:pt x="13049" y="0"/>
                    </a:moveTo>
                    <a:cubicBezTo>
                      <a:pt x="10863" y="0"/>
                      <a:pt x="9069" y="1762"/>
                      <a:pt x="8971" y="3915"/>
                    </a:cubicBezTo>
                    <a:cubicBezTo>
                      <a:pt x="3785" y="5513"/>
                      <a:pt x="1" y="10113"/>
                      <a:pt x="1" y="15528"/>
                    </a:cubicBezTo>
                    <a:cubicBezTo>
                      <a:pt x="1" y="22247"/>
                      <a:pt x="5840" y="27727"/>
                      <a:pt x="13049" y="27727"/>
                    </a:cubicBezTo>
                    <a:cubicBezTo>
                      <a:pt x="15756" y="27727"/>
                      <a:pt x="17942" y="29554"/>
                      <a:pt x="17942" y="31805"/>
                    </a:cubicBezTo>
                    <a:cubicBezTo>
                      <a:pt x="17942" y="34056"/>
                      <a:pt x="15756" y="35882"/>
                      <a:pt x="13049" y="35882"/>
                    </a:cubicBezTo>
                    <a:cubicBezTo>
                      <a:pt x="10341" y="35882"/>
                      <a:pt x="8156" y="34056"/>
                      <a:pt x="8156" y="31805"/>
                    </a:cubicBezTo>
                    <a:cubicBezTo>
                      <a:pt x="8156" y="29554"/>
                      <a:pt x="6329" y="27727"/>
                      <a:pt x="4078" y="27727"/>
                    </a:cubicBezTo>
                    <a:cubicBezTo>
                      <a:pt x="1828" y="27727"/>
                      <a:pt x="1" y="29554"/>
                      <a:pt x="1" y="31805"/>
                    </a:cubicBezTo>
                    <a:cubicBezTo>
                      <a:pt x="1" y="37220"/>
                      <a:pt x="3785" y="41819"/>
                      <a:pt x="8971" y="43418"/>
                    </a:cubicBezTo>
                    <a:cubicBezTo>
                      <a:pt x="9004" y="45636"/>
                      <a:pt x="10831" y="47397"/>
                      <a:pt x="13049" y="47397"/>
                    </a:cubicBezTo>
                    <a:cubicBezTo>
                      <a:pt x="15267" y="47397"/>
                      <a:pt x="17094" y="45636"/>
                      <a:pt x="17126" y="43418"/>
                    </a:cubicBezTo>
                    <a:cubicBezTo>
                      <a:pt x="22313" y="41819"/>
                      <a:pt x="26097" y="37220"/>
                      <a:pt x="26097" y="31805"/>
                    </a:cubicBezTo>
                    <a:cubicBezTo>
                      <a:pt x="26097" y="25085"/>
                      <a:pt x="20258" y="19572"/>
                      <a:pt x="13049" y="19572"/>
                    </a:cubicBezTo>
                    <a:cubicBezTo>
                      <a:pt x="10341" y="19572"/>
                      <a:pt x="8156" y="17778"/>
                      <a:pt x="8156" y="15528"/>
                    </a:cubicBezTo>
                    <a:cubicBezTo>
                      <a:pt x="8156" y="13277"/>
                      <a:pt x="10341" y="11450"/>
                      <a:pt x="13049" y="11450"/>
                    </a:cubicBezTo>
                    <a:cubicBezTo>
                      <a:pt x="15756" y="11450"/>
                      <a:pt x="17942" y="13277"/>
                      <a:pt x="17942" y="15528"/>
                    </a:cubicBezTo>
                    <a:cubicBezTo>
                      <a:pt x="17942" y="17778"/>
                      <a:pt x="19769" y="19605"/>
                      <a:pt x="22019" y="19605"/>
                    </a:cubicBezTo>
                    <a:cubicBezTo>
                      <a:pt x="24270" y="19605"/>
                      <a:pt x="26097" y="17778"/>
                      <a:pt x="26097" y="15528"/>
                    </a:cubicBezTo>
                    <a:cubicBezTo>
                      <a:pt x="26097" y="10113"/>
                      <a:pt x="22313" y="5513"/>
                      <a:pt x="17126" y="3915"/>
                    </a:cubicBezTo>
                    <a:cubicBezTo>
                      <a:pt x="17028" y="1762"/>
                      <a:pt x="15234" y="0"/>
                      <a:pt x="1304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76" name="Google Shape;1276;p89"/>
          <p:cNvGrpSpPr/>
          <p:nvPr/>
        </p:nvGrpSpPr>
        <p:grpSpPr>
          <a:xfrm>
            <a:off x="1599862" y="1853924"/>
            <a:ext cx="1650300" cy="993000"/>
            <a:chOff x="1599862" y="1853924"/>
            <a:chExt cx="1650300" cy="993000"/>
          </a:xfrm>
        </p:grpSpPr>
        <p:sp>
          <p:nvSpPr>
            <p:cNvPr id="1277" name="Google Shape;1277;p89"/>
            <p:cNvSpPr/>
            <p:nvPr/>
          </p:nvSpPr>
          <p:spPr>
            <a:xfrm>
              <a:off x="1599862" y="1853924"/>
              <a:ext cx="993000" cy="993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78" name="Google Shape;1278;p89"/>
            <p:cNvCxnSpPr>
              <a:stCxn id="1277" idx="6"/>
              <a:endCxn id="1279" idx="2"/>
            </p:cNvCxnSpPr>
            <p:nvPr/>
          </p:nvCxnSpPr>
          <p:spPr>
            <a:xfrm>
              <a:off x="2592862" y="2350424"/>
              <a:ext cx="6573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280" name="Google Shape;1280;p89"/>
            <p:cNvGrpSpPr/>
            <p:nvPr/>
          </p:nvGrpSpPr>
          <p:grpSpPr>
            <a:xfrm>
              <a:off x="1840676" y="2095551"/>
              <a:ext cx="511350" cy="509757"/>
              <a:chOff x="1190625" y="238925"/>
              <a:chExt cx="5233875" cy="5217575"/>
            </a:xfrm>
          </p:grpSpPr>
          <p:sp>
            <p:nvSpPr>
              <p:cNvPr id="1281" name="Google Shape;1281;p89"/>
              <p:cNvSpPr/>
              <p:nvPr/>
            </p:nvSpPr>
            <p:spPr>
              <a:xfrm>
                <a:off x="2373075" y="565125"/>
                <a:ext cx="937850" cy="203075"/>
              </a:xfrm>
              <a:custGeom>
                <a:avLst/>
                <a:gdLst/>
                <a:ahLst/>
                <a:cxnLst/>
                <a:rect l="l" t="t" r="r" b="b"/>
                <a:pathLst>
                  <a:path w="37514" h="8123" extrusionOk="0">
                    <a:moveTo>
                      <a:pt x="4078" y="1"/>
                    </a:moveTo>
                    <a:cubicBezTo>
                      <a:pt x="1828" y="1"/>
                      <a:pt x="1" y="1795"/>
                      <a:pt x="1" y="4045"/>
                    </a:cubicBezTo>
                    <a:cubicBezTo>
                      <a:pt x="1" y="6329"/>
                      <a:pt x="1828" y="8123"/>
                      <a:pt x="4078" y="8123"/>
                    </a:cubicBezTo>
                    <a:lnTo>
                      <a:pt x="33436" y="8123"/>
                    </a:lnTo>
                    <a:cubicBezTo>
                      <a:pt x="35687" y="8123"/>
                      <a:pt x="37514" y="6329"/>
                      <a:pt x="37514" y="4045"/>
                    </a:cubicBezTo>
                    <a:cubicBezTo>
                      <a:pt x="37514" y="1795"/>
                      <a:pt x="35687" y="1"/>
                      <a:pt x="33436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9"/>
              <p:cNvSpPr/>
              <p:nvPr/>
            </p:nvSpPr>
            <p:spPr>
              <a:xfrm>
                <a:off x="2740050" y="48636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3002" y="1"/>
                      <a:pt x="1958" y="425"/>
                      <a:pt x="1175" y="1175"/>
                    </a:cubicBezTo>
                    <a:cubicBezTo>
                      <a:pt x="425" y="1925"/>
                      <a:pt x="1" y="3002"/>
                      <a:pt x="1" y="4078"/>
                    </a:cubicBezTo>
                    <a:cubicBezTo>
                      <a:pt x="1" y="5122"/>
                      <a:pt x="425" y="6199"/>
                      <a:pt x="1175" y="6949"/>
                    </a:cubicBezTo>
                    <a:cubicBezTo>
                      <a:pt x="1958" y="7699"/>
                      <a:pt x="3002" y="8156"/>
                      <a:pt x="4078" y="8156"/>
                    </a:cubicBezTo>
                    <a:cubicBezTo>
                      <a:pt x="5155" y="8156"/>
                      <a:pt x="6199" y="7699"/>
                      <a:pt x="6949" y="6949"/>
                    </a:cubicBezTo>
                    <a:cubicBezTo>
                      <a:pt x="7699" y="6199"/>
                      <a:pt x="8156" y="5122"/>
                      <a:pt x="8156" y="4078"/>
                    </a:cubicBezTo>
                    <a:cubicBezTo>
                      <a:pt x="8156" y="3002"/>
                      <a:pt x="7699" y="1925"/>
                      <a:pt x="6949" y="1175"/>
                    </a:cubicBezTo>
                    <a:cubicBezTo>
                      <a:pt x="6199" y="425"/>
                      <a:pt x="5155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9"/>
              <p:cNvSpPr/>
              <p:nvPr/>
            </p:nvSpPr>
            <p:spPr>
              <a:xfrm>
                <a:off x="1190625" y="238925"/>
                <a:ext cx="4581475" cy="5217575"/>
              </a:xfrm>
              <a:custGeom>
                <a:avLst/>
                <a:gdLst/>
                <a:ahLst/>
                <a:cxnLst/>
                <a:rect l="l" t="t" r="r" b="b"/>
                <a:pathLst>
                  <a:path w="183259" h="208703" extrusionOk="0">
                    <a:moveTo>
                      <a:pt x="116094" y="8156"/>
                    </a:moveTo>
                    <a:cubicBezTo>
                      <a:pt x="120400" y="8156"/>
                      <a:pt x="123923" y="11679"/>
                      <a:pt x="123923" y="15984"/>
                    </a:cubicBezTo>
                    <a:lnTo>
                      <a:pt x="123923" y="26064"/>
                    </a:lnTo>
                    <a:lnTo>
                      <a:pt x="8155" y="26064"/>
                    </a:lnTo>
                    <a:lnTo>
                      <a:pt x="8155" y="15984"/>
                    </a:lnTo>
                    <a:cubicBezTo>
                      <a:pt x="8155" y="11679"/>
                      <a:pt x="11678" y="8156"/>
                      <a:pt x="16016" y="8156"/>
                    </a:cubicBezTo>
                    <a:close/>
                    <a:moveTo>
                      <a:pt x="154958" y="79896"/>
                    </a:moveTo>
                    <a:cubicBezTo>
                      <a:pt x="155867" y="79896"/>
                      <a:pt x="156776" y="80012"/>
                      <a:pt x="157684" y="80245"/>
                    </a:cubicBezTo>
                    <a:cubicBezTo>
                      <a:pt x="160327" y="80963"/>
                      <a:pt x="162512" y="82659"/>
                      <a:pt x="163882" y="85008"/>
                    </a:cubicBezTo>
                    <a:cubicBezTo>
                      <a:pt x="165970" y="88629"/>
                      <a:pt x="165578" y="93032"/>
                      <a:pt x="163262" y="96197"/>
                    </a:cubicBezTo>
                    <a:lnTo>
                      <a:pt x="153868" y="79952"/>
                    </a:lnTo>
                    <a:cubicBezTo>
                      <a:pt x="154231" y="79915"/>
                      <a:pt x="154595" y="79896"/>
                      <a:pt x="154958" y="79896"/>
                    </a:cubicBezTo>
                    <a:close/>
                    <a:moveTo>
                      <a:pt x="130577" y="55911"/>
                    </a:moveTo>
                    <a:lnTo>
                      <a:pt x="172429" y="128425"/>
                    </a:lnTo>
                    <a:lnTo>
                      <a:pt x="161697" y="129958"/>
                    </a:lnTo>
                    <a:lnTo>
                      <a:pt x="123890" y="64425"/>
                    </a:lnTo>
                    <a:lnTo>
                      <a:pt x="130577" y="55911"/>
                    </a:lnTo>
                    <a:close/>
                    <a:moveTo>
                      <a:pt x="118475" y="71373"/>
                    </a:moveTo>
                    <a:lnTo>
                      <a:pt x="153020" y="131198"/>
                    </a:lnTo>
                    <a:lnTo>
                      <a:pt x="105395" y="137950"/>
                    </a:lnTo>
                    <a:lnTo>
                      <a:pt x="88824" y="109212"/>
                    </a:lnTo>
                    <a:lnTo>
                      <a:pt x="118475" y="71373"/>
                    </a:lnTo>
                    <a:close/>
                    <a:moveTo>
                      <a:pt x="82398" y="114431"/>
                    </a:moveTo>
                    <a:lnTo>
                      <a:pt x="97664" y="140886"/>
                    </a:lnTo>
                    <a:lnTo>
                      <a:pt x="80930" y="150541"/>
                    </a:lnTo>
                    <a:cubicBezTo>
                      <a:pt x="78585" y="151909"/>
                      <a:pt x="75966" y="152598"/>
                      <a:pt x="73323" y="152598"/>
                    </a:cubicBezTo>
                    <a:cubicBezTo>
                      <a:pt x="71994" y="152598"/>
                      <a:pt x="70659" y="152424"/>
                      <a:pt x="69350" y="152074"/>
                    </a:cubicBezTo>
                    <a:cubicBezTo>
                      <a:pt x="65403" y="151031"/>
                      <a:pt x="62108" y="148486"/>
                      <a:pt x="60086" y="144963"/>
                    </a:cubicBezTo>
                    <a:cubicBezTo>
                      <a:pt x="55878" y="137689"/>
                      <a:pt x="58390" y="128327"/>
                      <a:pt x="65664" y="124119"/>
                    </a:cubicBezTo>
                    <a:lnTo>
                      <a:pt x="82398" y="114431"/>
                    </a:lnTo>
                    <a:close/>
                    <a:moveTo>
                      <a:pt x="101741" y="147932"/>
                    </a:moveTo>
                    <a:lnTo>
                      <a:pt x="111364" y="164633"/>
                    </a:lnTo>
                    <a:lnTo>
                      <a:pt x="104025" y="168874"/>
                    </a:lnTo>
                    <a:lnTo>
                      <a:pt x="94402" y="152172"/>
                    </a:lnTo>
                    <a:lnTo>
                      <a:pt x="101741" y="147932"/>
                    </a:lnTo>
                    <a:close/>
                    <a:moveTo>
                      <a:pt x="123923" y="143561"/>
                    </a:moveTo>
                    <a:lnTo>
                      <a:pt x="123923" y="170374"/>
                    </a:lnTo>
                    <a:lnTo>
                      <a:pt x="117758" y="170374"/>
                    </a:lnTo>
                    <a:lnTo>
                      <a:pt x="118997" y="169657"/>
                    </a:lnTo>
                    <a:cubicBezTo>
                      <a:pt x="120922" y="168515"/>
                      <a:pt x="121607" y="166036"/>
                      <a:pt x="120465" y="164079"/>
                    </a:cubicBezTo>
                    <a:lnTo>
                      <a:pt x="109798" y="145583"/>
                    </a:lnTo>
                    <a:lnTo>
                      <a:pt x="123923" y="143561"/>
                    </a:lnTo>
                    <a:close/>
                    <a:moveTo>
                      <a:pt x="123923" y="178529"/>
                    </a:moveTo>
                    <a:lnTo>
                      <a:pt x="123923" y="192719"/>
                    </a:lnTo>
                    <a:cubicBezTo>
                      <a:pt x="123923" y="197025"/>
                      <a:pt x="120400" y="200548"/>
                      <a:pt x="116094" y="200548"/>
                    </a:cubicBezTo>
                    <a:lnTo>
                      <a:pt x="16016" y="200548"/>
                    </a:lnTo>
                    <a:cubicBezTo>
                      <a:pt x="11678" y="200548"/>
                      <a:pt x="8155" y="197025"/>
                      <a:pt x="8155" y="192719"/>
                    </a:cubicBezTo>
                    <a:lnTo>
                      <a:pt x="8155" y="178529"/>
                    </a:lnTo>
                    <a:close/>
                    <a:moveTo>
                      <a:pt x="16016" y="1"/>
                    </a:moveTo>
                    <a:cubicBezTo>
                      <a:pt x="7176" y="1"/>
                      <a:pt x="0" y="7177"/>
                      <a:pt x="0" y="15984"/>
                    </a:cubicBezTo>
                    <a:lnTo>
                      <a:pt x="0" y="192719"/>
                    </a:lnTo>
                    <a:cubicBezTo>
                      <a:pt x="0" y="201526"/>
                      <a:pt x="7176" y="208703"/>
                      <a:pt x="16016" y="208703"/>
                    </a:cubicBezTo>
                    <a:lnTo>
                      <a:pt x="116094" y="208703"/>
                    </a:lnTo>
                    <a:cubicBezTo>
                      <a:pt x="124901" y="208703"/>
                      <a:pt x="132078" y="201526"/>
                      <a:pt x="132078" y="192719"/>
                    </a:cubicBezTo>
                    <a:lnTo>
                      <a:pt x="132078" y="142386"/>
                    </a:lnTo>
                    <a:lnTo>
                      <a:pt x="179572" y="135667"/>
                    </a:lnTo>
                    <a:cubicBezTo>
                      <a:pt x="180910" y="135471"/>
                      <a:pt x="182051" y="134623"/>
                      <a:pt x="182671" y="133383"/>
                    </a:cubicBezTo>
                    <a:cubicBezTo>
                      <a:pt x="183258" y="132176"/>
                      <a:pt x="183193" y="130741"/>
                      <a:pt x="182508" y="129567"/>
                    </a:cubicBezTo>
                    <a:lnTo>
                      <a:pt x="167536" y="103601"/>
                    </a:lnTo>
                    <a:cubicBezTo>
                      <a:pt x="173668" y="97893"/>
                      <a:pt x="175299" y="88498"/>
                      <a:pt x="170961" y="80931"/>
                    </a:cubicBezTo>
                    <a:cubicBezTo>
                      <a:pt x="168482" y="76690"/>
                      <a:pt x="164535" y="73656"/>
                      <a:pt x="159805" y="72384"/>
                    </a:cubicBezTo>
                    <a:cubicBezTo>
                      <a:pt x="158206" y="71958"/>
                      <a:pt x="156594" y="71745"/>
                      <a:pt x="154993" y="71745"/>
                    </a:cubicBezTo>
                    <a:cubicBezTo>
                      <a:pt x="153165" y="71745"/>
                      <a:pt x="151352" y="72023"/>
                      <a:pt x="149595" y="72580"/>
                    </a:cubicBezTo>
                    <a:lnTo>
                      <a:pt x="134622" y="46582"/>
                    </a:lnTo>
                    <a:cubicBezTo>
                      <a:pt x="133937" y="45407"/>
                      <a:pt x="132730" y="44657"/>
                      <a:pt x="131360" y="44559"/>
                    </a:cubicBezTo>
                    <a:cubicBezTo>
                      <a:pt x="131264" y="44552"/>
                      <a:pt x="131167" y="44549"/>
                      <a:pt x="131071" y="44549"/>
                    </a:cubicBezTo>
                    <a:cubicBezTo>
                      <a:pt x="129837" y="44549"/>
                      <a:pt x="128657" y="45126"/>
                      <a:pt x="127870" y="46125"/>
                    </a:cubicBezTo>
                    <a:lnTo>
                      <a:pt x="81191" y="105754"/>
                    </a:lnTo>
                    <a:lnTo>
                      <a:pt x="61586" y="117041"/>
                    </a:lnTo>
                    <a:cubicBezTo>
                      <a:pt x="50398" y="123499"/>
                      <a:pt x="46549" y="137852"/>
                      <a:pt x="53007" y="149041"/>
                    </a:cubicBezTo>
                    <a:cubicBezTo>
                      <a:pt x="56139" y="154456"/>
                      <a:pt x="61195" y="158337"/>
                      <a:pt x="67230" y="159936"/>
                    </a:cubicBezTo>
                    <a:cubicBezTo>
                      <a:pt x="69252" y="160490"/>
                      <a:pt x="71307" y="160751"/>
                      <a:pt x="73329" y="160751"/>
                    </a:cubicBezTo>
                    <a:cubicBezTo>
                      <a:pt x="77374" y="160751"/>
                      <a:pt x="81387" y="159707"/>
                      <a:pt x="85007" y="157620"/>
                    </a:cubicBezTo>
                    <a:lnTo>
                      <a:pt x="87323" y="156250"/>
                    </a:lnTo>
                    <a:lnTo>
                      <a:pt x="95478" y="170374"/>
                    </a:lnTo>
                    <a:lnTo>
                      <a:pt x="8155" y="170374"/>
                    </a:lnTo>
                    <a:lnTo>
                      <a:pt x="8155" y="34219"/>
                    </a:lnTo>
                    <a:lnTo>
                      <a:pt x="123923" y="34219"/>
                    </a:lnTo>
                    <a:lnTo>
                      <a:pt x="123923" y="35458"/>
                    </a:lnTo>
                    <a:cubicBezTo>
                      <a:pt x="123923" y="37709"/>
                      <a:pt x="125750" y="39536"/>
                      <a:pt x="128000" y="39536"/>
                    </a:cubicBezTo>
                    <a:cubicBezTo>
                      <a:pt x="130251" y="39536"/>
                      <a:pt x="132078" y="37709"/>
                      <a:pt x="132078" y="35458"/>
                    </a:cubicBezTo>
                    <a:lnTo>
                      <a:pt x="132078" y="15984"/>
                    </a:lnTo>
                    <a:cubicBezTo>
                      <a:pt x="132078" y="7177"/>
                      <a:pt x="124901" y="1"/>
                      <a:pt x="11609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9"/>
              <p:cNvSpPr/>
              <p:nvPr/>
            </p:nvSpPr>
            <p:spPr>
              <a:xfrm>
                <a:off x="5691350" y="1676675"/>
                <a:ext cx="733150" cy="492550"/>
              </a:xfrm>
              <a:custGeom>
                <a:avLst/>
                <a:gdLst/>
                <a:ahLst/>
                <a:cxnLst/>
                <a:rect l="l" t="t" r="r" b="b"/>
                <a:pathLst>
                  <a:path w="29326" h="19702" extrusionOk="0">
                    <a:moveTo>
                      <a:pt x="24657" y="1"/>
                    </a:moveTo>
                    <a:cubicBezTo>
                      <a:pt x="23968" y="1"/>
                      <a:pt x="23271" y="178"/>
                      <a:pt x="22638" y="554"/>
                    </a:cubicBezTo>
                    <a:lnTo>
                      <a:pt x="2642" y="12101"/>
                    </a:lnTo>
                    <a:cubicBezTo>
                      <a:pt x="685" y="13210"/>
                      <a:pt x="0" y="15722"/>
                      <a:pt x="1142" y="17679"/>
                    </a:cubicBezTo>
                    <a:cubicBezTo>
                      <a:pt x="1892" y="18984"/>
                      <a:pt x="3262" y="19702"/>
                      <a:pt x="4665" y="19702"/>
                    </a:cubicBezTo>
                    <a:cubicBezTo>
                      <a:pt x="5382" y="19702"/>
                      <a:pt x="6067" y="19539"/>
                      <a:pt x="6720" y="19147"/>
                    </a:cubicBezTo>
                    <a:lnTo>
                      <a:pt x="26683" y="7600"/>
                    </a:lnTo>
                    <a:cubicBezTo>
                      <a:pt x="28640" y="6491"/>
                      <a:pt x="29325" y="4012"/>
                      <a:pt x="28184" y="2054"/>
                    </a:cubicBezTo>
                    <a:cubicBezTo>
                      <a:pt x="27439" y="741"/>
                      <a:pt x="26063" y="1"/>
                      <a:pt x="2465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9"/>
              <p:cNvSpPr/>
              <p:nvPr/>
            </p:nvSpPr>
            <p:spPr>
              <a:xfrm>
                <a:off x="5261575" y="1276800"/>
                <a:ext cx="298500" cy="475725"/>
              </a:xfrm>
              <a:custGeom>
                <a:avLst/>
                <a:gdLst/>
                <a:ahLst/>
                <a:cxnLst/>
                <a:rect l="l" t="t" r="r" b="b"/>
                <a:pathLst>
                  <a:path w="11940" h="19029" extrusionOk="0">
                    <a:moveTo>
                      <a:pt x="7421" y="0"/>
                    </a:moveTo>
                    <a:cubicBezTo>
                      <a:pt x="5618" y="0"/>
                      <a:pt x="3982" y="1209"/>
                      <a:pt x="3491" y="3012"/>
                    </a:cubicBezTo>
                    <a:lnTo>
                      <a:pt x="588" y="13907"/>
                    </a:lnTo>
                    <a:cubicBezTo>
                      <a:pt x="0" y="16092"/>
                      <a:pt x="1273" y="18310"/>
                      <a:pt x="3458" y="18898"/>
                    </a:cubicBezTo>
                    <a:cubicBezTo>
                      <a:pt x="3817" y="18995"/>
                      <a:pt x="4176" y="19028"/>
                      <a:pt x="4502" y="19028"/>
                    </a:cubicBezTo>
                    <a:cubicBezTo>
                      <a:pt x="6329" y="19028"/>
                      <a:pt x="7960" y="17821"/>
                      <a:pt x="8449" y="16027"/>
                    </a:cubicBezTo>
                    <a:lnTo>
                      <a:pt x="11352" y="5132"/>
                    </a:lnTo>
                    <a:cubicBezTo>
                      <a:pt x="11939" y="2946"/>
                      <a:pt x="10667" y="728"/>
                      <a:pt x="8482" y="141"/>
                    </a:cubicBezTo>
                    <a:cubicBezTo>
                      <a:pt x="8126" y="46"/>
                      <a:pt x="7771" y="0"/>
                      <a:pt x="742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9"/>
              <p:cNvSpPr/>
              <p:nvPr/>
            </p:nvSpPr>
            <p:spPr>
              <a:xfrm>
                <a:off x="5831600" y="2535050"/>
                <a:ext cx="507275" cy="27925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11170" extrusionOk="0">
                    <a:moveTo>
                      <a:pt x="4503" y="1"/>
                    </a:moveTo>
                    <a:cubicBezTo>
                      <a:pt x="2706" y="1"/>
                      <a:pt x="1078" y="1189"/>
                      <a:pt x="588" y="3014"/>
                    </a:cubicBezTo>
                    <a:cubicBezTo>
                      <a:pt x="1" y="5200"/>
                      <a:pt x="1305" y="7418"/>
                      <a:pt x="3458" y="8005"/>
                    </a:cubicBezTo>
                    <a:lnTo>
                      <a:pt x="14712" y="11006"/>
                    </a:lnTo>
                    <a:cubicBezTo>
                      <a:pt x="15071" y="11104"/>
                      <a:pt x="15430" y="11169"/>
                      <a:pt x="15756" y="11169"/>
                    </a:cubicBezTo>
                    <a:cubicBezTo>
                      <a:pt x="17550" y="11169"/>
                      <a:pt x="19214" y="9962"/>
                      <a:pt x="19703" y="8136"/>
                    </a:cubicBezTo>
                    <a:cubicBezTo>
                      <a:pt x="20290" y="5950"/>
                      <a:pt x="18985" y="3732"/>
                      <a:pt x="16832" y="3145"/>
                    </a:cubicBezTo>
                    <a:lnTo>
                      <a:pt x="5579" y="144"/>
                    </a:lnTo>
                    <a:cubicBezTo>
                      <a:pt x="5218" y="47"/>
                      <a:pt x="4857" y="1"/>
                      <a:pt x="450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9"/>
              <p:cNvSpPr/>
              <p:nvPr/>
            </p:nvSpPr>
            <p:spPr>
              <a:xfrm>
                <a:off x="1615475" y="1392050"/>
                <a:ext cx="16098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64393" h="8156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cubicBezTo>
                      <a:pt x="1" y="6328"/>
                      <a:pt x="1828" y="8155"/>
                      <a:pt x="4078" y="8155"/>
                    </a:cubicBezTo>
                    <a:lnTo>
                      <a:pt x="60315" y="8155"/>
                    </a:lnTo>
                    <a:cubicBezTo>
                      <a:pt x="62566" y="8155"/>
                      <a:pt x="64393" y="6328"/>
                      <a:pt x="64393" y="4078"/>
                    </a:cubicBezTo>
                    <a:cubicBezTo>
                      <a:pt x="64393" y="1827"/>
                      <a:pt x="62566" y="0"/>
                      <a:pt x="6031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9"/>
              <p:cNvSpPr/>
              <p:nvPr/>
            </p:nvSpPr>
            <p:spPr>
              <a:xfrm>
                <a:off x="3021400" y="1881350"/>
                <a:ext cx="203900" cy="2038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5" extrusionOk="0">
                    <a:moveTo>
                      <a:pt x="4078" y="0"/>
                    </a:moveTo>
                    <a:cubicBezTo>
                      <a:pt x="3002" y="0"/>
                      <a:pt x="1958" y="424"/>
                      <a:pt x="1208" y="1174"/>
                    </a:cubicBezTo>
                    <a:cubicBezTo>
                      <a:pt x="457" y="1957"/>
                      <a:pt x="1" y="3001"/>
                      <a:pt x="1" y="4078"/>
                    </a:cubicBezTo>
                    <a:cubicBezTo>
                      <a:pt x="1" y="5154"/>
                      <a:pt x="457" y="6198"/>
                      <a:pt x="1208" y="6948"/>
                    </a:cubicBezTo>
                    <a:cubicBezTo>
                      <a:pt x="1958" y="7698"/>
                      <a:pt x="3002" y="8155"/>
                      <a:pt x="4078" y="8155"/>
                    </a:cubicBezTo>
                    <a:cubicBezTo>
                      <a:pt x="5155" y="8155"/>
                      <a:pt x="6231" y="7698"/>
                      <a:pt x="6981" y="6948"/>
                    </a:cubicBezTo>
                    <a:cubicBezTo>
                      <a:pt x="7732" y="6198"/>
                      <a:pt x="8156" y="5154"/>
                      <a:pt x="8156" y="4078"/>
                    </a:cubicBezTo>
                    <a:cubicBezTo>
                      <a:pt x="8156" y="3001"/>
                      <a:pt x="7732" y="1957"/>
                      <a:pt x="6981" y="1174"/>
                    </a:cubicBezTo>
                    <a:cubicBezTo>
                      <a:pt x="6231" y="424"/>
                      <a:pt x="5155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9"/>
              <p:cNvSpPr/>
              <p:nvPr/>
            </p:nvSpPr>
            <p:spPr>
              <a:xfrm>
                <a:off x="1615475" y="1881350"/>
                <a:ext cx="1189025" cy="203875"/>
              </a:xfrm>
              <a:custGeom>
                <a:avLst/>
                <a:gdLst/>
                <a:ahLst/>
                <a:cxnLst/>
                <a:rect l="l" t="t" r="r" b="b"/>
                <a:pathLst>
                  <a:path w="47561" h="8155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cubicBezTo>
                      <a:pt x="1" y="6328"/>
                      <a:pt x="1828" y="8155"/>
                      <a:pt x="4078" y="8155"/>
                    </a:cubicBezTo>
                    <a:lnTo>
                      <a:pt x="43483" y="8155"/>
                    </a:lnTo>
                    <a:cubicBezTo>
                      <a:pt x="45734" y="8155"/>
                      <a:pt x="47561" y="6328"/>
                      <a:pt x="47561" y="4078"/>
                    </a:cubicBezTo>
                    <a:cubicBezTo>
                      <a:pt x="47561" y="1827"/>
                      <a:pt x="45734" y="0"/>
                      <a:pt x="4348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9"/>
              <p:cNvSpPr/>
              <p:nvPr/>
            </p:nvSpPr>
            <p:spPr>
              <a:xfrm>
                <a:off x="2006925" y="2370625"/>
                <a:ext cx="9761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9047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34969" y="8156"/>
                    </a:lnTo>
                    <a:cubicBezTo>
                      <a:pt x="37220" y="8156"/>
                      <a:pt x="39046" y="6329"/>
                      <a:pt x="39046" y="4078"/>
                    </a:cubicBezTo>
                    <a:cubicBezTo>
                      <a:pt x="39046" y="1828"/>
                      <a:pt x="37252" y="1"/>
                      <a:pt x="3496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9"/>
              <p:cNvSpPr/>
              <p:nvPr/>
            </p:nvSpPr>
            <p:spPr>
              <a:xfrm>
                <a:off x="1614675" y="2370625"/>
                <a:ext cx="2088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352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4274" y="8156"/>
                    </a:lnTo>
                    <a:cubicBezTo>
                      <a:pt x="6524" y="8156"/>
                      <a:pt x="8351" y="6329"/>
                      <a:pt x="8351" y="4078"/>
                    </a:cubicBezTo>
                    <a:cubicBezTo>
                      <a:pt x="8351" y="1828"/>
                      <a:pt x="6524" y="1"/>
                      <a:pt x="427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2" name="Google Shape;1292;p89"/>
          <p:cNvGrpSpPr/>
          <p:nvPr/>
        </p:nvGrpSpPr>
        <p:grpSpPr>
          <a:xfrm>
            <a:off x="3250287" y="1853924"/>
            <a:ext cx="1650300" cy="993000"/>
            <a:chOff x="3250287" y="1853924"/>
            <a:chExt cx="1650300" cy="993000"/>
          </a:xfrm>
        </p:grpSpPr>
        <p:sp>
          <p:nvSpPr>
            <p:cNvPr id="1279" name="Google Shape;1279;p89"/>
            <p:cNvSpPr/>
            <p:nvPr/>
          </p:nvSpPr>
          <p:spPr>
            <a:xfrm>
              <a:off x="3250287" y="1853924"/>
              <a:ext cx="993000" cy="993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93" name="Google Shape;1293;p89"/>
            <p:cNvCxnSpPr>
              <a:stCxn id="1279" idx="6"/>
              <a:endCxn id="1264" idx="2"/>
            </p:cNvCxnSpPr>
            <p:nvPr/>
          </p:nvCxnSpPr>
          <p:spPr>
            <a:xfrm>
              <a:off x="4243287" y="2350424"/>
              <a:ext cx="6573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294" name="Google Shape;1294;p89"/>
            <p:cNvGrpSpPr/>
            <p:nvPr/>
          </p:nvGrpSpPr>
          <p:grpSpPr>
            <a:xfrm>
              <a:off x="3491046" y="2118317"/>
              <a:ext cx="511333" cy="471423"/>
              <a:chOff x="1190625" y="442150"/>
              <a:chExt cx="5228350" cy="4820275"/>
            </a:xfrm>
          </p:grpSpPr>
          <p:sp>
            <p:nvSpPr>
              <p:cNvPr id="1295" name="Google Shape;1295;p89"/>
              <p:cNvSpPr/>
              <p:nvPr/>
            </p:nvSpPr>
            <p:spPr>
              <a:xfrm>
                <a:off x="1190625" y="442150"/>
                <a:ext cx="5228350" cy="4820275"/>
              </a:xfrm>
              <a:custGeom>
                <a:avLst/>
                <a:gdLst/>
                <a:ahLst/>
                <a:cxnLst/>
                <a:rect l="l" t="t" r="r" b="b"/>
                <a:pathLst>
                  <a:path w="209134" h="192811" extrusionOk="0">
                    <a:moveTo>
                      <a:pt x="158890" y="100486"/>
                    </a:moveTo>
                    <a:cubicBezTo>
                      <a:pt x="182100" y="100486"/>
                      <a:pt x="200972" y="119358"/>
                      <a:pt x="200972" y="142568"/>
                    </a:cubicBezTo>
                    <a:cubicBezTo>
                      <a:pt x="200972" y="165778"/>
                      <a:pt x="182100" y="184650"/>
                      <a:pt x="158890" y="184650"/>
                    </a:cubicBezTo>
                    <a:cubicBezTo>
                      <a:pt x="135705" y="184650"/>
                      <a:pt x="116833" y="165778"/>
                      <a:pt x="116833" y="142568"/>
                    </a:cubicBezTo>
                    <a:cubicBezTo>
                      <a:pt x="116833" y="119358"/>
                      <a:pt x="135705" y="100486"/>
                      <a:pt x="158890" y="100486"/>
                    </a:cubicBezTo>
                    <a:close/>
                    <a:moveTo>
                      <a:pt x="62277" y="0"/>
                    </a:moveTo>
                    <a:cubicBezTo>
                      <a:pt x="52424" y="0"/>
                      <a:pt x="42596" y="2574"/>
                      <a:pt x="33871" y="7427"/>
                    </a:cubicBezTo>
                    <a:cubicBezTo>
                      <a:pt x="31910" y="8529"/>
                      <a:pt x="31200" y="11005"/>
                      <a:pt x="32303" y="12966"/>
                    </a:cubicBezTo>
                    <a:cubicBezTo>
                      <a:pt x="33037" y="14317"/>
                      <a:pt x="34430" y="15078"/>
                      <a:pt x="35863" y="15078"/>
                    </a:cubicBezTo>
                    <a:cubicBezTo>
                      <a:pt x="36535" y="15078"/>
                      <a:pt x="37216" y="14911"/>
                      <a:pt x="37842" y="14559"/>
                    </a:cubicBezTo>
                    <a:cubicBezTo>
                      <a:pt x="45464" y="10319"/>
                      <a:pt x="53674" y="8186"/>
                      <a:pt x="62277" y="8186"/>
                    </a:cubicBezTo>
                    <a:cubicBezTo>
                      <a:pt x="77252" y="8186"/>
                      <a:pt x="91173" y="14730"/>
                      <a:pt x="101491" y="26617"/>
                    </a:cubicBezTo>
                    <a:cubicBezTo>
                      <a:pt x="102251" y="27499"/>
                      <a:pt x="103378" y="28014"/>
                      <a:pt x="104579" y="28014"/>
                    </a:cubicBezTo>
                    <a:cubicBezTo>
                      <a:pt x="105755" y="28014"/>
                      <a:pt x="106883" y="27499"/>
                      <a:pt x="107667" y="26617"/>
                    </a:cubicBezTo>
                    <a:cubicBezTo>
                      <a:pt x="117985" y="14730"/>
                      <a:pt x="131906" y="8186"/>
                      <a:pt x="146857" y="8186"/>
                    </a:cubicBezTo>
                    <a:cubicBezTo>
                      <a:pt x="176684" y="8186"/>
                      <a:pt x="200972" y="34778"/>
                      <a:pt x="200972" y="67498"/>
                    </a:cubicBezTo>
                    <a:cubicBezTo>
                      <a:pt x="200972" y="77081"/>
                      <a:pt x="196634" y="88575"/>
                      <a:pt x="188080" y="101687"/>
                    </a:cubicBezTo>
                    <a:cubicBezTo>
                      <a:pt x="179845" y="95805"/>
                      <a:pt x="169772" y="92325"/>
                      <a:pt x="158890" y="92325"/>
                    </a:cubicBezTo>
                    <a:cubicBezTo>
                      <a:pt x="131195" y="92325"/>
                      <a:pt x="108647" y="114873"/>
                      <a:pt x="108647" y="142568"/>
                    </a:cubicBezTo>
                    <a:cubicBezTo>
                      <a:pt x="108647" y="153866"/>
                      <a:pt x="112397" y="164307"/>
                      <a:pt x="118720" y="172689"/>
                    </a:cubicBezTo>
                    <a:cubicBezTo>
                      <a:pt x="112397" y="177787"/>
                      <a:pt x="107348" y="181586"/>
                      <a:pt x="104579" y="183645"/>
                    </a:cubicBezTo>
                    <a:cubicBezTo>
                      <a:pt x="97741" y="178571"/>
                      <a:pt x="77301" y="162959"/>
                      <a:pt x="57105" y="143499"/>
                    </a:cubicBezTo>
                    <a:cubicBezTo>
                      <a:pt x="25097" y="112692"/>
                      <a:pt x="8161" y="86394"/>
                      <a:pt x="8161" y="67498"/>
                    </a:cubicBezTo>
                    <a:cubicBezTo>
                      <a:pt x="8161" y="56371"/>
                      <a:pt x="11004" y="45538"/>
                      <a:pt x="16347" y="36151"/>
                    </a:cubicBezTo>
                    <a:cubicBezTo>
                      <a:pt x="17450" y="34190"/>
                      <a:pt x="16764" y="31690"/>
                      <a:pt x="14803" y="30587"/>
                    </a:cubicBezTo>
                    <a:cubicBezTo>
                      <a:pt x="14163" y="30219"/>
                      <a:pt x="13465" y="30044"/>
                      <a:pt x="12777" y="30044"/>
                    </a:cubicBezTo>
                    <a:cubicBezTo>
                      <a:pt x="11358" y="30044"/>
                      <a:pt x="9982" y="30787"/>
                      <a:pt x="9240" y="32107"/>
                    </a:cubicBezTo>
                    <a:cubicBezTo>
                      <a:pt x="3186" y="42719"/>
                      <a:pt x="0" y="54974"/>
                      <a:pt x="0" y="67498"/>
                    </a:cubicBezTo>
                    <a:cubicBezTo>
                      <a:pt x="0" y="88992"/>
                      <a:pt x="17328" y="116564"/>
                      <a:pt x="51493" y="149455"/>
                    </a:cubicBezTo>
                    <a:cubicBezTo>
                      <a:pt x="76541" y="173547"/>
                      <a:pt x="101932" y="191855"/>
                      <a:pt x="102177" y="192051"/>
                    </a:cubicBezTo>
                    <a:cubicBezTo>
                      <a:pt x="102912" y="192566"/>
                      <a:pt x="103746" y="192811"/>
                      <a:pt x="104579" y="192811"/>
                    </a:cubicBezTo>
                    <a:cubicBezTo>
                      <a:pt x="105412" y="192811"/>
                      <a:pt x="106246" y="192566"/>
                      <a:pt x="106956" y="192051"/>
                    </a:cubicBezTo>
                    <a:cubicBezTo>
                      <a:pt x="107250" y="191831"/>
                      <a:pt x="114064" y="186929"/>
                      <a:pt x="124137" y="178816"/>
                    </a:cubicBezTo>
                    <a:cubicBezTo>
                      <a:pt x="133181" y="187468"/>
                      <a:pt x="145435" y="192811"/>
                      <a:pt x="158890" y="192811"/>
                    </a:cubicBezTo>
                    <a:cubicBezTo>
                      <a:pt x="186610" y="192811"/>
                      <a:pt x="209133" y="170263"/>
                      <a:pt x="209133" y="142568"/>
                    </a:cubicBezTo>
                    <a:cubicBezTo>
                      <a:pt x="209133" y="128696"/>
                      <a:pt x="203496" y="116123"/>
                      <a:pt x="194355" y="107006"/>
                    </a:cubicBezTo>
                    <a:cubicBezTo>
                      <a:pt x="204158" y="92202"/>
                      <a:pt x="209133" y="78919"/>
                      <a:pt x="209133" y="67498"/>
                    </a:cubicBezTo>
                    <a:cubicBezTo>
                      <a:pt x="209133" y="30293"/>
                      <a:pt x="181193" y="0"/>
                      <a:pt x="146857" y="0"/>
                    </a:cubicBezTo>
                    <a:cubicBezTo>
                      <a:pt x="131195" y="0"/>
                      <a:pt x="116025" y="6495"/>
                      <a:pt x="104579" y="17941"/>
                    </a:cubicBezTo>
                    <a:cubicBezTo>
                      <a:pt x="93109" y="6495"/>
                      <a:pt x="77938" y="0"/>
                      <a:pt x="6227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9"/>
              <p:cNvSpPr/>
              <p:nvPr/>
            </p:nvSpPr>
            <p:spPr>
              <a:xfrm>
                <a:off x="4448450" y="3291300"/>
                <a:ext cx="1429500" cy="1430100"/>
              </a:xfrm>
              <a:custGeom>
                <a:avLst/>
                <a:gdLst/>
                <a:ahLst/>
                <a:cxnLst/>
                <a:rect l="l" t="t" r="r" b="b"/>
                <a:pathLst>
                  <a:path w="57180" h="57204" extrusionOk="0">
                    <a:moveTo>
                      <a:pt x="32670" y="8186"/>
                    </a:moveTo>
                    <a:lnTo>
                      <a:pt x="32670" y="20441"/>
                    </a:lnTo>
                    <a:cubicBezTo>
                      <a:pt x="32670" y="22695"/>
                      <a:pt x="34508" y="24509"/>
                      <a:pt x="36763" y="24509"/>
                    </a:cubicBezTo>
                    <a:lnTo>
                      <a:pt x="49018" y="24509"/>
                    </a:lnTo>
                    <a:lnTo>
                      <a:pt x="49018" y="32695"/>
                    </a:lnTo>
                    <a:lnTo>
                      <a:pt x="36763" y="32695"/>
                    </a:lnTo>
                    <a:cubicBezTo>
                      <a:pt x="34508" y="32695"/>
                      <a:pt x="32670" y="34509"/>
                      <a:pt x="32670" y="36763"/>
                    </a:cubicBezTo>
                    <a:lnTo>
                      <a:pt x="32670" y="49018"/>
                    </a:lnTo>
                    <a:lnTo>
                      <a:pt x="24509" y="49018"/>
                    </a:lnTo>
                    <a:lnTo>
                      <a:pt x="24509" y="36763"/>
                    </a:lnTo>
                    <a:cubicBezTo>
                      <a:pt x="24509" y="34509"/>
                      <a:pt x="22671" y="32695"/>
                      <a:pt x="20416" y="32695"/>
                    </a:cubicBezTo>
                    <a:lnTo>
                      <a:pt x="8162" y="32695"/>
                    </a:lnTo>
                    <a:lnTo>
                      <a:pt x="8162" y="24509"/>
                    </a:lnTo>
                    <a:lnTo>
                      <a:pt x="20416" y="24509"/>
                    </a:lnTo>
                    <a:cubicBezTo>
                      <a:pt x="22671" y="24509"/>
                      <a:pt x="24509" y="22695"/>
                      <a:pt x="24509" y="20441"/>
                    </a:cubicBezTo>
                    <a:lnTo>
                      <a:pt x="24509" y="8186"/>
                    </a:lnTo>
                    <a:close/>
                    <a:moveTo>
                      <a:pt x="20416" y="0"/>
                    </a:moveTo>
                    <a:cubicBezTo>
                      <a:pt x="18161" y="0"/>
                      <a:pt x="16323" y="1838"/>
                      <a:pt x="16323" y="4093"/>
                    </a:cubicBezTo>
                    <a:lnTo>
                      <a:pt x="16323" y="16348"/>
                    </a:lnTo>
                    <a:lnTo>
                      <a:pt x="4069" y="16348"/>
                    </a:lnTo>
                    <a:cubicBezTo>
                      <a:pt x="1814" y="16348"/>
                      <a:pt x="0" y="18186"/>
                      <a:pt x="0" y="20441"/>
                    </a:cubicBezTo>
                    <a:lnTo>
                      <a:pt x="0" y="36763"/>
                    </a:lnTo>
                    <a:cubicBezTo>
                      <a:pt x="0" y="39018"/>
                      <a:pt x="1814" y="40856"/>
                      <a:pt x="4069" y="40856"/>
                    </a:cubicBezTo>
                    <a:lnTo>
                      <a:pt x="16323" y="40856"/>
                    </a:lnTo>
                    <a:lnTo>
                      <a:pt x="16323" y="53111"/>
                    </a:lnTo>
                    <a:cubicBezTo>
                      <a:pt x="16323" y="55366"/>
                      <a:pt x="18161" y="57204"/>
                      <a:pt x="20416" y="57204"/>
                    </a:cubicBezTo>
                    <a:lnTo>
                      <a:pt x="36763" y="57204"/>
                    </a:lnTo>
                    <a:cubicBezTo>
                      <a:pt x="39018" y="57204"/>
                      <a:pt x="40832" y="55366"/>
                      <a:pt x="40832" y="53111"/>
                    </a:cubicBezTo>
                    <a:lnTo>
                      <a:pt x="40832" y="40856"/>
                    </a:lnTo>
                    <a:lnTo>
                      <a:pt x="53086" y="40856"/>
                    </a:lnTo>
                    <a:cubicBezTo>
                      <a:pt x="55341" y="40856"/>
                      <a:pt x="57179" y="39018"/>
                      <a:pt x="57179" y="36763"/>
                    </a:cubicBezTo>
                    <a:lnTo>
                      <a:pt x="57179" y="20441"/>
                    </a:lnTo>
                    <a:cubicBezTo>
                      <a:pt x="57179" y="18186"/>
                      <a:pt x="55341" y="16348"/>
                      <a:pt x="53086" y="16348"/>
                    </a:cubicBezTo>
                    <a:lnTo>
                      <a:pt x="40832" y="16348"/>
                    </a:lnTo>
                    <a:lnTo>
                      <a:pt x="40832" y="4093"/>
                    </a:lnTo>
                    <a:cubicBezTo>
                      <a:pt x="40832" y="1838"/>
                      <a:pt x="39018" y="0"/>
                      <a:pt x="3676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9"/>
              <p:cNvSpPr/>
              <p:nvPr/>
            </p:nvSpPr>
            <p:spPr>
              <a:xfrm>
                <a:off x="1656900" y="864300"/>
                <a:ext cx="204675" cy="204675"/>
              </a:xfrm>
              <a:custGeom>
                <a:avLst/>
                <a:gdLst/>
                <a:ahLst/>
                <a:cxnLst/>
                <a:rect l="l" t="t" r="r" b="b"/>
                <a:pathLst>
                  <a:path w="8187" h="8187" extrusionOk="0">
                    <a:moveTo>
                      <a:pt x="4093" y="1"/>
                    </a:moveTo>
                    <a:cubicBezTo>
                      <a:pt x="3015" y="1"/>
                      <a:pt x="1961" y="442"/>
                      <a:pt x="1201" y="1202"/>
                    </a:cubicBezTo>
                    <a:cubicBezTo>
                      <a:pt x="441" y="1962"/>
                      <a:pt x="0" y="3016"/>
                      <a:pt x="0" y="4094"/>
                    </a:cubicBezTo>
                    <a:cubicBezTo>
                      <a:pt x="0" y="5172"/>
                      <a:pt x="441" y="6226"/>
                      <a:pt x="1201" y="6986"/>
                    </a:cubicBezTo>
                    <a:cubicBezTo>
                      <a:pt x="1961" y="7746"/>
                      <a:pt x="3015" y="8187"/>
                      <a:pt x="4093" y="8187"/>
                    </a:cubicBezTo>
                    <a:cubicBezTo>
                      <a:pt x="5172" y="8187"/>
                      <a:pt x="6225" y="7746"/>
                      <a:pt x="6985" y="6986"/>
                    </a:cubicBezTo>
                    <a:cubicBezTo>
                      <a:pt x="7745" y="6226"/>
                      <a:pt x="8186" y="5172"/>
                      <a:pt x="8186" y="4094"/>
                    </a:cubicBezTo>
                    <a:cubicBezTo>
                      <a:pt x="8186" y="3016"/>
                      <a:pt x="7745" y="1962"/>
                      <a:pt x="6985" y="1202"/>
                    </a:cubicBezTo>
                    <a:cubicBezTo>
                      <a:pt x="6225" y="442"/>
                      <a:pt x="5172" y="1"/>
                      <a:pt x="409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98" name="Google Shape;1298;p89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Thời gian viết: 20 phút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92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Đọc lại cả bài</a:t>
            </a:r>
            <a:endParaRPr dirty="0"/>
          </a:p>
        </p:txBody>
      </p:sp>
      <p:sp>
        <p:nvSpPr>
          <p:cNvPr id="1316" name="Google Shape;1316;p92"/>
          <p:cNvSpPr txBox="1">
            <a:spLocks noGrp="1"/>
          </p:cNvSpPr>
          <p:nvPr>
            <p:ph type="title"/>
          </p:nvPr>
        </p:nvSpPr>
        <p:spPr>
          <a:xfrm flipH="1">
            <a:off x="6480625" y="1605825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93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Đọc lại bài như thế nào?</a:t>
            </a:r>
            <a:endParaRPr dirty="0"/>
          </a:p>
        </p:txBody>
      </p:sp>
      <p:grpSp>
        <p:nvGrpSpPr>
          <p:cNvPr id="1323" name="Google Shape;1323;p93"/>
          <p:cNvGrpSpPr/>
          <p:nvPr/>
        </p:nvGrpSpPr>
        <p:grpSpPr>
          <a:xfrm>
            <a:off x="4838158" y="1544732"/>
            <a:ext cx="1839902" cy="1506000"/>
            <a:chOff x="4838158" y="1544732"/>
            <a:chExt cx="1839902" cy="1506000"/>
          </a:xfrm>
        </p:grpSpPr>
        <p:sp>
          <p:nvSpPr>
            <p:cNvPr id="1324" name="Google Shape;1324;p93"/>
            <p:cNvSpPr/>
            <p:nvPr/>
          </p:nvSpPr>
          <p:spPr>
            <a:xfrm>
              <a:off x="4838158" y="1544732"/>
              <a:ext cx="1506000" cy="1506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25" name="Google Shape;1325;p93"/>
            <p:cNvCxnSpPr/>
            <p:nvPr/>
          </p:nvCxnSpPr>
          <p:spPr>
            <a:xfrm rot="10800000">
              <a:off x="6344160" y="2297720"/>
              <a:ext cx="33390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26" name="Google Shape;1326;p93"/>
            <p:cNvGrpSpPr/>
            <p:nvPr/>
          </p:nvGrpSpPr>
          <p:grpSpPr>
            <a:xfrm>
              <a:off x="5295602" y="2002249"/>
              <a:ext cx="590813" cy="590813"/>
              <a:chOff x="1190625" y="238125"/>
              <a:chExt cx="5219200" cy="5219200"/>
            </a:xfrm>
          </p:grpSpPr>
          <p:sp>
            <p:nvSpPr>
              <p:cNvPr id="1327" name="Google Shape;1327;p93"/>
              <p:cNvSpPr/>
              <p:nvPr/>
            </p:nvSpPr>
            <p:spPr>
              <a:xfrm>
                <a:off x="1190625" y="238125"/>
                <a:ext cx="5219200" cy="5219200"/>
              </a:xfrm>
              <a:custGeom>
                <a:avLst/>
                <a:gdLst/>
                <a:ahLst/>
                <a:cxnLst/>
                <a:rect l="l" t="t" r="r" b="b"/>
                <a:pathLst>
                  <a:path w="208768" h="208768" extrusionOk="0">
                    <a:moveTo>
                      <a:pt x="157163" y="8155"/>
                    </a:moveTo>
                    <a:cubicBezTo>
                      <a:pt x="164828" y="8155"/>
                      <a:pt x="171776" y="12363"/>
                      <a:pt x="175364" y="19115"/>
                    </a:cubicBezTo>
                    <a:lnTo>
                      <a:pt x="198100" y="65925"/>
                    </a:lnTo>
                    <a:cubicBezTo>
                      <a:pt x="192131" y="66545"/>
                      <a:pt x="186683" y="69219"/>
                      <a:pt x="181856" y="73851"/>
                    </a:cubicBezTo>
                    <a:lnTo>
                      <a:pt x="181856" y="53366"/>
                    </a:lnTo>
                    <a:cubicBezTo>
                      <a:pt x="181856" y="52518"/>
                      <a:pt x="181595" y="51670"/>
                      <a:pt x="181073" y="50952"/>
                    </a:cubicBezTo>
                    <a:lnTo>
                      <a:pt x="168840" y="34283"/>
                    </a:lnTo>
                    <a:cubicBezTo>
                      <a:pt x="168058" y="33240"/>
                      <a:pt x="166851" y="32620"/>
                      <a:pt x="165546" y="32620"/>
                    </a:cubicBezTo>
                    <a:cubicBezTo>
                      <a:pt x="164241" y="32620"/>
                      <a:pt x="163034" y="33240"/>
                      <a:pt x="162251" y="34283"/>
                    </a:cubicBezTo>
                    <a:lnTo>
                      <a:pt x="153313" y="46483"/>
                    </a:lnTo>
                    <a:lnTo>
                      <a:pt x="144376" y="34283"/>
                    </a:lnTo>
                    <a:cubicBezTo>
                      <a:pt x="143593" y="33240"/>
                      <a:pt x="142386" y="32620"/>
                      <a:pt x="141081" y="32620"/>
                    </a:cubicBezTo>
                    <a:cubicBezTo>
                      <a:pt x="139776" y="32620"/>
                      <a:pt x="138569" y="33240"/>
                      <a:pt x="137786" y="34283"/>
                    </a:cubicBezTo>
                    <a:lnTo>
                      <a:pt x="128848" y="46483"/>
                    </a:lnTo>
                    <a:lnTo>
                      <a:pt x="119911" y="34283"/>
                    </a:lnTo>
                    <a:cubicBezTo>
                      <a:pt x="119128" y="33240"/>
                      <a:pt x="117921" y="32620"/>
                      <a:pt x="116616" y="32620"/>
                    </a:cubicBezTo>
                    <a:cubicBezTo>
                      <a:pt x="115311" y="32620"/>
                      <a:pt x="114104" y="33240"/>
                      <a:pt x="113321" y="34283"/>
                    </a:cubicBezTo>
                    <a:lnTo>
                      <a:pt x="104384" y="46483"/>
                    </a:lnTo>
                    <a:lnTo>
                      <a:pt x="95446" y="34283"/>
                    </a:lnTo>
                    <a:cubicBezTo>
                      <a:pt x="94663" y="33240"/>
                      <a:pt x="93456" y="32620"/>
                      <a:pt x="92151" y="32620"/>
                    </a:cubicBezTo>
                    <a:cubicBezTo>
                      <a:pt x="90846" y="32620"/>
                      <a:pt x="89639" y="33240"/>
                      <a:pt x="88857" y="34283"/>
                    </a:cubicBezTo>
                    <a:lnTo>
                      <a:pt x="79919" y="46483"/>
                    </a:lnTo>
                    <a:lnTo>
                      <a:pt x="70981" y="34283"/>
                    </a:lnTo>
                    <a:cubicBezTo>
                      <a:pt x="70198" y="33240"/>
                      <a:pt x="68991" y="32620"/>
                      <a:pt x="67686" y="32620"/>
                    </a:cubicBezTo>
                    <a:cubicBezTo>
                      <a:pt x="66381" y="32620"/>
                      <a:pt x="65174" y="33240"/>
                      <a:pt x="64392" y="34283"/>
                    </a:cubicBezTo>
                    <a:lnTo>
                      <a:pt x="55454" y="46483"/>
                    </a:lnTo>
                    <a:lnTo>
                      <a:pt x="46516" y="34283"/>
                    </a:lnTo>
                    <a:cubicBezTo>
                      <a:pt x="45733" y="33240"/>
                      <a:pt x="44526" y="32620"/>
                      <a:pt x="43221" y="32620"/>
                    </a:cubicBezTo>
                    <a:cubicBezTo>
                      <a:pt x="41917" y="32620"/>
                      <a:pt x="40710" y="33240"/>
                      <a:pt x="39927" y="34283"/>
                    </a:cubicBezTo>
                    <a:lnTo>
                      <a:pt x="27694" y="50952"/>
                    </a:lnTo>
                    <a:cubicBezTo>
                      <a:pt x="27172" y="51670"/>
                      <a:pt x="26911" y="52518"/>
                      <a:pt x="26911" y="53366"/>
                    </a:cubicBezTo>
                    <a:lnTo>
                      <a:pt x="26911" y="72514"/>
                    </a:lnTo>
                    <a:cubicBezTo>
                      <a:pt x="22051" y="67360"/>
                      <a:pt x="16506" y="64033"/>
                      <a:pt x="10471" y="62695"/>
                    </a:cubicBezTo>
                    <a:lnTo>
                      <a:pt x="33370" y="19180"/>
                    </a:lnTo>
                    <a:cubicBezTo>
                      <a:pt x="36926" y="12363"/>
                      <a:pt x="43939" y="8155"/>
                      <a:pt x="51605" y="8155"/>
                    </a:cubicBezTo>
                    <a:close/>
                    <a:moveTo>
                      <a:pt x="43221" y="43580"/>
                    </a:moveTo>
                    <a:lnTo>
                      <a:pt x="51376" y="54704"/>
                    </a:lnTo>
                    <a:lnTo>
                      <a:pt x="51376" y="82365"/>
                    </a:lnTo>
                    <a:lnTo>
                      <a:pt x="35066" y="82365"/>
                    </a:lnTo>
                    <a:lnTo>
                      <a:pt x="35066" y="54704"/>
                    </a:lnTo>
                    <a:lnTo>
                      <a:pt x="43221" y="43580"/>
                    </a:lnTo>
                    <a:close/>
                    <a:moveTo>
                      <a:pt x="67686" y="43580"/>
                    </a:moveTo>
                    <a:lnTo>
                      <a:pt x="75841" y="54704"/>
                    </a:lnTo>
                    <a:lnTo>
                      <a:pt x="75841" y="82365"/>
                    </a:lnTo>
                    <a:lnTo>
                      <a:pt x="59531" y="82365"/>
                    </a:lnTo>
                    <a:lnTo>
                      <a:pt x="59531" y="54704"/>
                    </a:lnTo>
                    <a:lnTo>
                      <a:pt x="67686" y="43580"/>
                    </a:lnTo>
                    <a:close/>
                    <a:moveTo>
                      <a:pt x="92151" y="43580"/>
                    </a:moveTo>
                    <a:lnTo>
                      <a:pt x="100306" y="54704"/>
                    </a:lnTo>
                    <a:lnTo>
                      <a:pt x="100306" y="82365"/>
                    </a:lnTo>
                    <a:lnTo>
                      <a:pt x="83996" y="82365"/>
                    </a:lnTo>
                    <a:lnTo>
                      <a:pt x="83996" y="54704"/>
                    </a:lnTo>
                    <a:lnTo>
                      <a:pt x="92151" y="43580"/>
                    </a:lnTo>
                    <a:close/>
                    <a:moveTo>
                      <a:pt x="116616" y="43580"/>
                    </a:moveTo>
                    <a:lnTo>
                      <a:pt x="124771" y="54704"/>
                    </a:lnTo>
                    <a:lnTo>
                      <a:pt x="124771" y="82365"/>
                    </a:lnTo>
                    <a:lnTo>
                      <a:pt x="108461" y="82365"/>
                    </a:lnTo>
                    <a:lnTo>
                      <a:pt x="108461" y="54704"/>
                    </a:lnTo>
                    <a:lnTo>
                      <a:pt x="116616" y="43580"/>
                    </a:lnTo>
                    <a:close/>
                    <a:moveTo>
                      <a:pt x="141081" y="43580"/>
                    </a:moveTo>
                    <a:lnTo>
                      <a:pt x="149236" y="54704"/>
                    </a:lnTo>
                    <a:lnTo>
                      <a:pt x="149236" y="82365"/>
                    </a:lnTo>
                    <a:lnTo>
                      <a:pt x="132926" y="82365"/>
                    </a:lnTo>
                    <a:lnTo>
                      <a:pt x="132926" y="54704"/>
                    </a:lnTo>
                    <a:lnTo>
                      <a:pt x="141081" y="43580"/>
                    </a:lnTo>
                    <a:close/>
                    <a:moveTo>
                      <a:pt x="165546" y="43580"/>
                    </a:moveTo>
                    <a:lnTo>
                      <a:pt x="173701" y="54704"/>
                    </a:lnTo>
                    <a:lnTo>
                      <a:pt x="173701" y="82365"/>
                    </a:lnTo>
                    <a:lnTo>
                      <a:pt x="157391" y="82365"/>
                    </a:lnTo>
                    <a:lnTo>
                      <a:pt x="157391" y="54704"/>
                    </a:lnTo>
                    <a:lnTo>
                      <a:pt x="165546" y="43580"/>
                    </a:lnTo>
                    <a:close/>
                    <a:moveTo>
                      <a:pt x="51376" y="90520"/>
                    </a:moveTo>
                    <a:lnTo>
                      <a:pt x="51376" y="102753"/>
                    </a:lnTo>
                    <a:lnTo>
                      <a:pt x="42341" y="102753"/>
                    </a:lnTo>
                    <a:cubicBezTo>
                      <a:pt x="41590" y="99882"/>
                      <a:pt x="40253" y="95446"/>
                      <a:pt x="38133" y="90520"/>
                    </a:cubicBezTo>
                    <a:close/>
                    <a:moveTo>
                      <a:pt x="75841" y="90520"/>
                    </a:moveTo>
                    <a:lnTo>
                      <a:pt x="75841" y="102753"/>
                    </a:lnTo>
                    <a:lnTo>
                      <a:pt x="59531" y="102753"/>
                    </a:lnTo>
                    <a:lnTo>
                      <a:pt x="59531" y="90520"/>
                    </a:lnTo>
                    <a:close/>
                    <a:moveTo>
                      <a:pt x="100306" y="90520"/>
                    </a:moveTo>
                    <a:lnTo>
                      <a:pt x="100306" y="102753"/>
                    </a:lnTo>
                    <a:lnTo>
                      <a:pt x="83996" y="102753"/>
                    </a:lnTo>
                    <a:lnTo>
                      <a:pt x="83996" y="90520"/>
                    </a:lnTo>
                    <a:close/>
                    <a:moveTo>
                      <a:pt x="124771" y="90520"/>
                    </a:moveTo>
                    <a:lnTo>
                      <a:pt x="124771" y="102753"/>
                    </a:lnTo>
                    <a:lnTo>
                      <a:pt x="108461" y="102753"/>
                    </a:lnTo>
                    <a:lnTo>
                      <a:pt x="108461" y="90520"/>
                    </a:lnTo>
                    <a:close/>
                    <a:moveTo>
                      <a:pt x="149236" y="90520"/>
                    </a:moveTo>
                    <a:lnTo>
                      <a:pt x="149236" y="102753"/>
                    </a:lnTo>
                    <a:lnTo>
                      <a:pt x="132926" y="102753"/>
                    </a:lnTo>
                    <a:lnTo>
                      <a:pt x="132926" y="90520"/>
                    </a:lnTo>
                    <a:close/>
                    <a:moveTo>
                      <a:pt x="170732" y="90520"/>
                    </a:moveTo>
                    <a:cubicBezTo>
                      <a:pt x="168579" y="95380"/>
                      <a:pt x="167177" y="99849"/>
                      <a:pt x="166427" y="102753"/>
                    </a:cubicBezTo>
                    <a:lnTo>
                      <a:pt x="157391" y="102753"/>
                    </a:lnTo>
                    <a:lnTo>
                      <a:pt x="157391" y="90520"/>
                    </a:lnTo>
                    <a:close/>
                    <a:moveTo>
                      <a:pt x="8155" y="70524"/>
                    </a:moveTo>
                    <a:cubicBezTo>
                      <a:pt x="28216" y="74536"/>
                      <a:pt x="35066" y="107287"/>
                      <a:pt x="35132" y="107646"/>
                    </a:cubicBezTo>
                    <a:cubicBezTo>
                      <a:pt x="35523" y="109538"/>
                      <a:pt x="37187" y="110908"/>
                      <a:pt x="39144" y="110908"/>
                    </a:cubicBezTo>
                    <a:lnTo>
                      <a:pt x="169623" y="110908"/>
                    </a:lnTo>
                    <a:cubicBezTo>
                      <a:pt x="171580" y="110908"/>
                      <a:pt x="173244" y="109538"/>
                      <a:pt x="173636" y="107646"/>
                    </a:cubicBezTo>
                    <a:cubicBezTo>
                      <a:pt x="173701" y="107287"/>
                      <a:pt x="180486" y="74439"/>
                      <a:pt x="200612" y="73949"/>
                    </a:cubicBezTo>
                    <a:lnTo>
                      <a:pt x="200612" y="191870"/>
                    </a:lnTo>
                    <a:cubicBezTo>
                      <a:pt x="200612" y="194480"/>
                      <a:pt x="195197" y="200612"/>
                      <a:pt x="187793" y="200612"/>
                    </a:cubicBezTo>
                    <a:lnTo>
                      <a:pt x="20975" y="200612"/>
                    </a:lnTo>
                    <a:cubicBezTo>
                      <a:pt x="13570" y="200612"/>
                      <a:pt x="8155" y="194480"/>
                      <a:pt x="8155" y="191870"/>
                    </a:cubicBezTo>
                    <a:lnTo>
                      <a:pt x="8155" y="70524"/>
                    </a:lnTo>
                    <a:close/>
                    <a:moveTo>
                      <a:pt x="51605" y="0"/>
                    </a:moveTo>
                    <a:cubicBezTo>
                      <a:pt x="40905" y="0"/>
                      <a:pt x="31152" y="5872"/>
                      <a:pt x="26161" y="15364"/>
                    </a:cubicBezTo>
                    <a:cubicBezTo>
                      <a:pt x="26161" y="15364"/>
                      <a:pt x="489" y="64131"/>
                      <a:pt x="489" y="64131"/>
                    </a:cubicBezTo>
                    <a:cubicBezTo>
                      <a:pt x="163" y="64718"/>
                      <a:pt x="0" y="65370"/>
                      <a:pt x="0" y="66055"/>
                    </a:cubicBezTo>
                    <a:lnTo>
                      <a:pt x="0" y="191870"/>
                    </a:lnTo>
                    <a:cubicBezTo>
                      <a:pt x="0" y="199536"/>
                      <a:pt x="9362" y="208767"/>
                      <a:pt x="20975" y="208767"/>
                    </a:cubicBezTo>
                    <a:lnTo>
                      <a:pt x="187793" y="208767"/>
                    </a:lnTo>
                    <a:cubicBezTo>
                      <a:pt x="199405" y="208767"/>
                      <a:pt x="208767" y="199536"/>
                      <a:pt x="208767" y="191870"/>
                    </a:cubicBezTo>
                    <a:lnTo>
                      <a:pt x="208767" y="70133"/>
                    </a:lnTo>
                    <a:cubicBezTo>
                      <a:pt x="208767" y="69317"/>
                      <a:pt x="208571" y="68763"/>
                      <a:pt x="208343" y="68339"/>
                    </a:cubicBezTo>
                    <a:lnTo>
                      <a:pt x="182671" y="15494"/>
                    </a:lnTo>
                    <a:cubicBezTo>
                      <a:pt x="182671" y="15429"/>
                      <a:pt x="182639" y="15397"/>
                      <a:pt x="182606" y="15364"/>
                    </a:cubicBezTo>
                    <a:cubicBezTo>
                      <a:pt x="177615" y="5872"/>
                      <a:pt x="167862" y="0"/>
                      <a:pt x="15716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93"/>
              <p:cNvSpPr/>
              <p:nvPr/>
            </p:nvSpPr>
            <p:spPr>
              <a:xfrm>
                <a:off x="2164325" y="3214675"/>
                <a:ext cx="3262000" cy="1834900"/>
              </a:xfrm>
              <a:custGeom>
                <a:avLst/>
                <a:gdLst/>
                <a:ahLst/>
                <a:cxnLst/>
                <a:rect l="l" t="t" r="r" b="b"/>
                <a:pathLst>
                  <a:path w="130480" h="73396" extrusionOk="0">
                    <a:moveTo>
                      <a:pt x="122325" y="8155"/>
                    </a:moveTo>
                    <a:lnTo>
                      <a:pt x="122325" y="65240"/>
                    </a:lnTo>
                    <a:lnTo>
                      <a:pt x="8155" y="65240"/>
                    </a:lnTo>
                    <a:lnTo>
                      <a:pt x="8155" y="8155"/>
                    </a:lnTo>
                    <a:close/>
                    <a:moveTo>
                      <a:pt x="4078" y="1"/>
                    </a:moveTo>
                    <a:cubicBezTo>
                      <a:pt x="1827" y="1"/>
                      <a:pt x="0" y="1827"/>
                      <a:pt x="0" y="4078"/>
                    </a:cubicBezTo>
                    <a:lnTo>
                      <a:pt x="0" y="69318"/>
                    </a:lnTo>
                    <a:cubicBezTo>
                      <a:pt x="0" y="71568"/>
                      <a:pt x="1827" y="73395"/>
                      <a:pt x="4078" y="73395"/>
                    </a:cubicBezTo>
                    <a:lnTo>
                      <a:pt x="126402" y="73395"/>
                    </a:lnTo>
                    <a:cubicBezTo>
                      <a:pt x="128653" y="73395"/>
                      <a:pt x="130480" y="71568"/>
                      <a:pt x="130480" y="69318"/>
                    </a:cubicBezTo>
                    <a:lnTo>
                      <a:pt x="130480" y="4078"/>
                    </a:lnTo>
                    <a:cubicBezTo>
                      <a:pt x="130480" y="1827"/>
                      <a:pt x="128653" y="1"/>
                      <a:pt x="126402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93"/>
              <p:cNvSpPr/>
              <p:nvPr/>
            </p:nvSpPr>
            <p:spPr>
              <a:xfrm>
                <a:off x="2780825" y="4437925"/>
                <a:ext cx="9174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6699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9"/>
                      <a:pt x="1827" y="8155"/>
                      <a:pt x="4078" y="8155"/>
                    </a:cubicBezTo>
                    <a:lnTo>
                      <a:pt x="32621" y="8155"/>
                    </a:lnTo>
                    <a:cubicBezTo>
                      <a:pt x="34871" y="8155"/>
                      <a:pt x="36698" y="6329"/>
                      <a:pt x="36698" y="4078"/>
                    </a:cubicBezTo>
                    <a:cubicBezTo>
                      <a:pt x="36698" y="1827"/>
                      <a:pt x="34871" y="0"/>
                      <a:pt x="3262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93"/>
              <p:cNvSpPr/>
              <p:nvPr/>
            </p:nvSpPr>
            <p:spPr>
              <a:xfrm>
                <a:off x="2567175" y="4030175"/>
                <a:ext cx="24465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97860" h="8156" extrusionOk="0">
                    <a:moveTo>
                      <a:pt x="4078" y="0"/>
                    </a:moveTo>
                    <a:cubicBezTo>
                      <a:pt x="1794" y="0"/>
                      <a:pt x="0" y="1827"/>
                      <a:pt x="0" y="4078"/>
                    </a:cubicBezTo>
                    <a:cubicBezTo>
                      <a:pt x="0" y="6329"/>
                      <a:pt x="1794" y="8155"/>
                      <a:pt x="4078" y="8155"/>
                    </a:cubicBezTo>
                    <a:lnTo>
                      <a:pt x="93782" y="8155"/>
                    </a:lnTo>
                    <a:cubicBezTo>
                      <a:pt x="96033" y="8155"/>
                      <a:pt x="97860" y="6329"/>
                      <a:pt x="97860" y="4078"/>
                    </a:cubicBezTo>
                    <a:cubicBezTo>
                      <a:pt x="97860" y="1827"/>
                      <a:pt x="96033" y="0"/>
                      <a:pt x="9378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93"/>
              <p:cNvSpPr/>
              <p:nvPr/>
            </p:nvSpPr>
            <p:spPr>
              <a:xfrm>
                <a:off x="3270125" y="3622425"/>
                <a:ext cx="14271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5708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9"/>
                      <a:pt x="1827" y="8155"/>
                      <a:pt x="4078" y="8155"/>
                    </a:cubicBezTo>
                    <a:lnTo>
                      <a:pt x="53008" y="8155"/>
                    </a:lnTo>
                    <a:cubicBezTo>
                      <a:pt x="55259" y="8155"/>
                      <a:pt x="57085" y="6329"/>
                      <a:pt x="57085" y="4078"/>
                    </a:cubicBezTo>
                    <a:cubicBezTo>
                      <a:pt x="57085" y="1827"/>
                      <a:pt x="55259" y="0"/>
                      <a:pt x="5300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93"/>
              <p:cNvSpPr/>
              <p:nvPr/>
            </p:nvSpPr>
            <p:spPr>
              <a:xfrm>
                <a:off x="2862375" y="36224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9"/>
                      <a:pt x="1827" y="8155"/>
                      <a:pt x="4078" y="8155"/>
                    </a:cubicBezTo>
                    <a:cubicBezTo>
                      <a:pt x="6329" y="8155"/>
                      <a:pt x="8156" y="6329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93"/>
              <p:cNvSpPr/>
              <p:nvPr/>
            </p:nvSpPr>
            <p:spPr>
              <a:xfrm>
                <a:off x="3902150" y="4437925"/>
                <a:ext cx="9174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6698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329"/>
                      <a:pt x="1827" y="8155"/>
                      <a:pt x="4078" y="8155"/>
                    </a:cubicBezTo>
                    <a:lnTo>
                      <a:pt x="32620" y="8155"/>
                    </a:lnTo>
                    <a:cubicBezTo>
                      <a:pt x="34871" y="8155"/>
                      <a:pt x="36697" y="6329"/>
                      <a:pt x="36697" y="4078"/>
                    </a:cubicBezTo>
                    <a:cubicBezTo>
                      <a:pt x="36697" y="1827"/>
                      <a:pt x="34871" y="0"/>
                      <a:pt x="326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8" name="Google Shape;1338;p93"/>
          <p:cNvGrpSpPr/>
          <p:nvPr/>
        </p:nvGrpSpPr>
        <p:grpSpPr>
          <a:xfrm>
            <a:off x="3826910" y="558875"/>
            <a:ext cx="2860273" cy="1506000"/>
            <a:chOff x="3826910" y="558875"/>
            <a:chExt cx="2860273" cy="1506000"/>
          </a:xfrm>
        </p:grpSpPr>
        <p:sp>
          <p:nvSpPr>
            <p:cNvPr id="1339" name="Google Shape;1339;p93"/>
            <p:cNvSpPr/>
            <p:nvPr/>
          </p:nvSpPr>
          <p:spPr>
            <a:xfrm>
              <a:off x="3826910" y="558875"/>
              <a:ext cx="1506000" cy="1506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0" name="Google Shape;1340;p93"/>
            <p:cNvGrpSpPr/>
            <p:nvPr/>
          </p:nvGrpSpPr>
          <p:grpSpPr>
            <a:xfrm>
              <a:off x="4253217" y="1110819"/>
              <a:ext cx="653444" cy="402074"/>
              <a:chOff x="1190625" y="1237100"/>
              <a:chExt cx="5219200" cy="3211450"/>
            </a:xfrm>
          </p:grpSpPr>
          <p:sp>
            <p:nvSpPr>
              <p:cNvPr id="1341" name="Google Shape;1341;p93"/>
              <p:cNvSpPr/>
              <p:nvPr/>
            </p:nvSpPr>
            <p:spPr>
              <a:xfrm>
                <a:off x="1985725" y="343405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329"/>
                      <a:pt x="1827" y="8155"/>
                      <a:pt x="4078" y="8155"/>
                    </a:cubicBezTo>
                    <a:cubicBezTo>
                      <a:pt x="6329" y="8155"/>
                      <a:pt x="8155" y="6329"/>
                      <a:pt x="8155" y="4078"/>
                    </a:cubicBezTo>
                    <a:cubicBezTo>
                      <a:pt x="8155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93"/>
              <p:cNvSpPr/>
              <p:nvPr/>
            </p:nvSpPr>
            <p:spPr>
              <a:xfrm>
                <a:off x="2434250" y="2134150"/>
                <a:ext cx="2752325" cy="1498900"/>
              </a:xfrm>
              <a:custGeom>
                <a:avLst/>
                <a:gdLst/>
                <a:ahLst/>
                <a:cxnLst/>
                <a:rect l="l" t="t" r="r" b="b"/>
                <a:pathLst>
                  <a:path w="110093" h="59956" extrusionOk="0">
                    <a:moveTo>
                      <a:pt x="54639" y="8155"/>
                    </a:moveTo>
                    <a:cubicBezTo>
                      <a:pt x="72840" y="8155"/>
                      <a:pt x="84160" y="17615"/>
                      <a:pt x="90423" y="25542"/>
                    </a:cubicBezTo>
                    <a:cubicBezTo>
                      <a:pt x="97501" y="34479"/>
                      <a:pt x="100763" y="44494"/>
                      <a:pt x="101676" y="51801"/>
                    </a:cubicBezTo>
                    <a:lnTo>
                      <a:pt x="66121" y="51801"/>
                    </a:lnTo>
                    <a:cubicBezTo>
                      <a:pt x="64392" y="47103"/>
                      <a:pt x="59923" y="43841"/>
                      <a:pt x="54639" y="43841"/>
                    </a:cubicBezTo>
                    <a:cubicBezTo>
                      <a:pt x="49354" y="43841"/>
                      <a:pt x="44885" y="47103"/>
                      <a:pt x="43156" y="51801"/>
                    </a:cubicBezTo>
                    <a:lnTo>
                      <a:pt x="8416" y="51801"/>
                    </a:lnTo>
                    <a:cubicBezTo>
                      <a:pt x="10373" y="34642"/>
                      <a:pt x="24335" y="8155"/>
                      <a:pt x="54639" y="8155"/>
                    </a:cubicBezTo>
                    <a:close/>
                    <a:moveTo>
                      <a:pt x="54639" y="0"/>
                    </a:moveTo>
                    <a:cubicBezTo>
                      <a:pt x="33175" y="0"/>
                      <a:pt x="20062" y="11156"/>
                      <a:pt x="12820" y="20518"/>
                    </a:cubicBezTo>
                    <a:cubicBezTo>
                      <a:pt x="3360" y="32783"/>
                      <a:pt x="0" y="46810"/>
                      <a:pt x="0" y="55878"/>
                    </a:cubicBezTo>
                    <a:cubicBezTo>
                      <a:pt x="0" y="58129"/>
                      <a:pt x="1827" y="59955"/>
                      <a:pt x="4078" y="59955"/>
                    </a:cubicBezTo>
                    <a:lnTo>
                      <a:pt x="46484" y="59955"/>
                    </a:lnTo>
                    <a:cubicBezTo>
                      <a:pt x="48702" y="59955"/>
                      <a:pt x="50528" y="58161"/>
                      <a:pt x="50561" y="55976"/>
                    </a:cubicBezTo>
                    <a:cubicBezTo>
                      <a:pt x="50626" y="53725"/>
                      <a:pt x="52420" y="51996"/>
                      <a:pt x="54639" y="51996"/>
                    </a:cubicBezTo>
                    <a:cubicBezTo>
                      <a:pt x="56857" y="51996"/>
                      <a:pt x="58651" y="53725"/>
                      <a:pt x="58716" y="55976"/>
                    </a:cubicBezTo>
                    <a:cubicBezTo>
                      <a:pt x="58749" y="58161"/>
                      <a:pt x="60575" y="59955"/>
                      <a:pt x="62794" y="59955"/>
                    </a:cubicBezTo>
                    <a:lnTo>
                      <a:pt x="106015" y="59955"/>
                    </a:lnTo>
                    <a:cubicBezTo>
                      <a:pt x="108266" y="59955"/>
                      <a:pt x="110092" y="58129"/>
                      <a:pt x="110092" y="55878"/>
                    </a:cubicBezTo>
                    <a:cubicBezTo>
                      <a:pt x="110092" y="46875"/>
                      <a:pt x="106602" y="32848"/>
                      <a:pt x="96816" y="20485"/>
                    </a:cubicBezTo>
                    <a:cubicBezTo>
                      <a:pt x="89444" y="11156"/>
                      <a:pt x="76102" y="0"/>
                      <a:pt x="5463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93"/>
              <p:cNvSpPr/>
              <p:nvPr/>
            </p:nvSpPr>
            <p:spPr>
              <a:xfrm>
                <a:off x="1190625" y="1237100"/>
                <a:ext cx="5219200" cy="3211450"/>
              </a:xfrm>
              <a:custGeom>
                <a:avLst/>
                <a:gdLst/>
                <a:ahLst/>
                <a:cxnLst/>
                <a:rect l="l" t="t" r="r" b="b"/>
                <a:pathLst>
                  <a:path w="208768" h="128458" extrusionOk="0">
                    <a:moveTo>
                      <a:pt x="104384" y="8155"/>
                    </a:moveTo>
                    <a:cubicBezTo>
                      <a:pt x="150214" y="8155"/>
                      <a:pt x="187532" y="45668"/>
                      <a:pt x="187532" y="91760"/>
                    </a:cubicBezTo>
                    <a:cubicBezTo>
                      <a:pt x="187532" y="94011"/>
                      <a:pt x="189358" y="95837"/>
                      <a:pt x="191609" y="95837"/>
                    </a:cubicBezTo>
                    <a:lnTo>
                      <a:pt x="200612" y="95837"/>
                    </a:lnTo>
                    <a:lnTo>
                      <a:pt x="200612" y="120302"/>
                    </a:lnTo>
                    <a:lnTo>
                      <a:pt x="8155" y="120302"/>
                    </a:lnTo>
                    <a:lnTo>
                      <a:pt x="8155" y="95837"/>
                    </a:lnTo>
                    <a:lnTo>
                      <a:pt x="17158" y="95837"/>
                    </a:lnTo>
                    <a:cubicBezTo>
                      <a:pt x="19409" y="95837"/>
                      <a:pt x="21236" y="94011"/>
                      <a:pt x="21236" y="91760"/>
                    </a:cubicBezTo>
                    <a:cubicBezTo>
                      <a:pt x="21236" y="45668"/>
                      <a:pt x="58553" y="8155"/>
                      <a:pt x="104384" y="8155"/>
                    </a:cubicBezTo>
                    <a:close/>
                    <a:moveTo>
                      <a:pt x="104384" y="0"/>
                    </a:moveTo>
                    <a:cubicBezTo>
                      <a:pt x="55389" y="0"/>
                      <a:pt x="15299" y="38948"/>
                      <a:pt x="13178" y="87683"/>
                    </a:cubicBezTo>
                    <a:lnTo>
                      <a:pt x="4077" y="87683"/>
                    </a:lnTo>
                    <a:cubicBezTo>
                      <a:pt x="1827" y="87683"/>
                      <a:pt x="0" y="89477"/>
                      <a:pt x="0" y="91760"/>
                    </a:cubicBezTo>
                    <a:lnTo>
                      <a:pt x="0" y="124380"/>
                    </a:lnTo>
                    <a:cubicBezTo>
                      <a:pt x="0" y="126631"/>
                      <a:pt x="1827" y="128457"/>
                      <a:pt x="4077" y="128457"/>
                    </a:cubicBezTo>
                    <a:lnTo>
                      <a:pt x="204690" y="128457"/>
                    </a:lnTo>
                    <a:cubicBezTo>
                      <a:pt x="206940" y="128457"/>
                      <a:pt x="208767" y="126631"/>
                      <a:pt x="208767" y="124380"/>
                    </a:cubicBezTo>
                    <a:lnTo>
                      <a:pt x="208767" y="91760"/>
                    </a:lnTo>
                    <a:cubicBezTo>
                      <a:pt x="208767" y="89477"/>
                      <a:pt x="206940" y="87683"/>
                      <a:pt x="204690" y="87683"/>
                    </a:cubicBezTo>
                    <a:lnTo>
                      <a:pt x="195589" y="87683"/>
                    </a:lnTo>
                    <a:cubicBezTo>
                      <a:pt x="193468" y="38948"/>
                      <a:pt x="153379" y="0"/>
                      <a:pt x="10438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93"/>
              <p:cNvSpPr/>
              <p:nvPr/>
            </p:nvSpPr>
            <p:spPr>
              <a:xfrm>
                <a:off x="2067275" y="3836900"/>
                <a:ext cx="14271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57086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296"/>
                      <a:pt x="1827" y="8155"/>
                      <a:pt x="4078" y="8155"/>
                    </a:cubicBezTo>
                    <a:lnTo>
                      <a:pt x="53008" y="8155"/>
                    </a:lnTo>
                    <a:cubicBezTo>
                      <a:pt x="55258" y="8155"/>
                      <a:pt x="57085" y="6296"/>
                      <a:pt x="57085" y="4078"/>
                    </a:cubicBezTo>
                    <a:cubicBezTo>
                      <a:pt x="57085" y="1827"/>
                      <a:pt x="55258" y="0"/>
                      <a:pt x="5300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93"/>
              <p:cNvSpPr/>
              <p:nvPr/>
            </p:nvSpPr>
            <p:spPr>
              <a:xfrm>
                <a:off x="3698275" y="38369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296"/>
                      <a:pt x="1827" y="8155"/>
                      <a:pt x="4078" y="8155"/>
                    </a:cubicBezTo>
                    <a:cubicBezTo>
                      <a:pt x="6328" y="8155"/>
                      <a:pt x="8155" y="6296"/>
                      <a:pt x="8155" y="4078"/>
                    </a:cubicBezTo>
                    <a:cubicBezTo>
                      <a:pt x="8155" y="1827"/>
                      <a:pt x="6328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93"/>
              <p:cNvSpPr/>
              <p:nvPr/>
            </p:nvSpPr>
            <p:spPr>
              <a:xfrm>
                <a:off x="4106025" y="3836900"/>
                <a:ext cx="14271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57085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296"/>
                      <a:pt x="1827" y="8155"/>
                      <a:pt x="4078" y="8155"/>
                    </a:cubicBezTo>
                    <a:lnTo>
                      <a:pt x="53007" y="8155"/>
                    </a:lnTo>
                    <a:cubicBezTo>
                      <a:pt x="55258" y="8155"/>
                      <a:pt x="57085" y="6296"/>
                      <a:pt x="57085" y="4078"/>
                    </a:cubicBezTo>
                    <a:cubicBezTo>
                      <a:pt x="57085" y="1827"/>
                      <a:pt x="55258" y="0"/>
                      <a:pt x="5300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93"/>
              <p:cNvSpPr/>
              <p:nvPr/>
            </p:nvSpPr>
            <p:spPr>
              <a:xfrm>
                <a:off x="2018350" y="3047475"/>
                <a:ext cx="223450" cy="203925"/>
              </a:xfrm>
              <a:custGeom>
                <a:avLst/>
                <a:gdLst/>
                <a:ahLst/>
                <a:cxnLst/>
                <a:rect l="l" t="t" r="r" b="b"/>
                <a:pathLst>
                  <a:path w="8938" h="8157" extrusionOk="0">
                    <a:moveTo>
                      <a:pt x="4490" y="0"/>
                    </a:moveTo>
                    <a:cubicBezTo>
                      <a:pt x="2630" y="0"/>
                      <a:pt x="940" y="1279"/>
                      <a:pt x="489" y="3166"/>
                    </a:cubicBezTo>
                    <a:cubicBezTo>
                      <a:pt x="0" y="5384"/>
                      <a:pt x="1370" y="7569"/>
                      <a:pt x="3588" y="8059"/>
                    </a:cubicBezTo>
                    <a:cubicBezTo>
                      <a:pt x="3882" y="8124"/>
                      <a:pt x="4176" y="8156"/>
                      <a:pt x="4469" y="8156"/>
                    </a:cubicBezTo>
                    <a:cubicBezTo>
                      <a:pt x="6328" y="8156"/>
                      <a:pt x="8025" y="6884"/>
                      <a:pt x="8449" y="4992"/>
                    </a:cubicBezTo>
                    <a:cubicBezTo>
                      <a:pt x="8938" y="2807"/>
                      <a:pt x="7568" y="589"/>
                      <a:pt x="5382" y="99"/>
                    </a:cubicBezTo>
                    <a:cubicBezTo>
                      <a:pt x="5083" y="32"/>
                      <a:pt x="4784" y="0"/>
                      <a:pt x="449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93"/>
              <p:cNvSpPr/>
              <p:nvPr/>
            </p:nvSpPr>
            <p:spPr>
              <a:xfrm>
                <a:off x="4752700" y="2089150"/>
                <a:ext cx="23000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9200" h="8162" extrusionOk="0">
                    <a:moveTo>
                      <a:pt x="4605" y="0"/>
                    </a:moveTo>
                    <a:cubicBezTo>
                      <a:pt x="3402" y="0"/>
                      <a:pt x="2209" y="528"/>
                      <a:pt x="1403" y="1539"/>
                    </a:cubicBezTo>
                    <a:cubicBezTo>
                      <a:pt x="1" y="3301"/>
                      <a:pt x="294" y="5878"/>
                      <a:pt x="2056" y="7280"/>
                    </a:cubicBezTo>
                    <a:cubicBezTo>
                      <a:pt x="2806" y="7867"/>
                      <a:pt x="3687" y="8161"/>
                      <a:pt x="4600" y="8161"/>
                    </a:cubicBezTo>
                    <a:cubicBezTo>
                      <a:pt x="5774" y="8161"/>
                      <a:pt x="6981" y="7639"/>
                      <a:pt x="7764" y="6628"/>
                    </a:cubicBezTo>
                    <a:cubicBezTo>
                      <a:pt x="9199" y="4866"/>
                      <a:pt x="8906" y="2289"/>
                      <a:pt x="7144" y="887"/>
                    </a:cubicBezTo>
                    <a:cubicBezTo>
                      <a:pt x="6395" y="290"/>
                      <a:pt x="5497" y="0"/>
                      <a:pt x="460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93"/>
              <p:cNvSpPr/>
              <p:nvPr/>
            </p:nvSpPr>
            <p:spPr>
              <a:xfrm>
                <a:off x="3697450" y="1716600"/>
                <a:ext cx="2047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89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33" y="4078"/>
                    </a:cubicBezTo>
                    <a:cubicBezTo>
                      <a:pt x="33" y="6296"/>
                      <a:pt x="1860" y="8156"/>
                      <a:pt x="4111" y="8156"/>
                    </a:cubicBezTo>
                    <a:cubicBezTo>
                      <a:pt x="6361" y="8156"/>
                      <a:pt x="8188" y="6296"/>
                      <a:pt x="8155" y="4078"/>
                    </a:cubicBezTo>
                    <a:cubicBezTo>
                      <a:pt x="8155" y="1795"/>
                      <a:pt x="6361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93"/>
              <p:cNvSpPr/>
              <p:nvPr/>
            </p:nvSpPr>
            <p:spPr>
              <a:xfrm>
                <a:off x="4068500" y="1758700"/>
                <a:ext cx="224275" cy="204225"/>
              </a:xfrm>
              <a:custGeom>
                <a:avLst/>
                <a:gdLst/>
                <a:ahLst/>
                <a:cxnLst/>
                <a:rect l="l" t="t" r="r" b="b"/>
                <a:pathLst>
                  <a:path w="8971" h="8169" extrusionOk="0">
                    <a:moveTo>
                      <a:pt x="4446" y="0"/>
                    </a:moveTo>
                    <a:cubicBezTo>
                      <a:pt x="2604" y="0"/>
                      <a:pt x="941" y="1278"/>
                      <a:pt x="522" y="3177"/>
                    </a:cubicBezTo>
                    <a:cubicBezTo>
                      <a:pt x="1" y="5363"/>
                      <a:pt x="1403" y="7548"/>
                      <a:pt x="3589" y="8070"/>
                    </a:cubicBezTo>
                    <a:cubicBezTo>
                      <a:pt x="3882" y="8103"/>
                      <a:pt x="4208" y="8168"/>
                      <a:pt x="4502" y="8168"/>
                    </a:cubicBezTo>
                    <a:cubicBezTo>
                      <a:pt x="6361" y="8168"/>
                      <a:pt x="8025" y="6863"/>
                      <a:pt x="8482" y="4971"/>
                    </a:cubicBezTo>
                    <a:cubicBezTo>
                      <a:pt x="8971" y="2786"/>
                      <a:pt x="7601" y="600"/>
                      <a:pt x="5383" y="111"/>
                    </a:cubicBezTo>
                    <a:cubicBezTo>
                      <a:pt x="5069" y="36"/>
                      <a:pt x="4755" y="0"/>
                      <a:pt x="444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93"/>
              <p:cNvSpPr/>
              <p:nvPr/>
            </p:nvSpPr>
            <p:spPr>
              <a:xfrm>
                <a:off x="4426500" y="1885025"/>
                <a:ext cx="232450" cy="204300"/>
              </a:xfrm>
              <a:custGeom>
                <a:avLst/>
                <a:gdLst/>
                <a:ahLst/>
                <a:cxnLst/>
                <a:rect l="l" t="t" r="r" b="b"/>
                <a:pathLst>
                  <a:path w="9298" h="8172" extrusionOk="0">
                    <a:moveTo>
                      <a:pt x="4657" y="1"/>
                    </a:moveTo>
                    <a:cubicBezTo>
                      <a:pt x="3141" y="1"/>
                      <a:pt x="1682" y="848"/>
                      <a:pt x="979" y="2300"/>
                    </a:cubicBezTo>
                    <a:cubicBezTo>
                      <a:pt x="1" y="4355"/>
                      <a:pt x="849" y="6768"/>
                      <a:pt x="2871" y="7747"/>
                    </a:cubicBezTo>
                    <a:cubicBezTo>
                      <a:pt x="3458" y="8041"/>
                      <a:pt x="4045" y="8171"/>
                      <a:pt x="4633" y="8171"/>
                    </a:cubicBezTo>
                    <a:cubicBezTo>
                      <a:pt x="6166" y="8171"/>
                      <a:pt x="7634" y="7323"/>
                      <a:pt x="8319" y="5855"/>
                    </a:cubicBezTo>
                    <a:cubicBezTo>
                      <a:pt x="9297" y="3833"/>
                      <a:pt x="8449" y="1386"/>
                      <a:pt x="6427" y="408"/>
                    </a:cubicBezTo>
                    <a:cubicBezTo>
                      <a:pt x="5856" y="132"/>
                      <a:pt x="5252" y="1"/>
                      <a:pt x="465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93"/>
              <p:cNvSpPr/>
              <p:nvPr/>
            </p:nvSpPr>
            <p:spPr>
              <a:xfrm>
                <a:off x="5357800" y="3046400"/>
                <a:ext cx="224275" cy="204175"/>
              </a:xfrm>
              <a:custGeom>
                <a:avLst/>
                <a:gdLst/>
                <a:ahLst/>
                <a:cxnLst/>
                <a:rect l="l" t="t" r="r" b="b"/>
                <a:pathLst>
                  <a:path w="8971" h="8167" extrusionOk="0">
                    <a:moveTo>
                      <a:pt x="4512" y="0"/>
                    </a:moveTo>
                    <a:cubicBezTo>
                      <a:pt x="4207" y="0"/>
                      <a:pt x="3898" y="36"/>
                      <a:pt x="3589" y="110"/>
                    </a:cubicBezTo>
                    <a:cubicBezTo>
                      <a:pt x="1371" y="599"/>
                      <a:pt x="1" y="2785"/>
                      <a:pt x="522" y="4970"/>
                    </a:cubicBezTo>
                    <a:cubicBezTo>
                      <a:pt x="946" y="6862"/>
                      <a:pt x="2610" y="8167"/>
                      <a:pt x="4469" y="8167"/>
                    </a:cubicBezTo>
                    <a:cubicBezTo>
                      <a:pt x="4796" y="8167"/>
                      <a:pt x="5089" y="8134"/>
                      <a:pt x="5383" y="8069"/>
                    </a:cubicBezTo>
                    <a:cubicBezTo>
                      <a:pt x="7568" y="7547"/>
                      <a:pt x="8971" y="5361"/>
                      <a:pt x="8449" y="3176"/>
                    </a:cubicBezTo>
                    <a:cubicBezTo>
                      <a:pt x="8029" y="1300"/>
                      <a:pt x="6359" y="0"/>
                      <a:pt x="451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93"/>
              <p:cNvSpPr/>
              <p:nvPr/>
            </p:nvSpPr>
            <p:spPr>
              <a:xfrm>
                <a:off x="5023450" y="2360375"/>
                <a:ext cx="230000" cy="203550"/>
              </a:xfrm>
              <a:custGeom>
                <a:avLst/>
                <a:gdLst/>
                <a:ahLst/>
                <a:cxnLst/>
                <a:rect l="l" t="t" r="r" b="b"/>
                <a:pathLst>
                  <a:path w="9200" h="8142" extrusionOk="0">
                    <a:moveTo>
                      <a:pt x="4626" y="1"/>
                    </a:moveTo>
                    <a:cubicBezTo>
                      <a:pt x="3724" y="1"/>
                      <a:pt x="2814" y="296"/>
                      <a:pt x="2055" y="900"/>
                    </a:cubicBezTo>
                    <a:cubicBezTo>
                      <a:pt x="294" y="2303"/>
                      <a:pt x="0" y="4880"/>
                      <a:pt x="1436" y="6609"/>
                    </a:cubicBezTo>
                    <a:cubicBezTo>
                      <a:pt x="2219" y="7620"/>
                      <a:pt x="3425" y="8142"/>
                      <a:pt x="4600" y="8142"/>
                    </a:cubicBezTo>
                    <a:cubicBezTo>
                      <a:pt x="5513" y="8142"/>
                      <a:pt x="6394" y="7881"/>
                      <a:pt x="7144" y="7261"/>
                    </a:cubicBezTo>
                    <a:cubicBezTo>
                      <a:pt x="8906" y="5858"/>
                      <a:pt x="9199" y="3281"/>
                      <a:pt x="7797" y="1520"/>
                    </a:cubicBezTo>
                    <a:cubicBezTo>
                      <a:pt x="6998" y="517"/>
                      <a:pt x="5819" y="1"/>
                      <a:pt x="4626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93"/>
              <p:cNvSpPr/>
              <p:nvPr/>
            </p:nvSpPr>
            <p:spPr>
              <a:xfrm>
                <a:off x="5226500" y="2684900"/>
                <a:ext cx="233250" cy="203600"/>
              </a:xfrm>
              <a:custGeom>
                <a:avLst/>
                <a:gdLst/>
                <a:ahLst/>
                <a:cxnLst/>
                <a:rect l="l" t="t" r="r" b="b"/>
                <a:pathLst>
                  <a:path w="9330" h="8144" extrusionOk="0">
                    <a:moveTo>
                      <a:pt x="4688" y="0"/>
                    </a:moveTo>
                    <a:cubicBezTo>
                      <a:pt x="4090" y="0"/>
                      <a:pt x="3481" y="133"/>
                      <a:pt x="2904" y="413"/>
                    </a:cubicBezTo>
                    <a:cubicBezTo>
                      <a:pt x="849" y="1359"/>
                      <a:pt x="1" y="3805"/>
                      <a:pt x="979" y="5828"/>
                    </a:cubicBezTo>
                    <a:cubicBezTo>
                      <a:pt x="1697" y="7295"/>
                      <a:pt x="3165" y="8144"/>
                      <a:pt x="4665" y="8144"/>
                    </a:cubicBezTo>
                    <a:cubicBezTo>
                      <a:pt x="5253" y="8144"/>
                      <a:pt x="5872" y="8013"/>
                      <a:pt x="6427" y="7752"/>
                    </a:cubicBezTo>
                    <a:cubicBezTo>
                      <a:pt x="8449" y="6774"/>
                      <a:pt x="9330" y="4327"/>
                      <a:pt x="8319" y="2305"/>
                    </a:cubicBezTo>
                    <a:cubicBezTo>
                      <a:pt x="7619" y="836"/>
                      <a:pt x="6187" y="0"/>
                      <a:pt x="468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93"/>
              <p:cNvSpPr/>
              <p:nvPr/>
            </p:nvSpPr>
            <p:spPr>
              <a:xfrm>
                <a:off x="2140675" y="2685200"/>
                <a:ext cx="232425" cy="204125"/>
              </a:xfrm>
              <a:custGeom>
                <a:avLst/>
                <a:gdLst/>
                <a:ahLst/>
                <a:cxnLst/>
                <a:rect l="l" t="t" r="r" b="b"/>
                <a:pathLst>
                  <a:path w="9297" h="8165" extrusionOk="0">
                    <a:moveTo>
                      <a:pt x="4681" y="0"/>
                    </a:moveTo>
                    <a:cubicBezTo>
                      <a:pt x="3157" y="0"/>
                      <a:pt x="1685" y="865"/>
                      <a:pt x="979" y="2325"/>
                    </a:cubicBezTo>
                    <a:cubicBezTo>
                      <a:pt x="0" y="4348"/>
                      <a:pt x="848" y="6794"/>
                      <a:pt x="2871" y="7773"/>
                    </a:cubicBezTo>
                    <a:cubicBezTo>
                      <a:pt x="3458" y="8034"/>
                      <a:pt x="4045" y="8164"/>
                      <a:pt x="4665" y="8164"/>
                    </a:cubicBezTo>
                    <a:cubicBezTo>
                      <a:pt x="6165" y="8164"/>
                      <a:pt x="7601" y="7316"/>
                      <a:pt x="8318" y="5881"/>
                    </a:cubicBezTo>
                    <a:cubicBezTo>
                      <a:pt x="9297" y="3826"/>
                      <a:pt x="8449" y="1412"/>
                      <a:pt x="6426" y="401"/>
                    </a:cubicBezTo>
                    <a:cubicBezTo>
                      <a:pt x="5864" y="129"/>
                      <a:pt x="5269" y="0"/>
                      <a:pt x="468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93"/>
              <p:cNvSpPr/>
              <p:nvPr/>
            </p:nvSpPr>
            <p:spPr>
              <a:xfrm>
                <a:off x="2346175" y="2360850"/>
                <a:ext cx="2300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9200" h="8156" extrusionOk="0">
                    <a:moveTo>
                      <a:pt x="4584" y="1"/>
                    </a:moveTo>
                    <a:cubicBezTo>
                      <a:pt x="3388" y="1"/>
                      <a:pt x="2204" y="528"/>
                      <a:pt x="1403" y="1534"/>
                    </a:cubicBezTo>
                    <a:cubicBezTo>
                      <a:pt x="0" y="3295"/>
                      <a:pt x="294" y="5872"/>
                      <a:pt x="2055" y="7275"/>
                    </a:cubicBezTo>
                    <a:cubicBezTo>
                      <a:pt x="2806" y="7862"/>
                      <a:pt x="3719" y="8155"/>
                      <a:pt x="4600" y="8155"/>
                    </a:cubicBezTo>
                    <a:cubicBezTo>
                      <a:pt x="5807" y="8155"/>
                      <a:pt x="6981" y="7634"/>
                      <a:pt x="7796" y="6622"/>
                    </a:cubicBezTo>
                    <a:cubicBezTo>
                      <a:pt x="9199" y="4861"/>
                      <a:pt x="8906" y="2284"/>
                      <a:pt x="7144" y="914"/>
                    </a:cubicBezTo>
                    <a:cubicBezTo>
                      <a:pt x="6388" y="298"/>
                      <a:pt x="5483" y="1"/>
                      <a:pt x="458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93"/>
              <p:cNvSpPr/>
              <p:nvPr/>
            </p:nvSpPr>
            <p:spPr>
              <a:xfrm>
                <a:off x="3306825" y="1758975"/>
                <a:ext cx="223475" cy="203950"/>
              </a:xfrm>
              <a:custGeom>
                <a:avLst/>
                <a:gdLst/>
                <a:ahLst/>
                <a:cxnLst/>
                <a:rect l="l" t="t" r="r" b="b"/>
                <a:pathLst>
                  <a:path w="8939" h="8158" extrusionOk="0">
                    <a:moveTo>
                      <a:pt x="4461" y="1"/>
                    </a:moveTo>
                    <a:cubicBezTo>
                      <a:pt x="4163" y="1"/>
                      <a:pt x="3860" y="33"/>
                      <a:pt x="3556" y="100"/>
                    </a:cubicBezTo>
                    <a:cubicBezTo>
                      <a:pt x="1371" y="589"/>
                      <a:pt x="1" y="2775"/>
                      <a:pt x="490" y="4960"/>
                    </a:cubicBezTo>
                    <a:cubicBezTo>
                      <a:pt x="914" y="6852"/>
                      <a:pt x="2610" y="8157"/>
                      <a:pt x="4469" y="8157"/>
                    </a:cubicBezTo>
                    <a:cubicBezTo>
                      <a:pt x="4763" y="8157"/>
                      <a:pt x="5089" y="8124"/>
                      <a:pt x="5383" y="8059"/>
                    </a:cubicBezTo>
                    <a:cubicBezTo>
                      <a:pt x="7568" y="7537"/>
                      <a:pt x="8938" y="5352"/>
                      <a:pt x="8449" y="3166"/>
                    </a:cubicBezTo>
                    <a:cubicBezTo>
                      <a:pt x="8027" y="1280"/>
                      <a:pt x="6341" y="1"/>
                      <a:pt x="446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93"/>
              <p:cNvSpPr/>
              <p:nvPr/>
            </p:nvSpPr>
            <p:spPr>
              <a:xfrm>
                <a:off x="2940675" y="1885850"/>
                <a:ext cx="232425" cy="203475"/>
              </a:xfrm>
              <a:custGeom>
                <a:avLst/>
                <a:gdLst/>
                <a:ahLst/>
                <a:cxnLst/>
                <a:rect l="l" t="t" r="r" b="b"/>
                <a:pathLst>
                  <a:path w="9297" h="8139" extrusionOk="0">
                    <a:moveTo>
                      <a:pt x="4641" y="0"/>
                    </a:moveTo>
                    <a:cubicBezTo>
                      <a:pt x="4045" y="0"/>
                      <a:pt x="3441" y="131"/>
                      <a:pt x="2871" y="407"/>
                    </a:cubicBezTo>
                    <a:cubicBezTo>
                      <a:pt x="848" y="1386"/>
                      <a:pt x="0" y="3800"/>
                      <a:pt x="979" y="5855"/>
                    </a:cubicBezTo>
                    <a:cubicBezTo>
                      <a:pt x="1664" y="7290"/>
                      <a:pt x="3132" y="8138"/>
                      <a:pt x="4632" y="8138"/>
                    </a:cubicBezTo>
                    <a:cubicBezTo>
                      <a:pt x="5252" y="8138"/>
                      <a:pt x="5839" y="8008"/>
                      <a:pt x="6426" y="7747"/>
                    </a:cubicBezTo>
                    <a:cubicBezTo>
                      <a:pt x="8449" y="6768"/>
                      <a:pt x="9297" y="4322"/>
                      <a:pt x="8318" y="2299"/>
                    </a:cubicBezTo>
                    <a:cubicBezTo>
                      <a:pt x="7616" y="847"/>
                      <a:pt x="6157" y="0"/>
                      <a:pt x="464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93"/>
              <p:cNvSpPr/>
              <p:nvPr/>
            </p:nvSpPr>
            <p:spPr>
              <a:xfrm>
                <a:off x="2617725" y="2089950"/>
                <a:ext cx="22917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9167" h="8162" extrusionOk="0">
                    <a:moveTo>
                      <a:pt x="4582" y="1"/>
                    </a:moveTo>
                    <a:cubicBezTo>
                      <a:pt x="3697" y="1"/>
                      <a:pt x="2806" y="290"/>
                      <a:pt x="2056" y="887"/>
                    </a:cubicBezTo>
                    <a:cubicBezTo>
                      <a:pt x="294" y="2290"/>
                      <a:pt x="1" y="4867"/>
                      <a:pt x="1403" y="6629"/>
                    </a:cubicBezTo>
                    <a:cubicBezTo>
                      <a:pt x="2186" y="7640"/>
                      <a:pt x="3393" y="8162"/>
                      <a:pt x="4600" y="8162"/>
                    </a:cubicBezTo>
                    <a:cubicBezTo>
                      <a:pt x="5481" y="8162"/>
                      <a:pt x="6394" y="7868"/>
                      <a:pt x="7145" y="7248"/>
                    </a:cubicBezTo>
                    <a:cubicBezTo>
                      <a:pt x="8906" y="5846"/>
                      <a:pt x="9167" y="3301"/>
                      <a:pt x="7764" y="1540"/>
                    </a:cubicBezTo>
                    <a:cubicBezTo>
                      <a:pt x="6959" y="528"/>
                      <a:pt x="5776" y="1"/>
                      <a:pt x="4582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93"/>
              <p:cNvSpPr/>
              <p:nvPr/>
            </p:nvSpPr>
            <p:spPr>
              <a:xfrm>
                <a:off x="5410800" y="343405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cubicBezTo>
                      <a:pt x="1" y="6329"/>
                      <a:pt x="1828" y="8155"/>
                      <a:pt x="4078" y="8155"/>
                    </a:cubicBezTo>
                    <a:cubicBezTo>
                      <a:pt x="6329" y="8155"/>
                      <a:pt x="8156" y="6329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61" name="Google Shape;1361;p93"/>
            <p:cNvCxnSpPr/>
            <p:nvPr/>
          </p:nvCxnSpPr>
          <p:spPr>
            <a:xfrm rot="10800000">
              <a:off x="5332983" y="1311808"/>
              <a:ext cx="135420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62" name="Google Shape;1362;p93"/>
          <p:cNvGrpSpPr/>
          <p:nvPr/>
        </p:nvGrpSpPr>
        <p:grpSpPr>
          <a:xfrm>
            <a:off x="2466062" y="2516554"/>
            <a:ext cx="2866849" cy="1506000"/>
            <a:chOff x="2466062" y="2516554"/>
            <a:chExt cx="2866849" cy="1506000"/>
          </a:xfrm>
        </p:grpSpPr>
        <p:sp>
          <p:nvSpPr>
            <p:cNvPr id="1363" name="Google Shape;1363;p93"/>
            <p:cNvSpPr/>
            <p:nvPr/>
          </p:nvSpPr>
          <p:spPr>
            <a:xfrm>
              <a:off x="3826910" y="2516554"/>
              <a:ext cx="1506000" cy="1506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64" name="Google Shape;1364;p93"/>
            <p:cNvGrpSpPr/>
            <p:nvPr/>
          </p:nvGrpSpPr>
          <p:grpSpPr>
            <a:xfrm>
              <a:off x="4282708" y="2974016"/>
              <a:ext cx="594139" cy="590811"/>
              <a:chOff x="1175925" y="238150"/>
              <a:chExt cx="5248575" cy="5219175"/>
            </a:xfrm>
          </p:grpSpPr>
          <p:sp>
            <p:nvSpPr>
              <p:cNvPr id="1365" name="Google Shape;1365;p93"/>
              <p:cNvSpPr/>
              <p:nvPr/>
            </p:nvSpPr>
            <p:spPr>
              <a:xfrm>
                <a:off x="1175925" y="238150"/>
                <a:ext cx="5248575" cy="5219175"/>
              </a:xfrm>
              <a:custGeom>
                <a:avLst/>
                <a:gdLst/>
                <a:ahLst/>
                <a:cxnLst/>
                <a:rect l="l" t="t" r="r" b="b"/>
                <a:pathLst>
                  <a:path w="209943" h="208767" extrusionOk="0">
                    <a:moveTo>
                      <a:pt x="79593" y="9654"/>
                    </a:moveTo>
                    <a:lnTo>
                      <a:pt x="95349" y="18755"/>
                    </a:lnTo>
                    <a:lnTo>
                      <a:pt x="74342" y="18755"/>
                    </a:lnTo>
                    <a:lnTo>
                      <a:pt x="79593" y="9654"/>
                    </a:lnTo>
                    <a:close/>
                    <a:moveTo>
                      <a:pt x="182444" y="69023"/>
                    </a:moveTo>
                    <a:lnTo>
                      <a:pt x="199700" y="79004"/>
                    </a:lnTo>
                    <a:lnTo>
                      <a:pt x="182444" y="108917"/>
                    </a:lnTo>
                    <a:lnTo>
                      <a:pt x="182444" y="69023"/>
                    </a:lnTo>
                    <a:close/>
                    <a:moveTo>
                      <a:pt x="27499" y="99424"/>
                    </a:moveTo>
                    <a:lnTo>
                      <a:pt x="27499" y="139743"/>
                    </a:lnTo>
                    <a:lnTo>
                      <a:pt x="10243" y="129761"/>
                    </a:lnTo>
                    <a:lnTo>
                      <a:pt x="27434" y="100012"/>
                    </a:lnTo>
                    <a:cubicBezTo>
                      <a:pt x="27434" y="99816"/>
                      <a:pt x="27467" y="99620"/>
                      <a:pt x="27499" y="99424"/>
                    </a:cubicBezTo>
                    <a:close/>
                    <a:moveTo>
                      <a:pt x="174289" y="26910"/>
                    </a:moveTo>
                    <a:lnTo>
                      <a:pt x="174289" y="51375"/>
                    </a:lnTo>
                    <a:lnTo>
                      <a:pt x="153901" y="51375"/>
                    </a:lnTo>
                    <a:cubicBezTo>
                      <a:pt x="151651" y="51375"/>
                      <a:pt x="149824" y="53202"/>
                      <a:pt x="149824" y="55453"/>
                    </a:cubicBezTo>
                    <a:cubicBezTo>
                      <a:pt x="149824" y="57704"/>
                      <a:pt x="151651" y="59530"/>
                      <a:pt x="153901" y="59530"/>
                    </a:cubicBezTo>
                    <a:lnTo>
                      <a:pt x="174289" y="59530"/>
                    </a:lnTo>
                    <a:lnTo>
                      <a:pt x="174289" y="181855"/>
                    </a:lnTo>
                    <a:lnTo>
                      <a:pt x="35654" y="181855"/>
                    </a:lnTo>
                    <a:lnTo>
                      <a:pt x="35654" y="59530"/>
                    </a:lnTo>
                    <a:lnTo>
                      <a:pt x="60119" y="59530"/>
                    </a:lnTo>
                    <a:cubicBezTo>
                      <a:pt x="62370" y="59530"/>
                      <a:pt x="64197" y="57704"/>
                      <a:pt x="64197" y="55453"/>
                    </a:cubicBezTo>
                    <a:cubicBezTo>
                      <a:pt x="64197" y="53202"/>
                      <a:pt x="62370" y="51375"/>
                      <a:pt x="60119" y="51375"/>
                    </a:cubicBezTo>
                    <a:lnTo>
                      <a:pt x="35654" y="51375"/>
                    </a:lnTo>
                    <a:lnTo>
                      <a:pt x="35654" y="26910"/>
                    </a:lnTo>
                    <a:close/>
                    <a:moveTo>
                      <a:pt x="135602" y="190010"/>
                    </a:moveTo>
                    <a:lnTo>
                      <a:pt x="130350" y="199111"/>
                    </a:lnTo>
                    <a:lnTo>
                      <a:pt x="114594" y="190010"/>
                    </a:lnTo>
                    <a:close/>
                    <a:moveTo>
                      <a:pt x="78092" y="0"/>
                    </a:moveTo>
                    <a:cubicBezTo>
                      <a:pt x="77743" y="0"/>
                      <a:pt x="77392" y="44"/>
                      <a:pt x="77049" y="129"/>
                    </a:cubicBezTo>
                    <a:cubicBezTo>
                      <a:pt x="76005" y="423"/>
                      <a:pt x="75092" y="1108"/>
                      <a:pt x="74570" y="2021"/>
                    </a:cubicBezTo>
                    <a:lnTo>
                      <a:pt x="64914" y="18755"/>
                    </a:lnTo>
                    <a:lnTo>
                      <a:pt x="31577" y="18755"/>
                    </a:lnTo>
                    <a:cubicBezTo>
                      <a:pt x="29326" y="18755"/>
                      <a:pt x="27499" y="20582"/>
                      <a:pt x="27499" y="22833"/>
                    </a:cubicBezTo>
                    <a:lnTo>
                      <a:pt x="27499" y="83571"/>
                    </a:lnTo>
                    <a:lnTo>
                      <a:pt x="1143" y="129206"/>
                    </a:lnTo>
                    <a:cubicBezTo>
                      <a:pt x="1" y="131163"/>
                      <a:pt x="686" y="133675"/>
                      <a:pt x="2643" y="134784"/>
                    </a:cubicBezTo>
                    <a:lnTo>
                      <a:pt x="27499" y="149137"/>
                    </a:lnTo>
                    <a:lnTo>
                      <a:pt x="27499" y="185932"/>
                    </a:lnTo>
                    <a:cubicBezTo>
                      <a:pt x="27499" y="188183"/>
                      <a:pt x="29326" y="190010"/>
                      <a:pt x="31577" y="190010"/>
                    </a:cubicBezTo>
                    <a:lnTo>
                      <a:pt x="98284" y="190010"/>
                    </a:lnTo>
                    <a:lnTo>
                      <a:pt x="129795" y="208212"/>
                    </a:lnTo>
                    <a:cubicBezTo>
                      <a:pt x="130448" y="208570"/>
                      <a:pt x="131133" y="208766"/>
                      <a:pt x="131850" y="208766"/>
                    </a:cubicBezTo>
                    <a:cubicBezTo>
                      <a:pt x="132209" y="208766"/>
                      <a:pt x="132568" y="208734"/>
                      <a:pt x="132894" y="208636"/>
                    </a:cubicBezTo>
                    <a:cubicBezTo>
                      <a:pt x="133938" y="208342"/>
                      <a:pt x="134851" y="207657"/>
                      <a:pt x="135373" y="206744"/>
                    </a:cubicBezTo>
                    <a:lnTo>
                      <a:pt x="145029" y="190010"/>
                    </a:lnTo>
                    <a:lnTo>
                      <a:pt x="178366" y="190010"/>
                    </a:lnTo>
                    <a:cubicBezTo>
                      <a:pt x="180617" y="190010"/>
                      <a:pt x="182444" y="188183"/>
                      <a:pt x="182444" y="185932"/>
                    </a:cubicBezTo>
                    <a:lnTo>
                      <a:pt x="182444" y="125227"/>
                    </a:lnTo>
                    <a:lnTo>
                      <a:pt x="208801" y="79559"/>
                    </a:lnTo>
                    <a:cubicBezTo>
                      <a:pt x="209942" y="77602"/>
                      <a:pt x="209257" y="75090"/>
                      <a:pt x="207300" y="73981"/>
                    </a:cubicBezTo>
                    <a:lnTo>
                      <a:pt x="182444" y="59628"/>
                    </a:lnTo>
                    <a:lnTo>
                      <a:pt x="182444" y="22833"/>
                    </a:lnTo>
                    <a:cubicBezTo>
                      <a:pt x="182444" y="20582"/>
                      <a:pt x="180617" y="18755"/>
                      <a:pt x="178366" y="18755"/>
                    </a:cubicBezTo>
                    <a:lnTo>
                      <a:pt x="111659" y="18755"/>
                    </a:lnTo>
                    <a:lnTo>
                      <a:pt x="80148" y="554"/>
                    </a:lnTo>
                    <a:cubicBezTo>
                      <a:pt x="79513" y="181"/>
                      <a:pt x="78805" y="0"/>
                      <a:pt x="7809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93"/>
              <p:cNvSpPr/>
              <p:nvPr/>
            </p:nvSpPr>
            <p:spPr>
              <a:xfrm>
                <a:off x="2984700" y="15225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9"/>
                      <a:pt x="1827" y="8155"/>
                      <a:pt x="4078" y="8155"/>
                    </a:cubicBezTo>
                    <a:cubicBezTo>
                      <a:pt x="6329" y="8155"/>
                      <a:pt x="8156" y="6329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93"/>
              <p:cNvSpPr/>
              <p:nvPr/>
            </p:nvSpPr>
            <p:spPr>
              <a:xfrm>
                <a:off x="4513750" y="15225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cubicBezTo>
                      <a:pt x="1" y="6329"/>
                      <a:pt x="1828" y="8155"/>
                      <a:pt x="4078" y="8155"/>
                    </a:cubicBezTo>
                    <a:cubicBezTo>
                      <a:pt x="6329" y="8155"/>
                      <a:pt x="8156" y="6329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93"/>
              <p:cNvSpPr/>
              <p:nvPr/>
            </p:nvSpPr>
            <p:spPr>
              <a:xfrm>
                <a:off x="3392450" y="1522525"/>
                <a:ext cx="9174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6698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9"/>
                      <a:pt x="1827" y="8155"/>
                      <a:pt x="4078" y="8155"/>
                    </a:cubicBezTo>
                    <a:lnTo>
                      <a:pt x="32621" y="8155"/>
                    </a:lnTo>
                    <a:cubicBezTo>
                      <a:pt x="34871" y="8155"/>
                      <a:pt x="36698" y="6329"/>
                      <a:pt x="36698" y="4078"/>
                    </a:cubicBezTo>
                    <a:cubicBezTo>
                      <a:pt x="36698" y="1827"/>
                      <a:pt x="34871" y="0"/>
                      <a:pt x="3262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93"/>
              <p:cNvSpPr/>
              <p:nvPr/>
            </p:nvSpPr>
            <p:spPr>
              <a:xfrm>
                <a:off x="3392450" y="21749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8"/>
                      <a:pt x="1827" y="8155"/>
                      <a:pt x="4078" y="8155"/>
                    </a:cubicBezTo>
                    <a:cubicBezTo>
                      <a:pt x="6329" y="8155"/>
                      <a:pt x="8156" y="6328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93"/>
              <p:cNvSpPr/>
              <p:nvPr/>
            </p:nvSpPr>
            <p:spPr>
              <a:xfrm>
                <a:off x="2780825" y="2174925"/>
                <a:ext cx="4077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16311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8"/>
                      <a:pt x="1827" y="8155"/>
                      <a:pt x="4078" y="8155"/>
                    </a:cubicBezTo>
                    <a:lnTo>
                      <a:pt x="12233" y="8155"/>
                    </a:lnTo>
                    <a:cubicBezTo>
                      <a:pt x="14484" y="8155"/>
                      <a:pt x="16311" y="6328"/>
                      <a:pt x="16311" y="4078"/>
                    </a:cubicBezTo>
                    <a:cubicBezTo>
                      <a:pt x="16311" y="1827"/>
                      <a:pt x="14484" y="0"/>
                      <a:pt x="12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93"/>
              <p:cNvSpPr/>
              <p:nvPr/>
            </p:nvSpPr>
            <p:spPr>
              <a:xfrm>
                <a:off x="3800200" y="2174925"/>
                <a:ext cx="10194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4077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8"/>
                      <a:pt x="1827" y="8155"/>
                      <a:pt x="4078" y="8155"/>
                    </a:cubicBezTo>
                    <a:lnTo>
                      <a:pt x="36698" y="8155"/>
                    </a:lnTo>
                    <a:cubicBezTo>
                      <a:pt x="38949" y="8155"/>
                      <a:pt x="40775" y="6328"/>
                      <a:pt x="40775" y="4078"/>
                    </a:cubicBezTo>
                    <a:cubicBezTo>
                      <a:pt x="40775" y="1827"/>
                      <a:pt x="38949" y="0"/>
                      <a:pt x="3669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93"/>
              <p:cNvSpPr/>
              <p:nvPr/>
            </p:nvSpPr>
            <p:spPr>
              <a:xfrm>
                <a:off x="2576950" y="2582675"/>
                <a:ext cx="11213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44854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8"/>
                      <a:pt x="1827" y="8155"/>
                      <a:pt x="4078" y="8155"/>
                    </a:cubicBezTo>
                    <a:lnTo>
                      <a:pt x="40776" y="8155"/>
                    </a:lnTo>
                    <a:cubicBezTo>
                      <a:pt x="43026" y="8155"/>
                      <a:pt x="44853" y="6328"/>
                      <a:pt x="44853" y="4078"/>
                    </a:cubicBezTo>
                    <a:cubicBezTo>
                      <a:pt x="44853" y="1827"/>
                      <a:pt x="43026" y="0"/>
                      <a:pt x="4077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93"/>
              <p:cNvSpPr/>
              <p:nvPr/>
            </p:nvSpPr>
            <p:spPr>
              <a:xfrm>
                <a:off x="4615700" y="2990425"/>
                <a:ext cx="203900" cy="2038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5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328"/>
                      <a:pt x="1827" y="8155"/>
                      <a:pt x="4078" y="8155"/>
                    </a:cubicBezTo>
                    <a:cubicBezTo>
                      <a:pt x="6329" y="8155"/>
                      <a:pt x="8155" y="6328"/>
                      <a:pt x="8155" y="4078"/>
                    </a:cubicBezTo>
                    <a:cubicBezTo>
                      <a:pt x="8155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93"/>
              <p:cNvSpPr/>
              <p:nvPr/>
            </p:nvSpPr>
            <p:spPr>
              <a:xfrm>
                <a:off x="2780825" y="2990425"/>
                <a:ext cx="1631025" cy="203875"/>
              </a:xfrm>
              <a:custGeom>
                <a:avLst/>
                <a:gdLst/>
                <a:ahLst/>
                <a:cxnLst/>
                <a:rect l="l" t="t" r="r" b="b"/>
                <a:pathLst>
                  <a:path w="65241" h="8155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328"/>
                      <a:pt x="1827" y="8155"/>
                      <a:pt x="4078" y="8155"/>
                    </a:cubicBezTo>
                    <a:lnTo>
                      <a:pt x="61163" y="8155"/>
                    </a:lnTo>
                    <a:cubicBezTo>
                      <a:pt x="63414" y="8155"/>
                      <a:pt x="65240" y="6328"/>
                      <a:pt x="65240" y="4078"/>
                    </a:cubicBezTo>
                    <a:cubicBezTo>
                      <a:pt x="65240" y="1827"/>
                      <a:pt x="63414" y="0"/>
                      <a:pt x="6116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93"/>
              <p:cNvSpPr/>
              <p:nvPr/>
            </p:nvSpPr>
            <p:spPr>
              <a:xfrm>
                <a:off x="2984700" y="3805900"/>
                <a:ext cx="20387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51" h="8156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cubicBezTo>
                      <a:pt x="1" y="6329"/>
                      <a:pt x="1827" y="8156"/>
                      <a:pt x="4078" y="8156"/>
                    </a:cubicBezTo>
                    <a:lnTo>
                      <a:pt x="77473" y="8156"/>
                    </a:lnTo>
                    <a:cubicBezTo>
                      <a:pt x="79724" y="8156"/>
                      <a:pt x="81550" y="6329"/>
                      <a:pt x="81550" y="4078"/>
                    </a:cubicBezTo>
                    <a:cubicBezTo>
                      <a:pt x="81550" y="1828"/>
                      <a:pt x="79724" y="1"/>
                      <a:pt x="7747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93"/>
              <p:cNvSpPr/>
              <p:nvPr/>
            </p:nvSpPr>
            <p:spPr>
              <a:xfrm>
                <a:off x="2576950" y="38059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cubicBezTo>
                      <a:pt x="1" y="6329"/>
                      <a:pt x="1827" y="8156"/>
                      <a:pt x="4078" y="8156"/>
                    </a:cubicBezTo>
                    <a:cubicBezTo>
                      <a:pt x="6329" y="8156"/>
                      <a:pt x="8156" y="6329"/>
                      <a:pt x="8156" y="4078"/>
                    </a:cubicBez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93"/>
              <p:cNvSpPr/>
              <p:nvPr/>
            </p:nvSpPr>
            <p:spPr>
              <a:xfrm>
                <a:off x="2780825" y="4213650"/>
                <a:ext cx="9174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6699" h="8156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cubicBezTo>
                      <a:pt x="1" y="6329"/>
                      <a:pt x="1827" y="8156"/>
                      <a:pt x="4078" y="8156"/>
                    </a:cubicBezTo>
                    <a:lnTo>
                      <a:pt x="32621" y="8156"/>
                    </a:lnTo>
                    <a:cubicBezTo>
                      <a:pt x="34871" y="8156"/>
                      <a:pt x="36698" y="6329"/>
                      <a:pt x="36698" y="4078"/>
                    </a:cubicBezTo>
                    <a:cubicBezTo>
                      <a:pt x="36698" y="1828"/>
                      <a:pt x="34871" y="1"/>
                      <a:pt x="32621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93"/>
              <p:cNvSpPr/>
              <p:nvPr/>
            </p:nvSpPr>
            <p:spPr>
              <a:xfrm>
                <a:off x="3902150" y="2582675"/>
                <a:ext cx="11213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44853" h="8156" extrusionOk="0">
                    <a:moveTo>
                      <a:pt x="4078" y="0"/>
                    </a:moveTo>
                    <a:cubicBezTo>
                      <a:pt x="1827" y="0"/>
                      <a:pt x="0" y="1827"/>
                      <a:pt x="0" y="4078"/>
                    </a:cubicBezTo>
                    <a:cubicBezTo>
                      <a:pt x="0" y="6328"/>
                      <a:pt x="1827" y="8155"/>
                      <a:pt x="4078" y="8155"/>
                    </a:cubicBezTo>
                    <a:lnTo>
                      <a:pt x="40775" y="8155"/>
                    </a:lnTo>
                    <a:cubicBezTo>
                      <a:pt x="43026" y="8155"/>
                      <a:pt x="44852" y="6328"/>
                      <a:pt x="44852" y="4078"/>
                    </a:cubicBezTo>
                    <a:cubicBezTo>
                      <a:pt x="44852" y="1827"/>
                      <a:pt x="43026" y="0"/>
                      <a:pt x="4077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93"/>
              <p:cNvSpPr/>
              <p:nvPr/>
            </p:nvSpPr>
            <p:spPr>
              <a:xfrm>
                <a:off x="3902150" y="4213650"/>
                <a:ext cx="9174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36698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32620" y="8156"/>
                    </a:lnTo>
                    <a:cubicBezTo>
                      <a:pt x="34871" y="8156"/>
                      <a:pt x="36697" y="6329"/>
                      <a:pt x="36697" y="4078"/>
                    </a:cubicBezTo>
                    <a:cubicBezTo>
                      <a:pt x="36697" y="1828"/>
                      <a:pt x="34871" y="1"/>
                      <a:pt x="3262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80" name="Google Shape;1380;p93"/>
            <p:cNvCxnSpPr/>
            <p:nvPr/>
          </p:nvCxnSpPr>
          <p:spPr>
            <a:xfrm rot="10800000">
              <a:off x="2466062" y="3252918"/>
              <a:ext cx="135420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81" name="Google Shape;1381;p93"/>
          <p:cNvGrpSpPr/>
          <p:nvPr/>
        </p:nvGrpSpPr>
        <p:grpSpPr>
          <a:xfrm>
            <a:off x="2466096" y="1544772"/>
            <a:ext cx="1839900" cy="1506000"/>
            <a:chOff x="2466096" y="1544772"/>
            <a:chExt cx="1839900" cy="1506000"/>
          </a:xfrm>
        </p:grpSpPr>
        <p:sp>
          <p:nvSpPr>
            <p:cNvPr id="1382" name="Google Shape;1382;p93"/>
            <p:cNvSpPr/>
            <p:nvPr/>
          </p:nvSpPr>
          <p:spPr>
            <a:xfrm>
              <a:off x="2799996" y="1544772"/>
              <a:ext cx="1506000" cy="1506000"/>
            </a:xfrm>
            <a:prstGeom prst="ellipse">
              <a:avLst/>
            </a:pr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83" name="Google Shape;1383;p93"/>
            <p:cNvCxnSpPr>
              <a:stCxn id="1382" idx="2"/>
            </p:cNvCxnSpPr>
            <p:nvPr/>
          </p:nvCxnSpPr>
          <p:spPr>
            <a:xfrm rot="10800000">
              <a:off x="2466096" y="2297772"/>
              <a:ext cx="33390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84" name="Google Shape;1384;p93"/>
            <p:cNvGrpSpPr/>
            <p:nvPr/>
          </p:nvGrpSpPr>
          <p:grpSpPr>
            <a:xfrm>
              <a:off x="3298804" y="2002258"/>
              <a:ext cx="507733" cy="590808"/>
              <a:chOff x="1557575" y="238125"/>
              <a:chExt cx="4485275" cy="5219150"/>
            </a:xfrm>
          </p:grpSpPr>
          <p:sp>
            <p:nvSpPr>
              <p:cNvPr id="1385" name="Google Shape;1385;p93"/>
              <p:cNvSpPr/>
              <p:nvPr/>
            </p:nvSpPr>
            <p:spPr>
              <a:xfrm>
                <a:off x="1557575" y="238125"/>
                <a:ext cx="4485275" cy="5219150"/>
              </a:xfrm>
              <a:custGeom>
                <a:avLst/>
                <a:gdLst/>
                <a:ahLst/>
                <a:cxnLst/>
                <a:rect l="l" t="t" r="r" b="b"/>
                <a:pathLst>
                  <a:path w="179411" h="208766" extrusionOk="0">
                    <a:moveTo>
                      <a:pt x="171255" y="14288"/>
                    </a:moveTo>
                    <a:lnTo>
                      <a:pt x="171255" y="26520"/>
                    </a:lnTo>
                    <a:lnTo>
                      <a:pt x="163100" y="26520"/>
                    </a:lnTo>
                    <a:lnTo>
                      <a:pt x="163100" y="14288"/>
                    </a:lnTo>
                    <a:close/>
                    <a:moveTo>
                      <a:pt x="171255" y="50985"/>
                    </a:moveTo>
                    <a:lnTo>
                      <a:pt x="171255" y="63217"/>
                    </a:lnTo>
                    <a:lnTo>
                      <a:pt x="163100" y="63217"/>
                    </a:lnTo>
                    <a:lnTo>
                      <a:pt x="163100" y="50985"/>
                    </a:lnTo>
                    <a:close/>
                    <a:moveTo>
                      <a:pt x="171255" y="87682"/>
                    </a:moveTo>
                    <a:lnTo>
                      <a:pt x="171255" y="99915"/>
                    </a:lnTo>
                    <a:lnTo>
                      <a:pt x="163100" y="99915"/>
                    </a:lnTo>
                    <a:lnTo>
                      <a:pt x="163100" y="87682"/>
                    </a:lnTo>
                    <a:close/>
                    <a:moveTo>
                      <a:pt x="171255" y="124380"/>
                    </a:moveTo>
                    <a:lnTo>
                      <a:pt x="171255" y="136612"/>
                    </a:lnTo>
                    <a:lnTo>
                      <a:pt x="163100" y="136612"/>
                    </a:lnTo>
                    <a:lnTo>
                      <a:pt x="163100" y="124380"/>
                    </a:lnTo>
                    <a:close/>
                    <a:moveTo>
                      <a:pt x="171255" y="161077"/>
                    </a:moveTo>
                    <a:lnTo>
                      <a:pt x="171255" y="173309"/>
                    </a:lnTo>
                    <a:lnTo>
                      <a:pt x="163100" y="173309"/>
                    </a:lnTo>
                    <a:lnTo>
                      <a:pt x="163100" y="161077"/>
                    </a:lnTo>
                    <a:close/>
                    <a:moveTo>
                      <a:pt x="16311" y="8840"/>
                    </a:moveTo>
                    <a:lnTo>
                      <a:pt x="16311" y="178300"/>
                    </a:lnTo>
                    <a:cubicBezTo>
                      <a:pt x="11548" y="176604"/>
                      <a:pt x="8156" y="172070"/>
                      <a:pt x="8156" y="166785"/>
                    </a:cubicBezTo>
                    <a:lnTo>
                      <a:pt x="8156" y="20387"/>
                    </a:lnTo>
                    <a:cubicBezTo>
                      <a:pt x="8156" y="15070"/>
                      <a:pt x="11548" y="10536"/>
                      <a:pt x="16311" y="8840"/>
                    </a:cubicBezTo>
                    <a:close/>
                    <a:moveTo>
                      <a:pt x="24466" y="8155"/>
                    </a:moveTo>
                    <a:lnTo>
                      <a:pt x="154945" y="8351"/>
                    </a:lnTo>
                    <a:lnTo>
                      <a:pt x="154945" y="179214"/>
                    </a:lnTo>
                    <a:lnTo>
                      <a:pt x="24466" y="179018"/>
                    </a:lnTo>
                    <a:lnTo>
                      <a:pt x="24466" y="8155"/>
                    </a:lnTo>
                    <a:close/>
                    <a:moveTo>
                      <a:pt x="48539" y="187205"/>
                    </a:moveTo>
                    <a:lnTo>
                      <a:pt x="64849" y="187238"/>
                    </a:lnTo>
                    <a:lnTo>
                      <a:pt x="64849" y="198492"/>
                    </a:lnTo>
                    <a:cubicBezTo>
                      <a:pt x="64849" y="198492"/>
                      <a:pt x="58293" y="195687"/>
                      <a:pt x="58293" y="195687"/>
                    </a:cubicBezTo>
                    <a:cubicBezTo>
                      <a:pt x="57811" y="195471"/>
                      <a:pt x="57245" y="195356"/>
                      <a:pt x="56671" y="195356"/>
                    </a:cubicBezTo>
                    <a:cubicBezTo>
                      <a:pt x="56119" y="195356"/>
                      <a:pt x="55560" y="195462"/>
                      <a:pt x="55063" y="195687"/>
                    </a:cubicBezTo>
                    <a:lnTo>
                      <a:pt x="48539" y="198492"/>
                    </a:lnTo>
                    <a:lnTo>
                      <a:pt x="48539" y="187205"/>
                    </a:lnTo>
                    <a:close/>
                    <a:moveTo>
                      <a:pt x="20388" y="0"/>
                    </a:moveTo>
                    <a:cubicBezTo>
                      <a:pt x="9135" y="0"/>
                      <a:pt x="1" y="9134"/>
                      <a:pt x="1" y="20387"/>
                    </a:cubicBezTo>
                    <a:lnTo>
                      <a:pt x="1" y="166785"/>
                    </a:lnTo>
                    <a:cubicBezTo>
                      <a:pt x="1" y="178007"/>
                      <a:pt x="9135" y="187140"/>
                      <a:pt x="20388" y="187173"/>
                    </a:cubicBezTo>
                    <a:lnTo>
                      <a:pt x="40384" y="187173"/>
                    </a:lnTo>
                    <a:lnTo>
                      <a:pt x="40384" y="204690"/>
                    </a:lnTo>
                    <a:cubicBezTo>
                      <a:pt x="40384" y="206060"/>
                      <a:pt x="41069" y="207332"/>
                      <a:pt x="42211" y="208082"/>
                    </a:cubicBezTo>
                    <a:cubicBezTo>
                      <a:pt x="42882" y="208542"/>
                      <a:pt x="43655" y="208766"/>
                      <a:pt x="44436" y="208766"/>
                    </a:cubicBezTo>
                    <a:cubicBezTo>
                      <a:pt x="44984" y="208766"/>
                      <a:pt x="45536" y="208656"/>
                      <a:pt x="46060" y="208441"/>
                    </a:cubicBezTo>
                    <a:lnTo>
                      <a:pt x="56694" y="203874"/>
                    </a:lnTo>
                    <a:cubicBezTo>
                      <a:pt x="56694" y="203874"/>
                      <a:pt x="67230" y="208408"/>
                      <a:pt x="67296" y="208441"/>
                    </a:cubicBezTo>
                    <a:cubicBezTo>
                      <a:pt x="67748" y="208640"/>
                      <a:pt x="68286" y="208742"/>
                      <a:pt x="68841" y="208742"/>
                    </a:cubicBezTo>
                    <a:cubicBezTo>
                      <a:pt x="69647" y="208742"/>
                      <a:pt x="70488" y="208527"/>
                      <a:pt x="71145" y="208082"/>
                    </a:cubicBezTo>
                    <a:cubicBezTo>
                      <a:pt x="72287" y="207332"/>
                      <a:pt x="73004" y="206060"/>
                      <a:pt x="73004" y="204690"/>
                    </a:cubicBezTo>
                    <a:lnTo>
                      <a:pt x="73004" y="187238"/>
                    </a:lnTo>
                    <a:cubicBezTo>
                      <a:pt x="73004" y="187238"/>
                      <a:pt x="159023" y="187369"/>
                      <a:pt x="159023" y="187369"/>
                    </a:cubicBezTo>
                    <a:cubicBezTo>
                      <a:pt x="160099" y="187369"/>
                      <a:pt x="161143" y="186944"/>
                      <a:pt x="161893" y="186162"/>
                    </a:cubicBezTo>
                    <a:cubicBezTo>
                      <a:pt x="162676" y="185411"/>
                      <a:pt x="163100" y="184367"/>
                      <a:pt x="163100" y="183291"/>
                    </a:cubicBezTo>
                    <a:lnTo>
                      <a:pt x="163100" y="181464"/>
                    </a:lnTo>
                    <a:lnTo>
                      <a:pt x="175333" y="181464"/>
                    </a:lnTo>
                    <a:cubicBezTo>
                      <a:pt x="177583" y="181464"/>
                      <a:pt x="179410" y="179605"/>
                      <a:pt x="179410" y="177387"/>
                    </a:cubicBezTo>
                    <a:lnTo>
                      <a:pt x="179410" y="156999"/>
                    </a:lnTo>
                    <a:cubicBezTo>
                      <a:pt x="179410" y="154716"/>
                      <a:pt x="177583" y="152922"/>
                      <a:pt x="175333" y="152922"/>
                    </a:cubicBezTo>
                    <a:lnTo>
                      <a:pt x="163100" y="152922"/>
                    </a:lnTo>
                    <a:lnTo>
                      <a:pt x="163100" y="144767"/>
                    </a:lnTo>
                    <a:lnTo>
                      <a:pt x="175333" y="144767"/>
                    </a:lnTo>
                    <a:cubicBezTo>
                      <a:pt x="177583" y="144767"/>
                      <a:pt x="179410" y="142908"/>
                      <a:pt x="179410" y="140689"/>
                    </a:cubicBezTo>
                    <a:lnTo>
                      <a:pt x="179410" y="120302"/>
                    </a:lnTo>
                    <a:cubicBezTo>
                      <a:pt x="179410" y="118019"/>
                      <a:pt x="177583" y="116225"/>
                      <a:pt x="175333" y="116225"/>
                    </a:cubicBezTo>
                    <a:lnTo>
                      <a:pt x="163100" y="116225"/>
                    </a:lnTo>
                    <a:lnTo>
                      <a:pt x="163100" y="108070"/>
                    </a:lnTo>
                    <a:lnTo>
                      <a:pt x="175333" y="108070"/>
                    </a:lnTo>
                    <a:cubicBezTo>
                      <a:pt x="177583" y="108070"/>
                      <a:pt x="179410" y="106243"/>
                      <a:pt x="179410" y="103992"/>
                    </a:cubicBezTo>
                    <a:lnTo>
                      <a:pt x="179410" y="83605"/>
                    </a:lnTo>
                    <a:cubicBezTo>
                      <a:pt x="179410" y="81321"/>
                      <a:pt x="177583" y="79527"/>
                      <a:pt x="175333" y="79527"/>
                    </a:cubicBezTo>
                    <a:lnTo>
                      <a:pt x="163100" y="79527"/>
                    </a:lnTo>
                    <a:lnTo>
                      <a:pt x="163100" y="71372"/>
                    </a:lnTo>
                    <a:lnTo>
                      <a:pt x="175333" y="71372"/>
                    </a:lnTo>
                    <a:cubicBezTo>
                      <a:pt x="177583" y="71372"/>
                      <a:pt x="179410" y="69546"/>
                      <a:pt x="179410" y="67295"/>
                    </a:cubicBezTo>
                    <a:lnTo>
                      <a:pt x="179410" y="46907"/>
                    </a:lnTo>
                    <a:cubicBezTo>
                      <a:pt x="179410" y="44624"/>
                      <a:pt x="177583" y="42830"/>
                      <a:pt x="175333" y="42830"/>
                    </a:cubicBezTo>
                    <a:lnTo>
                      <a:pt x="163100" y="42830"/>
                    </a:lnTo>
                    <a:lnTo>
                      <a:pt x="163100" y="34675"/>
                    </a:lnTo>
                    <a:lnTo>
                      <a:pt x="175333" y="34675"/>
                    </a:lnTo>
                    <a:cubicBezTo>
                      <a:pt x="177583" y="34675"/>
                      <a:pt x="179410" y="32848"/>
                      <a:pt x="179410" y="30597"/>
                    </a:cubicBezTo>
                    <a:lnTo>
                      <a:pt x="179410" y="10210"/>
                    </a:lnTo>
                    <a:cubicBezTo>
                      <a:pt x="179410" y="7927"/>
                      <a:pt x="177583" y="6133"/>
                      <a:pt x="175333" y="6133"/>
                    </a:cubicBezTo>
                    <a:lnTo>
                      <a:pt x="163100" y="6133"/>
                    </a:lnTo>
                    <a:lnTo>
                      <a:pt x="163100" y="4273"/>
                    </a:lnTo>
                    <a:cubicBezTo>
                      <a:pt x="163100" y="2022"/>
                      <a:pt x="161274" y="196"/>
                      <a:pt x="159023" y="196"/>
                    </a:cubicBezTo>
                    <a:cubicBezTo>
                      <a:pt x="159023" y="196"/>
                      <a:pt x="20388" y="0"/>
                      <a:pt x="2038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93"/>
              <p:cNvSpPr/>
              <p:nvPr/>
            </p:nvSpPr>
            <p:spPr>
              <a:xfrm>
                <a:off x="2678900" y="1053600"/>
                <a:ext cx="2242625" cy="1427150"/>
              </a:xfrm>
              <a:custGeom>
                <a:avLst/>
                <a:gdLst/>
                <a:ahLst/>
                <a:cxnLst/>
                <a:rect l="l" t="t" r="r" b="b"/>
                <a:pathLst>
                  <a:path w="89705" h="57086" extrusionOk="0">
                    <a:moveTo>
                      <a:pt x="4078" y="1"/>
                    </a:moveTo>
                    <a:cubicBezTo>
                      <a:pt x="1957" y="1"/>
                      <a:pt x="0" y="1828"/>
                      <a:pt x="0" y="4078"/>
                    </a:cubicBezTo>
                    <a:lnTo>
                      <a:pt x="0" y="53008"/>
                    </a:lnTo>
                    <a:cubicBezTo>
                      <a:pt x="0" y="55194"/>
                      <a:pt x="1892" y="57086"/>
                      <a:pt x="4078" y="57086"/>
                    </a:cubicBezTo>
                    <a:lnTo>
                      <a:pt x="28543" y="57086"/>
                    </a:lnTo>
                    <a:cubicBezTo>
                      <a:pt x="30793" y="57086"/>
                      <a:pt x="32620" y="55259"/>
                      <a:pt x="32620" y="53008"/>
                    </a:cubicBezTo>
                    <a:cubicBezTo>
                      <a:pt x="32620" y="50757"/>
                      <a:pt x="30793" y="48931"/>
                      <a:pt x="28543" y="48931"/>
                    </a:cubicBezTo>
                    <a:lnTo>
                      <a:pt x="8155" y="48931"/>
                    </a:lnTo>
                    <a:lnTo>
                      <a:pt x="8155" y="8156"/>
                    </a:lnTo>
                    <a:lnTo>
                      <a:pt x="81550" y="8156"/>
                    </a:lnTo>
                    <a:lnTo>
                      <a:pt x="81550" y="48931"/>
                    </a:lnTo>
                    <a:lnTo>
                      <a:pt x="61163" y="48931"/>
                    </a:lnTo>
                    <a:cubicBezTo>
                      <a:pt x="58912" y="48931"/>
                      <a:pt x="57085" y="50757"/>
                      <a:pt x="57085" y="53008"/>
                    </a:cubicBezTo>
                    <a:cubicBezTo>
                      <a:pt x="57085" y="55259"/>
                      <a:pt x="58912" y="57086"/>
                      <a:pt x="61163" y="57086"/>
                    </a:cubicBezTo>
                    <a:lnTo>
                      <a:pt x="85627" y="57086"/>
                    </a:lnTo>
                    <a:cubicBezTo>
                      <a:pt x="87715" y="57086"/>
                      <a:pt x="89705" y="55226"/>
                      <a:pt x="89705" y="53008"/>
                    </a:cubicBezTo>
                    <a:lnTo>
                      <a:pt x="89705" y="4078"/>
                    </a:lnTo>
                    <a:cubicBezTo>
                      <a:pt x="89705" y="1958"/>
                      <a:pt x="87846" y="1"/>
                      <a:pt x="8562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93"/>
              <p:cNvSpPr/>
              <p:nvPr/>
            </p:nvSpPr>
            <p:spPr>
              <a:xfrm>
                <a:off x="3698275" y="227685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1827" y="1"/>
                      <a:pt x="0" y="1827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cubicBezTo>
                      <a:pt x="6328" y="8156"/>
                      <a:pt x="8155" y="6329"/>
                      <a:pt x="8155" y="4078"/>
                    </a:cubicBezTo>
                    <a:cubicBezTo>
                      <a:pt x="8155" y="1827"/>
                      <a:pt x="6328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93"/>
              <p:cNvSpPr/>
              <p:nvPr/>
            </p:nvSpPr>
            <p:spPr>
              <a:xfrm>
                <a:off x="3086650" y="1869100"/>
                <a:ext cx="61165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24466" h="8156" extrusionOk="0">
                    <a:moveTo>
                      <a:pt x="4078" y="1"/>
                    </a:moveTo>
                    <a:cubicBezTo>
                      <a:pt x="1827" y="1"/>
                      <a:pt x="0" y="1827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20388" y="8156"/>
                    </a:lnTo>
                    <a:cubicBezTo>
                      <a:pt x="22638" y="8156"/>
                      <a:pt x="24465" y="6329"/>
                      <a:pt x="24465" y="4078"/>
                    </a:cubicBezTo>
                    <a:cubicBezTo>
                      <a:pt x="24465" y="1827"/>
                      <a:pt x="22638" y="1"/>
                      <a:pt x="2038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93"/>
              <p:cNvSpPr/>
              <p:nvPr/>
            </p:nvSpPr>
            <p:spPr>
              <a:xfrm>
                <a:off x="3902150" y="1869100"/>
                <a:ext cx="61162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24465" h="8156" extrusionOk="0">
                    <a:moveTo>
                      <a:pt x="4078" y="1"/>
                    </a:moveTo>
                    <a:cubicBezTo>
                      <a:pt x="1827" y="1"/>
                      <a:pt x="0" y="1827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20387" y="8156"/>
                    </a:lnTo>
                    <a:cubicBezTo>
                      <a:pt x="22638" y="8156"/>
                      <a:pt x="24465" y="6329"/>
                      <a:pt x="24465" y="4078"/>
                    </a:cubicBezTo>
                    <a:cubicBezTo>
                      <a:pt x="24465" y="1827"/>
                      <a:pt x="22638" y="1"/>
                      <a:pt x="2038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93"/>
              <p:cNvSpPr/>
              <p:nvPr/>
            </p:nvSpPr>
            <p:spPr>
              <a:xfrm>
                <a:off x="3290525" y="1461350"/>
                <a:ext cx="1019375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40775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lnTo>
                      <a:pt x="36698" y="8156"/>
                    </a:lnTo>
                    <a:cubicBezTo>
                      <a:pt x="38948" y="8156"/>
                      <a:pt x="40775" y="6329"/>
                      <a:pt x="40775" y="4078"/>
                    </a:cubicBezTo>
                    <a:cubicBezTo>
                      <a:pt x="40775" y="1828"/>
                      <a:pt x="38948" y="1"/>
                      <a:pt x="3669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" name="Google Shape;1334;p93">
            <a:extLst>
              <a:ext uri="{FF2B5EF4-FFF2-40B4-BE49-F238E27FC236}">
                <a16:creationId xmlns:a16="http://schemas.microsoft.com/office/drawing/2014/main" id="{3D1383AA-0233-4882-A7AC-636B0BA42971}"/>
              </a:ext>
            </a:extLst>
          </p:cNvPr>
          <p:cNvSpPr txBox="1"/>
          <p:nvPr/>
        </p:nvSpPr>
        <p:spPr>
          <a:xfrm>
            <a:off x="340245" y="1900905"/>
            <a:ext cx="2395628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Đọc lại và chỉnh sửa từ ngữ phù hợp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76" name="Google Shape;1391;p93">
            <a:extLst>
              <a:ext uri="{FF2B5EF4-FFF2-40B4-BE49-F238E27FC236}">
                <a16:creationId xmlns:a16="http://schemas.microsoft.com/office/drawing/2014/main" id="{D69E85EE-4317-45D8-AF27-B6273230DB8C}"/>
              </a:ext>
            </a:extLst>
          </p:cNvPr>
          <p:cNvSpPr txBox="1"/>
          <p:nvPr/>
        </p:nvSpPr>
        <p:spPr>
          <a:xfrm>
            <a:off x="321404" y="1500551"/>
            <a:ext cx="194663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Đọc lại bài </a:t>
            </a:r>
            <a:endParaRPr sz="2800" b="1" dirty="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7" name="Google Shape;1334;p93">
            <a:extLst>
              <a:ext uri="{FF2B5EF4-FFF2-40B4-BE49-F238E27FC236}">
                <a16:creationId xmlns:a16="http://schemas.microsoft.com/office/drawing/2014/main" id="{1E9BBF5A-F8D5-4971-8CF0-070667A58BF9}"/>
              </a:ext>
            </a:extLst>
          </p:cNvPr>
          <p:cNvSpPr txBox="1"/>
          <p:nvPr/>
        </p:nvSpPr>
        <p:spPr>
          <a:xfrm>
            <a:off x="396953" y="3446170"/>
            <a:ext cx="2395628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Kiểm tra dấu chấm, phẩy, lỗi viết hoa đầu câu và tên riêng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78" name="Google Shape;1391;p93">
            <a:extLst>
              <a:ext uri="{FF2B5EF4-FFF2-40B4-BE49-F238E27FC236}">
                <a16:creationId xmlns:a16="http://schemas.microsoft.com/office/drawing/2014/main" id="{005FE7D1-B8D7-44C1-96F5-F98ED2C0F2F7}"/>
              </a:ext>
            </a:extLst>
          </p:cNvPr>
          <p:cNvSpPr txBox="1"/>
          <p:nvPr/>
        </p:nvSpPr>
        <p:spPr>
          <a:xfrm>
            <a:off x="340244" y="2907590"/>
            <a:ext cx="2459749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Kiểm tra dấu câu </a:t>
            </a:r>
            <a:endParaRPr sz="2800" b="1" dirty="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9" name="Google Shape;1334;p93">
            <a:extLst>
              <a:ext uri="{FF2B5EF4-FFF2-40B4-BE49-F238E27FC236}">
                <a16:creationId xmlns:a16="http://schemas.microsoft.com/office/drawing/2014/main" id="{EC64ECB6-F61D-4C15-B7AC-8027498F6536}"/>
              </a:ext>
            </a:extLst>
          </p:cNvPr>
          <p:cNvSpPr txBox="1"/>
          <p:nvPr/>
        </p:nvSpPr>
        <p:spPr>
          <a:xfrm>
            <a:off x="6446895" y="1021954"/>
            <a:ext cx="2395628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Kiểm tra các lỗi chính tả và sửa lại 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80" name="Google Shape;1391;p93">
            <a:extLst>
              <a:ext uri="{FF2B5EF4-FFF2-40B4-BE49-F238E27FC236}">
                <a16:creationId xmlns:a16="http://schemas.microsoft.com/office/drawing/2014/main" id="{EE1CA5E0-45A6-487A-BE20-1CE8F1CAEFF8}"/>
              </a:ext>
            </a:extLst>
          </p:cNvPr>
          <p:cNvSpPr txBox="1"/>
          <p:nvPr/>
        </p:nvSpPr>
        <p:spPr>
          <a:xfrm>
            <a:off x="6428054" y="621600"/>
            <a:ext cx="194663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Lỗi chính  tả</a:t>
            </a:r>
            <a:endParaRPr sz="2800" b="1" dirty="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1" name="Google Shape;1334;p93">
            <a:extLst>
              <a:ext uri="{FF2B5EF4-FFF2-40B4-BE49-F238E27FC236}">
                <a16:creationId xmlns:a16="http://schemas.microsoft.com/office/drawing/2014/main" id="{0A2B703B-88EC-46B1-BE5A-DB908135B511}"/>
              </a:ext>
            </a:extLst>
          </p:cNvPr>
          <p:cNvSpPr txBox="1"/>
          <p:nvPr/>
        </p:nvSpPr>
        <p:spPr>
          <a:xfrm>
            <a:off x="6737520" y="2397097"/>
            <a:ext cx="2395628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</a:br>
            <a:r>
              <a:rPr lang="vi-VN" sz="2000" dirty="0"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rPr>
              <a:t>Gạch 1 gạch ngang , không bôi xóa chữ viết sai.</a:t>
            </a:r>
            <a:endParaRPr sz="2000" dirty="0">
              <a:solidFill>
                <a:schemeClr val="lt1"/>
              </a:solidFill>
              <a:latin typeface="Zilla Slab Light"/>
              <a:ea typeface="Zilla Slab Light"/>
              <a:cs typeface="Zilla Slab Light"/>
              <a:sym typeface="Zilla Slab Light"/>
            </a:endParaRPr>
          </a:p>
        </p:txBody>
      </p:sp>
      <p:sp>
        <p:nvSpPr>
          <p:cNvPr id="82" name="Google Shape;1391;p93">
            <a:extLst>
              <a:ext uri="{FF2B5EF4-FFF2-40B4-BE49-F238E27FC236}">
                <a16:creationId xmlns:a16="http://schemas.microsoft.com/office/drawing/2014/main" id="{53FC7C4F-24D8-4DB7-ABA6-686D72DEB9BB}"/>
              </a:ext>
            </a:extLst>
          </p:cNvPr>
          <p:cNvSpPr txBox="1"/>
          <p:nvPr/>
        </p:nvSpPr>
        <p:spPr>
          <a:xfrm>
            <a:off x="6718679" y="1996743"/>
            <a:ext cx="194663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75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Sửa lỗi </a:t>
            </a:r>
            <a:endParaRPr sz="2800" b="1" dirty="0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DF80EF-3F93-4C63-90BD-6FA19A470B57}"/>
              </a:ext>
            </a:extLst>
          </p:cNvPr>
          <p:cNvSpPr>
            <a:spLocks noGrp="1"/>
          </p:cNvSpPr>
          <p:nvPr>
            <p:ph type="ctrTitle" idx="2"/>
          </p:nvPr>
        </p:nvSpPr>
        <p:spPr>
          <a:xfrm>
            <a:off x="481835" y="977225"/>
            <a:ext cx="6821100" cy="1215300"/>
          </a:xfrm>
        </p:spPr>
        <p:txBody>
          <a:bodyPr/>
          <a:lstStyle/>
          <a:p>
            <a:r>
              <a:rPr lang="vi-VN" dirty="0"/>
              <a:t>Giữ bài làm </a:t>
            </a:r>
            <a:r>
              <a:rPr lang="vi-VN"/>
              <a:t>sạch sẽ </a:t>
            </a:r>
            <a:r>
              <a:rPr lang="vi-VN" dirty="0"/>
              <a:t>nhé! Chúc các em học tốt 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51A50E-63A8-4A3F-B4D2-A1AFA0E7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6" y="774541"/>
            <a:ext cx="8382544" cy="4084544"/>
          </a:xfrm>
        </p:spPr>
        <p:txBody>
          <a:bodyPr/>
          <a:lstStyle/>
          <a:p>
            <a:pPr algn="l"/>
            <a:r>
              <a:rPr lang="en-US" sz="4400" dirty="0" err="1">
                <a:solidFill>
                  <a:srgbClr val="FF0000"/>
                </a:solidFill>
              </a:rPr>
              <a:t>theo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gợi</a:t>
            </a:r>
            <a:r>
              <a:rPr lang="en-US" sz="4400" dirty="0">
                <a:solidFill>
                  <a:srgbClr val="FF0000"/>
                </a:solidFill>
              </a:rPr>
              <a:t> ý: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4400" dirty="0" err="1">
                <a:solidFill>
                  <a:srgbClr val="FF0000"/>
                </a:solidFill>
              </a:rPr>
              <a:t>Đó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là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đồ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vật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gì</a:t>
            </a:r>
            <a:r>
              <a:rPr lang="en-US" sz="4400" dirty="0">
                <a:solidFill>
                  <a:srgbClr val="FF0000"/>
                </a:solidFill>
              </a:rPr>
              <a:t>?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4400" dirty="0" err="1">
                <a:solidFill>
                  <a:srgbClr val="FF0000"/>
                </a:solidFill>
              </a:rPr>
              <a:t>Đồ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vật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có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những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bộ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phận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nào</a:t>
            </a:r>
            <a:r>
              <a:rPr lang="en-US" sz="4400" dirty="0">
                <a:solidFill>
                  <a:srgbClr val="FF0000"/>
                </a:solidFill>
              </a:rPr>
              <a:t>?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4400" dirty="0" err="1">
                <a:solidFill>
                  <a:srgbClr val="FF0000"/>
                </a:solidFill>
              </a:rPr>
              <a:t>Đồ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vật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có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đặc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điểm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gì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nổi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bật</a:t>
            </a:r>
            <a:r>
              <a:rPr lang="en-US" sz="4400" dirty="0">
                <a:solidFill>
                  <a:srgbClr val="FF0000"/>
                </a:solidFill>
              </a:rPr>
              <a:t>?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4400" dirty="0" err="1">
                <a:solidFill>
                  <a:srgbClr val="FF0000"/>
                </a:solidFill>
              </a:rPr>
              <a:t>Đồ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vật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đó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giúp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ích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gì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cho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em</a:t>
            </a:r>
            <a:r>
              <a:rPr lang="en-US" sz="4400" dirty="0">
                <a:solidFill>
                  <a:srgbClr val="FF0000"/>
                </a:solidFill>
              </a:rPr>
              <a:t> ?</a:t>
            </a:r>
            <a:br>
              <a:rPr lang="en-US" sz="4400" dirty="0">
                <a:solidFill>
                  <a:srgbClr val="FF0000"/>
                </a:solidFill>
              </a:rPr>
            </a:br>
            <a:endParaRPr lang="vi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9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2"/>
          <p:cNvSpPr txBox="1">
            <a:spLocks noGrp="1"/>
          </p:cNvSpPr>
          <p:nvPr>
            <p:ph type="ctrTitle"/>
          </p:nvPr>
        </p:nvSpPr>
        <p:spPr>
          <a:xfrm>
            <a:off x="2874663" y="1195230"/>
            <a:ext cx="4342112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vi-VN" sz="4000" dirty="0"/>
            </a:br>
            <a:br>
              <a:rPr lang="vi-VN" sz="4000" dirty="0"/>
            </a:br>
            <a:br>
              <a:rPr lang="vi-VN" sz="4000" dirty="0"/>
            </a:br>
            <a:r>
              <a:rPr lang="vi-VN" sz="4000" dirty="0"/>
              <a:t>Đọc yêu cầu đề bài</a:t>
            </a:r>
          </a:p>
        </p:txBody>
      </p:sp>
      <p:sp>
        <p:nvSpPr>
          <p:cNvPr id="516" name="Google Shape;516;p62"/>
          <p:cNvSpPr txBox="1">
            <a:spLocks noGrp="1"/>
          </p:cNvSpPr>
          <p:nvPr>
            <p:ph type="title" idx="2"/>
          </p:nvPr>
        </p:nvSpPr>
        <p:spPr>
          <a:xfrm>
            <a:off x="1927225" y="940250"/>
            <a:ext cx="10311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23" name="Google Shape;523;p62"/>
          <p:cNvSpPr txBox="1">
            <a:spLocks noGrp="1"/>
          </p:cNvSpPr>
          <p:nvPr>
            <p:ph type="ctrTitle" idx="9"/>
          </p:nvPr>
        </p:nvSpPr>
        <p:spPr>
          <a:xfrm>
            <a:off x="3501968" y="2086208"/>
            <a:ext cx="2244805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/>
              <a:t>Lập dàn ý </a:t>
            </a:r>
            <a:endParaRPr sz="4000" dirty="0"/>
          </a:p>
        </p:txBody>
      </p:sp>
      <p:sp>
        <p:nvSpPr>
          <p:cNvPr id="525" name="Google Shape;525;p62"/>
          <p:cNvSpPr txBox="1">
            <a:spLocks noGrp="1"/>
          </p:cNvSpPr>
          <p:nvPr>
            <p:ph type="title" idx="14"/>
          </p:nvPr>
        </p:nvSpPr>
        <p:spPr>
          <a:xfrm>
            <a:off x="2094645" y="1893008"/>
            <a:ext cx="1400762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vi-VN" dirty="0"/>
              <a:t>2</a:t>
            </a:r>
            <a:endParaRPr dirty="0"/>
          </a:p>
        </p:txBody>
      </p:sp>
      <p:sp>
        <p:nvSpPr>
          <p:cNvPr id="526" name="Google Shape;526;p62"/>
          <p:cNvSpPr txBox="1">
            <a:spLocks noGrp="1"/>
          </p:cNvSpPr>
          <p:nvPr>
            <p:ph type="ctrTitle" idx="15"/>
          </p:nvPr>
        </p:nvSpPr>
        <p:spPr>
          <a:xfrm>
            <a:off x="3762354" y="3044631"/>
            <a:ext cx="3095645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dirty="0"/>
              <a:t>Viết bài văn</a:t>
            </a:r>
            <a:endParaRPr sz="4000" dirty="0"/>
          </a:p>
        </p:txBody>
      </p:sp>
      <p:sp>
        <p:nvSpPr>
          <p:cNvPr id="528" name="Google Shape;528;p62"/>
          <p:cNvSpPr txBox="1">
            <a:spLocks noGrp="1"/>
          </p:cNvSpPr>
          <p:nvPr>
            <p:ph type="title" idx="17"/>
          </p:nvPr>
        </p:nvSpPr>
        <p:spPr>
          <a:xfrm>
            <a:off x="2772392" y="2786362"/>
            <a:ext cx="10311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vi-VN" dirty="0"/>
              <a:t>3</a:t>
            </a:r>
            <a:endParaRPr dirty="0"/>
          </a:p>
        </p:txBody>
      </p:sp>
      <p:sp>
        <p:nvSpPr>
          <p:cNvPr id="529" name="Google Shape;529;p62"/>
          <p:cNvSpPr txBox="1">
            <a:spLocks noGrp="1"/>
          </p:cNvSpPr>
          <p:nvPr>
            <p:ph type="ctrTitle" idx="18"/>
          </p:nvPr>
        </p:nvSpPr>
        <p:spPr>
          <a:xfrm>
            <a:off x="4170475" y="3976869"/>
            <a:ext cx="5749702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vi-VN" sz="4000" dirty="0"/>
              <a:t>Đọc lại bài viết</a:t>
            </a:r>
            <a:endParaRPr sz="4000" dirty="0"/>
          </a:p>
        </p:txBody>
      </p:sp>
      <p:sp>
        <p:nvSpPr>
          <p:cNvPr id="531" name="Google Shape;531;p62"/>
          <p:cNvSpPr txBox="1">
            <a:spLocks noGrp="1"/>
          </p:cNvSpPr>
          <p:nvPr>
            <p:ph type="title" idx="20"/>
          </p:nvPr>
        </p:nvSpPr>
        <p:spPr>
          <a:xfrm>
            <a:off x="3183012" y="3679150"/>
            <a:ext cx="1031100" cy="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4"/>
          <p:cNvSpPr txBox="1">
            <a:spLocks noGrp="1"/>
          </p:cNvSpPr>
          <p:nvPr>
            <p:ph type="title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9" name="Google Shape;542;p64">
            <a:extLst>
              <a:ext uri="{FF2B5EF4-FFF2-40B4-BE49-F238E27FC236}">
                <a16:creationId xmlns:a16="http://schemas.microsoft.com/office/drawing/2014/main" id="{83938294-FB4F-4D18-940F-D7E141FF9A92}"/>
              </a:ext>
            </a:extLst>
          </p:cNvPr>
          <p:cNvSpPr txBox="1">
            <a:spLocks noGrp="1"/>
          </p:cNvSpPr>
          <p:nvPr>
            <p:ph type="ctrTitle" idx="2"/>
          </p:nvPr>
        </p:nvSpPr>
        <p:spPr>
          <a:xfrm>
            <a:off x="609600" y="2601913"/>
            <a:ext cx="6821488" cy="1216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dirty="0"/>
              <a:t>Đọc  yêu cầu</a:t>
            </a:r>
            <a:br>
              <a:rPr lang="en" dirty="0"/>
            </a:br>
            <a:r>
              <a:rPr lang="en" dirty="0"/>
              <a:t> đề bài</a:t>
            </a:r>
            <a:br>
              <a:rPr lang="en" dirty="0"/>
            </a:br>
            <a:br>
              <a:rPr lang="en" dirty="0"/>
            </a:br>
            <a:br>
              <a:rPr lang="en"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85"/>
          <p:cNvSpPr txBox="1">
            <a:spLocks noGrp="1"/>
          </p:cNvSpPr>
          <p:nvPr>
            <p:ph type="subTitle" idx="3"/>
          </p:nvPr>
        </p:nvSpPr>
        <p:spPr>
          <a:xfrm>
            <a:off x="3387814" y="2898540"/>
            <a:ext cx="2869462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vi-VN" sz="3200" i="1" dirty="0"/>
              <a:t>Gạch dưới các từ quan trọng </a:t>
            </a:r>
            <a:endParaRPr sz="3200" i="1" dirty="0"/>
          </a:p>
        </p:txBody>
      </p:sp>
      <p:pic>
        <p:nvPicPr>
          <p:cNvPr id="1095" name="Google Shape;1095;p85"/>
          <p:cNvPicPr preferRelativeResize="0"/>
          <p:nvPr/>
        </p:nvPicPr>
        <p:blipFill rotWithShape="1">
          <a:blip r:embed="rId3">
            <a:alphaModFix/>
          </a:blip>
          <a:srcRect l="13058" t="14965" b="58884"/>
          <a:stretch/>
        </p:blipFill>
        <p:spPr>
          <a:xfrm>
            <a:off x="2274575" y="3981301"/>
            <a:ext cx="6869420" cy="1162198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85"/>
          <p:cNvSpPr txBox="1">
            <a:spLocks noGrp="1"/>
          </p:cNvSpPr>
          <p:nvPr>
            <p:ph type="ctrTitle"/>
          </p:nvPr>
        </p:nvSpPr>
        <p:spPr>
          <a:xfrm>
            <a:off x="1977821" y="735359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 yêu cầu đề bài</a:t>
            </a:r>
            <a:endParaRPr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7" name="Google Shape;1097;p85"/>
          <p:cNvSpPr txBox="1">
            <a:spLocks noGrp="1"/>
          </p:cNvSpPr>
          <p:nvPr>
            <p:ph type="subTitle" idx="2"/>
          </p:nvPr>
        </p:nvSpPr>
        <p:spPr>
          <a:xfrm>
            <a:off x="776177" y="2507985"/>
            <a:ext cx="2113891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Đọc đề </a:t>
            </a:r>
            <a:endParaRPr sz="4000" b="1" dirty="0"/>
          </a:p>
        </p:txBody>
      </p:sp>
      <p:sp>
        <p:nvSpPr>
          <p:cNvPr id="1098" name="Google Shape;1098;p85"/>
          <p:cNvSpPr txBox="1">
            <a:spLocks noGrp="1"/>
          </p:cNvSpPr>
          <p:nvPr>
            <p:ph type="subTitle" idx="4"/>
          </p:nvPr>
        </p:nvSpPr>
        <p:spPr>
          <a:xfrm>
            <a:off x="3308052" y="2433255"/>
            <a:ext cx="2869462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/>
              <a:t>Gạch dưới</a:t>
            </a:r>
            <a:endParaRPr sz="4000" b="1" dirty="0"/>
          </a:p>
        </p:txBody>
      </p:sp>
      <p:sp>
        <p:nvSpPr>
          <p:cNvPr id="1101" name="Google Shape;1101;p85"/>
          <p:cNvSpPr txBox="1">
            <a:spLocks noGrp="1"/>
          </p:cNvSpPr>
          <p:nvPr>
            <p:ph type="subTitle" idx="7"/>
          </p:nvPr>
        </p:nvSpPr>
        <p:spPr>
          <a:xfrm>
            <a:off x="6466268" y="2787727"/>
            <a:ext cx="2531875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i="1" dirty="0"/>
              <a:t>Xác định đối tượng chính</a:t>
            </a:r>
            <a:endParaRPr sz="3200" i="1" dirty="0"/>
          </a:p>
        </p:txBody>
      </p:sp>
      <p:sp>
        <p:nvSpPr>
          <p:cNvPr id="1102" name="Google Shape;1102;p85"/>
          <p:cNvSpPr txBox="1">
            <a:spLocks noGrp="1"/>
          </p:cNvSpPr>
          <p:nvPr>
            <p:ph type="subTitle" idx="8"/>
          </p:nvPr>
        </p:nvSpPr>
        <p:spPr>
          <a:xfrm>
            <a:off x="6653763" y="2400615"/>
            <a:ext cx="2257996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b="1" dirty="0"/>
              <a:t>Xác định</a:t>
            </a:r>
            <a:endParaRPr sz="4000" b="1" dirty="0"/>
          </a:p>
        </p:txBody>
      </p:sp>
      <p:grpSp>
        <p:nvGrpSpPr>
          <p:cNvPr id="1103" name="Google Shape;1103;p85"/>
          <p:cNvGrpSpPr/>
          <p:nvPr/>
        </p:nvGrpSpPr>
        <p:grpSpPr>
          <a:xfrm>
            <a:off x="7386382" y="1386785"/>
            <a:ext cx="792758" cy="796500"/>
            <a:chOff x="6763733" y="1706754"/>
            <a:chExt cx="609900" cy="609900"/>
          </a:xfrm>
        </p:grpSpPr>
        <p:sp>
          <p:nvSpPr>
            <p:cNvPr id="1104" name="Google Shape;1104;p85"/>
            <p:cNvSpPr/>
            <p:nvPr/>
          </p:nvSpPr>
          <p:spPr>
            <a:xfrm rot="-5400000">
              <a:off x="6763733" y="1706754"/>
              <a:ext cx="609900" cy="609900"/>
            </a:xfrm>
            <a:prstGeom prst="ellipse">
              <a:avLst/>
            </a:pr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5" name="Google Shape;1105;p85"/>
            <p:cNvGrpSpPr/>
            <p:nvPr/>
          </p:nvGrpSpPr>
          <p:grpSpPr>
            <a:xfrm>
              <a:off x="6902183" y="1846245"/>
              <a:ext cx="331103" cy="330897"/>
              <a:chOff x="1190625" y="238125"/>
              <a:chExt cx="5222450" cy="5219200"/>
            </a:xfrm>
          </p:grpSpPr>
          <p:sp>
            <p:nvSpPr>
              <p:cNvPr id="1106" name="Google Shape;1106;p85"/>
              <p:cNvSpPr/>
              <p:nvPr/>
            </p:nvSpPr>
            <p:spPr>
              <a:xfrm>
                <a:off x="1598350" y="1268075"/>
                <a:ext cx="203900" cy="23445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93783" extrusionOk="0">
                    <a:moveTo>
                      <a:pt x="4078" y="1"/>
                    </a:moveTo>
                    <a:cubicBezTo>
                      <a:pt x="1828" y="1"/>
                      <a:pt x="1" y="1795"/>
                      <a:pt x="1" y="4078"/>
                    </a:cubicBezTo>
                    <a:lnTo>
                      <a:pt x="1" y="89706"/>
                    </a:lnTo>
                    <a:cubicBezTo>
                      <a:pt x="1" y="91924"/>
                      <a:pt x="1828" y="93783"/>
                      <a:pt x="4078" y="93783"/>
                    </a:cubicBezTo>
                    <a:cubicBezTo>
                      <a:pt x="6329" y="93783"/>
                      <a:pt x="8156" y="91924"/>
                      <a:pt x="8156" y="89706"/>
                    </a:cubicBezTo>
                    <a:lnTo>
                      <a:pt x="8156" y="4078"/>
                    </a:lnTo>
                    <a:cubicBezTo>
                      <a:pt x="8156" y="1795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85"/>
              <p:cNvSpPr/>
              <p:nvPr/>
            </p:nvSpPr>
            <p:spPr>
              <a:xfrm>
                <a:off x="2006100" y="2960250"/>
                <a:ext cx="203900" cy="6524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26096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lnTo>
                      <a:pt x="1" y="22019"/>
                    </a:lnTo>
                    <a:cubicBezTo>
                      <a:pt x="1" y="24237"/>
                      <a:pt x="1828" y="26096"/>
                      <a:pt x="4078" y="26096"/>
                    </a:cubicBezTo>
                    <a:cubicBezTo>
                      <a:pt x="6329" y="26096"/>
                      <a:pt x="8156" y="24237"/>
                      <a:pt x="8156" y="22019"/>
                    </a:cubicBezTo>
                    <a:lnTo>
                      <a:pt x="8156" y="4078"/>
                    </a:ln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85"/>
              <p:cNvSpPr/>
              <p:nvPr/>
            </p:nvSpPr>
            <p:spPr>
              <a:xfrm>
                <a:off x="2006100" y="1696225"/>
                <a:ext cx="203900" cy="65242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26097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lnTo>
                      <a:pt x="1" y="22019"/>
                    </a:lnTo>
                    <a:cubicBezTo>
                      <a:pt x="1" y="24237"/>
                      <a:pt x="1828" y="26096"/>
                      <a:pt x="4078" y="26096"/>
                    </a:cubicBezTo>
                    <a:cubicBezTo>
                      <a:pt x="6329" y="26096"/>
                      <a:pt x="8156" y="24237"/>
                      <a:pt x="8156" y="22019"/>
                    </a:cubicBezTo>
                    <a:lnTo>
                      <a:pt x="8156" y="4078"/>
                    </a:ln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85"/>
              <p:cNvSpPr/>
              <p:nvPr/>
            </p:nvSpPr>
            <p:spPr>
              <a:xfrm>
                <a:off x="2006100" y="255250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8" y="0"/>
                      <a:pt x="1" y="1827"/>
                      <a:pt x="1" y="4078"/>
                    </a:cubicBezTo>
                    <a:cubicBezTo>
                      <a:pt x="1" y="6296"/>
                      <a:pt x="1828" y="8155"/>
                      <a:pt x="4078" y="8155"/>
                    </a:cubicBezTo>
                    <a:cubicBezTo>
                      <a:pt x="6329" y="8155"/>
                      <a:pt x="8156" y="6296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85"/>
              <p:cNvSpPr/>
              <p:nvPr/>
            </p:nvSpPr>
            <p:spPr>
              <a:xfrm>
                <a:off x="2006100" y="128847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8" y="0"/>
                      <a:pt x="1" y="1794"/>
                      <a:pt x="1" y="4078"/>
                    </a:cubicBezTo>
                    <a:cubicBezTo>
                      <a:pt x="1" y="6296"/>
                      <a:pt x="1828" y="8155"/>
                      <a:pt x="4078" y="8155"/>
                    </a:cubicBezTo>
                    <a:cubicBezTo>
                      <a:pt x="6329" y="8155"/>
                      <a:pt x="8156" y="6296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85"/>
              <p:cNvSpPr/>
              <p:nvPr/>
            </p:nvSpPr>
            <p:spPr>
              <a:xfrm>
                <a:off x="1598350" y="4437925"/>
                <a:ext cx="611650" cy="611650"/>
              </a:xfrm>
              <a:custGeom>
                <a:avLst/>
                <a:gdLst/>
                <a:ahLst/>
                <a:cxnLst/>
                <a:rect l="l" t="t" r="r" b="b"/>
                <a:pathLst>
                  <a:path w="24466" h="24466" extrusionOk="0">
                    <a:moveTo>
                      <a:pt x="12233" y="8155"/>
                    </a:moveTo>
                    <a:cubicBezTo>
                      <a:pt x="14484" y="8155"/>
                      <a:pt x="16311" y="9982"/>
                      <a:pt x="16311" y="12233"/>
                    </a:cubicBezTo>
                    <a:cubicBezTo>
                      <a:pt x="16311" y="14484"/>
                      <a:pt x="14484" y="16310"/>
                      <a:pt x="12233" y="16310"/>
                    </a:cubicBezTo>
                    <a:cubicBezTo>
                      <a:pt x="9983" y="16310"/>
                      <a:pt x="8156" y="14484"/>
                      <a:pt x="8156" y="12233"/>
                    </a:cubicBezTo>
                    <a:cubicBezTo>
                      <a:pt x="8156" y="9982"/>
                      <a:pt x="9983" y="8155"/>
                      <a:pt x="12233" y="8155"/>
                    </a:cubicBezTo>
                    <a:close/>
                    <a:moveTo>
                      <a:pt x="12233" y="0"/>
                    </a:moveTo>
                    <a:cubicBezTo>
                      <a:pt x="5481" y="0"/>
                      <a:pt x="1" y="5480"/>
                      <a:pt x="1" y="12233"/>
                    </a:cubicBezTo>
                    <a:cubicBezTo>
                      <a:pt x="1" y="18985"/>
                      <a:pt x="5481" y="24465"/>
                      <a:pt x="12233" y="24465"/>
                    </a:cubicBezTo>
                    <a:cubicBezTo>
                      <a:pt x="18986" y="24465"/>
                      <a:pt x="24466" y="18985"/>
                      <a:pt x="24466" y="12233"/>
                    </a:cubicBezTo>
                    <a:cubicBezTo>
                      <a:pt x="24466" y="5480"/>
                      <a:pt x="18986" y="0"/>
                      <a:pt x="12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85"/>
              <p:cNvSpPr/>
              <p:nvPr/>
            </p:nvSpPr>
            <p:spPr>
              <a:xfrm>
                <a:off x="2821600" y="2593275"/>
                <a:ext cx="203900" cy="10193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40775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lnTo>
                      <a:pt x="1" y="36698"/>
                    </a:lnTo>
                    <a:cubicBezTo>
                      <a:pt x="1" y="38916"/>
                      <a:pt x="1827" y="40775"/>
                      <a:pt x="4078" y="40775"/>
                    </a:cubicBezTo>
                    <a:cubicBezTo>
                      <a:pt x="6329" y="40775"/>
                      <a:pt x="8156" y="38916"/>
                      <a:pt x="8156" y="36698"/>
                    </a:cubicBezTo>
                    <a:lnTo>
                      <a:pt x="8156" y="4078"/>
                    </a:ln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85"/>
              <p:cNvSpPr/>
              <p:nvPr/>
            </p:nvSpPr>
            <p:spPr>
              <a:xfrm>
                <a:off x="2821600" y="21855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0"/>
                    </a:moveTo>
                    <a:cubicBezTo>
                      <a:pt x="1827" y="0"/>
                      <a:pt x="1" y="1827"/>
                      <a:pt x="1" y="4078"/>
                    </a:cubicBezTo>
                    <a:cubicBezTo>
                      <a:pt x="1" y="6296"/>
                      <a:pt x="1827" y="8155"/>
                      <a:pt x="4078" y="8155"/>
                    </a:cubicBezTo>
                    <a:cubicBezTo>
                      <a:pt x="6329" y="8155"/>
                      <a:pt x="8156" y="6296"/>
                      <a:pt x="8156" y="4078"/>
                    </a:cubicBezTo>
                    <a:cubicBezTo>
                      <a:pt x="8156" y="1827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85"/>
              <p:cNvSpPr/>
              <p:nvPr/>
            </p:nvSpPr>
            <p:spPr>
              <a:xfrm>
                <a:off x="2821600" y="1268075"/>
                <a:ext cx="203900" cy="7136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28544" extrusionOk="0">
                    <a:moveTo>
                      <a:pt x="4078" y="1"/>
                    </a:moveTo>
                    <a:cubicBezTo>
                      <a:pt x="1827" y="1"/>
                      <a:pt x="1" y="1795"/>
                      <a:pt x="1" y="4078"/>
                    </a:cubicBezTo>
                    <a:lnTo>
                      <a:pt x="1" y="24466"/>
                    </a:lnTo>
                    <a:cubicBezTo>
                      <a:pt x="1" y="26684"/>
                      <a:pt x="1827" y="28543"/>
                      <a:pt x="4078" y="28543"/>
                    </a:cubicBezTo>
                    <a:cubicBezTo>
                      <a:pt x="6329" y="28543"/>
                      <a:pt x="8156" y="26684"/>
                      <a:pt x="8156" y="24466"/>
                    </a:cubicBezTo>
                    <a:lnTo>
                      <a:pt x="8156" y="4078"/>
                    </a:ln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85"/>
              <p:cNvSpPr/>
              <p:nvPr/>
            </p:nvSpPr>
            <p:spPr>
              <a:xfrm>
                <a:off x="3229350" y="1268075"/>
                <a:ext cx="203900" cy="193685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77474" extrusionOk="0">
                    <a:moveTo>
                      <a:pt x="4078" y="1"/>
                    </a:moveTo>
                    <a:cubicBezTo>
                      <a:pt x="1827" y="1"/>
                      <a:pt x="1" y="1828"/>
                      <a:pt x="1" y="4078"/>
                    </a:cubicBezTo>
                    <a:lnTo>
                      <a:pt x="1" y="73396"/>
                    </a:lnTo>
                    <a:cubicBezTo>
                      <a:pt x="1" y="75614"/>
                      <a:pt x="1827" y="77473"/>
                      <a:pt x="4078" y="77473"/>
                    </a:cubicBezTo>
                    <a:cubicBezTo>
                      <a:pt x="6329" y="77473"/>
                      <a:pt x="8156" y="75614"/>
                      <a:pt x="8156" y="73396"/>
                    </a:cubicBezTo>
                    <a:lnTo>
                      <a:pt x="8156" y="4078"/>
                    </a:ln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85"/>
              <p:cNvSpPr/>
              <p:nvPr/>
            </p:nvSpPr>
            <p:spPr>
              <a:xfrm>
                <a:off x="3229350" y="3408775"/>
                <a:ext cx="203900" cy="203875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5" extrusionOk="0">
                    <a:moveTo>
                      <a:pt x="4078" y="0"/>
                    </a:moveTo>
                    <a:cubicBezTo>
                      <a:pt x="1827" y="0"/>
                      <a:pt x="1" y="1794"/>
                      <a:pt x="1" y="4078"/>
                    </a:cubicBezTo>
                    <a:cubicBezTo>
                      <a:pt x="1" y="6296"/>
                      <a:pt x="1827" y="8155"/>
                      <a:pt x="4078" y="8155"/>
                    </a:cubicBezTo>
                    <a:cubicBezTo>
                      <a:pt x="6329" y="8155"/>
                      <a:pt x="8156" y="6296"/>
                      <a:pt x="8156" y="4078"/>
                    </a:cubicBezTo>
                    <a:cubicBezTo>
                      <a:pt x="8156" y="1794"/>
                      <a:pt x="6329" y="0"/>
                      <a:pt x="407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85"/>
              <p:cNvSpPr/>
              <p:nvPr/>
            </p:nvSpPr>
            <p:spPr>
              <a:xfrm>
                <a:off x="2821600" y="4437925"/>
                <a:ext cx="611650" cy="611650"/>
              </a:xfrm>
              <a:custGeom>
                <a:avLst/>
                <a:gdLst/>
                <a:ahLst/>
                <a:cxnLst/>
                <a:rect l="l" t="t" r="r" b="b"/>
                <a:pathLst>
                  <a:path w="24466" h="24466" extrusionOk="0">
                    <a:moveTo>
                      <a:pt x="12233" y="8155"/>
                    </a:moveTo>
                    <a:cubicBezTo>
                      <a:pt x="14484" y="8155"/>
                      <a:pt x="16311" y="9982"/>
                      <a:pt x="16311" y="12233"/>
                    </a:cubicBezTo>
                    <a:cubicBezTo>
                      <a:pt x="16311" y="14484"/>
                      <a:pt x="14484" y="16310"/>
                      <a:pt x="12233" y="16310"/>
                    </a:cubicBezTo>
                    <a:cubicBezTo>
                      <a:pt x="9982" y="16310"/>
                      <a:pt x="8156" y="14484"/>
                      <a:pt x="8156" y="12233"/>
                    </a:cubicBezTo>
                    <a:cubicBezTo>
                      <a:pt x="8156" y="9982"/>
                      <a:pt x="9982" y="8155"/>
                      <a:pt x="12233" y="8155"/>
                    </a:cubicBezTo>
                    <a:close/>
                    <a:moveTo>
                      <a:pt x="12233" y="0"/>
                    </a:moveTo>
                    <a:cubicBezTo>
                      <a:pt x="5481" y="0"/>
                      <a:pt x="1" y="5480"/>
                      <a:pt x="1" y="12233"/>
                    </a:cubicBezTo>
                    <a:cubicBezTo>
                      <a:pt x="1" y="18985"/>
                      <a:pt x="5481" y="24465"/>
                      <a:pt x="12233" y="24465"/>
                    </a:cubicBezTo>
                    <a:cubicBezTo>
                      <a:pt x="18985" y="24465"/>
                      <a:pt x="24466" y="18985"/>
                      <a:pt x="24466" y="12233"/>
                    </a:cubicBezTo>
                    <a:cubicBezTo>
                      <a:pt x="24466" y="5480"/>
                      <a:pt x="18985" y="0"/>
                      <a:pt x="12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85"/>
              <p:cNvSpPr/>
              <p:nvPr/>
            </p:nvSpPr>
            <p:spPr>
              <a:xfrm>
                <a:off x="1190625" y="238125"/>
                <a:ext cx="5222450" cy="5219200"/>
              </a:xfrm>
              <a:custGeom>
                <a:avLst/>
                <a:gdLst/>
                <a:ahLst/>
                <a:cxnLst/>
                <a:rect l="l" t="t" r="r" b="b"/>
                <a:pathLst>
                  <a:path w="208898" h="208768" extrusionOk="0">
                    <a:moveTo>
                      <a:pt x="48930" y="8155"/>
                    </a:moveTo>
                    <a:lnTo>
                      <a:pt x="48930" y="16310"/>
                    </a:lnTo>
                    <a:lnTo>
                      <a:pt x="8155" y="16310"/>
                    </a:lnTo>
                    <a:lnTo>
                      <a:pt x="8155" y="8155"/>
                    </a:lnTo>
                    <a:close/>
                    <a:moveTo>
                      <a:pt x="97860" y="8155"/>
                    </a:moveTo>
                    <a:lnTo>
                      <a:pt x="97860" y="16310"/>
                    </a:lnTo>
                    <a:lnTo>
                      <a:pt x="57085" y="16310"/>
                    </a:lnTo>
                    <a:lnTo>
                      <a:pt x="57085" y="8155"/>
                    </a:lnTo>
                    <a:close/>
                    <a:moveTo>
                      <a:pt x="145582" y="10569"/>
                    </a:moveTo>
                    <a:lnTo>
                      <a:pt x="147996" y="18365"/>
                    </a:lnTo>
                    <a:lnTo>
                      <a:pt x="109016" y="30336"/>
                    </a:lnTo>
                    <a:lnTo>
                      <a:pt x="106602" y="22540"/>
                    </a:lnTo>
                    <a:lnTo>
                      <a:pt x="145582" y="10569"/>
                    </a:lnTo>
                    <a:close/>
                    <a:moveTo>
                      <a:pt x="48930" y="24465"/>
                    </a:moveTo>
                    <a:lnTo>
                      <a:pt x="48930" y="151682"/>
                    </a:lnTo>
                    <a:lnTo>
                      <a:pt x="8155" y="151682"/>
                    </a:lnTo>
                    <a:lnTo>
                      <a:pt x="8155" y="24465"/>
                    </a:lnTo>
                    <a:close/>
                    <a:moveTo>
                      <a:pt x="97860" y="24465"/>
                    </a:moveTo>
                    <a:lnTo>
                      <a:pt x="97860" y="151682"/>
                    </a:lnTo>
                    <a:lnTo>
                      <a:pt x="57085" y="151682"/>
                    </a:lnTo>
                    <a:lnTo>
                      <a:pt x="57085" y="24465"/>
                    </a:lnTo>
                    <a:close/>
                    <a:moveTo>
                      <a:pt x="150378" y="26161"/>
                    </a:moveTo>
                    <a:lnTo>
                      <a:pt x="185248" y="140853"/>
                    </a:lnTo>
                    <a:lnTo>
                      <a:pt x="184433" y="141081"/>
                    </a:lnTo>
                    <a:lnTo>
                      <a:pt x="146267" y="152824"/>
                    </a:lnTo>
                    <a:lnTo>
                      <a:pt x="111397" y="38133"/>
                    </a:lnTo>
                    <a:lnTo>
                      <a:pt x="150378" y="26161"/>
                    </a:lnTo>
                    <a:close/>
                    <a:moveTo>
                      <a:pt x="187629" y="148649"/>
                    </a:moveTo>
                    <a:lnTo>
                      <a:pt x="199601" y="187629"/>
                    </a:lnTo>
                    <a:lnTo>
                      <a:pt x="160620" y="199601"/>
                    </a:lnTo>
                    <a:lnTo>
                      <a:pt x="148649" y="160620"/>
                    </a:lnTo>
                    <a:lnTo>
                      <a:pt x="187629" y="148649"/>
                    </a:lnTo>
                    <a:close/>
                    <a:moveTo>
                      <a:pt x="48930" y="159837"/>
                    </a:moveTo>
                    <a:lnTo>
                      <a:pt x="48930" y="200612"/>
                    </a:lnTo>
                    <a:lnTo>
                      <a:pt x="8155" y="200612"/>
                    </a:lnTo>
                    <a:lnTo>
                      <a:pt x="8155" y="159837"/>
                    </a:lnTo>
                    <a:close/>
                    <a:moveTo>
                      <a:pt x="97860" y="159837"/>
                    </a:moveTo>
                    <a:lnTo>
                      <a:pt x="97860" y="200612"/>
                    </a:lnTo>
                    <a:lnTo>
                      <a:pt x="57085" y="200612"/>
                    </a:lnTo>
                    <a:lnTo>
                      <a:pt x="57085" y="159837"/>
                    </a:lnTo>
                    <a:close/>
                    <a:moveTo>
                      <a:pt x="4077" y="0"/>
                    </a:moveTo>
                    <a:cubicBezTo>
                      <a:pt x="1827" y="0"/>
                      <a:pt x="0" y="1827"/>
                      <a:pt x="0" y="4077"/>
                    </a:cubicBezTo>
                    <a:lnTo>
                      <a:pt x="0" y="204690"/>
                    </a:lnTo>
                    <a:cubicBezTo>
                      <a:pt x="0" y="206940"/>
                      <a:pt x="1827" y="208767"/>
                      <a:pt x="4077" y="208767"/>
                    </a:cubicBezTo>
                    <a:lnTo>
                      <a:pt x="101937" y="208767"/>
                    </a:lnTo>
                    <a:cubicBezTo>
                      <a:pt x="104188" y="208767"/>
                      <a:pt x="106015" y="206940"/>
                      <a:pt x="106015" y="204690"/>
                    </a:cubicBezTo>
                    <a:lnTo>
                      <a:pt x="106015" y="48473"/>
                    </a:lnTo>
                    <a:lnTo>
                      <a:pt x="139646" y="159087"/>
                    </a:lnTo>
                    <a:cubicBezTo>
                      <a:pt x="139646" y="159120"/>
                      <a:pt x="154031" y="205897"/>
                      <a:pt x="154031" y="205897"/>
                    </a:cubicBezTo>
                    <a:cubicBezTo>
                      <a:pt x="154553" y="207625"/>
                      <a:pt x="156184" y="208767"/>
                      <a:pt x="157913" y="208767"/>
                    </a:cubicBezTo>
                    <a:cubicBezTo>
                      <a:pt x="158304" y="208767"/>
                      <a:pt x="158728" y="208702"/>
                      <a:pt x="159120" y="208571"/>
                    </a:cubicBezTo>
                    <a:lnTo>
                      <a:pt x="205897" y="194219"/>
                    </a:lnTo>
                    <a:cubicBezTo>
                      <a:pt x="206908" y="193892"/>
                      <a:pt x="207789" y="193175"/>
                      <a:pt x="208278" y="192229"/>
                    </a:cubicBezTo>
                    <a:cubicBezTo>
                      <a:pt x="208800" y="191283"/>
                      <a:pt x="208898" y="190141"/>
                      <a:pt x="208571" y="189130"/>
                    </a:cubicBezTo>
                    <a:lnTo>
                      <a:pt x="194219" y="142353"/>
                    </a:lnTo>
                    <a:lnTo>
                      <a:pt x="156999" y="19865"/>
                    </a:lnTo>
                    <a:lnTo>
                      <a:pt x="156967" y="19865"/>
                    </a:lnTo>
                    <a:lnTo>
                      <a:pt x="152172" y="4273"/>
                    </a:lnTo>
                    <a:cubicBezTo>
                      <a:pt x="151639" y="2516"/>
                      <a:pt x="150020" y="1389"/>
                      <a:pt x="148272" y="1389"/>
                    </a:cubicBezTo>
                    <a:cubicBezTo>
                      <a:pt x="147878" y="1389"/>
                      <a:pt x="147479" y="1446"/>
                      <a:pt x="147083" y="1566"/>
                    </a:cubicBezTo>
                    <a:lnTo>
                      <a:pt x="106015" y="14190"/>
                    </a:lnTo>
                    <a:lnTo>
                      <a:pt x="106015" y="4077"/>
                    </a:lnTo>
                    <a:cubicBezTo>
                      <a:pt x="106015" y="1827"/>
                      <a:pt x="104188" y="0"/>
                      <a:pt x="10193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85"/>
              <p:cNvSpPr/>
              <p:nvPr/>
            </p:nvSpPr>
            <p:spPr>
              <a:xfrm>
                <a:off x="4367775" y="1728200"/>
                <a:ext cx="722575" cy="1840425"/>
              </a:xfrm>
              <a:custGeom>
                <a:avLst/>
                <a:gdLst/>
                <a:ahLst/>
                <a:cxnLst/>
                <a:rect l="l" t="t" r="r" b="b"/>
                <a:pathLst>
                  <a:path w="28903" h="73617" extrusionOk="0">
                    <a:moveTo>
                      <a:pt x="4568" y="1"/>
                    </a:moveTo>
                    <a:cubicBezTo>
                      <a:pt x="4160" y="1"/>
                      <a:pt x="3752" y="62"/>
                      <a:pt x="3361" y="189"/>
                    </a:cubicBezTo>
                    <a:cubicBezTo>
                      <a:pt x="1208" y="842"/>
                      <a:pt x="1" y="3125"/>
                      <a:pt x="653" y="5278"/>
                    </a:cubicBezTo>
                    <a:lnTo>
                      <a:pt x="20780" y="70746"/>
                    </a:lnTo>
                    <a:cubicBezTo>
                      <a:pt x="21041" y="71594"/>
                      <a:pt x="21563" y="72344"/>
                      <a:pt x="22280" y="72866"/>
                    </a:cubicBezTo>
                    <a:cubicBezTo>
                      <a:pt x="22965" y="73356"/>
                      <a:pt x="23813" y="73617"/>
                      <a:pt x="24694" y="73617"/>
                    </a:cubicBezTo>
                    <a:cubicBezTo>
                      <a:pt x="25086" y="73617"/>
                      <a:pt x="25477" y="73584"/>
                      <a:pt x="25869" y="73453"/>
                    </a:cubicBezTo>
                    <a:cubicBezTo>
                      <a:pt x="26912" y="73127"/>
                      <a:pt x="27793" y="72410"/>
                      <a:pt x="28282" y="71464"/>
                    </a:cubicBezTo>
                    <a:cubicBezTo>
                      <a:pt x="28804" y="70485"/>
                      <a:pt x="28902" y="69409"/>
                      <a:pt x="28576" y="68365"/>
                    </a:cubicBezTo>
                    <a:lnTo>
                      <a:pt x="8450" y="2864"/>
                    </a:lnTo>
                    <a:cubicBezTo>
                      <a:pt x="8189" y="2016"/>
                      <a:pt x="7667" y="1298"/>
                      <a:pt x="6949" y="776"/>
                    </a:cubicBezTo>
                    <a:cubicBezTo>
                      <a:pt x="6266" y="269"/>
                      <a:pt x="5418" y="1"/>
                      <a:pt x="456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85"/>
              <p:cNvSpPr/>
              <p:nvPr/>
            </p:nvSpPr>
            <p:spPr>
              <a:xfrm>
                <a:off x="4634450" y="1209025"/>
                <a:ext cx="853850" cy="2240550"/>
              </a:xfrm>
              <a:custGeom>
                <a:avLst/>
                <a:gdLst/>
                <a:ahLst/>
                <a:cxnLst/>
                <a:rect l="l" t="t" r="r" b="b"/>
                <a:pathLst>
                  <a:path w="34154" h="89622" extrusionOk="0">
                    <a:moveTo>
                      <a:pt x="4550" y="0"/>
                    </a:moveTo>
                    <a:cubicBezTo>
                      <a:pt x="4156" y="0"/>
                      <a:pt x="3756" y="57"/>
                      <a:pt x="3361" y="177"/>
                    </a:cubicBezTo>
                    <a:cubicBezTo>
                      <a:pt x="1208" y="830"/>
                      <a:pt x="1" y="3113"/>
                      <a:pt x="686" y="5266"/>
                    </a:cubicBezTo>
                    <a:lnTo>
                      <a:pt x="25705" y="86718"/>
                    </a:lnTo>
                    <a:cubicBezTo>
                      <a:pt x="26260" y="88479"/>
                      <a:pt x="27858" y="89621"/>
                      <a:pt x="29620" y="89621"/>
                    </a:cubicBezTo>
                    <a:cubicBezTo>
                      <a:pt x="30011" y="89621"/>
                      <a:pt x="30402" y="89556"/>
                      <a:pt x="30794" y="89425"/>
                    </a:cubicBezTo>
                    <a:cubicBezTo>
                      <a:pt x="32947" y="88773"/>
                      <a:pt x="34154" y="86490"/>
                      <a:pt x="33501" y="84337"/>
                    </a:cubicBezTo>
                    <a:lnTo>
                      <a:pt x="8482" y="2885"/>
                    </a:lnTo>
                    <a:cubicBezTo>
                      <a:pt x="7923" y="1127"/>
                      <a:pt x="6299" y="0"/>
                      <a:pt x="455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85"/>
              <p:cNvSpPr/>
              <p:nvPr/>
            </p:nvSpPr>
            <p:spPr>
              <a:xfrm>
                <a:off x="5202050" y="4284925"/>
                <a:ext cx="683400" cy="612150"/>
              </a:xfrm>
              <a:custGeom>
                <a:avLst/>
                <a:gdLst/>
                <a:ahLst/>
                <a:cxnLst/>
                <a:rect l="l" t="t" r="r" b="b"/>
                <a:pathLst>
                  <a:path w="27336" h="24486" extrusionOk="0">
                    <a:moveTo>
                      <a:pt x="13596" y="8171"/>
                    </a:moveTo>
                    <a:cubicBezTo>
                      <a:pt x="15307" y="8171"/>
                      <a:pt x="17016" y="9260"/>
                      <a:pt x="17550" y="11046"/>
                    </a:cubicBezTo>
                    <a:cubicBezTo>
                      <a:pt x="18202" y="13199"/>
                      <a:pt x="16995" y="15482"/>
                      <a:pt x="14842" y="16135"/>
                    </a:cubicBezTo>
                    <a:cubicBezTo>
                      <a:pt x="14469" y="16251"/>
                      <a:pt x="14088" y="16306"/>
                      <a:pt x="13709" y="16306"/>
                    </a:cubicBezTo>
                    <a:cubicBezTo>
                      <a:pt x="11969" y="16306"/>
                      <a:pt x="10289" y="15142"/>
                      <a:pt x="9753" y="13427"/>
                    </a:cubicBezTo>
                    <a:cubicBezTo>
                      <a:pt x="9101" y="11307"/>
                      <a:pt x="10308" y="9023"/>
                      <a:pt x="12461" y="8338"/>
                    </a:cubicBezTo>
                    <a:cubicBezTo>
                      <a:pt x="12830" y="8225"/>
                      <a:pt x="13213" y="8171"/>
                      <a:pt x="13596" y="8171"/>
                    </a:cubicBezTo>
                    <a:close/>
                    <a:moveTo>
                      <a:pt x="13689" y="1"/>
                    </a:moveTo>
                    <a:cubicBezTo>
                      <a:pt x="12478" y="1"/>
                      <a:pt x="11262" y="181"/>
                      <a:pt x="10080" y="542"/>
                    </a:cubicBezTo>
                    <a:cubicBezTo>
                      <a:pt x="3621" y="2532"/>
                      <a:pt x="0" y="9382"/>
                      <a:pt x="1957" y="15841"/>
                    </a:cubicBezTo>
                    <a:cubicBezTo>
                      <a:pt x="2936" y="18973"/>
                      <a:pt x="5056" y="21517"/>
                      <a:pt x="7927" y="23050"/>
                    </a:cubicBezTo>
                    <a:cubicBezTo>
                      <a:pt x="9721" y="23996"/>
                      <a:pt x="11678" y="24485"/>
                      <a:pt x="13635" y="24485"/>
                    </a:cubicBezTo>
                    <a:cubicBezTo>
                      <a:pt x="14842" y="24485"/>
                      <a:pt x="16082" y="24290"/>
                      <a:pt x="17256" y="23931"/>
                    </a:cubicBezTo>
                    <a:cubicBezTo>
                      <a:pt x="23715" y="21941"/>
                      <a:pt x="27336" y="15091"/>
                      <a:pt x="25346" y="8665"/>
                    </a:cubicBezTo>
                    <a:cubicBezTo>
                      <a:pt x="24400" y="5533"/>
                      <a:pt x="22279" y="2956"/>
                      <a:pt x="19376" y="1423"/>
                    </a:cubicBezTo>
                    <a:cubicBezTo>
                      <a:pt x="17601" y="475"/>
                      <a:pt x="15651" y="1"/>
                      <a:pt x="13689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85"/>
              <p:cNvSpPr/>
              <p:nvPr/>
            </p:nvSpPr>
            <p:spPr>
              <a:xfrm>
                <a:off x="4259325" y="1339025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1795" y="1"/>
                      <a:pt x="1" y="1828"/>
                      <a:pt x="1" y="4078"/>
                    </a:cubicBezTo>
                    <a:cubicBezTo>
                      <a:pt x="1" y="6329"/>
                      <a:pt x="1795" y="8156"/>
                      <a:pt x="4078" y="8156"/>
                    </a:cubicBezTo>
                    <a:cubicBezTo>
                      <a:pt x="6329" y="8156"/>
                      <a:pt x="8156" y="6329"/>
                      <a:pt x="8156" y="4078"/>
                    </a:cubicBezTo>
                    <a:cubicBezTo>
                      <a:pt x="8156" y="1828"/>
                      <a:pt x="6329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3" name="Google Shape;1123;p85"/>
          <p:cNvGrpSpPr/>
          <p:nvPr/>
        </p:nvGrpSpPr>
        <p:grpSpPr>
          <a:xfrm>
            <a:off x="1572511" y="1399063"/>
            <a:ext cx="871869" cy="771917"/>
            <a:chOff x="1849733" y="1706754"/>
            <a:chExt cx="609900" cy="609900"/>
          </a:xfrm>
        </p:grpSpPr>
        <p:sp>
          <p:nvSpPr>
            <p:cNvPr id="1124" name="Google Shape;1124;p85"/>
            <p:cNvSpPr/>
            <p:nvPr/>
          </p:nvSpPr>
          <p:spPr>
            <a:xfrm rot="-5400000">
              <a:off x="1849733" y="1706754"/>
              <a:ext cx="609900" cy="609900"/>
            </a:xfrm>
            <a:prstGeom prst="ellipse">
              <a:avLst/>
            </a:pr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5"/>
            <p:cNvSpPr/>
            <p:nvPr/>
          </p:nvSpPr>
          <p:spPr>
            <a:xfrm>
              <a:off x="1989239" y="1856718"/>
              <a:ext cx="330856" cy="309958"/>
            </a:xfrm>
            <a:custGeom>
              <a:avLst/>
              <a:gdLst/>
              <a:ahLst/>
              <a:cxnLst/>
              <a:rect l="l" t="t" r="r" b="b"/>
              <a:pathLst>
                <a:path w="208742" h="195557" extrusionOk="0">
                  <a:moveTo>
                    <a:pt x="76590" y="36642"/>
                  </a:moveTo>
                  <a:lnTo>
                    <a:pt x="76590" y="42818"/>
                  </a:lnTo>
                  <a:lnTo>
                    <a:pt x="58062" y="42818"/>
                  </a:lnTo>
                  <a:lnTo>
                    <a:pt x="58062" y="36642"/>
                  </a:lnTo>
                  <a:close/>
                  <a:moveTo>
                    <a:pt x="124971" y="6177"/>
                  </a:moveTo>
                  <a:cubicBezTo>
                    <a:pt x="135975" y="6177"/>
                    <a:pt x="144921" y="15123"/>
                    <a:pt x="144921" y="26127"/>
                  </a:cubicBezTo>
                  <a:lnTo>
                    <a:pt x="144921" y="30465"/>
                  </a:lnTo>
                  <a:lnTo>
                    <a:pt x="137936" y="30465"/>
                  </a:lnTo>
                  <a:lnTo>
                    <a:pt x="137936" y="26127"/>
                  </a:lnTo>
                  <a:cubicBezTo>
                    <a:pt x="137936" y="18995"/>
                    <a:pt x="132103" y="13162"/>
                    <a:pt x="124971" y="13162"/>
                  </a:cubicBezTo>
                  <a:lnTo>
                    <a:pt x="118108" y="13162"/>
                  </a:lnTo>
                  <a:cubicBezTo>
                    <a:pt x="116417" y="13162"/>
                    <a:pt x="115020" y="14559"/>
                    <a:pt x="115020" y="16250"/>
                  </a:cubicBezTo>
                  <a:cubicBezTo>
                    <a:pt x="115020" y="17966"/>
                    <a:pt x="116417" y="19338"/>
                    <a:pt x="118108" y="19338"/>
                  </a:cubicBezTo>
                  <a:lnTo>
                    <a:pt x="124971" y="19338"/>
                  </a:lnTo>
                  <a:cubicBezTo>
                    <a:pt x="128696" y="19338"/>
                    <a:pt x="131760" y="22402"/>
                    <a:pt x="131760" y="26127"/>
                  </a:cubicBezTo>
                  <a:lnTo>
                    <a:pt x="131760" y="30465"/>
                  </a:lnTo>
                  <a:lnTo>
                    <a:pt x="129088" y="30465"/>
                  </a:lnTo>
                  <a:cubicBezTo>
                    <a:pt x="127372" y="30465"/>
                    <a:pt x="126000" y="31838"/>
                    <a:pt x="126000" y="33553"/>
                  </a:cubicBezTo>
                  <a:lnTo>
                    <a:pt x="126000" y="42818"/>
                  </a:lnTo>
                  <a:lnTo>
                    <a:pt x="82766" y="42818"/>
                  </a:lnTo>
                  <a:lnTo>
                    <a:pt x="82766" y="33553"/>
                  </a:lnTo>
                  <a:cubicBezTo>
                    <a:pt x="82766" y="31838"/>
                    <a:pt x="81369" y="30465"/>
                    <a:pt x="79678" y="30465"/>
                  </a:cubicBezTo>
                  <a:lnTo>
                    <a:pt x="77007" y="30465"/>
                  </a:lnTo>
                  <a:lnTo>
                    <a:pt x="77007" y="26127"/>
                  </a:lnTo>
                  <a:cubicBezTo>
                    <a:pt x="77007" y="22402"/>
                    <a:pt x="80046" y="19338"/>
                    <a:pt x="83796" y="19338"/>
                  </a:cubicBezTo>
                  <a:lnTo>
                    <a:pt x="103746" y="19338"/>
                  </a:lnTo>
                  <a:cubicBezTo>
                    <a:pt x="105462" y="19338"/>
                    <a:pt x="106834" y="17966"/>
                    <a:pt x="106834" y="16250"/>
                  </a:cubicBezTo>
                  <a:cubicBezTo>
                    <a:pt x="106834" y="14559"/>
                    <a:pt x="105462" y="13162"/>
                    <a:pt x="103746" y="13162"/>
                  </a:cubicBezTo>
                  <a:lnTo>
                    <a:pt x="83796" y="13162"/>
                  </a:lnTo>
                  <a:cubicBezTo>
                    <a:pt x="76639" y="13162"/>
                    <a:pt x="70831" y="18995"/>
                    <a:pt x="70831" y="26127"/>
                  </a:cubicBezTo>
                  <a:lnTo>
                    <a:pt x="70831" y="30465"/>
                  </a:lnTo>
                  <a:lnTo>
                    <a:pt x="63821" y="30465"/>
                  </a:lnTo>
                  <a:lnTo>
                    <a:pt x="63821" y="26127"/>
                  </a:lnTo>
                  <a:cubicBezTo>
                    <a:pt x="63821" y="15123"/>
                    <a:pt x="72791" y="6177"/>
                    <a:pt x="83796" y="6177"/>
                  </a:cubicBezTo>
                  <a:close/>
                  <a:moveTo>
                    <a:pt x="150705" y="36642"/>
                  </a:moveTo>
                  <a:lnTo>
                    <a:pt x="150705" y="42818"/>
                  </a:lnTo>
                  <a:lnTo>
                    <a:pt x="132176" y="42818"/>
                  </a:lnTo>
                  <a:lnTo>
                    <a:pt x="132176" y="36642"/>
                  </a:lnTo>
                  <a:close/>
                  <a:moveTo>
                    <a:pt x="114456" y="122643"/>
                  </a:moveTo>
                  <a:lnTo>
                    <a:pt x="114456" y="134579"/>
                  </a:lnTo>
                  <a:lnTo>
                    <a:pt x="94286" y="134579"/>
                  </a:lnTo>
                  <a:lnTo>
                    <a:pt x="94286" y="122643"/>
                  </a:lnTo>
                  <a:close/>
                  <a:moveTo>
                    <a:pt x="114456" y="140755"/>
                  </a:moveTo>
                  <a:lnTo>
                    <a:pt x="114456" y="152274"/>
                  </a:lnTo>
                  <a:lnTo>
                    <a:pt x="104383" y="155436"/>
                  </a:lnTo>
                  <a:lnTo>
                    <a:pt x="94286" y="152274"/>
                  </a:lnTo>
                  <a:lnTo>
                    <a:pt x="94286" y="140755"/>
                  </a:lnTo>
                  <a:close/>
                  <a:moveTo>
                    <a:pt x="83796" y="1"/>
                  </a:moveTo>
                  <a:cubicBezTo>
                    <a:pt x="69385" y="1"/>
                    <a:pt x="57645" y="11716"/>
                    <a:pt x="57645" y="26127"/>
                  </a:cubicBezTo>
                  <a:lnTo>
                    <a:pt x="57645" y="30465"/>
                  </a:lnTo>
                  <a:lnTo>
                    <a:pt x="54974" y="30465"/>
                  </a:lnTo>
                  <a:cubicBezTo>
                    <a:pt x="53258" y="30465"/>
                    <a:pt x="51885" y="31838"/>
                    <a:pt x="51885" y="33553"/>
                  </a:cubicBezTo>
                  <a:lnTo>
                    <a:pt x="51885" y="42818"/>
                  </a:lnTo>
                  <a:lnTo>
                    <a:pt x="40097" y="42818"/>
                  </a:lnTo>
                  <a:cubicBezTo>
                    <a:pt x="38406" y="42818"/>
                    <a:pt x="37009" y="44190"/>
                    <a:pt x="37009" y="45906"/>
                  </a:cubicBezTo>
                  <a:cubicBezTo>
                    <a:pt x="37009" y="47597"/>
                    <a:pt x="38406" y="48994"/>
                    <a:pt x="40097" y="48994"/>
                  </a:cubicBezTo>
                  <a:lnTo>
                    <a:pt x="189184" y="48994"/>
                  </a:lnTo>
                  <a:cubicBezTo>
                    <a:pt x="196561" y="48994"/>
                    <a:pt x="202565" y="54999"/>
                    <a:pt x="202565" y="62376"/>
                  </a:cubicBezTo>
                  <a:lnTo>
                    <a:pt x="202565" y="89532"/>
                  </a:lnTo>
                  <a:cubicBezTo>
                    <a:pt x="202565" y="95928"/>
                    <a:pt x="198031" y="101443"/>
                    <a:pt x="191781" y="102668"/>
                  </a:cubicBezTo>
                  <a:lnTo>
                    <a:pt x="117275" y="116467"/>
                  </a:lnTo>
                  <a:lnTo>
                    <a:pt x="91492" y="116467"/>
                  </a:lnTo>
                  <a:lnTo>
                    <a:pt x="16985" y="102668"/>
                  </a:lnTo>
                  <a:cubicBezTo>
                    <a:pt x="10735" y="101443"/>
                    <a:pt x="6177" y="95928"/>
                    <a:pt x="6177" y="89532"/>
                  </a:cubicBezTo>
                  <a:lnTo>
                    <a:pt x="6177" y="62376"/>
                  </a:lnTo>
                  <a:cubicBezTo>
                    <a:pt x="6177" y="54999"/>
                    <a:pt x="12181" y="48994"/>
                    <a:pt x="19558" y="48994"/>
                  </a:cubicBezTo>
                  <a:lnTo>
                    <a:pt x="25759" y="48994"/>
                  </a:lnTo>
                  <a:cubicBezTo>
                    <a:pt x="27475" y="48994"/>
                    <a:pt x="28847" y="47597"/>
                    <a:pt x="28847" y="45906"/>
                  </a:cubicBezTo>
                  <a:cubicBezTo>
                    <a:pt x="28847" y="44190"/>
                    <a:pt x="27475" y="42818"/>
                    <a:pt x="25759" y="42818"/>
                  </a:cubicBezTo>
                  <a:lnTo>
                    <a:pt x="19558" y="42818"/>
                  </a:lnTo>
                  <a:cubicBezTo>
                    <a:pt x="8774" y="42818"/>
                    <a:pt x="0" y="51592"/>
                    <a:pt x="0" y="62376"/>
                  </a:cubicBezTo>
                  <a:lnTo>
                    <a:pt x="0" y="89532"/>
                  </a:lnTo>
                  <a:cubicBezTo>
                    <a:pt x="0" y="96026"/>
                    <a:pt x="3211" y="101884"/>
                    <a:pt x="8235" y="105462"/>
                  </a:cubicBezTo>
                  <a:lnTo>
                    <a:pt x="8235" y="175998"/>
                  </a:lnTo>
                  <a:cubicBezTo>
                    <a:pt x="8235" y="186782"/>
                    <a:pt x="17009" y="195556"/>
                    <a:pt x="27793" y="195556"/>
                  </a:cubicBezTo>
                  <a:lnTo>
                    <a:pt x="149038" y="195556"/>
                  </a:lnTo>
                  <a:cubicBezTo>
                    <a:pt x="150754" y="195556"/>
                    <a:pt x="152126" y="194159"/>
                    <a:pt x="152126" y="192468"/>
                  </a:cubicBezTo>
                  <a:cubicBezTo>
                    <a:pt x="152126" y="190753"/>
                    <a:pt x="150754" y="189380"/>
                    <a:pt x="149038" y="189380"/>
                  </a:cubicBezTo>
                  <a:lnTo>
                    <a:pt x="27793" y="189380"/>
                  </a:lnTo>
                  <a:cubicBezTo>
                    <a:pt x="20416" y="189380"/>
                    <a:pt x="14412" y="183376"/>
                    <a:pt x="14412" y="175998"/>
                  </a:cubicBezTo>
                  <a:lnTo>
                    <a:pt x="14412" y="108403"/>
                  </a:lnTo>
                  <a:cubicBezTo>
                    <a:pt x="14877" y="108526"/>
                    <a:pt x="15343" y="108648"/>
                    <a:pt x="15833" y="108746"/>
                  </a:cubicBezTo>
                  <a:lnTo>
                    <a:pt x="88109" y="122128"/>
                  </a:lnTo>
                  <a:lnTo>
                    <a:pt x="88109" y="154553"/>
                  </a:lnTo>
                  <a:cubicBezTo>
                    <a:pt x="88109" y="155901"/>
                    <a:pt x="88992" y="157102"/>
                    <a:pt x="90291" y="157494"/>
                  </a:cubicBezTo>
                  <a:lnTo>
                    <a:pt x="103452" y="161612"/>
                  </a:lnTo>
                  <a:cubicBezTo>
                    <a:pt x="103746" y="161710"/>
                    <a:pt x="104065" y="161759"/>
                    <a:pt x="104383" y="161759"/>
                  </a:cubicBezTo>
                  <a:cubicBezTo>
                    <a:pt x="104677" y="161759"/>
                    <a:pt x="104996" y="161710"/>
                    <a:pt x="105290" y="161612"/>
                  </a:cubicBezTo>
                  <a:lnTo>
                    <a:pt x="118476" y="157494"/>
                  </a:lnTo>
                  <a:cubicBezTo>
                    <a:pt x="119750" y="157102"/>
                    <a:pt x="120633" y="155901"/>
                    <a:pt x="120633" y="154553"/>
                  </a:cubicBezTo>
                  <a:lnTo>
                    <a:pt x="120633" y="122128"/>
                  </a:lnTo>
                  <a:lnTo>
                    <a:pt x="192958" y="108722"/>
                  </a:lnTo>
                  <a:cubicBezTo>
                    <a:pt x="193424" y="108648"/>
                    <a:pt x="193889" y="108526"/>
                    <a:pt x="194330" y="108403"/>
                  </a:cubicBezTo>
                  <a:lnTo>
                    <a:pt x="194330" y="175998"/>
                  </a:lnTo>
                  <a:cubicBezTo>
                    <a:pt x="194330" y="183376"/>
                    <a:pt x="188326" y="189380"/>
                    <a:pt x="180949" y="189380"/>
                  </a:cubicBezTo>
                  <a:lnTo>
                    <a:pt x="163498" y="189380"/>
                  </a:lnTo>
                  <a:cubicBezTo>
                    <a:pt x="161783" y="189380"/>
                    <a:pt x="160410" y="190753"/>
                    <a:pt x="160410" y="192468"/>
                  </a:cubicBezTo>
                  <a:cubicBezTo>
                    <a:pt x="160410" y="194159"/>
                    <a:pt x="161783" y="195556"/>
                    <a:pt x="163498" y="195556"/>
                  </a:cubicBezTo>
                  <a:lnTo>
                    <a:pt x="180949" y="195556"/>
                  </a:lnTo>
                  <a:cubicBezTo>
                    <a:pt x="191732" y="195556"/>
                    <a:pt x="200507" y="186782"/>
                    <a:pt x="200507" y="175998"/>
                  </a:cubicBezTo>
                  <a:lnTo>
                    <a:pt x="200507" y="105462"/>
                  </a:lnTo>
                  <a:cubicBezTo>
                    <a:pt x="205531" y="101884"/>
                    <a:pt x="208742" y="96026"/>
                    <a:pt x="208742" y="89532"/>
                  </a:cubicBezTo>
                  <a:lnTo>
                    <a:pt x="208742" y="62376"/>
                  </a:lnTo>
                  <a:cubicBezTo>
                    <a:pt x="208742" y="51592"/>
                    <a:pt x="199967" y="42818"/>
                    <a:pt x="189184" y="42818"/>
                  </a:cubicBezTo>
                  <a:lnTo>
                    <a:pt x="156856" y="42818"/>
                  </a:lnTo>
                  <a:lnTo>
                    <a:pt x="156856" y="33553"/>
                  </a:lnTo>
                  <a:cubicBezTo>
                    <a:pt x="156856" y="31838"/>
                    <a:pt x="155484" y="30465"/>
                    <a:pt x="153768" y="30465"/>
                  </a:cubicBezTo>
                  <a:lnTo>
                    <a:pt x="151097" y="30465"/>
                  </a:lnTo>
                  <a:lnTo>
                    <a:pt x="151097" y="26127"/>
                  </a:lnTo>
                  <a:cubicBezTo>
                    <a:pt x="151097" y="11716"/>
                    <a:pt x="139382" y="1"/>
                    <a:pt x="124971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" name="Google Shape;1126;p85"/>
          <p:cNvGrpSpPr/>
          <p:nvPr/>
        </p:nvGrpSpPr>
        <p:grpSpPr>
          <a:xfrm>
            <a:off x="4381046" y="1419471"/>
            <a:ext cx="889494" cy="763813"/>
            <a:chOff x="5125733" y="1706754"/>
            <a:chExt cx="609900" cy="609900"/>
          </a:xfrm>
        </p:grpSpPr>
        <p:sp>
          <p:nvSpPr>
            <p:cNvPr id="1127" name="Google Shape;1127;p85"/>
            <p:cNvSpPr/>
            <p:nvPr/>
          </p:nvSpPr>
          <p:spPr>
            <a:xfrm rot="-5400000">
              <a:off x="5125733" y="1706754"/>
              <a:ext cx="609900" cy="609900"/>
            </a:xfrm>
            <a:prstGeom prst="ellipse">
              <a:avLst/>
            </a:pr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85"/>
            <p:cNvGrpSpPr/>
            <p:nvPr/>
          </p:nvGrpSpPr>
          <p:grpSpPr>
            <a:xfrm>
              <a:off x="5385428" y="1846254"/>
              <a:ext cx="90480" cy="330897"/>
              <a:chOff x="3086650" y="238125"/>
              <a:chExt cx="1427125" cy="5219200"/>
            </a:xfrm>
          </p:grpSpPr>
          <p:sp>
            <p:nvSpPr>
              <p:cNvPr id="1129" name="Google Shape;1129;p85"/>
              <p:cNvSpPr/>
              <p:nvPr/>
            </p:nvSpPr>
            <p:spPr>
              <a:xfrm>
                <a:off x="3698275" y="645850"/>
                <a:ext cx="203900" cy="203900"/>
              </a:xfrm>
              <a:custGeom>
                <a:avLst/>
                <a:gdLst/>
                <a:ahLst/>
                <a:cxnLst/>
                <a:rect l="l" t="t" r="r" b="b"/>
                <a:pathLst>
                  <a:path w="8156" h="8156" extrusionOk="0">
                    <a:moveTo>
                      <a:pt x="4078" y="1"/>
                    </a:moveTo>
                    <a:cubicBezTo>
                      <a:pt x="1827" y="1"/>
                      <a:pt x="0" y="1828"/>
                      <a:pt x="0" y="4078"/>
                    </a:cubicBezTo>
                    <a:cubicBezTo>
                      <a:pt x="0" y="6329"/>
                      <a:pt x="1827" y="8156"/>
                      <a:pt x="4078" y="8156"/>
                    </a:cubicBezTo>
                    <a:cubicBezTo>
                      <a:pt x="6328" y="8156"/>
                      <a:pt x="8155" y="6329"/>
                      <a:pt x="8155" y="4078"/>
                    </a:cubicBezTo>
                    <a:cubicBezTo>
                      <a:pt x="8155" y="1828"/>
                      <a:pt x="6328" y="1"/>
                      <a:pt x="4078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85"/>
              <p:cNvSpPr/>
              <p:nvPr/>
            </p:nvSpPr>
            <p:spPr>
              <a:xfrm>
                <a:off x="3086650" y="238125"/>
                <a:ext cx="1427125" cy="5219200"/>
              </a:xfrm>
              <a:custGeom>
                <a:avLst/>
                <a:gdLst/>
                <a:ahLst/>
                <a:cxnLst/>
                <a:rect l="l" t="t" r="r" b="b"/>
                <a:pathLst>
                  <a:path w="57085" h="208768" extrusionOk="0">
                    <a:moveTo>
                      <a:pt x="36698" y="8155"/>
                    </a:moveTo>
                    <a:cubicBezTo>
                      <a:pt x="42015" y="8155"/>
                      <a:pt x="46549" y="11547"/>
                      <a:pt x="48245" y="16310"/>
                    </a:cubicBezTo>
                    <a:lnTo>
                      <a:pt x="44853" y="16310"/>
                    </a:lnTo>
                    <a:cubicBezTo>
                      <a:pt x="42602" y="16310"/>
                      <a:pt x="40775" y="18137"/>
                      <a:pt x="40775" y="20387"/>
                    </a:cubicBezTo>
                    <a:cubicBezTo>
                      <a:pt x="40775" y="22638"/>
                      <a:pt x="42602" y="24465"/>
                      <a:pt x="44853" y="24465"/>
                    </a:cubicBezTo>
                    <a:lnTo>
                      <a:pt x="48930" y="24465"/>
                    </a:lnTo>
                    <a:lnTo>
                      <a:pt x="48930" y="32620"/>
                    </a:lnTo>
                    <a:lnTo>
                      <a:pt x="8155" y="32620"/>
                    </a:lnTo>
                    <a:lnTo>
                      <a:pt x="8155" y="24465"/>
                    </a:lnTo>
                    <a:lnTo>
                      <a:pt x="12233" y="24465"/>
                    </a:lnTo>
                    <a:cubicBezTo>
                      <a:pt x="14483" y="24465"/>
                      <a:pt x="16310" y="22638"/>
                      <a:pt x="16310" y="20387"/>
                    </a:cubicBezTo>
                    <a:cubicBezTo>
                      <a:pt x="16310" y="18137"/>
                      <a:pt x="14483" y="16310"/>
                      <a:pt x="12233" y="16310"/>
                    </a:cubicBezTo>
                    <a:lnTo>
                      <a:pt x="8840" y="16310"/>
                    </a:lnTo>
                    <a:cubicBezTo>
                      <a:pt x="10536" y="11547"/>
                      <a:pt x="15071" y="8155"/>
                      <a:pt x="20388" y="8155"/>
                    </a:cubicBezTo>
                    <a:close/>
                    <a:moveTo>
                      <a:pt x="16310" y="40775"/>
                    </a:moveTo>
                    <a:lnTo>
                      <a:pt x="16310" y="128783"/>
                    </a:lnTo>
                    <a:lnTo>
                      <a:pt x="8155" y="132861"/>
                    </a:lnTo>
                    <a:lnTo>
                      <a:pt x="8155" y="40775"/>
                    </a:lnTo>
                    <a:close/>
                    <a:moveTo>
                      <a:pt x="48930" y="40775"/>
                    </a:moveTo>
                    <a:lnTo>
                      <a:pt x="48930" y="132861"/>
                    </a:lnTo>
                    <a:lnTo>
                      <a:pt x="40775" y="128783"/>
                    </a:lnTo>
                    <a:lnTo>
                      <a:pt x="40775" y="40775"/>
                    </a:lnTo>
                    <a:close/>
                    <a:moveTo>
                      <a:pt x="32620" y="40775"/>
                    </a:moveTo>
                    <a:lnTo>
                      <a:pt x="32620" y="129599"/>
                    </a:lnTo>
                    <a:lnTo>
                      <a:pt x="28543" y="133676"/>
                    </a:lnTo>
                    <a:lnTo>
                      <a:pt x="24465" y="129599"/>
                    </a:lnTo>
                    <a:lnTo>
                      <a:pt x="24465" y="40775"/>
                    </a:lnTo>
                    <a:close/>
                    <a:moveTo>
                      <a:pt x="37513" y="136253"/>
                    </a:moveTo>
                    <a:lnTo>
                      <a:pt x="47886" y="141440"/>
                    </a:lnTo>
                    <a:lnTo>
                      <a:pt x="37937" y="167992"/>
                    </a:lnTo>
                    <a:lnTo>
                      <a:pt x="19148" y="167992"/>
                    </a:lnTo>
                    <a:lnTo>
                      <a:pt x="9199" y="141440"/>
                    </a:lnTo>
                    <a:lnTo>
                      <a:pt x="19572" y="136253"/>
                    </a:lnTo>
                    <a:lnTo>
                      <a:pt x="25672" y="142320"/>
                    </a:lnTo>
                    <a:cubicBezTo>
                      <a:pt x="26455" y="143120"/>
                      <a:pt x="27499" y="143519"/>
                      <a:pt x="28543" y="143519"/>
                    </a:cubicBezTo>
                    <a:cubicBezTo>
                      <a:pt x="29586" y="143519"/>
                      <a:pt x="30630" y="143120"/>
                      <a:pt x="31413" y="142320"/>
                    </a:cubicBezTo>
                    <a:lnTo>
                      <a:pt x="37513" y="136253"/>
                    </a:lnTo>
                    <a:close/>
                    <a:moveTo>
                      <a:pt x="34903" y="176147"/>
                    </a:moveTo>
                    <a:lnTo>
                      <a:pt x="28543" y="193077"/>
                    </a:lnTo>
                    <a:lnTo>
                      <a:pt x="22182" y="176147"/>
                    </a:lnTo>
                    <a:close/>
                    <a:moveTo>
                      <a:pt x="20388" y="0"/>
                    </a:moveTo>
                    <a:cubicBezTo>
                      <a:pt x="9134" y="0"/>
                      <a:pt x="0" y="9134"/>
                      <a:pt x="0" y="20387"/>
                    </a:cubicBezTo>
                    <a:lnTo>
                      <a:pt x="0" y="139385"/>
                    </a:lnTo>
                    <a:cubicBezTo>
                      <a:pt x="0" y="139385"/>
                      <a:pt x="0" y="140265"/>
                      <a:pt x="261" y="140885"/>
                    </a:cubicBezTo>
                    <a:lnTo>
                      <a:pt x="24726" y="206125"/>
                    </a:lnTo>
                    <a:cubicBezTo>
                      <a:pt x="25313" y="207723"/>
                      <a:pt x="26846" y="208767"/>
                      <a:pt x="28543" y="208767"/>
                    </a:cubicBezTo>
                    <a:cubicBezTo>
                      <a:pt x="30239" y="208767"/>
                      <a:pt x="31772" y="207723"/>
                      <a:pt x="32359" y="206125"/>
                    </a:cubicBezTo>
                    <a:cubicBezTo>
                      <a:pt x="32359" y="206125"/>
                      <a:pt x="56824" y="140885"/>
                      <a:pt x="56824" y="140885"/>
                    </a:cubicBezTo>
                    <a:cubicBezTo>
                      <a:pt x="56889" y="140722"/>
                      <a:pt x="57085" y="140265"/>
                      <a:pt x="57085" y="139385"/>
                    </a:cubicBezTo>
                    <a:lnTo>
                      <a:pt x="57085" y="20387"/>
                    </a:lnTo>
                    <a:cubicBezTo>
                      <a:pt x="57085" y="9134"/>
                      <a:pt x="47951" y="0"/>
                      <a:pt x="36698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51" name="Google Shape;1151;p85"/>
          <p:cNvSpPr txBox="1">
            <a:spLocks noGrp="1"/>
          </p:cNvSpPr>
          <p:nvPr>
            <p:ph type="subTitle" idx="1"/>
          </p:nvPr>
        </p:nvSpPr>
        <p:spPr>
          <a:xfrm>
            <a:off x="567184" y="2809325"/>
            <a:ext cx="2531875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i="1" dirty="0"/>
              <a:t>Đọc kĩ yêu cầu đã cho</a:t>
            </a:r>
            <a:endParaRPr sz="3200" i="1" dirty="0"/>
          </a:p>
        </p:txBody>
      </p:sp>
    </p:spTree>
    <p:extLst>
      <p:ext uri="{BB962C8B-B14F-4D97-AF65-F5344CB8AC3E}">
        <p14:creationId xmlns:p14="http://schemas.microsoft.com/office/powerpoint/2010/main" val="230104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7"/>
          <p:cNvSpPr txBox="1">
            <a:spLocks noGrp="1"/>
          </p:cNvSpPr>
          <p:nvPr>
            <p:ph type="subTitle" idx="1"/>
          </p:nvPr>
        </p:nvSpPr>
        <p:spPr>
          <a:xfrm>
            <a:off x="102284" y="2135294"/>
            <a:ext cx="4714263" cy="13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5FFBBB-CC75-49CB-8E43-43E3B0AAC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366" y="364199"/>
            <a:ext cx="4076307" cy="577800"/>
          </a:xfrm>
        </p:spPr>
        <p:txBody>
          <a:bodyPr/>
          <a:lstStyle/>
          <a:p>
            <a:r>
              <a:rPr lang="vi-VN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 yêu cầu đề bài 1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7"/>
          <p:cNvSpPr txBox="1">
            <a:spLocks noGrp="1"/>
          </p:cNvSpPr>
          <p:nvPr>
            <p:ph type="subTitle" idx="4294967295"/>
          </p:nvPr>
        </p:nvSpPr>
        <p:spPr>
          <a:xfrm>
            <a:off x="382776" y="1922542"/>
            <a:ext cx="8452884" cy="13430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buNone/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1.Khi đến trường em có rất nhiều người bạn, hãy</a:t>
            </a:r>
            <a:r>
              <a:rPr lang="vi-VN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tả hình dáng và những điểm tốt ở một bạn trong lớp em được nhiều người quý mến.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Ông, bà, cha, mẹ,... của em là những người gần gũi và yêu thương em nhất. Hãy tả lại một người trong gia đình mà em yêu thương nhất.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B4943C-EC03-41F2-B742-0C84C81E6B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7208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77"/>
          <p:cNvSpPr txBox="1">
            <a:spLocks noGrp="1"/>
          </p:cNvSpPr>
          <p:nvPr>
            <p:ph type="ctrTitle" idx="2"/>
          </p:nvPr>
        </p:nvSpPr>
        <p:spPr>
          <a:xfrm flipH="1">
            <a:off x="1710625" y="25580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Lập dàn ý </a:t>
            </a:r>
            <a:endParaRPr dirty="0"/>
          </a:p>
        </p:txBody>
      </p:sp>
      <p:sp>
        <p:nvSpPr>
          <p:cNvPr id="699" name="Google Shape;699;p77"/>
          <p:cNvSpPr txBox="1">
            <a:spLocks noGrp="1"/>
          </p:cNvSpPr>
          <p:nvPr>
            <p:ph type="title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6905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2"/>
          <p:cNvSpPr txBox="1">
            <a:spLocks noGrp="1"/>
          </p:cNvSpPr>
          <p:nvPr>
            <p:ph type="subTitle" idx="1"/>
          </p:nvPr>
        </p:nvSpPr>
        <p:spPr>
          <a:xfrm>
            <a:off x="1209016" y="2299611"/>
            <a:ext cx="3129068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/>
              <a:t>Hãy lập dàn ý cho bài văn tả người (có thể lập dàn ý bằng sơ đồ tư duy)</a:t>
            </a:r>
            <a:endParaRPr sz="3600" dirty="0"/>
          </a:p>
        </p:txBody>
      </p:sp>
      <p:sp>
        <p:nvSpPr>
          <p:cNvPr id="642" name="Google Shape;642;p72"/>
          <p:cNvSpPr txBox="1">
            <a:spLocks noGrp="1"/>
          </p:cNvSpPr>
          <p:nvPr>
            <p:ph type="subTitle" idx="2"/>
          </p:nvPr>
        </p:nvSpPr>
        <p:spPr>
          <a:xfrm>
            <a:off x="894918" y="942675"/>
            <a:ext cx="3178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/>
              <a:t>Lập dàn ý </a:t>
            </a:r>
            <a:endParaRPr sz="4800" b="1" dirty="0"/>
          </a:p>
        </p:txBody>
      </p:sp>
      <p:sp>
        <p:nvSpPr>
          <p:cNvPr id="643" name="Google Shape;643;p72"/>
          <p:cNvSpPr txBox="1">
            <a:spLocks noGrp="1"/>
          </p:cNvSpPr>
          <p:nvPr>
            <p:ph type="subTitle" idx="3"/>
          </p:nvPr>
        </p:nvSpPr>
        <p:spPr>
          <a:xfrm>
            <a:off x="4781275" y="2491000"/>
            <a:ext cx="31782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/>
              <a:t>Trình bày dàn ý </a:t>
            </a:r>
            <a:endParaRPr sz="3600" dirty="0"/>
          </a:p>
        </p:txBody>
      </p:sp>
      <p:sp>
        <p:nvSpPr>
          <p:cNvPr id="644" name="Google Shape;644;p72"/>
          <p:cNvSpPr txBox="1">
            <a:spLocks noGrp="1"/>
          </p:cNvSpPr>
          <p:nvPr>
            <p:ph type="subTitle" idx="4"/>
          </p:nvPr>
        </p:nvSpPr>
        <p:spPr>
          <a:xfrm>
            <a:off x="4491668" y="942675"/>
            <a:ext cx="3178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1" dirty="0"/>
              <a:t>Trình bày </a:t>
            </a:r>
            <a:endParaRPr sz="4800" b="1" dirty="0"/>
          </a:p>
        </p:txBody>
      </p:sp>
      <p:grpSp>
        <p:nvGrpSpPr>
          <p:cNvPr id="645" name="Google Shape;645;p72"/>
          <p:cNvGrpSpPr/>
          <p:nvPr/>
        </p:nvGrpSpPr>
        <p:grpSpPr>
          <a:xfrm>
            <a:off x="2269625" y="1417138"/>
            <a:ext cx="1008000" cy="1008000"/>
            <a:chOff x="5866375" y="1417138"/>
            <a:chExt cx="1008000" cy="1008000"/>
          </a:xfrm>
        </p:grpSpPr>
        <p:sp>
          <p:nvSpPr>
            <p:cNvPr id="646" name="Google Shape;646;p72"/>
            <p:cNvSpPr/>
            <p:nvPr/>
          </p:nvSpPr>
          <p:spPr>
            <a:xfrm>
              <a:off x="5866375" y="1417138"/>
              <a:ext cx="1008000" cy="1008000"/>
            </a:xfrm>
            <a:prstGeom prst="ellipse">
              <a:avLst/>
            </a:pr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7" name="Google Shape;647;p72"/>
            <p:cNvGrpSpPr/>
            <p:nvPr/>
          </p:nvGrpSpPr>
          <p:grpSpPr>
            <a:xfrm>
              <a:off x="6165470" y="1663094"/>
              <a:ext cx="519671" cy="516103"/>
              <a:chOff x="4164909" y="1456607"/>
              <a:chExt cx="935502" cy="929078"/>
            </a:xfrm>
          </p:grpSpPr>
          <p:grpSp>
            <p:nvGrpSpPr>
              <p:cNvPr id="648" name="Google Shape;648;p72"/>
              <p:cNvGrpSpPr/>
              <p:nvPr/>
            </p:nvGrpSpPr>
            <p:grpSpPr>
              <a:xfrm>
                <a:off x="4164909" y="1456607"/>
                <a:ext cx="935502" cy="929078"/>
                <a:chOff x="1190625" y="238125"/>
                <a:chExt cx="5264500" cy="5228350"/>
              </a:xfrm>
            </p:grpSpPr>
            <p:sp>
              <p:nvSpPr>
                <p:cNvPr id="649" name="Google Shape;649;p72"/>
                <p:cNvSpPr/>
                <p:nvPr/>
              </p:nvSpPr>
              <p:spPr>
                <a:xfrm>
                  <a:off x="3151325" y="4853725"/>
                  <a:ext cx="204050" cy="20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2" h="8187" extrusionOk="0">
                      <a:moveTo>
                        <a:pt x="4093" y="1"/>
                      </a:moveTo>
                      <a:cubicBezTo>
                        <a:pt x="3015" y="1"/>
                        <a:pt x="1961" y="442"/>
                        <a:pt x="1201" y="1202"/>
                      </a:cubicBezTo>
                      <a:cubicBezTo>
                        <a:pt x="441" y="1961"/>
                        <a:pt x="0" y="3015"/>
                        <a:pt x="0" y="4094"/>
                      </a:cubicBezTo>
                      <a:cubicBezTo>
                        <a:pt x="0" y="5172"/>
                        <a:pt x="441" y="6226"/>
                        <a:pt x="1201" y="6986"/>
                      </a:cubicBezTo>
                      <a:cubicBezTo>
                        <a:pt x="1961" y="7745"/>
                        <a:pt x="3015" y="8187"/>
                        <a:pt x="4093" y="8187"/>
                      </a:cubicBezTo>
                      <a:cubicBezTo>
                        <a:pt x="5147" y="8187"/>
                        <a:pt x="6225" y="7745"/>
                        <a:pt x="6985" y="6986"/>
                      </a:cubicBezTo>
                      <a:cubicBezTo>
                        <a:pt x="7720" y="6226"/>
                        <a:pt x="8161" y="5172"/>
                        <a:pt x="8161" y="4094"/>
                      </a:cubicBezTo>
                      <a:cubicBezTo>
                        <a:pt x="8161" y="3015"/>
                        <a:pt x="7720" y="1961"/>
                        <a:pt x="6985" y="1202"/>
                      </a:cubicBezTo>
                      <a:cubicBezTo>
                        <a:pt x="6225" y="442"/>
                        <a:pt x="5147" y="1"/>
                        <a:pt x="4093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0" name="Google Shape;650;p72"/>
                <p:cNvSpPr/>
                <p:nvPr/>
              </p:nvSpPr>
              <p:spPr>
                <a:xfrm>
                  <a:off x="1190625" y="238125"/>
                  <a:ext cx="5264500" cy="522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580" h="209134" extrusionOk="0">
                      <a:moveTo>
                        <a:pt x="109138" y="8161"/>
                      </a:moveTo>
                      <a:lnTo>
                        <a:pt x="109138" y="24827"/>
                      </a:lnTo>
                      <a:cubicBezTo>
                        <a:pt x="109138" y="27352"/>
                        <a:pt x="107079" y="29411"/>
                        <a:pt x="104530" y="29411"/>
                      </a:cubicBezTo>
                      <a:lnTo>
                        <a:pt x="60488" y="29411"/>
                      </a:lnTo>
                      <a:cubicBezTo>
                        <a:pt x="57963" y="29411"/>
                        <a:pt x="55905" y="27352"/>
                        <a:pt x="55905" y="24827"/>
                      </a:cubicBezTo>
                      <a:lnTo>
                        <a:pt x="55905" y="8161"/>
                      </a:lnTo>
                      <a:close/>
                      <a:moveTo>
                        <a:pt x="194257" y="59501"/>
                      </a:moveTo>
                      <a:cubicBezTo>
                        <a:pt x="195978" y="59501"/>
                        <a:pt x="197700" y="60157"/>
                        <a:pt x="199011" y="61468"/>
                      </a:cubicBezTo>
                      <a:cubicBezTo>
                        <a:pt x="201634" y="64090"/>
                        <a:pt x="201634" y="68330"/>
                        <a:pt x="199011" y="70953"/>
                      </a:cubicBezTo>
                      <a:lnTo>
                        <a:pt x="196634" y="73330"/>
                      </a:lnTo>
                      <a:lnTo>
                        <a:pt x="187149" y="63821"/>
                      </a:lnTo>
                      <a:lnTo>
                        <a:pt x="189502" y="61468"/>
                      </a:lnTo>
                      <a:cubicBezTo>
                        <a:pt x="190813" y="60157"/>
                        <a:pt x="192535" y="59501"/>
                        <a:pt x="194257" y="59501"/>
                      </a:cubicBezTo>
                      <a:close/>
                      <a:moveTo>
                        <a:pt x="151146" y="8161"/>
                      </a:moveTo>
                      <a:cubicBezTo>
                        <a:pt x="154283" y="8161"/>
                        <a:pt x="156856" y="10735"/>
                        <a:pt x="156856" y="13896"/>
                      </a:cubicBezTo>
                      <a:lnTo>
                        <a:pt x="156856" y="82546"/>
                      </a:lnTo>
                      <a:lnTo>
                        <a:pt x="148695" y="90731"/>
                      </a:lnTo>
                      <a:lnTo>
                        <a:pt x="148695" y="20416"/>
                      </a:lnTo>
                      <a:cubicBezTo>
                        <a:pt x="148695" y="18161"/>
                        <a:pt x="146857" y="16347"/>
                        <a:pt x="144602" y="16347"/>
                      </a:cubicBezTo>
                      <a:lnTo>
                        <a:pt x="117299" y="16347"/>
                      </a:lnTo>
                      <a:lnTo>
                        <a:pt x="117299" y="8161"/>
                      </a:lnTo>
                      <a:close/>
                      <a:moveTo>
                        <a:pt x="181365" y="69605"/>
                      </a:moveTo>
                      <a:lnTo>
                        <a:pt x="190874" y="79114"/>
                      </a:lnTo>
                      <a:lnTo>
                        <a:pt x="183791" y="86197"/>
                      </a:lnTo>
                      <a:lnTo>
                        <a:pt x="154038" y="115926"/>
                      </a:lnTo>
                      <a:lnTo>
                        <a:pt x="144528" y="106442"/>
                      </a:lnTo>
                      <a:lnTo>
                        <a:pt x="181365" y="69605"/>
                      </a:lnTo>
                      <a:close/>
                      <a:moveTo>
                        <a:pt x="140068" y="113525"/>
                      </a:moveTo>
                      <a:lnTo>
                        <a:pt x="146930" y="120387"/>
                      </a:lnTo>
                      <a:lnTo>
                        <a:pt x="134553" y="125902"/>
                      </a:lnTo>
                      <a:lnTo>
                        <a:pt x="140068" y="113525"/>
                      </a:lnTo>
                      <a:close/>
                      <a:moveTo>
                        <a:pt x="47719" y="8161"/>
                      </a:moveTo>
                      <a:lnTo>
                        <a:pt x="47719" y="16347"/>
                      </a:lnTo>
                      <a:lnTo>
                        <a:pt x="20416" y="16347"/>
                      </a:lnTo>
                      <a:cubicBezTo>
                        <a:pt x="18161" y="16347"/>
                        <a:pt x="16347" y="18161"/>
                        <a:pt x="16347" y="20416"/>
                      </a:cubicBezTo>
                      <a:lnTo>
                        <a:pt x="16347" y="188718"/>
                      </a:lnTo>
                      <a:cubicBezTo>
                        <a:pt x="16347" y="190972"/>
                        <a:pt x="18161" y="192811"/>
                        <a:pt x="20416" y="192811"/>
                      </a:cubicBezTo>
                      <a:lnTo>
                        <a:pt x="66174" y="192811"/>
                      </a:lnTo>
                      <a:cubicBezTo>
                        <a:pt x="68428" y="192811"/>
                        <a:pt x="70267" y="190972"/>
                        <a:pt x="70267" y="188718"/>
                      </a:cubicBezTo>
                      <a:cubicBezTo>
                        <a:pt x="70267" y="186463"/>
                        <a:pt x="68428" y="184625"/>
                        <a:pt x="66174" y="184625"/>
                      </a:cubicBezTo>
                      <a:lnTo>
                        <a:pt x="24509" y="184625"/>
                      </a:lnTo>
                      <a:lnTo>
                        <a:pt x="24509" y="24509"/>
                      </a:lnTo>
                      <a:lnTo>
                        <a:pt x="47719" y="24509"/>
                      </a:lnTo>
                      <a:lnTo>
                        <a:pt x="47719" y="24827"/>
                      </a:lnTo>
                      <a:cubicBezTo>
                        <a:pt x="47719" y="31861"/>
                        <a:pt x="53454" y="37572"/>
                        <a:pt x="60488" y="37572"/>
                      </a:cubicBezTo>
                      <a:lnTo>
                        <a:pt x="104530" y="37572"/>
                      </a:lnTo>
                      <a:cubicBezTo>
                        <a:pt x="111564" y="37572"/>
                        <a:pt x="117299" y="31861"/>
                        <a:pt x="117299" y="24827"/>
                      </a:cubicBezTo>
                      <a:lnTo>
                        <a:pt x="117299" y="24509"/>
                      </a:lnTo>
                      <a:lnTo>
                        <a:pt x="140509" y="24509"/>
                      </a:lnTo>
                      <a:lnTo>
                        <a:pt x="140509" y="98893"/>
                      </a:lnTo>
                      <a:lnTo>
                        <a:pt x="135852" y="103550"/>
                      </a:lnTo>
                      <a:cubicBezTo>
                        <a:pt x="135509" y="103893"/>
                        <a:pt x="135215" y="104309"/>
                        <a:pt x="135019" y="104775"/>
                      </a:cubicBezTo>
                      <a:lnTo>
                        <a:pt x="122764" y="132323"/>
                      </a:lnTo>
                      <a:cubicBezTo>
                        <a:pt x="122078" y="133867"/>
                        <a:pt x="122397" y="135656"/>
                        <a:pt x="123598" y="136857"/>
                      </a:cubicBezTo>
                      <a:cubicBezTo>
                        <a:pt x="124382" y="137641"/>
                        <a:pt x="125436" y="138058"/>
                        <a:pt x="126490" y="138058"/>
                      </a:cubicBezTo>
                      <a:cubicBezTo>
                        <a:pt x="127053" y="138058"/>
                        <a:pt x="127617" y="137935"/>
                        <a:pt x="128156" y="137715"/>
                      </a:cubicBezTo>
                      <a:lnTo>
                        <a:pt x="140509" y="132200"/>
                      </a:lnTo>
                      <a:lnTo>
                        <a:pt x="140509" y="184625"/>
                      </a:lnTo>
                      <a:lnTo>
                        <a:pt x="98844" y="184625"/>
                      </a:lnTo>
                      <a:cubicBezTo>
                        <a:pt x="96589" y="184625"/>
                        <a:pt x="94775" y="186463"/>
                        <a:pt x="94775" y="188718"/>
                      </a:cubicBezTo>
                      <a:cubicBezTo>
                        <a:pt x="94775" y="190972"/>
                        <a:pt x="96589" y="192811"/>
                        <a:pt x="98844" y="192811"/>
                      </a:cubicBezTo>
                      <a:lnTo>
                        <a:pt x="144602" y="192811"/>
                      </a:lnTo>
                      <a:cubicBezTo>
                        <a:pt x="146857" y="192811"/>
                        <a:pt x="148695" y="190972"/>
                        <a:pt x="148695" y="188718"/>
                      </a:cubicBezTo>
                      <a:lnTo>
                        <a:pt x="148695" y="128573"/>
                      </a:lnTo>
                      <a:lnTo>
                        <a:pt x="155704" y="125436"/>
                      </a:lnTo>
                      <a:cubicBezTo>
                        <a:pt x="156121" y="125240"/>
                        <a:pt x="156513" y="124995"/>
                        <a:pt x="156856" y="124652"/>
                      </a:cubicBezTo>
                      <a:lnTo>
                        <a:pt x="156856" y="195261"/>
                      </a:lnTo>
                      <a:cubicBezTo>
                        <a:pt x="156856" y="198399"/>
                        <a:pt x="154283" y="200972"/>
                        <a:pt x="151146" y="200972"/>
                      </a:cubicBezTo>
                      <a:lnTo>
                        <a:pt x="13896" y="200972"/>
                      </a:lnTo>
                      <a:cubicBezTo>
                        <a:pt x="10735" y="200972"/>
                        <a:pt x="8161" y="198399"/>
                        <a:pt x="8161" y="195261"/>
                      </a:cubicBezTo>
                      <a:lnTo>
                        <a:pt x="8161" y="13896"/>
                      </a:lnTo>
                      <a:cubicBezTo>
                        <a:pt x="8161" y="10735"/>
                        <a:pt x="10735" y="8161"/>
                        <a:pt x="13896" y="8161"/>
                      </a:cubicBezTo>
                      <a:close/>
                      <a:moveTo>
                        <a:pt x="13896" y="0"/>
                      </a:moveTo>
                      <a:cubicBezTo>
                        <a:pt x="6225" y="0"/>
                        <a:pt x="0" y="6225"/>
                        <a:pt x="0" y="13896"/>
                      </a:cubicBezTo>
                      <a:lnTo>
                        <a:pt x="0" y="195261"/>
                      </a:lnTo>
                      <a:cubicBezTo>
                        <a:pt x="0" y="202908"/>
                        <a:pt x="6225" y="209133"/>
                        <a:pt x="13896" y="209133"/>
                      </a:cubicBezTo>
                      <a:lnTo>
                        <a:pt x="151146" y="209133"/>
                      </a:lnTo>
                      <a:cubicBezTo>
                        <a:pt x="158792" y="209133"/>
                        <a:pt x="165018" y="202908"/>
                        <a:pt x="165018" y="195261"/>
                      </a:cubicBezTo>
                      <a:lnTo>
                        <a:pt x="165018" y="116490"/>
                      </a:lnTo>
                      <a:lnTo>
                        <a:pt x="204771" y="76737"/>
                      </a:lnTo>
                      <a:cubicBezTo>
                        <a:pt x="210579" y="70928"/>
                        <a:pt x="210579" y="61493"/>
                        <a:pt x="204771" y="55684"/>
                      </a:cubicBezTo>
                      <a:cubicBezTo>
                        <a:pt x="201879" y="52780"/>
                        <a:pt x="198068" y="51327"/>
                        <a:pt x="194253" y="51327"/>
                      </a:cubicBezTo>
                      <a:cubicBezTo>
                        <a:pt x="190439" y="51327"/>
                        <a:pt x="186622" y="52780"/>
                        <a:pt x="183718" y="55684"/>
                      </a:cubicBezTo>
                      <a:lnTo>
                        <a:pt x="165018" y="74384"/>
                      </a:lnTo>
                      <a:lnTo>
                        <a:pt x="165018" y="13896"/>
                      </a:lnTo>
                      <a:cubicBezTo>
                        <a:pt x="165018" y="6225"/>
                        <a:pt x="158792" y="0"/>
                        <a:pt x="15114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1" name="Google Shape;651;p72"/>
                <p:cNvSpPr/>
                <p:nvPr/>
              </p:nvSpPr>
              <p:spPr>
                <a:xfrm>
                  <a:off x="2089475" y="1463550"/>
                  <a:ext cx="857825" cy="85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3" h="34313" extrusionOk="0">
                      <a:moveTo>
                        <a:pt x="26127" y="8162"/>
                      </a:moveTo>
                      <a:lnTo>
                        <a:pt x="26127" y="26151"/>
                      </a:lnTo>
                      <a:lnTo>
                        <a:pt x="8162" y="26151"/>
                      </a:lnTo>
                      <a:lnTo>
                        <a:pt x="8162" y="8162"/>
                      </a:lnTo>
                      <a:close/>
                      <a:moveTo>
                        <a:pt x="4069" y="1"/>
                      </a:moveTo>
                      <a:cubicBezTo>
                        <a:pt x="1814" y="1"/>
                        <a:pt x="0" y="1839"/>
                        <a:pt x="0" y="4094"/>
                      </a:cubicBezTo>
                      <a:lnTo>
                        <a:pt x="0" y="30220"/>
                      </a:lnTo>
                      <a:cubicBezTo>
                        <a:pt x="0" y="32475"/>
                        <a:pt x="1814" y="34313"/>
                        <a:pt x="4069" y="34313"/>
                      </a:cubicBezTo>
                      <a:lnTo>
                        <a:pt x="30220" y="34313"/>
                      </a:lnTo>
                      <a:cubicBezTo>
                        <a:pt x="32474" y="34313"/>
                        <a:pt x="34313" y="32475"/>
                        <a:pt x="34313" y="30220"/>
                      </a:cubicBezTo>
                      <a:lnTo>
                        <a:pt x="34313" y="4094"/>
                      </a:lnTo>
                      <a:cubicBezTo>
                        <a:pt x="34313" y="1839"/>
                        <a:pt x="32474" y="1"/>
                        <a:pt x="30220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2" name="Google Shape;652;p72"/>
                <p:cNvSpPr/>
                <p:nvPr/>
              </p:nvSpPr>
              <p:spPr>
                <a:xfrm>
                  <a:off x="2089475" y="2586675"/>
                  <a:ext cx="857825" cy="85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3" h="34313" extrusionOk="0">
                      <a:moveTo>
                        <a:pt x="26127" y="8186"/>
                      </a:moveTo>
                      <a:lnTo>
                        <a:pt x="26127" y="26151"/>
                      </a:lnTo>
                      <a:lnTo>
                        <a:pt x="8162" y="26151"/>
                      </a:lnTo>
                      <a:lnTo>
                        <a:pt x="8162" y="8186"/>
                      </a:lnTo>
                      <a:close/>
                      <a:moveTo>
                        <a:pt x="4069" y="0"/>
                      </a:moveTo>
                      <a:cubicBezTo>
                        <a:pt x="1814" y="0"/>
                        <a:pt x="0" y="1838"/>
                        <a:pt x="0" y="4093"/>
                      </a:cubicBezTo>
                      <a:lnTo>
                        <a:pt x="0" y="30244"/>
                      </a:lnTo>
                      <a:cubicBezTo>
                        <a:pt x="0" y="32499"/>
                        <a:pt x="1814" y="34312"/>
                        <a:pt x="4069" y="34312"/>
                      </a:cubicBezTo>
                      <a:lnTo>
                        <a:pt x="30220" y="34312"/>
                      </a:lnTo>
                      <a:cubicBezTo>
                        <a:pt x="32474" y="34312"/>
                        <a:pt x="34313" y="32499"/>
                        <a:pt x="34313" y="30244"/>
                      </a:cubicBezTo>
                      <a:lnTo>
                        <a:pt x="34313" y="4093"/>
                      </a:lnTo>
                      <a:cubicBezTo>
                        <a:pt x="34313" y="1838"/>
                        <a:pt x="32474" y="0"/>
                        <a:pt x="3022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3" name="Google Shape;653;p72"/>
                <p:cNvSpPr/>
                <p:nvPr/>
              </p:nvSpPr>
              <p:spPr>
                <a:xfrm>
                  <a:off x="2089475" y="3710400"/>
                  <a:ext cx="857825" cy="85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3" h="34313" extrusionOk="0">
                      <a:moveTo>
                        <a:pt x="26127" y="8162"/>
                      </a:moveTo>
                      <a:lnTo>
                        <a:pt x="26127" y="26127"/>
                      </a:lnTo>
                      <a:lnTo>
                        <a:pt x="8162" y="26127"/>
                      </a:lnTo>
                      <a:lnTo>
                        <a:pt x="8162" y="8162"/>
                      </a:lnTo>
                      <a:close/>
                      <a:moveTo>
                        <a:pt x="4069" y="0"/>
                      </a:moveTo>
                      <a:cubicBezTo>
                        <a:pt x="1814" y="0"/>
                        <a:pt x="0" y="1814"/>
                        <a:pt x="0" y="4069"/>
                      </a:cubicBezTo>
                      <a:lnTo>
                        <a:pt x="0" y="30220"/>
                      </a:lnTo>
                      <a:cubicBezTo>
                        <a:pt x="0" y="32474"/>
                        <a:pt x="1814" y="34312"/>
                        <a:pt x="4069" y="34312"/>
                      </a:cubicBezTo>
                      <a:lnTo>
                        <a:pt x="30220" y="34312"/>
                      </a:lnTo>
                      <a:cubicBezTo>
                        <a:pt x="32474" y="34312"/>
                        <a:pt x="34313" y="32474"/>
                        <a:pt x="34313" y="30220"/>
                      </a:cubicBezTo>
                      <a:lnTo>
                        <a:pt x="34313" y="4069"/>
                      </a:lnTo>
                      <a:cubicBezTo>
                        <a:pt x="34313" y="1814"/>
                        <a:pt x="32474" y="0"/>
                        <a:pt x="3022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4" name="Google Shape;654;p72"/>
                <p:cNvSpPr/>
                <p:nvPr/>
              </p:nvSpPr>
              <p:spPr>
                <a:xfrm>
                  <a:off x="3308775" y="1559900"/>
                  <a:ext cx="912375" cy="66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95" h="26611" extrusionOk="0">
                      <a:moveTo>
                        <a:pt x="32009" y="1"/>
                      </a:moveTo>
                      <a:cubicBezTo>
                        <a:pt x="30962" y="1"/>
                        <a:pt x="29914" y="399"/>
                        <a:pt x="29117" y="1195"/>
                      </a:cubicBezTo>
                      <a:lnTo>
                        <a:pt x="13579" y="16734"/>
                      </a:lnTo>
                      <a:lnTo>
                        <a:pt x="7378" y="10558"/>
                      </a:lnTo>
                      <a:cubicBezTo>
                        <a:pt x="6581" y="9749"/>
                        <a:pt x="5534" y="9345"/>
                        <a:pt x="4486" y="9345"/>
                      </a:cubicBezTo>
                      <a:cubicBezTo>
                        <a:pt x="3438" y="9345"/>
                        <a:pt x="2390" y="9749"/>
                        <a:pt x="1594" y="10558"/>
                      </a:cubicBezTo>
                      <a:cubicBezTo>
                        <a:pt x="1" y="12151"/>
                        <a:pt x="1" y="14724"/>
                        <a:pt x="1594" y="16317"/>
                      </a:cubicBezTo>
                      <a:lnTo>
                        <a:pt x="10687" y="25410"/>
                      </a:lnTo>
                      <a:cubicBezTo>
                        <a:pt x="11495" y="26219"/>
                        <a:pt x="12525" y="26611"/>
                        <a:pt x="13579" y="26611"/>
                      </a:cubicBezTo>
                      <a:cubicBezTo>
                        <a:pt x="14608" y="26611"/>
                        <a:pt x="15662" y="26219"/>
                        <a:pt x="16471" y="25410"/>
                      </a:cubicBezTo>
                      <a:lnTo>
                        <a:pt x="34901" y="6979"/>
                      </a:lnTo>
                      <a:cubicBezTo>
                        <a:pt x="36494" y="5386"/>
                        <a:pt x="36494" y="2788"/>
                        <a:pt x="34901" y="1195"/>
                      </a:cubicBezTo>
                      <a:cubicBezTo>
                        <a:pt x="34105" y="399"/>
                        <a:pt x="33057" y="1"/>
                        <a:pt x="32009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55" name="Google Shape;655;p72"/>
                <p:cNvSpPr/>
                <p:nvPr/>
              </p:nvSpPr>
              <p:spPr>
                <a:xfrm>
                  <a:off x="3308775" y="2683025"/>
                  <a:ext cx="912375" cy="66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95" h="26611" extrusionOk="0">
                      <a:moveTo>
                        <a:pt x="32009" y="0"/>
                      </a:moveTo>
                      <a:cubicBezTo>
                        <a:pt x="30962" y="0"/>
                        <a:pt x="29914" y="398"/>
                        <a:pt x="29117" y="1195"/>
                      </a:cubicBezTo>
                      <a:lnTo>
                        <a:pt x="13579" y="16758"/>
                      </a:lnTo>
                      <a:lnTo>
                        <a:pt x="7378" y="10557"/>
                      </a:lnTo>
                      <a:cubicBezTo>
                        <a:pt x="6581" y="9761"/>
                        <a:pt x="5534" y="9362"/>
                        <a:pt x="4486" y="9362"/>
                      </a:cubicBezTo>
                      <a:cubicBezTo>
                        <a:pt x="3438" y="9362"/>
                        <a:pt x="2390" y="9761"/>
                        <a:pt x="1594" y="10557"/>
                      </a:cubicBezTo>
                      <a:cubicBezTo>
                        <a:pt x="1" y="12150"/>
                        <a:pt x="1" y="14748"/>
                        <a:pt x="1594" y="16341"/>
                      </a:cubicBezTo>
                      <a:lnTo>
                        <a:pt x="10687" y="25410"/>
                      </a:lnTo>
                      <a:cubicBezTo>
                        <a:pt x="11446" y="26194"/>
                        <a:pt x="12500" y="26611"/>
                        <a:pt x="13579" y="26611"/>
                      </a:cubicBezTo>
                      <a:cubicBezTo>
                        <a:pt x="14657" y="26611"/>
                        <a:pt x="15686" y="26194"/>
                        <a:pt x="16471" y="25410"/>
                      </a:cubicBezTo>
                      <a:lnTo>
                        <a:pt x="34901" y="6979"/>
                      </a:lnTo>
                      <a:cubicBezTo>
                        <a:pt x="36494" y="5386"/>
                        <a:pt x="36494" y="2788"/>
                        <a:pt x="34901" y="1195"/>
                      </a:cubicBezTo>
                      <a:cubicBezTo>
                        <a:pt x="34105" y="398"/>
                        <a:pt x="33057" y="0"/>
                        <a:pt x="320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45CA7"/>
                    </a:gs>
                    <a:gs pos="100000">
                      <a:srgbClr val="D77E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656" name="Google Shape;656;p72"/>
              <p:cNvSpPr/>
              <p:nvPr/>
            </p:nvSpPr>
            <p:spPr>
              <a:xfrm>
                <a:off x="4541209" y="2073522"/>
                <a:ext cx="162129" cy="118219"/>
              </a:xfrm>
              <a:custGeom>
                <a:avLst/>
                <a:gdLst/>
                <a:ahLst/>
                <a:cxnLst/>
                <a:rect l="l" t="t" r="r" b="b"/>
                <a:pathLst>
                  <a:path w="36495" h="26611" extrusionOk="0">
                    <a:moveTo>
                      <a:pt x="32009" y="0"/>
                    </a:moveTo>
                    <a:cubicBezTo>
                      <a:pt x="30962" y="0"/>
                      <a:pt x="29914" y="398"/>
                      <a:pt x="29117" y="1195"/>
                    </a:cubicBezTo>
                    <a:lnTo>
                      <a:pt x="13579" y="16758"/>
                    </a:lnTo>
                    <a:lnTo>
                      <a:pt x="7378" y="10557"/>
                    </a:lnTo>
                    <a:cubicBezTo>
                      <a:pt x="6581" y="9761"/>
                      <a:pt x="5534" y="9362"/>
                      <a:pt x="4486" y="9362"/>
                    </a:cubicBezTo>
                    <a:cubicBezTo>
                      <a:pt x="3438" y="9362"/>
                      <a:pt x="2390" y="9761"/>
                      <a:pt x="1594" y="10557"/>
                    </a:cubicBezTo>
                    <a:cubicBezTo>
                      <a:pt x="1" y="12150"/>
                      <a:pt x="1" y="14748"/>
                      <a:pt x="1594" y="16341"/>
                    </a:cubicBezTo>
                    <a:lnTo>
                      <a:pt x="10687" y="25410"/>
                    </a:lnTo>
                    <a:cubicBezTo>
                      <a:pt x="11446" y="26194"/>
                      <a:pt x="12500" y="26611"/>
                      <a:pt x="13579" y="26611"/>
                    </a:cubicBezTo>
                    <a:cubicBezTo>
                      <a:pt x="14657" y="26611"/>
                      <a:pt x="15686" y="26194"/>
                      <a:pt x="16471" y="25410"/>
                    </a:cubicBezTo>
                    <a:lnTo>
                      <a:pt x="34901" y="6979"/>
                    </a:lnTo>
                    <a:cubicBezTo>
                      <a:pt x="36494" y="5386"/>
                      <a:pt x="36494" y="2788"/>
                      <a:pt x="34901" y="1195"/>
                    </a:cubicBezTo>
                    <a:cubicBezTo>
                      <a:pt x="34105" y="398"/>
                      <a:pt x="33057" y="0"/>
                      <a:pt x="3200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57" name="Google Shape;657;p72"/>
          <p:cNvGrpSpPr/>
          <p:nvPr/>
        </p:nvGrpSpPr>
        <p:grpSpPr>
          <a:xfrm>
            <a:off x="5866375" y="1417125"/>
            <a:ext cx="1008000" cy="1008000"/>
            <a:chOff x="2269625" y="1417138"/>
            <a:chExt cx="1008000" cy="1008000"/>
          </a:xfrm>
        </p:grpSpPr>
        <p:sp>
          <p:nvSpPr>
            <p:cNvPr id="658" name="Google Shape;658;p72"/>
            <p:cNvSpPr/>
            <p:nvPr/>
          </p:nvSpPr>
          <p:spPr>
            <a:xfrm>
              <a:off x="2269625" y="1417138"/>
              <a:ext cx="1008000" cy="1008000"/>
            </a:xfrm>
            <a:prstGeom prst="ellipse">
              <a:avLst/>
            </a:prstGeom>
            <a:solidFill>
              <a:srgbClr val="FFFFFF">
                <a:alpha val="7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9" name="Google Shape;659;p72"/>
            <p:cNvGrpSpPr/>
            <p:nvPr/>
          </p:nvGrpSpPr>
          <p:grpSpPr>
            <a:xfrm>
              <a:off x="2513787" y="1661292"/>
              <a:ext cx="519698" cy="519698"/>
              <a:chOff x="1190625" y="238125"/>
              <a:chExt cx="5228350" cy="5228350"/>
            </a:xfrm>
          </p:grpSpPr>
          <p:sp>
            <p:nvSpPr>
              <p:cNvPr id="660" name="Google Shape;660;p72"/>
              <p:cNvSpPr/>
              <p:nvPr/>
            </p:nvSpPr>
            <p:spPr>
              <a:xfrm>
                <a:off x="1190625" y="238125"/>
                <a:ext cx="5228350" cy="5228350"/>
              </a:xfrm>
              <a:custGeom>
                <a:avLst/>
                <a:gdLst/>
                <a:ahLst/>
                <a:cxnLst/>
                <a:rect l="l" t="t" r="r" b="b"/>
                <a:pathLst>
                  <a:path w="209134" h="209134" extrusionOk="0">
                    <a:moveTo>
                      <a:pt x="104579" y="78281"/>
                    </a:moveTo>
                    <a:lnTo>
                      <a:pt x="115976" y="86589"/>
                    </a:lnTo>
                    <a:lnTo>
                      <a:pt x="93182" y="86589"/>
                    </a:lnTo>
                    <a:lnTo>
                      <a:pt x="104579" y="78281"/>
                    </a:lnTo>
                    <a:close/>
                    <a:moveTo>
                      <a:pt x="104579" y="8161"/>
                    </a:moveTo>
                    <a:cubicBezTo>
                      <a:pt x="104750" y="8161"/>
                      <a:pt x="104775" y="8210"/>
                      <a:pt x="104800" y="8333"/>
                    </a:cubicBezTo>
                    <a:lnTo>
                      <a:pt x="113451" y="35097"/>
                    </a:lnTo>
                    <a:cubicBezTo>
                      <a:pt x="113990" y="36788"/>
                      <a:pt x="115559" y="37915"/>
                      <a:pt x="117348" y="37915"/>
                    </a:cubicBezTo>
                    <a:lnTo>
                      <a:pt x="145558" y="37915"/>
                    </a:lnTo>
                    <a:cubicBezTo>
                      <a:pt x="145680" y="37915"/>
                      <a:pt x="145729" y="37915"/>
                      <a:pt x="145803" y="38087"/>
                    </a:cubicBezTo>
                    <a:cubicBezTo>
                      <a:pt x="145852" y="38258"/>
                      <a:pt x="145803" y="38283"/>
                      <a:pt x="145705" y="38356"/>
                    </a:cubicBezTo>
                    <a:lnTo>
                      <a:pt x="122838" y="54900"/>
                    </a:lnTo>
                    <a:cubicBezTo>
                      <a:pt x="121392" y="55954"/>
                      <a:pt x="120804" y="57792"/>
                      <a:pt x="121343" y="59483"/>
                    </a:cubicBezTo>
                    <a:lnTo>
                      <a:pt x="130117" y="86246"/>
                    </a:lnTo>
                    <a:cubicBezTo>
                      <a:pt x="130142" y="86369"/>
                      <a:pt x="130166" y="86418"/>
                      <a:pt x="130019" y="86540"/>
                    </a:cubicBezTo>
                    <a:cubicBezTo>
                      <a:pt x="129951" y="86586"/>
                      <a:pt x="129904" y="86605"/>
                      <a:pt x="129863" y="86605"/>
                    </a:cubicBezTo>
                    <a:cubicBezTo>
                      <a:pt x="129816" y="86605"/>
                      <a:pt x="129777" y="86580"/>
                      <a:pt x="129725" y="86540"/>
                    </a:cubicBezTo>
                    <a:lnTo>
                      <a:pt x="106981" y="69924"/>
                    </a:lnTo>
                    <a:cubicBezTo>
                      <a:pt x="106270" y="69409"/>
                      <a:pt x="105412" y="69139"/>
                      <a:pt x="104579" y="69139"/>
                    </a:cubicBezTo>
                    <a:cubicBezTo>
                      <a:pt x="103721" y="69139"/>
                      <a:pt x="102888" y="69409"/>
                      <a:pt x="102153" y="69924"/>
                    </a:cubicBezTo>
                    <a:lnTo>
                      <a:pt x="79408" y="86540"/>
                    </a:lnTo>
                    <a:cubicBezTo>
                      <a:pt x="79356" y="86580"/>
                      <a:pt x="79318" y="86605"/>
                      <a:pt x="79271" y="86605"/>
                    </a:cubicBezTo>
                    <a:cubicBezTo>
                      <a:pt x="79230" y="86605"/>
                      <a:pt x="79183" y="86586"/>
                      <a:pt x="79114" y="86540"/>
                    </a:cubicBezTo>
                    <a:cubicBezTo>
                      <a:pt x="78967" y="86418"/>
                      <a:pt x="78992" y="86369"/>
                      <a:pt x="79041" y="86246"/>
                    </a:cubicBezTo>
                    <a:lnTo>
                      <a:pt x="87790" y="59483"/>
                    </a:lnTo>
                    <a:cubicBezTo>
                      <a:pt x="88354" y="57792"/>
                      <a:pt x="87741" y="55954"/>
                      <a:pt x="86295" y="54900"/>
                    </a:cubicBezTo>
                    <a:lnTo>
                      <a:pt x="63429" y="38356"/>
                    </a:lnTo>
                    <a:cubicBezTo>
                      <a:pt x="63331" y="38283"/>
                      <a:pt x="63282" y="38258"/>
                      <a:pt x="63355" y="38087"/>
                    </a:cubicBezTo>
                    <a:cubicBezTo>
                      <a:pt x="63404" y="37915"/>
                      <a:pt x="63453" y="37915"/>
                      <a:pt x="63576" y="37915"/>
                    </a:cubicBezTo>
                    <a:lnTo>
                      <a:pt x="91810" y="37915"/>
                    </a:lnTo>
                    <a:cubicBezTo>
                      <a:pt x="93574" y="37915"/>
                      <a:pt x="95143" y="36788"/>
                      <a:pt x="95682" y="35097"/>
                    </a:cubicBezTo>
                    <a:lnTo>
                      <a:pt x="104334" y="8333"/>
                    </a:lnTo>
                    <a:cubicBezTo>
                      <a:pt x="104383" y="8210"/>
                      <a:pt x="104383" y="8161"/>
                      <a:pt x="104579" y="8161"/>
                    </a:cubicBezTo>
                    <a:close/>
                    <a:moveTo>
                      <a:pt x="59630" y="150312"/>
                    </a:moveTo>
                    <a:lnTo>
                      <a:pt x="59630" y="200972"/>
                    </a:lnTo>
                    <a:lnTo>
                      <a:pt x="8161" y="200972"/>
                    </a:lnTo>
                    <a:lnTo>
                      <a:pt x="8161" y="150312"/>
                    </a:lnTo>
                    <a:close/>
                    <a:moveTo>
                      <a:pt x="141342" y="94775"/>
                    </a:moveTo>
                    <a:lnTo>
                      <a:pt x="141342" y="200972"/>
                    </a:lnTo>
                    <a:lnTo>
                      <a:pt x="67816" y="200972"/>
                    </a:lnTo>
                    <a:lnTo>
                      <a:pt x="67816" y="146244"/>
                    </a:lnTo>
                    <a:lnTo>
                      <a:pt x="67816" y="94775"/>
                    </a:lnTo>
                    <a:close/>
                    <a:moveTo>
                      <a:pt x="104579" y="0"/>
                    </a:moveTo>
                    <a:cubicBezTo>
                      <a:pt x="100854" y="0"/>
                      <a:pt x="97716" y="2279"/>
                      <a:pt x="96565" y="5833"/>
                    </a:cubicBezTo>
                    <a:lnTo>
                      <a:pt x="88820" y="29754"/>
                    </a:lnTo>
                    <a:lnTo>
                      <a:pt x="63576" y="29754"/>
                    </a:lnTo>
                    <a:cubicBezTo>
                      <a:pt x="59875" y="29754"/>
                      <a:pt x="56713" y="32033"/>
                      <a:pt x="55586" y="35562"/>
                    </a:cubicBezTo>
                    <a:cubicBezTo>
                      <a:pt x="54434" y="39116"/>
                      <a:pt x="55635" y="42792"/>
                      <a:pt x="58649" y="44974"/>
                    </a:cubicBezTo>
                    <a:lnTo>
                      <a:pt x="79114" y="59777"/>
                    </a:lnTo>
                    <a:lnTo>
                      <a:pt x="71272" y="83722"/>
                    </a:lnTo>
                    <a:cubicBezTo>
                      <a:pt x="70953" y="84678"/>
                      <a:pt x="70806" y="85658"/>
                      <a:pt x="70830" y="86589"/>
                    </a:cubicBezTo>
                    <a:lnTo>
                      <a:pt x="63723" y="86589"/>
                    </a:lnTo>
                    <a:cubicBezTo>
                      <a:pt x="61468" y="86589"/>
                      <a:pt x="59630" y="88428"/>
                      <a:pt x="59630" y="90682"/>
                    </a:cubicBezTo>
                    <a:lnTo>
                      <a:pt x="59630" y="142151"/>
                    </a:lnTo>
                    <a:lnTo>
                      <a:pt x="4093" y="142151"/>
                    </a:lnTo>
                    <a:cubicBezTo>
                      <a:pt x="1838" y="142151"/>
                      <a:pt x="0" y="143989"/>
                      <a:pt x="0" y="146244"/>
                    </a:cubicBezTo>
                    <a:lnTo>
                      <a:pt x="0" y="205065"/>
                    </a:lnTo>
                    <a:cubicBezTo>
                      <a:pt x="0" y="207320"/>
                      <a:pt x="1838" y="209133"/>
                      <a:pt x="4093" y="209133"/>
                    </a:cubicBezTo>
                    <a:lnTo>
                      <a:pt x="205065" y="209133"/>
                    </a:lnTo>
                    <a:cubicBezTo>
                      <a:pt x="207320" y="209133"/>
                      <a:pt x="209133" y="207320"/>
                      <a:pt x="209133" y="205065"/>
                    </a:cubicBezTo>
                    <a:lnTo>
                      <a:pt x="209133" y="191977"/>
                    </a:lnTo>
                    <a:cubicBezTo>
                      <a:pt x="209133" y="189722"/>
                      <a:pt x="207320" y="187909"/>
                      <a:pt x="205065" y="187909"/>
                    </a:cubicBezTo>
                    <a:cubicBezTo>
                      <a:pt x="202810" y="187909"/>
                      <a:pt x="200972" y="189722"/>
                      <a:pt x="200972" y="191977"/>
                    </a:cubicBezTo>
                    <a:lnTo>
                      <a:pt x="200972" y="200972"/>
                    </a:lnTo>
                    <a:lnTo>
                      <a:pt x="149504" y="200972"/>
                    </a:lnTo>
                    <a:lnTo>
                      <a:pt x="149504" y="150312"/>
                    </a:lnTo>
                    <a:lnTo>
                      <a:pt x="200972" y="150312"/>
                    </a:lnTo>
                    <a:lnTo>
                      <a:pt x="200972" y="159307"/>
                    </a:lnTo>
                    <a:cubicBezTo>
                      <a:pt x="200972" y="161562"/>
                      <a:pt x="202810" y="163400"/>
                      <a:pt x="205065" y="163400"/>
                    </a:cubicBezTo>
                    <a:cubicBezTo>
                      <a:pt x="207320" y="163400"/>
                      <a:pt x="209133" y="161562"/>
                      <a:pt x="209133" y="159307"/>
                    </a:cubicBezTo>
                    <a:lnTo>
                      <a:pt x="209133" y="146244"/>
                    </a:lnTo>
                    <a:cubicBezTo>
                      <a:pt x="209133" y="143989"/>
                      <a:pt x="207320" y="142151"/>
                      <a:pt x="205065" y="142151"/>
                    </a:cubicBezTo>
                    <a:lnTo>
                      <a:pt x="149504" y="142151"/>
                    </a:lnTo>
                    <a:lnTo>
                      <a:pt x="149504" y="90682"/>
                    </a:lnTo>
                    <a:cubicBezTo>
                      <a:pt x="149504" y="88428"/>
                      <a:pt x="147665" y="86589"/>
                      <a:pt x="145411" y="86589"/>
                    </a:cubicBezTo>
                    <a:lnTo>
                      <a:pt x="138303" y="86589"/>
                    </a:lnTo>
                    <a:cubicBezTo>
                      <a:pt x="138328" y="85658"/>
                      <a:pt x="138180" y="84678"/>
                      <a:pt x="137886" y="83722"/>
                    </a:cubicBezTo>
                    <a:lnTo>
                      <a:pt x="130044" y="59777"/>
                    </a:lnTo>
                    <a:lnTo>
                      <a:pt x="150484" y="44974"/>
                    </a:lnTo>
                    <a:cubicBezTo>
                      <a:pt x="153498" y="42792"/>
                      <a:pt x="154699" y="39116"/>
                      <a:pt x="153572" y="35562"/>
                    </a:cubicBezTo>
                    <a:cubicBezTo>
                      <a:pt x="152420" y="32033"/>
                      <a:pt x="149283" y="29754"/>
                      <a:pt x="145558" y="29754"/>
                    </a:cubicBezTo>
                    <a:lnTo>
                      <a:pt x="120314" y="29754"/>
                    </a:lnTo>
                    <a:lnTo>
                      <a:pt x="112569" y="5833"/>
                    </a:lnTo>
                    <a:cubicBezTo>
                      <a:pt x="111441" y="2279"/>
                      <a:pt x="108280" y="0"/>
                      <a:pt x="10457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72"/>
              <p:cNvSpPr/>
              <p:nvPr/>
            </p:nvSpPr>
            <p:spPr>
              <a:xfrm>
                <a:off x="5663475" y="238125"/>
                <a:ext cx="204050" cy="351725"/>
              </a:xfrm>
              <a:custGeom>
                <a:avLst/>
                <a:gdLst/>
                <a:ahLst/>
                <a:cxnLst/>
                <a:rect l="l" t="t" r="r" b="b"/>
                <a:pathLst>
                  <a:path w="8162" h="14069" extrusionOk="0">
                    <a:moveTo>
                      <a:pt x="4093" y="0"/>
                    </a:moveTo>
                    <a:cubicBezTo>
                      <a:pt x="1838" y="0"/>
                      <a:pt x="0" y="1838"/>
                      <a:pt x="0" y="4093"/>
                    </a:cubicBezTo>
                    <a:lnTo>
                      <a:pt x="0" y="9975"/>
                    </a:lnTo>
                    <a:cubicBezTo>
                      <a:pt x="0" y="12230"/>
                      <a:pt x="1838" y="14068"/>
                      <a:pt x="4093" y="14068"/>
                    </a:cubicBezTo>
                    <a:cubicBezTo>
                      <a:pt x="6348" y="14068"/>
                      <a:pt x="8161" y="12230"/>
                      <a:pt x="8161" y="9975"/>
                    </a:cubicBezTo>
                    <a:lnTo>
                      <a:pt x="8161" y="4093"/>
                    </a:lnTo>
                    <a:cubicBezTo>
                      <a:pt x="8161" y="1838"/>
                      <a:pt x="6348" y="0"/>
                      <a:pt x="40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72"/>
              <p:cNvSpPr/>
              <p:nvPr/>
            </p:nvSpPr>
            <p:spPr>
              <a:xfrm>
                <a:off x="5663475" y="907825"/>
                <a:ext cx="204050" cy="351725"/>
              </a:xfrm>
              <a:custGeom>
                <a:avLst/>
                <a:gdLst/>
                <a:ahLst/>
                <a:cxnLst/>
                <a:rect l="l" t="t" r="r" b="b"/>
                <a:pathLst>
                  <a:path w="8162" h="14069" extrusionOk="0">
                    <a:moveTo>
                      <a:pt x="4093" y="0"/>
                    </a:moveTo>
                    <a:cubicBezTo>
                      <a:pt x="1838" y="0"/>
                      <a:pt x="0" y="1838"/>
                      <a:pt x="0" y="4093"/>
                    </a:cubicBezTo>
                    <a:lnTo>
                      <a:pt x="0" y="9975"/>
                    </a:lnTo>
                    <a:cubicBezTo>
                      <a:pt x="0" y="12230"/>
                      <a:pt x="1838" y="14068"/>
                      <a:pt x="4093" y="14068"/>
                    </a:cubicBezTo>
                    <a:cubicBezTo>
                      <a:pt x="6348" y="14068"/>
                      <a:pt x="8161" y="12230"/>
                      <a:pt x="8161" y="9975"/>
                    </a:cubicBezTo>
                    <a:lnTo>
                      <a:pt x="8161" y="4093"/>
                    </a:lnTo>
                    <a:cubicBezTo>
                      <a:pt x="8161" y="1838"/>
                      <a:pt x="6348" y="0"/>
                      <a:pt x="409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72"/>
              <p:cNvSpPr/>
              <p:nvPr/>
            </p:nvSpPr>
            <p:spPr>
              <a:xfrm>
                <a:off x="5924475" y="646800"/>
                <a:ext cx="35172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14069" h="8162" extrusionOk="0">
                    <a:moveTo>
                      <a:pt x="4094" y="0"/>
                    </a:moveTo>
                    <a:cubicBezTo>
                      <a:pt x="1839" y="0"/>
                      <a:pt x="1" y="1814"/>
                      <a:pt x="1" y="4069"/>
                    </a:cubicBezTo>
                    <a:cubicBezTo>
                      <a:pt x="1" y="6324"/>
                      <a:pt x="1839" y="8162"/>
                      <a:pt x="4094" y="8162"/>
                    </a:cubicBezTo>
                    <a:lnTo>
                      <a:pt x="9976" y="8162"/>
                    </a:lnTo>
                    <a:cubicBezTo>
                      <a:pt x="12231" y="8162"/>
                      <a:pt x="14069" y="6324"/>
                      <a:pt x="14069" y="4069"/>
                    </a:cubicBezTo>
                    <a:cubicBezTo>
                      <a:pt x="14069" y="1814"/>
                      <a:pt x="12231" y="0"/>
                      <a:pt x="997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72"/>
              <p:cNvSpPr/>
              <p:nvPr/>
            </p:nvSpPr>
            <p:spPr>
              <a:xfrm>
                <a:off x="5254775" y="646800"/>
                <a:ext cx="35172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14069" h="8162" extrusionOk="0">
                    <a:moveTo>
                      <a:pt x="4094" y="0"/>
                    </a:moveTo>
                    <a:cubicBezTo>
                      <a:pt x="1839" y="0"/>
                      <a:pt x="1" y="1814"/>
                      <a:pt x="1" y="4069"/>
                    </a:cubicBezTo>
                    <a:cubicBezTo>
                      <a:pt x="1" y="6324"/>
                      <a:pt x="1839" y="8162"/>
                      <a:pt x="4094" y="8162"/>
                    </a:cubicBezTo>
                    <a:lnTo>
                      <a:pt x="9976" y="8162"/>
                    </a:lnTo>
                    <a:cubicBezTo>
                      <a:pt x="12231" y="8162"/>
                      <a:pt x="14069" y="6324"/>
                      <a:pt x="14069" y="4069"/>
                    </a:cubicBezTo>
                    <a:cubicBezTo>
                      <a:pt x="14069" y="1814"/>
                      <a:pt x="12231" y="0"/>
                      <a:pt x="997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72"/>
              <p:cNvSpPr/>
              <p:nvPr/>
            </p:nvSpPr>
            <p:spPr>
              <a:xfrm>
                <a:off x="1742050" y="1518075"/>
                <a:ext cx="204075" cy="351725"/>
              </a:xfrm>
              <a:custGeom>
                <a:avLst/>
                <a:gdLst/>
                <a:ahLst/>
                <a:cxnLst/>
                <a:rect l="l" t="t" r="r" b="b"/>
                <a:pathLst>
                  <a:path w="8163" h="14069" extrusionOk="0">
                    <a:moveTo>
                      <a:pt x="4094" y="1"/>
                    </a:moveTo>
                    <a:cubicBezTo>
                      <a:pt x="1839" y="1"/>
                      <a:pt x="1" y="1839"/>
                      <a:pt x="1" y="4094"/>
                    </a:cubicBezTo>
                    <a:lnTo>
                      <a:pt x="1" y="9976"/>
                    </a:lnTo>
                    <a:cubicBezTo>
                      <a:pt x="1" y="12231"/>
                      <a:pt x="1839" y="14069"/>
                      <a:pt x="4094" y="14069"/>
                    </a:cubicBezTo>
                    <a:cubicBezTo>
                      <a:pt x="6349" y="14069"/>
                      <a:pt x="8162" y="12231"/>
                      <a:pt x="8162" y="9976"/>
                    </a:cubicBezTo>
                    <a:lnTo>
                      <a:pt x="8162" y="4094"/>
                    </a:lnTo>
                    <a:cubicBezTo>
                      <a:pt x="8162" y="1839"/>
                      <a:pt x="6349" y="1"/>
                      <a:pt x="409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72"/>
              <p:cNvSpPr/>
              <p:nvPr/>
            </p:nvSpPr>
            <p:spPr>
              <a:xfrm>
                <a:off x="1742050" y="2187775"/>
                <a:ext cx="204075" cy="351725"/>
              </a:xfrm>
              <a:custGeom>
                <a:avLst/>
                <a:gdLst/>
                <a:ahLst/>
                <a:cxnLst/>
                <a:rect l="l" t="t" r="r" b="b"/>
                <a:pathLst>
                  <a:path w="8163" h="14069" extrusionOk="0">
                    <a:moveTo>
                      <a:pt x="4094" y="1"/>
                    </a:moveTo>
                    <a:cubicBezTo>
                      <a:pt x="1839" y="1"/>
                      <a:pt x="1" y="1839"/>
                      <a:pt x="1" y="4094"/>
                    </a:cubicBezTo>
                    <a:lnTo>
                      <a:pt x="1" y="9976"/>
                    </a:lnTo>
                    <a:cubicBezTo>
                      <a:pt x="1" y="12231"/>
                      <a:pt x="1839" y="14069"/>
                      <a:pt x="4094" y="14069"/>
                    </a:cubicBezTo>
                    <a:cubicBezTo>
                      <a:pt x="6349" y="14069"/>
                      <a:pt x="8162" y="12231"/>
                      <a:pt x="8162" y="9976"/>
                    </a:cubicBezTo>
                    <a:lnTo>
                      <a:pt x="8162" y="4094"/>
                    </a:lnTo>
                    <a:cubicBezTo>
                      <a:pt x="8162" y="1839"/>
                      <a:pt x="6349" y="1"/>
                      <a:pt x="409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72"/>
              <p:cNvSpPr/>
              <p:nvPr/>
            </p:nvSpPr>
            <p:spPr>
              <a:xfrm>
                <a:off x="2003075" y="1926775"/>
                <a:ext cx="35172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14069" h="8162" extrusionOk="0">
                    <a:moveTo>
                      <a:pt x="4094" y="0"/>
                    </a:moveTo>
                    <a:cubicBezTo>
                      <a:pt x="1839" y="0"/>
                      <a:pt x="1" y="1814"/>
                      <a:pt x="1" y="4069"/>
                    </a:cubicBezTo>
                    <a:cubicBezTo>
                      <a:pt x="1" y="6323"/>
                      <a:pt x="1839" y="8162"/>
                      <a:pt x="4094" y="8162"/>
                    </a:cubicBezTo>
                    <a:lnTo>
                      <a:pt x="9976" y="8162"/>
                    </a:lnTo>
                    <a:cubicBezTo>
                      <a:pt x="12231" y="8162"/>
                      <a:pt x="14069" y="6323"/>
                      <a:pt x="14069" y="4069"/>
                    </a:cubicBezTo>
                    <a:cubicBezTo>
                      <a:pt x="14069" y="1814"/>
                      <a:pt x="12231" y="0"/>
                      <a:pt x="997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72"/>
              <p:cNvSpPr/>
              <p:nvPr/>
            </p:nvSpPr>
            <p:spPr>
              <a:xfrm>
                <a:off x="1333375" y="1926775"/>
                <a:ext cx="35172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14069" h="8162" extrusionOk="0">
                    <a:moveTo>
                      <a:pt x="4094" y="0"/>
                    </a:moveTo>
                    <a:cubicBezTo>
                      <a:pt x="1839" y="0"/>
                      <a:pt x="1" y="1814"/>
                      <a:pt x="1" y="4069"/>
                    </a:cubicBezTo>
                    <a:cubicBezTo>
                      <a:pt x="1" y="6323"/>
                      <a:pt x="1839" y="8162"/>
                      <a:pt x="4094" y="8162"/>
                    </a:cubicBezTo>
                    <a:lnTo>
                      <a:pt x="9976" y="8162"/>
                    </a:lnTo>
                    <a:cubicBezTo>
                      <a:pt x="12230" y="8162"/>
                      <a:pt x="14069" y="6323"/>
                      <a:pt x="14069" y="4069"/>
                    </a:cubicBezTo>
                    <a:cubicBezTo>
                      <a:pt x="14069" y="1814"/>
                      <a:pt x="12230" y="0"/>
                      <a:pt x="997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72"/>
              <p:cNvSpPr/>
              <p:nvPr/>
            </p:nvSpPr>
            <p:spPr>
              <a:xfrm>
                <a:off x="6214900" y="4527150"/>
                <a:ext cx="204075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8163" h="8162" extrusionOk="0">
                    <a:moveTo>
                      <a:pt x="4094" y="0"/>
                    </a:moveTo>
                    <a:cubicBezTo>
                      <a:pt x="3016" y="0"/>
                      <a:pt x="1962" y="442"/>
                      <a:pt x="1202" y="1201"/>
                    </a:cubicBezTo>
                    <a:cubicBezTo>
                      <a:pt x="442" y="1961"/>
                      <a:pt x="1" y="3015"/>
                      <a:pt x="1" y="4093"/>
                    </a:cubicBezTo>
                    <a:cubicBezTo>
                      <a:pt x="1" y="5147"/>
                      <a:pt x="442" y="6226"/>
                      <a:pt x="1202" y="6961"/>
                    </a:cubicBezTo>
                    <a:cubicBezTo>
                      <a:pt x="1962" y="7721"/>
                      <a:pt x="3016" y="8162"/>
                      <a:pt x="4094" y="8162"/>
                    </a:cubicBezTo>
                    <a:cubicBezTo>
                      <a:pt x="5148" y="8162"/>
                      <a:pt x="6226" y="7721"/>
                      <a:pt x="6961" y="6961"/>
                    </a:cubicBezTo>
                    <a:cubicBezTo>
                      <a:pt x="7721" y="6226"/>
                      <a:pt x="8162" y="5147"/>
                      <a:pt x="8162" y="4093"/>
                    </a:cubicBezTo>
                    <a:cubicBezTo>
                      <a:pt x="8162" y="3015"/>
                      <a:pt x="7721" y="1961"/>
                      <a:pt x="6961" y="1201"/>
                    </a:cubicBezTo>
                    <a:cubicBezTo>
                      <a:pt x="6226" y="442"/>
                      <a:pt x="5148" y="0"/>
                      <a:pt x="409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5"/>
          <p:cNvSpPr txBox="1">
            <a:spLocks noGrp="1"/>
          </p:cNvSpPr>
          <p:nvPr>
            <p:ph type="subTitle" idx="1"/>
          </p:nvPr>
        </p:nvSpPr>
        <p:spPr>
          <a:xfrm flipH="1">
            <a:off x="0" y="2031482"/>
            <a:ext cx="8995144" cy="6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Bài văn tả người thường có 3 phần: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Mở bài: Giới thiệu người định tả.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Thân bài: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Tả ngoại hình (đặc điểm nổi bật)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Về tầm vóc, cách ăn mặc, khuôn mặt, mái tóc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 Tả tính tình, hoạt động (lời nói, cử chỉ, thói quen, cách cư xử với người khác).</a:t>
            </a:r>
          </a:p>
          <a:p>
            <a:pPr algn="just"/>
            <a:r>
              <a:rPr lang="vi-VN" sz="2800" b="1" dirty="0">
                <a:solidFill>
                  <a:srgbClr val="000000"/>
                </a:solidFill>
                <a:latin typeface="Arial" panose="020B0604020202020204" pitchFamily="34" charset="0"/>
              </a:rPr>
              <a:t>c) Kỉ niệm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Kết bài: Nêu cảm nghĩ về người được tả.</a:t>
            </a:r>
            <a:endParaRPr lang="vi-VN" sz="2800" b="1" i="0" dirty="0">
              <a:solidFill>
                <a:srgbClr val="00339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ck to School Social Media XL by Slidesgo">
  <a:themeElements>
    <a:clrScheme name="Simple Light">
      <a:dk1>
        <a:srgbClr val="000000"/>
      </a:dk1>
      <a:lt1>
        <a:srgbClr val="FFFFFF"/>
      </a:lt1>
      <a:dk2>
        <a:srgbClr val="685CA7"/>
      </a:dk2>
      <a:lt2>
        <a:srgbClr val="AFA8D0"/>
      </a:lt2>
      <a:accent1>
        <a:srgbClr val="D77EAD"/>
      </a:accent1>
      <a:accent2>
        <a:srgbClr val="FFCB74"/>
      </a:accent2>
      <a:accent3>
        <a:srgbClr val="79CFE7"/>
      </a:accent3>
      <a:accent4>
        <a:srgbClr val="EF6952"/>
      </a:accent4>
      <a:accent5>
        <a:srgbClr val="51BFB0"/>
      </a:accent5>
      <a:accent6>
        <a:srgbClr val="F17FB1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</TotalTime>
  <Words>465</Words>
  <Application>Microsoft Office PowerPoint</Application>
  <PresentationFormat>On-screen Show (16:9)</PresentationFormat>
  <Paragraphs>65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Times New Roman</vt:lpstr>
      <vt:lpstr>Oswald SemiBold</vt:lpstr>
      <vt:lpstr>Zilla Slab Light</vt:lpstr>
      <vt:lpstr>Calibri</vt:lpstr>
      <vt:lpstr>Englebert</vt:lpstr>
      <vt:lpstr>Zilla Slab</vt:lpstr>
      <vt:lpstr>Fira Sans Extra Condensed Medium</vt:lpstr>
      <vt:lpstr>Oswald Light</vt:lpstr>
      <vt:lpstr>Arial</vt:lpstr>
      <vt:lpstr>Back to School Social Media XL by Slidesgo</vt:lpstr>
      <vt:lpstr>Bài văn  tả người</vt:lpstr>
      <vt:lpstr>   Đọc yêu cầu đề bài</vt:lpstr>
      <vt:lpstr>01</vt:lpstr>
      <vt:lpstr>Đọc yêu cầu đề bài</vt:lpstr>
      <vt:lpstr>Đọc yêu cầu đề bài 1 </vt:lpstr>
      <vt:lpstr>PowerPoint Presentation</vt:lpstr>
      <vt:lpstr>Lập dàn ý </vt:lpstr>
      <vt:lpstr>PowerPoint Presentation</vt:lpstr>
      <vt:lpstr>PowerPoint Presentation</vt:lpstr>
      <vt:lpstr>Viết bài văn</vt:lpstr>
      <vt:lpstr>Cách trình bày</vt:lpstr>
      <vt:lpstr>Thời gian viết: 20 phút </vt:lpstr>
      <vt:lpstr>Đọc lại cả bài</vt:lpstr>
      <vt:lpstr>Đọc lại bài như thế nào?</vt:lpstr>
      <vt:lpstr>Giữ bài làm sạch sẽ nhé! Chúc các em học tốt .</vt:lpstr>
      <vt:lpstr>theo gợi ý: Đó là đồ vật gì? Đồ vật đó có những bộ phận nào? Đồ vật đó có đặc điểm gì nổi bật? Đồ vật đó giúp ích gì cho em 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văn  tả người</dc:title>
  <dc:creator>ASUS</dc:creator>
  <cp:lastModifiedBy>ASUS</cp:lastModifiedBy>
  <cp:revision>6</cp:revision>
  <dcterms:modified xsi:type="dcterms:W3CDTF">2022-02-09T06:27:25Z</dcterms:modified>
</cp:coreProperties>
</file>