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9"/>
  </p:notesMasterIdLst>
  <p:sldIdLst>
    <p:sldId id="315" r:id="rId2"/>
    <p:sldId id="257" r:id="rId3"/>
    <p:sldId id="259" r:id="rId4"/>
    <p:sldId id="297" r:id="rId5"/>
    <p:sldId id="267" r:id="rId6"/>
    <p:sldId id="258" r:id="rId7"/>
    <p:sldId id="298" r:id="rId8"/>
    <p:sldId id="299" r:id="rId9"/>
    <p:sldId id="300" r:id="rId10"/>
    <p:sldId id="301" r:id="rId11"/>
    <p:sldId id="261" r:id="rId12"/>
    <p:sldId id="287" r:id="rId13"/>
    <p:sldId id="288" r:id="rId14"/>
    <p:sldId id="289" r:id="rId15"/>
    <p:sldId id="291" r:id="rId16"/>
    <p:sldId id="292" r:id="rId17"/>
    <p:sldId id="290" r:id="rId18"/>
    <p:sldId id="293" r:id="rId19"/>
    <p:sldId id="294" r:id="rId20"/>
    <p:sldId id="304" r:id="rId21"/>
    <p:sldId id="302" r:id="rId22"/>
    <p:sldId id="305" r:id="rId23"/>
    <p:sldId id="310" r:id="rId24"/>
    <p:sldId id="311" r:id="rId25"/>
    <p:sldId id="312" r:id="rId26"/>
    <p:sldId id="313" r:id="rId27"/>
    <p:sldId id="314" r:id="rId28"/>
  </p:sldIdLst>
  <p:sldSz cx="12192000" cy="6858000"/>
  <p:notesSz cx="6858000" cy="9144000"/>
  <p:embeddedFontLst>
    <p:embeddedFont>
      <p:font typeface="等线" panose="02010600030101010101" pitchFamily="2" charset="-122"/>
      <p:regular r:id="rId30"/>
      <p:bold r:id="rId31"/>
    </p:embeddedFont>
    <p:embeddedFont>
      <p:font typeface="Calibri" panose="020F0502020204030204" pitchFamily="34" charset="0"/>
      <p:regular r:id="rId32"/>
      <p:bold r:id="rId33"/>
      <p:italic r:id="rId34"/>
      <p:boldItalic r:id="rId35"/>
    </p:embeddedFont>
    <p:embeddedFont>
      <p:font typeface="Franklin Gothic Book" panose="020B0503020102020204" pitchFamily="34" charset="0"/>
      <p:regular r:id="rId36"/>
      <p:italic r:id="rId37"/>
    </p:embeddedFont>
  </p:embeddedFontLst>
  <p:custDataLst>
    <p:tags r:id="rId3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0B78D"/>
    <a:srgbClr val="4EC15A"/>
    <a:srgbClr val="F46C69"/>
    <a:srgbClr val="C54343"/>
    <a:srgbClr val="FFBB3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00" autoAdjust="0"/>
    <p:restoredTop sz="94660"/>
  </p:normalViewPr>
  <p:slideViewPr>
    <p:cSldViewPr snapToGrid="0">
      <p:cViewPr varScale="1">
        <p:scale>
          <a:sx n="97" d="100"/>
          <a:sy n="97" d="100"/>
        </p:scale>
        <p:origin x="600"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CAFE69-411B-4AD5-99E0-C2F79A0E3149}" type="datetimeFigureOut">
              <a:rPr lang="zh-CN" altLang="en-US" smtClean="0"/>
              <a:t>2022/11/22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181313-494E-444E-AD74-A6AEA27EF35A}"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7181313-494E-444E-AD74-A6AEA27EF35A}" type="slidenum">
              <a:rPr lang="zh-CN" altLang="en-US" smtClean="0"/>
              <a:t>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7181313-494E-444E-AD74-A6AEA27EF35A}" type="slidenum">
              <a:rPr lang="zh-CN" altLang="en-US" smtClean="0"/>
              <a:t>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7181313-494E-444E-AD74-A6AEA27EF35A}" type="slidenum">
              <a:rPr lang="zh-CN" altLang="en-US" smtClean="0"/>
              <a:t>3</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7181313-494E-444E-AD74-A6AEA27EF35A}" type="slidenum">
              <a:rPr lang="zh-CN" altLang="en-US" smtClean="0"/>
              <a:t>5</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7181313-494E-444E-AD74-A6AEA27EF35A}" type="slidenum">
              <a:rPr lang="zh-CN" altLang="en-US" smtClean="0"/>
              <a:t>6</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7181313-494E-444E-AD74-A6AEA27EF35A}" type="slidenum">
              <a:rPr lang="zh-CN" altLang="en-US" smtClean="0"/>
              <a:t>11</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7181313-494E-444E-AD74-A6AEA27EF35A}" type="slidenum">
              <a:rPr lang="zh-CN" altLang="en-US" smtClean="0"/>
              <a:t>20</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7181313-494E-444E-AD74-A6AEA27EF35A}" type="slidenum">
              <a:rPr lang="zh-CN" altLang="en-US" smtClean="0"/>
              <a:t>22</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7181313-494E-444E-AD74-A6AEA27EF35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t>27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9781075F-BB73-4E27-B6B7-BAE19F5A3C0B}" type="datetimeFigureOut">
              <a:rPr lang="zh-CN" altLang="en-US" smtClean="0"/>
              <a:t>2022/11/22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9452619-FA51-4151-87FC-45FB596CBB33}"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781075F-BB73-4E27-B6B7-BAE19F5A3C0B}" type="datetimeFigureOut">
              <a:rPr lang="zh-CN" altLang="en-US" smtClean="0"/>
              <a:t>2022/11/22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9452619-FA51-4151-87FC-45FB596CBB33}"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781075F-BB73-4E27-B6B7-BAE19F5A3C0B}" type="datetimeFigureOut">
              <a:rPr lang="zh-CN" altLang="en-US" smtClean="0"/>
              <a:t>2022/11/22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9452619-FA51-4151-87FC-45FB596CBB33}"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781075F-BB73-4E27-B6B7-BAE19F5A3C0B}" type="datetimeFigureOut">
              <a:rPr lang="zh-CN" altLang="en-US" smtClean="0"/>
              <a:t>2022/11/22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9452619-FA51-4151-87FC-45FB596CBB33}"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9781075F-BB73-4E27-B6B7-BAE19F5A3C0B}" type="datetimeFigureOut">
              <a:rPr lang="zh-CN" altLang="en-US" smtClean="0"/>
              <a:t>2022/11/22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9452619-FA51-4151-87FC-45FB596CBB33}"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9781075F-BB73-4E27-B6B7-BAE19F5A3C0B}" type="datetimeFigureOut">
              <a:rPr lang="zh-CN" altLang="en-US" smtClean="0"/>
              <a:t>2022/11/22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9452619-FA51-4151-87FC-45FB596CBB33}"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781075F-BB73-4E27-B6B7-BAE19F5A3C0B}" type="datetimeFigureOut">
              <a:rPr lang="zh-CN" altLang="en-US" smtClean="0"/>
              <a:t>2022/11/22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9452619-FA51-4151-87FC-45FB596CBB33}"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781075F-BB73-4E27-B6B7-BAE19F5A3C0B}" type="datetimeFigureOut">
              <a:rPr lang="zh-CN" altLang="en-US" smtClean="0"/>
              <a:t>2022/11/22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9452619-FA51-4151-87FC-45FB596CBB33}"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781075F-BB73-4E27-B6B7-BAE19F5A3C0B}" type="datetimeFigureOut">
              <a:rPr lang="zh-CN" altLang="en-US" smtClean="0"/>
              <a:t>2022/11/22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9452619-FA51-4151-87FC-45FB596CBB33}" type="slidenum">
              <a:rPr lang="zh-CN" altLang="en-US" smtClean="0"/>
              <a:t>‹#›</a:t>
            </a:fld>
            <a:endParaRPr lang="zh-CN" altLang="en-US"/>
          </a:p>
        </p:txBody>
      </p:sp>
      <p:pic>
        <p:nvPicPr>
          <p:cNvPr id="5" name="Hình ảnh 4"/>
          <p:cNvPicPr>
            <a:picLocks noChangeAspect="1"/>
          </p:cNvPicPr>
          <p:nvPr userDrawn="1"/>
        </p:nvPicPr>
        <p:blipFill>
          <a:blip r:embed="rId2"/>
          <a:stretch>
            <a:fillRect/>
          </a:stretch>
        </p:blipFill>
        <p:spPr>
          <a:xfrm>
            <a:off x="0" y="122346"/>
            <a:ext cx="12192000" cy="6613307"/>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9781075F-BB73-4E27-B6B7-BAE19F5A3C0B}" type="datetimeFigureOut">
              <a:rPr lang="zh-CN" altLang="en-US" smtClean="0"/>
              <a:t>2022/11/22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9452619-FA51-4151-87FC-45FB596CBB33}"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9781075F-BB73-4E27-B6B7-BAE19F5A3C0B}" type="datetimeFigureOut">
              <a:rPr lang="zh-CN" altLang="en-US" smtClean="0"/>
              <a:t>2022/11/22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9452619-FA51-4151-87FC-45FB596CBB33}"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81075F-BB73-4E27-B6B7-BAE19F5A3C0B}" type="datetimeFigureOut">
              <a:rPr lang="zh-CN" altLang="en-US" smtClean="0"/>
              <a:t>2022/11/22</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452619-FA51-4151-87FC-45FB596CBB33}" type="slidenum">
              <a:rPr lang="zh-CN" altLang="en-US" smtClean="0"/>
              <a:t>‹#›</a:t>
            </a:fld>
            <a:endParaRPr lang="zh-CN" altLang="en-US"/>
          </a:p>
        </p:txBody>
      </p:sp>
      <p:pic>
        <p:nvPicPr>
          <p:cNvPr id="7" name="Hình ảnh 6"/>
          <p:cNvPicPr>
            <a:picLocks noChangeAspect="1"/>
          </p:cNvPicPr>
          <p:nvPr userDrawn="1"/>
        </p:nvPicPr>
        <p:blipFill>
          <a:blip r:embed="rId13"/>
          <a:stretch>
            <a:fillRect/>
          </a:stretch>
        </p:blipFill>
        <p:spPr>
          <a:xfrm>
            <a:off x="0" y="122346"/>
            <a:ext cx="12192000" cy="6613307"/>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 Id="rId5" Type="http://schemas.openxmlformats.org/officeDocument/2006/relationships/image" Target="../media/image24.GIF"/><Relationship Id="rId4" Type="http://schemas.openxmlformats.org/officeDocument/2006/relationships/image" Target="../media/image23.jpeg"/></Relationships>
</file>

<file path=ppt/slides/_rels/slide24.xml.rels><?xml version="1.0" encoding="UTF-8" standalone="yes"?>
<Relationships xmlns="http://schemas.openxmlformats.org/package/2006/relationships"><Relationship Id="rId8" Type="http://schemas.openxmlformats.org/officeDocument/2006/relationships/image" Target="../media/image28.GIF"/><Relationship Id="rId3" Type="http://schemas.openxmlformats.org/officeDocument/2006/relationships/slideLayout" Target="../slideLayouts/slideLayout7.xml"/><Relationship Id="rId7" Type="http://schemas.openxmlformats.org/officeDocument/2006/relationships/image" Target="../media/image27.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26.png"/><Relationship Id="rId5" Type="http://schemas.openxmlformats.org/officeDocument/2006/relationships/image" Target="../media/image25.GIF"/><Relationship Id="rId4" Type="http://schemas.openxmlformats.org/officeDocument/2006/relationships/audio" Target="../media/audio1.wav"/></Relationships>
</file>

<file path=ppt/slides/_rels/slide25.xml.rels><?xml version="1.0" encoding="UTF-8" standalone="yes"?>
<Relationships xmlns="http://schemas.openxmlformats.org/package/2006/relationships"><Relationship Id="rId8" Type="http://schemas.openxmlformats.org/officeDocument/2006/relationships/image" Target="../media/image28.GIF"/><Relationship Id="rId3" Type="http://schemas.openxmlformats.org/officeDocument/2006/relationships/slideLayout" Target="../slideLayouts/slideLayout7.xml"/><Relationship Id="rId7" Type="http://schemas.openxmlformats.org/officeDocument/2006/relationships/image" Target="../media/image27.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26.png"/><Relationship Id="rId5" Type="http://schemas.openxmlformats.org/officeDocument/2006/relationships/image" Target="../media/image25.GIF"/><Relationship Id="rId4" Type="http://schemas.openxmlformats.org/officeDocument/2006/relationships/audio" Target="../media/audio1.wav"/></Relationships>
</file>

<file path=ppt/slides/_rels/slide26.xml.rels><?xml version="1.0" encoding="UTF-8" standalone="yes"?>
<Relationships xmlns="http://schemas.openxmlformats.org/package/2006/relationships"><Relationship Id="rId8" Type="http://schemas.openxmlformats.org/officeDocument/2006/relationships/image" Target="../media/image28.GIF"/><Relationship Id="rId3" Type="http://schemas.openxmlformats.org/officeDocument/2006/relationships/slideLayout" Target="../slideLayouts/slideLayout7.xml"/><Relationship Id="rId7" Type="http://schemas.openxmlformats.org/officeDocument/2006/relationships/image" Target="../media/image27.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26.png"/><Relationship Id="rId5" Type="http://schemas.openxmlformats.org/officeDocument/2006/relationships/image" Target="../media/image25.GIF"/><Relationship Id="rId4" Type="http://schemas.openxmlformats.org/officeDocument/2006/relationships/audio" Target="../media/audio1.wav"/></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7.em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Hình ảnh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p:cNvSpPr txBox="1"/>
          <p:nvPr/>
        </p:nvSpPr>
        <p:spPr>
          <a:xfrm>
            <a:off x="2094069" y="141653"/>
            <a:ext cx="8030210" cy="3476625"/>
          </a:xfrm>
          <a:prstGeom prst="rect">
            <a:avLst/>
          </a:prstGeom>
          <a:noFill/>
        </p:spPr>
        <p:txBody>
          <a:bodyPr wrap="none" rtlCol="0">
            <a:spAutoFit/>
          </a:bodyPr>
          <a:lstStyle/>
          <a:p>
            <a:pPr algn="ctr"/>
            <a:r>
              <a:rPr lang="en-US" sz="4400" i="1" dirty="0">
                <a:solidFill>
                  <a:srgbClr val="FF0000"/>
                </a:solidFill>
                <a:latin typeface="Times New Roman" panose="02020603050405020304" pitchFamily="18" charset="0"/>
                <a:cs typeface="Times New Roman" panose="02020603050405020304" pitchFamily="18" charset="0"/>
              </a:rPr>
              <a:t>Thứ tư ngày 23 tháng 11 năm 2022</a:t>
            </a:r>
            <a:endParaRPr lang="en-US" sz="4400" dirty="0">
              <a:solidFill>
                <a:srgbClr val="FF0000"/>
              </a:solidFill>
            </a:endParaRPr>
          </a:p>
          <a:p>
            <a:pPr algn="ctr"/>
            <a:endParaRPr lang="en-US" sz="4400" dirty="0">
              <a:solidFill>
                <a:srgbClr val="FF0000"/>
              </a:solidFill>
            </a:endParaRPr>
          </a:p>
          <a:p>
            <a:pPr algn="ctr"/>
            <a:endParaRPr lang="en-US" sz="4400" dirty="0">
              <a:solidFill>
                <a:srgbClr val="FF0000"/>
              </a:solidFill>
            </a:endParaRPr>
          </a:p>
          <a:p>
            <a:pPr algn="ctr"/>
            <a:endParaRPr lang="en-US" sz="4400" dirty="0">
              <a:solidFill>
                <a:srgbClr val="FF0000"/>
              </a:solidFill>
            </a:endParaRPr>
          </a:p>
          <a:p>
            <a:pPr algn="ctr"/>
            <a:r>
              <a:rPr lang="en-US" sz="4400" dirty="0">
                <a:solidFill>
                  <a:srgbClr val="FF0000"/>
                </a:solidFill>
                <a:latin typeface="Times New Roman" panose="02020603050405020304" pitchFamily="18" charset="0"/>
                <a:cs typeface="Times New Roman" panose="02020603050405020304" pitchFamily="18" charset="0"/>
              </a:rPr>
              <a:t>TẬP ĐỌC – LỚP 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p:cNvPicPr>
            <a:picLocks noChangeAspect="1"/>
          </p:cNvPicPr>
          <p:nvPr/>
        </p:nvPicPr>
        <p:blipFill>
          <a:blip r:embed="rId2"/>
          <a:stretch>
            <a:fillRect/>
          </a:stretch>
        </p:blipFill>
        <p:spPr>
          <a:xfrm>
            <a:off x="6232849" y="634481"/>
            <a:ext cx="5472793" cy="4104595"/>
          </a:xfrm>
          <a:prstGeom prst="round2DiagRect">
            <a:avLst>
              <a:gd name="adj1" fmla="val 16667"/>
              <a:gd name="adj2" fmla="val 0"/>
            </a:avLst>
          </a:prstGeom>
          <a:ln w="88900" cap="sq">
            <a:solidFill>
              <a:srgbClr val="FFFFFF"/>
            </a:solidFill>
            <a:miter lim="800000"/>
            <a:headEnd/>
            <a:tailEnd/>
          </a:ln>
          <a:effectLst>
            <a:outerShdw blurRad="254000" algn="tl" rotWithShape="0">
              <a:srgbClr val="000000">
                <a:alpha val="43000"/>
              </a:srgbClr>
            </a:outerShdw>
          </a:effectLst>
        </p:spPr>
      </p:pic>
      <p:sp>
        <p:nvSpPr>
          <p:cNvPr id="3" name="Text Box 114"/>
          <p:cNvSpPr txBox="1">
            <a:spLocks noChangeArrowheads="1"/>
          </p:cNvSpPr>
          <p:nvPr/>
        </p:nvSpPr>
        <p:spPr bwMode="auto">
          <a:xfrm>
            <a:off x="307910" y="2043167"/>
            <a:ext cx="5651242" cy="1568450"/>
          </a:xfrm>
          <a:prstGeom prst="rect">
            <a:avLst/>
          </a:prstGeom>
          <a:noFill/>
          <a:ln>
            <a:noFill/>
          </a:ln>
          <a:effectLst/>
        </p:spPr>
        <p:txBody>
          <a:bodyPr wrap="square">
            <a:spAutoFit/>
          </a:bodyPr>
          <a:lstStyle/>
          <a:p>
            <a:pPr marL="0" marR="0" lvl="0" indent="0" defTabSz="914400" eaLnBrk="1" fontAlgn="base" latinLnBrk="0" hangingPunct="1">
              <a:lnSpc>
                <a:spcPct val="100000"/>
              </a:lnSpc>
              <a:spcBef>
                <a:spcPct val="50000"/>
              </a:spcBef>
              <a:spcAft>
                <a:spcPct val="0"/>
              </a:spcAft>
              <a:buClrTx/>
              <a:buSzTx/>
              <a:buFontTx/>
              <a:buNone/>
              <a:defRPr/>
            </a:pPr>
            <a:r>
              <a:rPr kumimoji="0" lang="en-US" altLang="en-US" sz="3200" b="1" i="0" u="none" strike="noStrike" kern="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Bập</a:t>
            </a:r>
            <a:r>
              <a:rPr kumimoji="0" lang="en-US" altLang="en-US" sz="32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bùng</a:t>
            </a:r>
            <a:r>
              <a:rPr kumimoji="0" lang="vi-VN" altLang="en-US" sz="32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a:t>
            </a:r>
            <a:r>
              <a:rPr kumimoji="0" lang="en-US" altLang="en-US" sz="32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effectLst/>
                <a:uLnTx/>
                <a:uFillTx/>
                <a:latin typeface="Times New Roman" panose="02020603050405020304" pitchFamily="18" charset="0"/>
                <a:cs typeface="Times New Roman" panose="02020603050405020304" pitchFamily="18" charset="0"/>
              </a:rPr>
              <a:t>là</a:t>
            </a:r>
            <a:r>
              <a:rPr kumimoji="0" lang="en-US" altLang="en-US" sz="32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effectLst/>
                <a:uLnTx/>
                <a:uFillTx/>
                <a:latin typeface="Times New Roman" panose="02020603050405020304" pitchFamily="18" charset="0"/>
                <a:cs typeface="Times New Roman" panose="02020603050405020304" pitchFamily="18" charset="0"/>
              </a:rPr>
              <a:t>từ</a:t>
            </a:r>
            <a:r>
              <a:rPr kumimoji="0" lang="en-US" altLang="en-US" sz="32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effectLst/>
                <a:uLnTx/>
                <a:uFillTx/>
                <a:latin typeface="Times New Roman" panose="02020603050405020304" pitchFamily="18" charset="0"/>
                <a:cs typeface="Times New Roman" panose="02020603050405020304" pitchFamily="18" charset="0"/>
              </a:rPr>
              <a:t>gợi</a:t>
            </a:r>
            <a:r>
              <a:rPr kumimoji="0" lang="en-US" altLang="en-US" sz="32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effectLst/>
                <a:uLnTx/>
                <a:uFillTx/>
                <a:latin typeface="Times New Roman" panose="02020603050405020304" pitchFamily="18" charset="0"/>
                <a:cs typeface="Times New Roman" panose="02020603050405020304" pitchFamily="18" charset="0"/>
              </a:rPr>
              <a:t>tả</a:t>
            </a:r>
            <a:r>
              <a:rPr kumimoji="0" lang="en-US" altLang="en-US" sz="32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effectLst/>
                <a:uLnTx/>
                <a:uFillTx/>
                <a:latin typeface="Times New Roman" panose="02020603050405020304" pitchFamily="18" charset="0"/>
                <a:cs typeface="Times New Roman" panose="02020603050405020304" pitchFamily="18" charset="0"/>
              </a:rPr>
              <a:t>màu</a:t>
            </a:r>
            <a:r>
              <a:rPr kumimoji="0" lang="en-US" altLang="en-US" sz="32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effectLst/>
                <a:uLnTx/>
                <a:uFillTx/>
                <a:latin typeface="Times New Roman" panose="02020603050405020304" pitchFamily="18" charset="0"/>
                <a:cs typeface="Times New Roman" panose="02020603050405020304" pitchFamily="18" charset="0"/>
              </a:rPr>
              <a:t>hoa</a:t>
            </a:r>
            <a:r>
              <a:rPr kumimoji="0" lang="en-US" altLang="en-US" sz="32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effectLst/>
                <a:uLnTx/>
                <a:uFillTx/>
                <a:latin typeface="Times New Roman" panose="02020603050405020304" pitchFamily="18" charset="0"/>
                <a:cs typeface="Times New Roman" panose="02020603050405020304" pitchFamily="18" charset="0"/>
              </a:rPr>
              <a:t>chuối</a:t>
            </a:r>
            <a:r>
              <a:rPr kumimoji="0" lang="en-US" altLang="en-US" sz="32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effectLst/>
                <a:uLnTx/>
                <a:uFillTx/>
                <a:latin typeface="Times New Roman" panose="02020603050405020304" pitchFamily="18" charset="0"/>
                <a:cs typeface="Times New Roman" panose="02020603050405020304" pitchFamily="18" charset="0"/>
              </a:rPr>
              <a:t>rừng</a:t>
            </a:r>
            <a:r>
              <a:rPr kumimoji="0" lang="en-US" altLang="en-US" sz="32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effectLst/>
                <a:uLnTx/>
                <a:uFillTx/>
                <a:latin typeface="Times New Roman" panose="02020603050405020304" pitchFamily="18" charset="0"/>
                <a:cs typeface="Times New Roman" panose="02020603050405020304" pitchFamily="18" charset="0"/>
              </a:rPr>
              <a:t>đỏ</a:t>
            </a:r>
            <a:r>
              <a:rPr kumimoji="0" lang="en-US" altLang="en-US" sz="32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effectLst/>
                <a:uLnTx/>
                <a:uFillTx/>
                <a:latin typeface="Times New Roman" panose="02020603050405020304" pitchFamily="18" charset="0"/>
                <a:cs typeface="Times New Roman" panose="02020603050405020304" pitchFamily="18" charset="0"/>
              </a:rPr>
              <a:t>như</a:t>
            </a:r>
            <a:r>
              <a:rPr kumimoji="0" lang="en-US" altLang="en-US" sz="32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effectLst/>
                <a:uLnTx/>
                <a:uFillTx/>
                <a:latin typeface="Times New Roman" panose="02020603050405020304" pitchFamily="18" charset="0"/>
                <a:cs typeface="Times New Roman" panose="02020603050405020304" pitchFamily="18" charset="0"/>
              </a:rPr>
              <a:t>ngọn</a:t>
            </a:r>
            <a:r>
              <a:rPr kumimoji="0" lang="en-US" altLang="en-US" sz="32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effectLst/>
                <a:uLnTx/>
                <a:uFillTx/>
                <a:latin typeface="Times New Roman" panose="02020603050405020304" pitchFamily="18" charset="0"/>
                <a:cs typeface="Times New Roman" panose="02020603050405020304" pitchFamily="18" charset="0"/>
              </a:rPr>
              <a:t>lửa</a:t>
            </a:r>
            <a:r>
              <a:rPr kumimoji="0" lang="en-US" altLang="en-US" sz="32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effectLst/>
                <a:uLnTx/>
                <a:uFillTx/>
                <a:latin typeface="Times New Roman" panose="02020603050405020304" pitchFamily="18" charset="0"/>
                <a:cs typeface="Times New Roman" panose="02020603050405020304" pitchFamily="18" charset="0"/>
              </a:rPr>
              <a:t>cháy</a:t>
            </a:r>
            <a:r>
              <a:rPr kumimoji="0" lang="en-US" altLang="en-US" sz="32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effectLst/>
                <a:uLnTx/>
                <a:uFillTx/>
                <a:latin typeface="Times New Roman" panose="02020603050405020304" pitchFamily="18" charset="0"/>
                <a:cs typeface="Times New Roman" panose="02020603050405020304" pitchFamily="18" charset="0"/>
              </a:rPr>
              <a:t>sáng</a:t>
            </a:r>
            <a:r>
              <a:rPr kumimoji="0" lang="en-US" altLang="en-US" sz="32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 .</a:t>
            </a:r>
          </a:p>
        </p:txBody>
      </p:sp>
      <p:sp>
        <p:nvSpPr>
          <p:cNvPr id="4" name="Hộp Văn bản 3"/>
          <p:cNvSpPr txBox="1"/>
          <p:nvPr/>
        </p:nvSpPr>
        <p:spPr>
          <a:xfrm>
            <a:off x="1619076" y="511728"/>
            <a:ext cx="4840448" cy="584775"/>
          </a:xfrm>
          <a:prstGeom prst="rect">
            <a:avLst/>
          </a:prstGeom>
          <a:noFill/>
        </p:spPr>
        <p:txBody>
          <a:bodyPr wrap="square" rtlCol="0">
            <a:spAutoFit/>
          </a:bodyPr>
          <a:lstStyle/>
          <a:p>
            <a:r>
              <a:rPr lang="vi-VN" sz="3200" b="1" dirty="0">
                <a:solidFill>
                  <a:schemeClr val="accent2"/>
                </a:solidFill>
                <a:effectLst>
                  <a:outerShdw blurRad="38100" dist="38100" dir="2700000" algn="tl">
                    <a:srgbClr val="000000">
                      <a:alpha val="43137"/>
                    </a:srgbClr>
                  </a:outerShdw>
                </a:effectLst>
                <a:latin typeface="iCiel Crocante" panose="02000000000000000000" pitchFamily="50" charset="-93"/>
              </a:rPr>
              <a:t>GIẢI NGHĨA TỪ</a:t>
            </a:r>
            <a:endParaRPr lang="en-US" sz="3200" b="1" dirty="0">
              <a:solidFill>
                <a:schemeClr val="accent2"/>
              </a:solidFill>
              <a:effectLst>
                <a:outerShdw blurRad="38100" dist="38100" dir="2700000" algn="tl">
                  <a:srgbClr val="000000">
                    <a:alpha val="43137"/>
                  </a:srgbClr>
                </a:outerShdw>
              </a:effectLst>
              <a:latin typeface="iCiel Crocante" panose="02000000000000000000" pitchFamily="50" charset="-93"/>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ppt_x</p:attrName>
                                        </p:attrNameLst>
                                      </p:cBhvr>
                                      <p:tavLst>
                                        <p:tav tm="0">
                                          <p:val>
                                            <p:strVal val="#ppt_x-.2"/>
                                          </p:val>
                                        </p:tav>
                                        <p:tav tm="100000">
                                          <p:val>
                                            <p:strVal val="#ppt_x"/>
                                          </p:val>
                                        </p:tav>
                                      </p:tavLst>
                                    </p:anim>
                                    <p:anim calcmode="lin" valueType="num">
                                      <p:cBhvr>
                                        <p:cTn id="8"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xit" presetSubtype="16" fill="hold" grpId="1" nodeType="clickEffect">
                                  <p:stCondLst>
                                    <p:cond delay="0"/>
                                  </p:stCondLst>
                                  <p:childTnLst>
                                    <p:anim calcmode="lin" valueType="num">
                                      <p:cBhvr>
                                        <p:cTn id="13" dur="500"/>
                                        <p:tgtEl>
                                          <p:spTgt spid="3"/>
                                        </p:tgtEl>
                                        <p:attrNameLst>
                                          <p:attrName>ppt_w</p:attrName>
                                        </p:attrNameLst>
                                      </p:cBhvr>
                                      <p:tavLst>
                                        <p:tav tm="0">
                                          <p:val>
                                            <p:strVal val="ppt_w"/>
                                          </p:val>
                                        </p:tav>
                                        <p:tav tm="100000">
                                          <p:val>
                                            <p:fltVal val="0"/>
                                          </p:val>
                                        </p:tav>
                                      </p:tavLst>
                                    </p:anim>
                                    <p:anim calcmode="lin" valueType="num">
                                      <p:cBhvr>
                                        <p:cTn id="14" dur="500"/>
                                        <p:tgtEl>
                                          <p:spTgt spid="3"/>
                                        </p:tgtEl>
                                        <p:attrNameLst>
                                          <p:attrName>ppt_h</p:attrName>
                                        </p:attrNameLst>
                                      </p:cBhvr>
                                      <p:tavLst>
                                        <p:tav tm="0">
                                          <p:val>
                                            <p:strVal val="ppt_h"/>
                                          </p:val>
                                        </p:tav>
                                        <p:tav tm="100000">
                                          <p:val>
                                            <p:fltVal val="0"/>
                                          </p:val>
                                        </p:tav>
                                      </p:tavLst>
                                    </p:anim>
                                    <p:animEffect transition="out" filter="fade">
                                      <p:cBhvr>
                                        <p:cTn id="15" dur="500"/>
                                        <p:tgtEl>
                                          <p:spTgt spid="3"/>
                                        </p:tgtEl>
                                      </p:cBhvr>
                                    </p:animEffect>
                                    <p:set>
                                      <p:cBhvr>
                                        <p:cTn id="16"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3" grpId="1"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 Box 17"/>
          <p:cNvSpPr txBox="1">
            <a:spLocks noChangeArrowheads="1"/>
          </p:cNvSpPr>
          <p:nvPr/>
        </p:nvSpPr>
        <p:spPr bwMode="auto">
          <a:xfrm>
            <a:off x="1511417" y="1316490"/>
            <a:ext cx="89916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defTabSz="914400" eaLnBrk="1" fontAlgn="base" latinLnBrk="0" hangingPunct="1">
              <a:lnSpc>
                <a:spcPct val="100000"/>
              </a:lnSpc>
              <a:spcBef>
                <a:spcPct val="50000"/>
              </a:spcBef>
              <a:spcAft>
                <a:spcPct val="0"/>
              </a:spcAft>
              <a:buClrTx/>
              <a:buSzTx/>
              <a:buFontTx/>
              <a:buNone/>
              <a:defRPr/>
            </a:pPr>
            <a:r>
              <a:rPr kumimoji="0" lang="en-US" altLang="en-US" sz="2800" b="1" i="0" u="none" strike="noStrike" kern="0" cap="none" spc="0" normalizeH="0" baseline="0" noProof="0" dirty="0" err="1">
                <a:ln>
                  <a:noFill/>
                </a:ln>
                <a:solidFill>
                  <a:schemeClr val="accent1"/>
                </a:solidFill>
                <a:effectLst/>
                <a:uLnTx/>
                <a:uFillTx/>
                <a:latin typeface="Times New Roman" panose="02020603050405020304" pitchFamily="18" charset="0"/>
              </a:rPr>
              <a:t>Câu</a:t>
            </a:r>
            <a:r>
              <a:rPr kumimoji="0" lang="en-US" altLang="en-US" sz="2800" b="1" i="0" u="none" strike="noStrike" kern="0" cap="none" spc="0" normalizeH="0" baseline="0" noProof="0" dirty="0">
                <a:ln>
                  <a:noFill/>
                </a:ln>
                <a:solidFill>
                  <a:schemeClr val="accent1"/>
                </a:solidFill>
                <a:effectLst/>
                <a:uLnTx/>
                <a:uFillTx/>
                <a:latin typeface="Times New Roman" panose="02020603050405020304" pitchFamily="18" charset="0"/>
              </a:rPr>
              <a:t> 1: </a:t>
            </a:r>
            <a:r>
              <a:rPr kumimoji="0" lang="en-US" altLang="en-US" sz="2800" b="1" i="0" u="none" strike="noStrike" kern="0" cap="none" spc="0" normalizeH="0" baseline="0" noProof="0" dirty="0" err="1">
                <a:ln>
                  <a:noFill/>
                </a:ln>
                <a:solidFill>
                  <a:schemeClr val="accent1"/>
                </a:solidFill>
                <a:effectLst/>
                <a:uLnTx/>
                <a:uFillTx/>
                <a:latin typeface="Times New Roman" panose="02020603050405020304" pitchFamily="18" charset="0"/>
              </a:rPr>
              <a:t>Những</a:t>
            </a:r>
            <a:r>
              <a:rPr kumimoji="0" lang="en-US" altLang="en-US" sz="2800" b="1" i="0" u="none" strike="noStrike" kern="0" cap="none" spc="0" normalizeH="0" baseline="0" noProof="0" dirty="0">
                <a:ln>
                  <a:noFill/>
                </a:ln>
                <a:solidFill>
                  <a:schemeClr val="accent1"/>
                </a:solidFill>
                <a:effectLst/>
                <a:uLnTx/>
                <a:uFillTx/>
                <a:latin typeface="Times New Roman" panose="02020603050405020304" pitchFamily="18" charset="0"/>
              </a:rPr>
              <a:t> chi </a:t>
            </a:r>
            <a:r>
              <a:rPr kumimoji="0" lang="en-US" altLang="en-US" sz="2800" b="1" i="0" u="none" strike="noStrike" kern="0" cap="none" spc="0" normalizeH="0" baseline="0" noProof="0" dirty="0" err="1">
                <a:ln>
                  <a:noFill/>
                </a:ln>
                <a:solidFill>
                  <a:schemeClr val="accent1"/>
                </a:solidFill>
                <a:effectLst/>
                <a:uLnTx/>
                <a:uFillTx/>
                <a:latin typeface="Times New Roman" panose="02020603050405020304" pitchFamily="18" charset="0"/>
              </a:rPr>
              <a:t>tiết</a:t>
            </a:r>
            <a:r>
              <a:rPr kumimoji="0" lang="en-US" altLang="en-US" sz="2800" b="1" i="0" u="none" strike="noStrike" kern="0" cap="none" spc="0" normalizeH="0" baseline="0" noProof="0" dirty="0">
                <a:ln>
                  <a:noFill/>
                </a:ln>
                <a:solidFill>
                  <a:schemeClr val="accent1"/>
                </a:solidFill>
                <a:effectLst/>
                <a:uLnTx/>
                <a:uFillTx/>
                <a:latin typeface="Times New Roman" panose="02020603050405020304" pitchFamily="18" charset="0"/>
              </a:rPr>
              <a:t> </a:t>
            </a:r>
            <a:r>
              <a:rPr kumimoji="0" lang="en-US" altLang="en-US" sz="2800" b="1" i="0" u="none" strike="noStrike" kern="0" cap="none" spc="0" normalizeH="0" baseline="0" noProof="0" dirty="0" err="1">
                <a:ln>
                  <a:noFill/>
                </a:ln>
                <a:solidFill>
                  <a:schemeClr val="accent1"/>
                </a:solidFill>
                <a:effectLst/>
                <a:uLnTx/>
                <a:uFillTx/>
                <a:latin typeface="Times New Roman" panose="02020603050405020304" pitchFamily="18" charset="0"/>
              </a:rPr>
              <a:t>nào</a:t>
            </a:r>
            <a:r>
              <a:rPr kumimoji="0" lang="en-US" altLang="en-US" sz="2800" b="1" i="0" u="none" strike="noStrike" kern="0" cap="none" spc="0" normalizeH="0" baseline="0" noProof="0" dirty="0">
                <a:ln>
                  <a:noFill/>
                </a:ln>
                <a:solidFill>
                  <a:schemeClr val="accent1"/>
                </a:solidFill>
                <a:effectLst/>
                <a:uLnTx/>
                <a:uFillTx/>
                <a:latin typeface="Times New Roman" panose="02020603050405020304" pitchFamily="18" charset="0"/>
              </a:rPr>
              <a:t> </a:t>
            </a:r>
            <a:r>
              <a:rPr kumimoji="0" lang="en-US" altLang="en-US" sz="2800" b="1" i="0" u="none" strike="noStrike" kern="0" cap="none" spc="0" normalizeH="0" baseline="0" noProof="0" dirty="0" err="1">
                <a:ln>
                  <a:noFill/>
                </a:ln>
                <a:solidFill>
                  <a:schemeClr val="accent1"/>
                </a:solidFill>
                <a:effectLst/>
                <a:uLnTx/>
                <a:uFillTx/>
                <a:latin typeface="Times New Roman" panose="02020603050405020304" pitchFamily="18" charset="0"/>
              </a:rPr>
              <a:t>trong</a:t>
            </a:r>
            <a:r>
              <a:rPr kumimoji="0" lang="en-US" altLang="en-US" sz="2800" b="1" i="0" u="none" strike="noStrike" kern="0" cap="none" spc="0" normalizeH="0" baseline="0" noProof="0" dirty="0">
                <a:ln>
                  <a:noFill/>
                </a:ln>
                <a:solidFill>
                  <a:schemeClr val="accent1"/>
                </a:solidFill>
                <a:effectLst/>
                <a:uLnTx/>
                <a:uFillTx/>
                <a:latin typeface="Times New Roman" panose="02020603050405020304" pitchFamily="18" charset="0"/>
              </a:rPr>
              <a:t> </a:t>
            </a:r>
            <a:r>
              <a:rPr kumimoji="0" lang="en-US" altLang="en-US" sz="2800" b="1" i="0" u="none" strike="noStrike" kern="0" cap="none" spc="0" normalizeH="0" baseline="0" noProof="0" dirty="0" err="1">
                <a:ln>
                  <a:noFill/>
                </a:ln>
                <a:solidFill>
                  <a:schemeClr val="accent1"/>
                </a:solidFill>
                <a:effectLst/>
                <a:uLnTx/>
                <a:uFillTx/>
                <a:latin typeface="Times New Roman" panose="02020603050405020304" pitchFamily="18" charset="0"/>
              </a:rPr>
              <a:t>khổ</a:t>
            </a:r>
            <a:r>
              <a:rPr kumimoji="0" lang="en-US" altLang="en-US" sz="2800" b="1" i="0" u="none" strike="noStrike" kern="0" cap="none" spc="0" normalizeH="0" baseline="0" noProof="0" dirty="0">
                <a:ln>
                  <a:noFill/>
                </a:ln>
                <a:solidFill>
                  <a:schemeClr val="accent1"/>
                </a:solidFill>
                <a:effectLst/>
                <a:uLnTx/>
                <a:uFillTx/>
                <a:latin typeface="Times New Roman" panose="02020603050405020304" pitchFamily="18" charset="0"/>
              </a:rPr>
              <a:t> </a:t>
            </a:r>
            <a:r>
              <a:rPr kumimoji="0" lang="en-US" altLang="en-US" sz="2800" b="1" i="0" u="none" strike="noStrike" kern="0" cap="none" spc="0" normalizeH="0" baseline="0" noProof="0" dirty="0" err="1">
                <a:ln>
                  <a:noFill/>
                </a:ln>
                <a:solidFill>
                  <a:schemeClr val="accent1"/>
                </a:solidFill>
                <a:effectLst/>
                <a:uLnTx/>
                <a:uFillTx/>
                <a:latin typeface="Times New Roman" panose="02020603050405020304" pitchFamily="18" charset="0"/>
              </a:rPr>
              <a:t>thơ</a:t>
            </a:r>
            <a:r>
              <a:rPr kumimoji="0" lang="en-US" altLang="en-US" sz="2800" b="1" i="0" u="none" strike="noStrike" kern="0" cap="none" spc="0" normalizeH="0" baseline="0" noProof="0" dirty="0">
                <a:ln>
                  <a:noFill/>
                </a:ln>
                <a:solidFill>
                  <a:schemeClr val="accent1"/>
                </a:solidFill>
                <a:effectLst/>
                <a:uLnTx/>
                <a:uFillTx/>
                <a:latin typeface="Times New Roman" panose="02020603050405020304" pitchFamily="18" charset="0"/>
              </a:rPr>
              <a:t> </a:t>
            </a:r>
            <a:r>
              <a:rPr kumimoji="0" lang="en-US" altLang="en-US" sz="2800" b="1" i="0" u="none" strike="noStrike" kern="0" cap="none" spc="0" normalizeH="0" baseline="0" noProof="0" dirty="0" err="1">
                <a:ln>
                  <a:noFill/>
                </a:ln>
                <a:solidFill>
                  <a:schemeClr val="accent1"/>
                </a:solidFill>
                <a:effectLst/>
                <a:uLnTx/>
                <a:uFillTx/>
                <a:latin typeface="Times New Roman" panose="02020603050405020304" pitchFamily="18" charset="0"/>
              </a:rPr>
              <a:t>đầu</a:t>
            </a:r>
            <a:r>
              <a:rPr kumimoji="0" lang="en-US" altLang="en-US" sz="2800" b="1" i="0" u="none" strike="noStrike" kern="0" cap="none" spc="0" normalizeH="0" baseline="0" noProof="0" dirty="0">
                <a:ln>
                  <a:noFill/>
                </a:ln>
                <a:solidFill>
                  <a:schemeClr val="accent1"/>
                </a:solidFill>
                <a:effectLst/>
                <a:uLnTx/>
                <a:uFillTx/>
                <a:latin typeface="Times New Roman" panose="02020603050405020304" pitchFamily="18" charset="0"/>
              </a:rPr>
              <a:t> </a:t>
            </a:r>
            <a:r>
              <a:rPr kumimoji="0" lang="en-US" altLang="en-US" sz="2800" b="1" i="0" u="none" strike="noStrike" kern="0" cap="none" spc="0" normalizeH="0" baseline="0" noProof="0" dirty="0" err="1">
                <a:ln>
                  <a:noFill/>
                </a:ln>
                <a:solidFill>
                  <a:schemeClr val="accent1"/>
                </a:solidFill>
                <a:effectLst/>
                <a:uLnTx/>
                <a:uFillTx/>
                <a:latin typeface="Times New Roman" panose="02020603050405020304" pitchFamily="18" charset="0"/>
              </a:rPr>
              <a:t>nói</a:t>
            </a:r>
            <a:r>
              <a:rPr kumimoji="0" lang="en-US" altLang="en-US" sz="2800" b="1" i="0" u="none" strike="noStrike" kern="0" cap="none" spc="0" normalizeH="0" baseline="0" noProof="0" dirty="0">
                <a:ln>
                  <a:noFill/>
                </a:ln>
                <a:solidFill>
                  <a:schemeClr val="accent1"/>
                </a:solidFill>
                <a:effectLst/>
                <a:uLnTx/>
                <a:uFillTx/>
                <a:latin typeface="Times New Roman" panose="02020603050405020304" pitchFamily="18" charset="0"/>
              </a:rPr>
              <a:t> </a:t>
            </a:r>
            <a:r>
              <a:rPr kumimoji="0" lang="en-US" altLang="en-US" sz="2800" b="1" i="0" u="none" strike="noStrike" kern="0" cap="none" spc="0" normalizeH="0" baseline="0" noProof="0" dirty="0" err="1">
                <a:ln>
                  <a:noFill/>
                </a:ln>
                <a:solidFill>
                  <a:schemeClr val="accent1"/>
                </a:solidFill>
                <a:effectLst/>
                <a:uLnTx/>
                <a:uFillTx/>
                <a:latin typeface="Times New Roman" panose="02020603050405020304" pitchFamily="18" charset="0"/>
              </a:rPr>
              <a:t>lên</a:t>
            </a:r>
            <a:r>
              <a:rPr kumimoji="0" lang="en-US" altLang="en-US" sz="2800" b="1" i="0" u="none" strike="noStrike" kern="0" cap="none" spc="0" normalizeH="0" baseline="0" noProof="0" dirty="0">
                <a:ln>
                  <a:noFill/>
                </a:ln>
                <a:solidFill>
                  <a:schemeClr val="accent1"/>
                </a:solidFill>
                <a:effectLst/>
                <a:uLnTx/>
                <a:uFillTx/>
                <a:latin typeface="Times New Roman" panose="02020603050405020304" pitchFamily="18" charset="0"/>
              </a:rPr>
              <a:t> </a:t>
            </a:r>
            <a:r>
              <a:rPr kumimoji="0" lang="en-US" altLang="en-US" sz="2800" b="1" i="0" u="none" strike="noStrike" kern="0" cap="none" spc="0" normalizeH="0" baseline="0" noProof="0" dirty="0" err="1">
                <a:ln>
                  <a:noFill/>
                </a:ln>
                <a:solidFill>
                  <a:schemeClr val="accent1"/>
                </a:solidFill>
                <a:effectLst/>
                <a:uLnTx/>
                <a:uFillTx/>
                <a:latin typeface="Times New Roman" panose="02020603050405020304" pitchFamily="18" charset="0"/>
              </a:rPr>
              <a:t>hành</a:t>
            </a:r>
            <a:r>
              <a:rPr kumimoji="0" lang="en-US" altLang="en-US" sz="2800" b="1" i="0" u="none" strike="noStrike" kern="0" cap="none" spc="0" normalizeH="0" baseline="0" noProof="0" dirty="0">
                <a:ln>
                  <a:noFill/>
                </a:ln>
                <a:solidFill>
                  <a:schemeClr val="accent1"/>
                </a:solidFill>
                <a:effectLst/>
                <a:uLnTx/>
                <a:uFillTx/>
                <a:latin typeface="Times New Roman" panose="02020603050405020304" pitchFamily="18" charset="0"/>
              </a:rPr>
              <a:t> </a:t>
            </a:r>
            <a:r>
              <a:rPr kumimoji="0" lang="en-US" altLang="en-US" sz="2800" b="1" i="0" u="none" strike="noStrike" kern="0" cap="none" spc="0" normalizeH="0" baseline="0" noProof="0" dirty="0" err="1">
                <a:ln>
                  <a:noFill/>
                </a:ln>
                <a:solidFill>
                  <a:schemeClr val="accent1"/>
                </a:solidFill>
                <a:effectLst/>
                <a:uLnTx/>
                <a:uFillTx/>
                <a:latin typeface="Times New Roman" panose="02020603050405020304" pitchFamily="18" charset="0"/>
              </a:rPr>
              <a:t>trình</a:t>
            </a:r>
            <a:r>
              <a:rPr kumimoji="0" lang="en-US" altLang="en-US" sz="2800" b="1" i="0" u="none" strike="noStrike" kern="0" cap="none" spc="0" normalizeH="0" baseline="0" noProof="0" dirty="0">
                <a:ln>
                  <a:noFill/>
                </a:ln>
                <a:solidFill>
                  <a:schemeClr val="accent1"/>
                </a:solidFill>
                <a:effectLst/>
                <a:uLnTx/>
                <a:uFillTx/>
                <a:latin typeface="Times New Roman" panose="02020603050405020304" pitchFamily="18" charset="0"/>
              </a:rPr>
              <a:t> </a:t>
            </a:r>
            <a:r>
              <a:rPr kumimoji="0" lang="en-US" altLang="en-US" sz="2800" b="1" i="0" u="none" strike="noStrike" kern="0" cap="none" spc="0" normalizeH="0" baseline="0" noProof="0" dirty="0" err="1">
                <a:ln>
                  <a:noFill/>
                </a:ln>
                <a:solidFill>
                  <a:schemeClr val="accent1"/>
                </a:solidFill>
                <a:effectLst/>
                <a:uLnTx/>
                <a:uFillTx/>
                <a:latin typeface="Times New Roman" panose="02020603050405020304" pitchFamily="18" charset="0"/>
              </a:rPr>
              <a:t>vô</a:t>
            </a:r>
            <a:r>
              <a:rPr kumimoji="0" lang="en-US" altLang="en-US" sz="2800" b="1" i="0" u="none" strike="noStrike" kern="0" cap="none" spc="0" normalizeH="0" baseline="0" noProof="0" dirty="0">
                <a:ln>
                  <a:noFill/>
                </a:ln>
                <a:solidFill>
                  <a:schemeClr val="accent1"/>
                </a:solidFill>
                <a:effectLst/>
                <a:uLnTx/>
                <a:uFillTx/>
                <a:latin typeface="Times New Roman" panose="02020603050405020304" pitchFamily="18" charset="0"/>
              </a:rPr>
              <a:t> </a:t>
            </a:r>
            <a:r>
              <a:rPr kumimoji="0" lang="en-US" altLang="en-US" sz="2800" b="1" i="0" u="none" strike="noStrike" kern="0" cap="none" spc="0" normalizeH="0" baseline="0" noProof="0" dirty="0" err="1">
                <a:ln>
                  <a:noFill/>
                </a:ln>
                <a:solidFill>
                  <a:schemeClr val="accent1"/>
                </a:solidFill>
                <a:effectLst/>
                <a:uLnTx/>
                <a:uFillTx/>
                <a:latin typeface="Times New Roman" panose="02020603050405020304" pitchFamily="18" charset="0"/>
              </a:rPr>
              <a:t>tận</a:t>
            </a:r>
            <a:r>
              <a:rPr kumimoji="0" lang="en-US" altLang="en-US" sz="2800" b="1" i="0" u="none" strike="noStrike" kern="0" cap="none" spc="0" normalizeH="0" baseline="0" noProof="0" dirty="0">
                <a:ln>
                  <a:noFill/>
                </a:ln>
                <a:solidFill>
                  <a:schemeClr val="accent1"/>
                </a:solidFill>
                <a:effectLst/>
                <a:uLnTx/>
                <a:uFillTx/>
                <a:latin typeface="Times New Roman" panose="02020603050405020304" pitchFamily="18" charset="0"/>
              </a:rPr>
              <a:t> </a:t>
            </a:r>
            <a:r>
              <a:rPr kumimoji="0" lang="en-US" altLang="en-US" sz="2800" b="1" i="0" u="none" strike="noStrike" kern="0" cap="none" spc="0" normalizeH="0" baseline="0" noProof="0" dirty="0" err="1">
                <a:ln>
                  <a:noFill/>
                </a:ln>
                <a:solidFill>
                  <a:schemeClr val="accent1"/>
                </a:solidFill>
                <a:effectLst/>
                <a:uLnTx/>
                <a:uFillTx/>
                <a:latin typeface="Times New Roman" panose="02020603050405020304" pitchFamily="18" charset="0"/>
              </a:rPr>
              <a:t>của</a:t>
            </a:r>
            <a:r>
              <a:rPr kumimoji="0" lang="en-US" altLang="en-US" sz="2800" b="1" i="0" u="none" strike="noStrike" kern="0" cap="none" spc="0" normalizeH="0" baseline="0" noProof="0" dirty="0">
                <a:ln>
                  <a:noFill/>
                </a:ln>
                <a:solidFill>
                  <a:schemeClr val="accent1"/>
                </a:solidFill>
                <a:effectLst/>
                <a:uLnTx/>
                <a:uFillTx/>
                <a:latin typeface="Times New Roman" panose="02020603050405020304" pitchFamily="18" charset="0"/>
              </a:rPr>
              <a:t> </a:t>
            </a:r>
            <a:r>
              <a:rPr kumimoji="0" lang="en-US" altLang="en-US" sz="2800" b="1" i="0" u="none" strike="noStrike" kern="0" cap="none" spc="0" normalizeH="0" baseline="0" noProof="0" dirty="0" err="1">
                <a:ln>
                  <a:noFill/>
                </a:ln>
                <a:solidFill>
                  <a:schemeClr val="accent1"/>
                </a:solidFill>
                <a:effectLst/>
                <a:uLnTx/>
                <a:uFillTx/>
                <a:latin typeface="Times New Roman" panose="02020603050405020304" pitchFamily="18" charset="0"/>
              </a:rPr>
              <a:t>bầy</a:t>
            </a:r>
            <a:r>
              <a:rPr kumimoji="0" lang="en-US" altLang="en-US" sz="2800" b="1" i="0" u="none" strike="noStrike" kern="0" cap="none" spc="0" normalizeH="0" baseline="0" noProof="0" dirty="0">
                <a:ln>
                  <a:noFill/>
                </a:ln>
                <a:solidFill>
                  <a:schemeClr val="accent1"/>
                </a:solidFill>
                <a:effectLst/>
                <a:uLnTx/>
                <a:uFillTx/>
                <a:latin typeface="Times New Roman" panose="02020603050405020304" pitchFamily="18" charset="0"/>
              </a:rPr>
              <a:t> </a:t>
            </a:r>
            <a:r>
              <a:rPr kumimoji="0" lang="en-US" altLang="en-US" sz="2800" b="1" i="0" u="none" strike="noStrike" kern="0" cap="none" spc="0" normalizeH="0" baseline="0" noProof="0" dirty="0" err="1">
                <a:ln>
                  <a:noFill/>
                </a:ln>
                <a:solidFill>
                  <a:schemeClr val="accent1"/>
                </a:solidFill>
                <a:effectLst/>
                <a:uLnTx/>
                <a:uFillTx/>
                <a:latin typeface="Times New Roman" panose="02020603050405020304" pitchFamily="18" charset="0"/>
              </a:rPr>
              <a:t>ong</a:t>
            </a:r>
            <a:r>
              <a:rPr kumimoji="0" lang="en-US" altLang="en-US" sz="2800" b="1" i="0" u="none" strike="noStrike" kern="0" cap="none" spc="0" normalizeH="0" baseline="0" noProof="0" dirty="0">
                <a:ln>
                  <a:noFill/>
                </a:ln>
                <a:solidFill>
                  <a:schemeClr val="accent1"/>
                </a:solidFill>
                <a:effectLst/>
                <a:uLnTx/>
                <a:uFillTx/>
                <a:latin typeface="Times New Roman" panose="02020603050405020304" pitchFamily="18" charset="0"/>
              </a:rPr>
              <a:t>?</a:t>
            </a:r>
          </a:p>
        </p:txBody>
      </p:sp>
      <p:pic>
        <p:nvPicPr>
          <p:cNvPr id="40" name="Picture 24" descr="Tổng hợp những hình ảnh cầu vồng đẹp nhất thế giớ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8448" y="2425220"/>
            <a:ext cx="2051050" cy="193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26" descr="Hình ảnh Đồng Hồ Báo Thức Màu Xanh Lá Cây đồng Hồ Báo Thức Hoạt Hình Minh  Họa đồng Hồ Báo Thức Hoạt Hình Tròn đồng Hồ Báo Thức Màu Xanh, đồ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50498" y="2364895"/>
            <a:ext cx="19812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TextBox 4"/>
          <p:cNvSpPr txBox="1"/>
          <p:nvPr/>
        </p:nvSpPr>
        <p:spPr>
          <a:xfrm>
            <a:off x="3962477" y="4596274"/>
            <a:ext cx="2120969" cy="461665"/>
          </a:xfrm>
          <a:prstGeom prst="rect">
            <a:avLst/>
          </a:prstGeom>
          <a:solidFill>
            <a:srgbClr val="FF8021">
              <a:lumMod val="40000"/>
              <a:lumOff val="60000"/>
            </a:srgbClr>
          </a:solidFill>
        </p:spPr>
        <p:txBody>
          <a:bodyPr wrap="square">
            <a:spAutoFit/>
          </a:bodyPr>
          <a:lstStyle/>
          <a:p>
            <a:pPr marL="0" marR="0" lvl="0" indent="0" defTabSz="914400" eaLnBrk="0" fontAlgn="base" latinLnBrk="0" hangingPunct="0">
              <a:lnSpc>
                <a:spcPct val="100000"/>
              </a:lnSpc>
              <a:spcBef>
                <a:spcPct val="0"/>
              </a:spcBef>
              <a:spcAft>
                <a:spcPct val="0"/>
              </a:spcAft>
              <a:buClrTx/>
              <a:buSzTx/>
              <a:buFontTx/>
              <a:buNone/>
              <a:defRPr/>
            </a:pPr>
            <a:r>
              <a:rPr kumimoji="0" lang="en-US" sz="2400" b="1" i="0" u="none" strike="noStrike" kern="0" cap="none" spc="0" normalizeH="0" baseline="0" noProof="0" dirty="0" err="1">
                <a:ln>
                  <a:noFill/>
                </a:ln>
                <a:solidFill>
                  <a:srgbClr val="7030A0"/>
                </a:solidFill>
                <a:effectLst/>
                <a:uLnTx/>
                <a:uFillTx/>
                <a:latin typeface="Times New Roman" panose="02020603050405020304" pitchFamily="18" charset="0"/>
              </a:rPr>
              <a:t>Không</a:t>
            </a:r>
            <a:r>
              <a:rPr kumimoji="0" lang="en-US" sz="2400" b="1" i="0" u="none" strike="noStrike" kern="0" cap="none" spc="0" normalizeH="0" baseline="0" noProof="0" dirty="0">
                <a:ln>
                  <a:noFill/>
                </a:ln>
                <a:solidFill>
                  <a:srgbClr val="7030A0"/>
                </a:solidFill>
                <a:effectLst/>
                <a:uLnTx/>
                <a:uFillTx/>
                <a:latin typeface="Times New Roman" panose="02020603050405020304" pitchFamily="18" charset="0"/>
              </a:rPr>
              <a:t> </a:t>
            </a:r>
            <a:r>
              <a:rPr kumimoji="0" lang="en-US" sz="2400" b="1" i="0" u="none" strike="noStrike" kern="0" cap="none" spc="0" normalizeH="0" baseline="0" noProof="0" dirty="0" err="1">
                <a:ln>
                  <a:noFill/>
                </a:ln>
                <a:solidFill>
                  <a:srgbClr val="7030A0"/>
                </a:solidFill>
                <a:effectLst/>
                <a:uLnTx/>
                <a:uFillTx/>
                <a:latin typeface="Times New Roman" panose="02020603050405020304" pitchFamily="18" charset="0"/>
              </a:rPr>
              <a:t>gian</a:t>
            </a:r>
            <a:endParaRPr kumimoji="0" lang="vi-VN" sz="2400" b="1" i="0" u="none" strike="noStrike" kern="0" cap="none" spc="0" normalizeH="0" baseline="0" noProof="0" dirty="0">
              <a:ln>
                <a:noFill/>
              </a:ln>
              <a:solidFill>
                <a:srgbClr val="7030A0"/>
              </a:solidFill>
              <a:effectLst/>
              <a:uLnTx/>
              <a:uFillTx/>
              <a:latin typeface="Times New Roman" panose="02020603050405020304" pitchFamily="18" charset="0"/>
            </a:endParaRPr>
          </a:p>
        </p:txBody>
      </p:sp>
      <p:sp>
        <p:nvSpPr>
          <p:cNvPr id="43" name="TextBox 23"/>
          <p:cNvSpPr txBox="1"/>
          <p:nvPr/>
        </p:nvSpPr>
        <p:spPr>
          <a:xfrm>
            <a:off x="6631336" y="4578812"/>
            <a:ext cx="1773035" cy="461665"/>
          </a:xfrm>
          <a:prstGeom prst="rect">
            <a:avLst/>
          </a:prstGeom>
          <a:solidFill>
            <a:srgbClr val="FF8021">
              <a:lumMod val="40000"/>
              <a:lumOff val="60000"/>
            </a:srgbClr>
          </a:solidFill>
        </p:spPr>
        <p:txBody>
          <a:bodyPr wrap="square">
            <a:spAutoFit/>
          </a:bodyPr>
          <a:lstStyle/>
          <a:p>
            <a:pPr marL="0" marR="0" lvl="0" indent="0" defTabSz="914400" eaLnBrk="0" fontAlgn="base" latinLnBrk="0" hangingPunct="0">
              <a:lnSpc>
                <a:spcPct val="100000"/>
              </a:lnSpc>
              <a:spcBef>
                <a:spcPct val="0"/>
              </a:spcBef>
              <a:spcAft>
                <a:spcPct val="0"/>
              </a:spcAft>
              <a:buClrTx/>
              <a:buSzTx/>
              <a:buFontTx/>
              <a:buNone/>
              <a:defRPr/>
            </a:pPr>
            <a:r>
              <a:rPr kumimoji="0" lang="en-US" sz="2400" b="1" i="0" u="none" strike="noStrike" kern="0" cap="none" spc="0" normalizeH="0" baseline="0" noProof="0" dirty="0" err="1">
                <a:ln>
                  <a:noFill/>
                </a:ln>
                <a:solidFill>
                  <a:srgbClr val="7030A0"/>
                </a:solidFill>
                <a:effectLst/>
                <a:uLnTx/>
                <a:uFillTx/>
                <a:latin typeface="Times New Roman" panose="02020603050405020304" pitchFamily="18" charset="0"/>
              </a:rPr>
              <a:t>Thời</a:t>
            </a:r>
            <a:r>
              <a:rPr kumimoji="0" lang="en-US" sz="2400" b="1" i="0" u="none" strike="noStrike" kern="0" cap="none" spc="0" normalizeH="0" baseline="0" noProof="0" dirty="0">
                <a:ln>
                  <a:noFill/>
                </a:ln>
                <a:solidFill>
                  <a:srgbClr val="7030A0"/>
                </a:solidFill>
                <a:effectLst/>
                <a:uLnTx/>
                <a:uFillTx/>
                <a:latin typeface="Times New Roman" panose="02020603050405020304" pitchFamily="18" charset="0"/>
              </a:rPr>
              <a:t> </a:t>
            </a:r>
            <a:r>
              <a:rPr kumimoji="0" lang="en-US" sz="2400" b="1" i="0" u="none" strike="noStrike" kern="0" cap="none" spc="0" normalizeH="0" baseline="0" noProof="0" dirty="0" err="1">
                <a:ln>
                  <a:noFill/>
                </a:ln>
                <a:solidFill>
                  <a:srgbClr val="7030A0"/>
                </a:solidFill>
                <a:effectLst/>
                <a:uLnTx/>
                <a:uFillTx/>
                <a:latin typeface="Times New Roman" panose="02020603050405020304" pitchFamily="18" charset="0"/>
              </a:rPr>
              <a:t>gian</a:t>
            </a:r>
            <a:endParaRPr kumimoji="0" lang="vi-VN" sz="2400" b="1" i="0" u="none" strike="noStrike" kern="0" cap="none" spc="0" normalizeH="0" baseline="0" noProof="0" dirty="0">
              <a:ln>
                <a:noFill/>
              </a:ln>
              <a:solidFill>
                <a:srgbClr val="7030A0"/>
              </a:solidFill>
              <a:effectLst/>
              <a:uLnTx/>
              <a:uFillTx/>
              <a:latin typeface="Times New Roman" panose="02020603050405020304" pitchFamily="18" charset="0"/>
            </a:endParaRPr>
          </a:p>
        </p:txBody>
      </p:sp>
      <p:sp>
        <p:nvSpPr>
          <p:cNvPr id="44" name="TextBox 6"/>
          <p:cNvSpPr txBox="1">
            <a:spLocks noChangeArrowheads="1"/>
          </p:cNvSpPr>
          <p:nvPr/>
        </p:nvSpPr>
        <p:spPr bwMode="auto">
          <a:xfrm>
            <a:off x="947957" y="2633182"/>
            <a:ext cx="2406942" cy="707886"/>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ctr" defTabSz="914400" eaLnBrk="0" fontAlgn="base" latinLnBrk="0" hangingPunct="0">
              <a:lnSpc>
                <a:spcPct val="100000"/>
              </a:lnSpc>
              <a:spcBef>
                <a:spcPct val="0"/>
              </a:spcBef>
              <a:spcAft>
                <a:spcPct val="0"/>
              </a:spcAft>
              <a:buClrTx/>
              <a:buSzTx/>
              <a:buFontTx/>
              <a:buNone/>
              <a:defRPr/>
            </a:pPr>
            <a:r>
              <a:rPr kumimoji="0" lang="en-US" altLang="vi-VN" sz="2000" b="1" i="0" u="none" strike="noStrike" kern="0" cap="none" spc="0" normalizeH="0" baseline="0" noProof="0" dirty="0" err="1">
                <a:ln>
                  <a:noFill/>
                </a:ln>
                <a:solidFill>
                  <a:prstClr val="black"/>
                </a:solidFill>
                <a:effectLst/>
                <a:uLnTx/>
                <a:uFillTx/>
                <a:latin typeface="Times New Roman" panose="02020603050405020304" pitchFamily="18" charset="0"/>
              </a:rPr>
              <a:t>Đôi</a:t>
            </a:r>
            <a:r>
              <a:rPr kumimoji="0" lang="en-US" altLang="vi-VN" sz="2000" b="1" i="0" u="none" strike="noStrike" kern="0" cap="none" spc="0" normalizeH="0" baseline="0" noProof="0" dirty="0">
                <a:ln>
                  <a:noFill/>
                </a:ln>
                <a:solidFill>
                  <a:prstClr val="black"/>
                </a:solidFill>
                <a:effectLst/>
                <a:uLnTx/>
                <a:uFillTx/>
                <a:latin typeface="Times New Roman" panose="02020603050405020304" pitchFamily="18" charset="0"/>
              </a:rPr>
              <a:t> </a:t>
            </a:r>
            <a:r>
              <a:rPr kumimoji="0" lang="en-US" altLang="vi-VN" sz="2000" b="1" i="0" u="none" strike="noStrike" kern="0" cap="none" spc="0" normalizeH="0" baseline="0" noProof="0" dirty="0" err="1">
                <a:ln>
                  <a:noFill/>
                </a:ln>
                <a:solidFill>
                  <a:prstClr val="black"/>
                </a:solidFill>
                <a:effectLst/>
                <a:uLnTx/>
                <a:uFillTx/>
                <a:latin typeface="Times New Roman" panose="02020603050405020304" pitchFamily="18" charset="0"/>
              </a:rPr>
              <a:t>cánh</a:t>
            </a:r>
            <a:r>
              <a:rPr kumimoji="0" lang="en-US" altLang="vi-VN" sz="2000" b="1" i="0" u="none" strike="noStrike" kern="0" cap="none" spc="0" normalizeH="0" baseline="0" noProof="0" dirty="0">
                <a:ln>
                  <a:noFill/>
                </a:ln>
                <a:solidFill>
                  <a:prstClr val="black"/>
                </a:solidFill>
                <a:effectLst/>
                <a:uLnTx/>
                <a:uFillTx/>
                <a:latin typeface="Times New Roman" panose="02020603050405020304" pitchFamily="18" charset="0"/>
              </a:rPr>
              <a:t> </a:t>
            </a:r>
            <a:r>
              <a:rPr kumimoji="0" lang="en-US" altLang="vi-VN" sz="2000" b="1" i="0" u="none" strike="noStrike" kern="0" cap="none" spc="0" normalizeH="0" baseline="0" noProof="0" dirty="0" err="1">
                <a:ln>
                  <a:noFill/>
                </a:ln>
                <a:solidFill>
                  <a:prstClr val="black"/>
                </a:solidFill>
                <a:effectLst/>
                <a:uLnTx/>
                <a:uFillTx/>
                <a:latin typeface="Times New Roman" panose="02020603050405020304" pitchFamily="18" charset="0"/>
              </a:rPr>
              <a:t>đẫm</a:t>
            </a:r>
            <a:r>
              <a:rPr kumimoji="0" lang="en-US" altLang="vi-VN" sz="2000" b="1" i="0" u="none" strike="noStrike" kern="0" cap="none" spc="0" normalizeH="0" baseline="0" noProof="0" dirty="0">
                <a:ln>
                  <a:noFill/>
                </a:ln>
                <a:solidFill>
                  <a:prstClr val="black"/>
                </a:solidFill>
                <a:effectLst/>
                <a:uLnTx/>
                <a:uFillTx/>
                <a:latin typeface="Times New Roman" panose="02020603050405020304" pitchFamily="18" charset="0"/>
              </a:rPr>
              <a:t> </a:t>
            </a:r>
            <a:endParaRPr kumimoji="0" lang="vi-VN" altLang="vi-VN" sz="2000" b="1" i="0" u="none" strike="noStrike" kern="0" cap="none" spc="0" normalizeH="0" baseline="0" noProof="0" dirty="0">
              <a:ln>
                <a:noFill/>
              </a:ln>
              <a:solidFill>
                <a:prstClr val="black"/>
              </a:solidFill>
              <a:effectLst/>
              <a:uLnTx/>
              <a:uFillTx/>
              <a:latin typeface="Times New Roman" panose="02020603050405020304" pitchFamily="18" charset="0"/>
            </a:endParaRPr>
          </a:p>
          <a:p>
            <a:pPr marL="0" marR="0" lvl="0" indent="0" algn="ctr" defTabSz="914400" eaLnBrk="0" fontAlgn="base" latinLnBrk="0" hangingPunct="0">
              <a:lnSpc>
                <a:spcPct val="100000"/>
              </a:lnSpc>
              <a:spcBef>
                <a:spcPct val="0"/>
              </a:spcBef>
              <a:spcAft>
                <a:spcPct val="0"/>
              </a:spcAft>
              <a:buClrTx/>
              <a:buSzTx/>
              <a:buFontTx/>
              <a:buNone/>
              <a:defRPr/>
            </a:pPr>
            <a:r>
              <a:rPr kumimoji="0" lang="en-US" altLang="vi-VN" sz="2000" b="1" i="0" u="none" strike="noStrike" kern="0" cap="none" spc="0" normalizeH="0" baseline="0" noProof="0" dirty="0" err="1">
                <a:ln>
                  <a:noFill/>
                </a:ln>
                <a:solidFill>
                  <a:prstClr val="black"/>
                </a:solidFill>
                <a:effectLst/>
                <a:uLnTx/>
                <a:uFillTx/>
                <a:latin typeface="Times New Roman" panose="02020603050405020304" pitchFamily="18" charset="0"/>
              </a:rPr>
              <a:t>nắng</a:t>
            </a:r>
            <a:r>
              <a:rPr kumimoji="0" lang="en-US" altLang="vi-VN" sz="2000" b="1" i="0" u="none" strike="noStrike" kern="0" cap="none" spc="0" normalizeH="0" baseline="0" noProof="0" dirty="0">
                <a:ln>
                  <a:noFill/>
                </a:ln>
                <a:solidFill>
                  <a:prstClr val="black"/>
                </a:solidFill>
                <a:effectLst/>
                <a:uLnTx/>
                <a:uFillTx/>
                <a:latin typeface="Times New Roman" panose="02020603050405020304" pitchFamily="18" charset="0"/>
              </a:rPr>
              <a:t> </a:t>
            </a:r>
            <a:r>
              <a:rPr kumimoji="0" lang="en-US" altLang="vi-VN" sz="2000" b="1" i="0" u="none" strike="noStrike" kern="0" cap="none" spc="0" normalizeH="0" baseline="0" noProof="0" dirty="0" err="1">
                <a:ln>
                  <a:noFill/>
                </a:ln>
                <a:solidFill>
                  <a:prstClr val="black"/>
                </a:solidFill>
                <a:effectLst/>
                <a:uLnTx/>
                <a:uFillTx/>
                <a:latin typeface="Times New Roman" panose="02020603050405020304" pitchFamily="18" charset="0"/>
              </a:rPr>
              <a:t>trời</a:t>
            </a:r>
            <a:endParaRPr kumimoji="0" lang="vi-VN" altLang="vi-VN" sz="2000" b="1" i="0" u="none" strike="noStrike" kern="0" cap="none" spc="0" normalizeH="0" baseline="0" noProof="0" dirty="0">
              <a:ln>
                <a:noFill/>
              </a:ln>
              <a:solidFill>
                <a:prstClr val="black"/>
              </a:solidFill>
              <a:effectLst/>
              <a:uLnTx/>
              <a:uFillTx/>
              <a:latin typeface="Times New Roman" panose="02020603050405020304" pitchFamily="18" charset="0"/>
            </a:endParaRPr>
          </a:p>
        </p:txBody>
      </p:sp>
      <p:sp>
        <p:nvSpPr>
          <p:cNvPr id="45" name="TextBox 26"/>
          <p:cNvSpPr txBox="1">
            <a:spLocks noChangeArrowheads="1"/>
          </p:cNvSpPr>
          <p:nvPr/>
        </p:nvSpPr>
        <p:spPr bwMode="auto">
          <a:xfrm>
            <a:off x="951132" y="3823807"/>
            <a:ext cx="2406942" cy="40011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ctr" defTabSz="914400" eaLnBrk="0" fontAlgn="base" latinLnBrk="0" hangingPunct="0">
              <a:lnSpc>
                <a:spcPct val="100000"/>
              </a:lnSpc>
              <a:spcBef>
                <a:spcPct val="0"/>
              </a:spcBef>
              <a:spcAft>
                <a:spcPct val="0"/>
              </a:spcAft>
              <a:buClrTx/>
              <a:buSzTx/>
              <a:buFontTx/>
              <a:buNone/>
              <a:defRPr/>
            </a:pPr>
            <a:r>
              <a:rPr kumimoji="0" lang="en-US" altLang="vi-VN" sz="2000" b="1" i="0" u="none" strike="noStrike" kern="0" cap="none" spc="0" normalizeH="0" baseline="0" noProof="0">
                <a:ln>
                  <a:noFill/>
                </a:ln>
                <a:solidFill>
                  <a:prstClr val="black"/>
                </a:solidFill>
                <a:effectLst/>
                <a:uLnTx/>
                <a:uFillTx/>
                <a:latin typeface="Times New Roman" panose="02020603050405020304" pitchFamily="18" charset="0"/>
              </a:rPr>
              <a:t>Nẻo đường xa</a:t>
            </a:r>
            <a:endParaRPr kumimoji="0" lang="vi-VN" altLang="vi-VN" sz="2000" b="1" i="0" u="none" strike="noStrike" kern="0" cap="none" spc="0" normalizeH="0" baseline="0" noProof="0">
              <a:ln>
                <a:noFill/>
              </a:ln>
              <a:solidFill>
                <a:prstClr val="black"/>
              </a:solidFill>
              <a:effectLst/>
              <a:uLnTx/>
              <a:uFillTx/>
              <a:latin typeface="Times New Roman" panose="02020603050405020304" pitchFamily="18" charset="0"/>
            </a:endParaRPr>
          </a:p>
        </p:txBody>
      </p:sp>
      <p:sp>
        <p:nvSpPr>
          <p:cNvPr id="46" name="Down Arrow 21"/>
          <p:cNvSpPr/>
          <p:nvPr/>
        </p:nvSpPr>
        <p:spPr>
          <a:xfrm rot="6795456">
            <a:off x="3560480" y="3021326"/>
            <a:ext cx="77787" cy="428625"/>
          </a:xfrm>
          <a:prstGeom prst="downArrow">
            <a:avLst>
              <a:gd name="adj1" fmla="val 50000"/>
              <a:gd name="adj2" fmla="val 87607"/>
            </a:avLst>
          </a:prstGeom>
          <a:solidFill>
            <a:srgbClr val="4E67C8"/>
          </a:solidFill>
          <a:ln w="15875" cap="flat" cmpd="sng" algn="ctr">
            <a:solidFill>
              <a:srgbClr val="4E67C8">
                <a:shade val="50000"/>
                <a:shade val="75000"/>
                <a:satMod val="125000"/>
                <a:lumMod val="75000"/>
              </a:srgbClr>
            </a:solidFill>
            <a:prstDash val="solid"/>
          </a:ln>
          <a:effectLst/>
        </p:spPr>
        <p:txBody>
          <a:bodyPr anchor="ctr"/>
          <a:lstStyle/>
          <a:p>
            <a:pPr marL="0" marR="0" lvl="0" indent="0" algn="ctr" defTabSz="914400" eaLnBrk="0" fontAlgn="base" latinLnBrk="0" hangingPunct="0">
              <a:lnSpc>
                <a:spcPct val="100000"/>
              </a:lnSpc>
              <a:spcBef>
                <a:spcPct val="0"/>
              </a:spcBef>
              <a:spcAft>
                <a:spcPct val="0"/>
              </a:spcAft>
              <a:buClrTx/>
              <a:buSzTx/>
              <a:buFontTx/>
              <a:buNone/>
              <a:defRPr/>
            </a:pPr>
            <a:endParaRPr kumimoji="0" lang="vi-VN" sz="1800" b="0" i="0" u="none" strike="noStrike" kern="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7" name="Left Arrow 22"/>
          <p:cNvSpPr/>
          <p:nvPr/>
        </p:nvSpPr>
        <p:spPr>
          <a:xfrm rot="20457266" flipV="1">
            <a:off x="3381886" y="3826982"/>
            <a:ext cx="436562" cy="71438"/>
          </a:xfrm>
          <a:prstGeom prst="leftArrow">
            <a:avLst/>
          </a:prstGeom>
          <a:solidFill>
            <a:srgbClr val="4E67C8"/>
          </a:solidFill>
          <a:ln w="15875" cap="flat" cmpd="sng" algn="ctr">
            <a:solidFill>
              <a:srgbClr val="4E67C8">
                <a:shade val="50000"/>
                <a:shade val="75000"/>
                <a:satMod val="125000"/>
                <a:lumMod val="75000"/>
              </a:srgbClr>
            </a:solidFill>
            <a:prstDash val="solid"/>
          </a:ln>
          <a:effectLst/>
        </p:spPr>
        <p:txBody>
          <a:bodyPr anchor="ctr"/>
          <a:lstStyle/>
          <a:p>
            <a:pPr marL="0" marR="0" lvl="0" indent="0" algn="ctr" defTabSz="914400" eaLnBrk="0" fontAlgn="base" latinLnBrk="0" hangingPunct="0">
              <a:lnSpc>
                <a:spcPct val="100000"/>
              </a:lnSpc>
              <a:spcBef>
                <a:spcPct val="0"/>
              </a:spcBef>
              <a:spcAft>
                <a:spcPct val="0"/>
              </a:spcAft>
              <a:buClrTx/>
              <a:buSzTx/>
              <a:buFontTx/>
              <a:buNone/>
              <a:defRPr/>
            </a:pPr>
            <a:endParaRPr kumimoji="0" lang="vi-VN" sz="1800" b="0" i="0" u="none" strike="noStrike" kern="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8" name="Left Arrow 41"/>
          <p:cNvSpPr/>
          <p:nvPr/>
        </p:nvSpPr>
        <p:spPr>
          <a:xfrm rot="9139326" flipV="1">
            <a:off x="8223761" y="3187220"/>
            <a:ext cx="436562" cy="71437"/>
          </a:xfrm>
          <a:prstGeom prst="leftArrow">
            <a:avLst/>
          </a:prstGeom>
          <a:solidFill>
            <a:srgbClr val="4E67C8"/>
          </a:solidFill>
          <a:ln w="15875" cap="flat" cmpd="sng" algn="ctr">
            <a:solidFill>
              <a:srgbClr val="4E67C8">
                <a:shade val="50000"/>
                <a:shade val="75000"/>
                <a:satMod val="125000"/>
                <a:lumMod val="75000"/>
              </a:srgbClr>
            </a:solidFill>
            <a:prstDash val="solid"/>
          </a:ln>
          <a:effectLst/>
        </p:spPr>
        <p:txBody>
          <a:bodyPr anchor="ctr"/>
          <a:lstStyle/>
          <a:p>
            <a:pPr marL="0" marR="0" lvl="0" indent="0" algn="ctr" defTabSz="914400" eaLnBrk="0" fontAlgn="base" latinLnBrk="0" hangingPunct="0">
              <a:lnSpc>
                <a:spcPct val="100000"/>
              </a:lnSpc>
              <a:spcBef>
                <a:spcPct val="0"/>
              </a:spcBef>
              <a:spcAft>
                <a:spcPct val="0"/>
              </a:spcAft>
              <a:buClrTx/>
              <a:buSzTx/>
              <a:buFontTx/>
              <a:buNone/>
              <a:defRPr/>
            </a:pPr>
            <a:endParaRPr kumimoji="0" lang="vi-VN" sz="1800" b="0" i="0" u="none" strike="noStrike" kern="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9" name="Left Arrow 42"/>
          <p:cNvSpPr/>
          <p:nvPr/>
        </p:nvSpPr>
        <p:spPr>
          <a:xfrm rot="12368784" flipV="1">
            <a:off x="8225348" y="3752370"/>
            <a:ext cx="438150" cy="71437"/>
          </a:xfrm>
          <a:prstGeom prst="leftArrow">
            <a:avLst/>
          </a:prstGeom>
          <a:solidFill>
            <a:srgbClr val="4E67C8"/>
          </a:solidFill>
          <a:ln w="15875" cap="flat" cmpd="sng" algn="ctr">
            <a:solidFill>
              <a:srgbClr val="4E67C8">
                <a:shade val="50000"/>
                <a:shade val="75000"/>
                <a:satMod val="125000"/>
                <a:lumMod val="75000"/>
              </a:srgbClr>
            </a:solidFill>
            <a:prstDash val="solid"/>
          </a:ln>
          <a:effectLst/>
        </p:spPr>
        <p:txBody>
          <a:bodyPr anchor="ctr"/>
          <a:lstStyle/>
          <a:p>
            <a:pPr marL="0" marR="0" lvl="0" indent="0" algn="ctr" defTabSz="914400" eaLnBrk="0" fontAlgn="base" latinLnBrk="0" hangingPunct="0">
              <a:lnSpc>
                <a:spcPct val="100000"/>
              </a:lnSpc>
              <a:spcBef>
                <a:spcPct val="0"/>
              </a:spcBef>
              <a:spcAft>
                <a:spcPct val="0"/>
              </a:spcAft>
              <a:buClrTx/>
              <a:buSzTx/>
              <a:buFontTx/>
              <a:buNone/>
              <a:defRPr/>
            </a:pPr>
            <a:endParaRPr kumimoji="0" lang="vi-VN" sz="1800" b="0" i="0" u="none" strike="noStrike" kern="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0" name="TextBox 43"/>
          <p:cNvSpPr txBox="1">
            <a:spLocks noChangeArrowheads="1"/>
          </p:cNvSpPr>
          <p:nvPr/>
        </p:nvSpPr>
        <p:spPr bwMode="auto">
          <a:xfrm>
            <a:off x="8651937" y="2642354"/>
            <a:ext cx="2406942" cy="707886"/>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ctr" defTabSz="914400" eaLnBrk="0" fontAlgn="base" latinLnBrk="0" hangingPunct="0">
              <a:lnSpc>
                <a:spcPct val="100000"/>
              </a:lnSpc>
              <a:spcBef>
                <a:spcPct val="0"/>
              </a:spcBef>
              <a:spcAft>
                <a:spcPct val="0"/>
              </a:spcAft>
              <a:buClrTx/>
              <a:buSzTx/>
              <a:buFontTx/>
              <a:buNone/>
              <a:defRPr/>
            </a:pPr>
            <a:r>
              <a:rPr kumimoji="0" lang="en-US" altLang="vi-VN" sz="2000" b="1" i="0" u="none" strike="noStrike" kern="0" cap="none" spc="0" normalizeH="0" baseline="0" noProof="0" dirty="0" err="1">
                <a:ln>
                  <a:noFill/>
                </a:ln>
                <a:solidFill>
                  <a:prstClr val="black"/>
                </a:solidFill>
                <a:effectLst/>
                <a:uLnTx/>
                <a:uFillTx/>
                <a:latin typeface="Times New Roman" panose="02020603050405020304" pitchFamily="18" charset="0"/>
              </a:rPr>
              <a:t>Bầy</a:t>
            </a:r>
            <a:r>
              <a:rPr kumimoji="0" lang="en-US" altLang="vi-VN" sz="2000" b="1" i="0" u="none" strike="noStrike" kern="0" cap="none" spc="0" normalizeH="0" baseline="0" noProof="0" dirty="0">
                <a:ln>
                  <a:noFill/>
                </a:ln>
                <a:solidFill>
                  <a:prstClr val="black"/>
                </a:solidFill>
                <a:effectLst/>
                <a:uLnTx/>
                <a:uFillTx/>
                <a:latin typeface="Times New Roman" panose="02020603050405020304" pitchFamily="18" charset="0"/>
              </a:rPr>
              <a:t> </a:t>
            </a:r>
            <a:r>
              <a:rPr kumimoji="0" lang="en-US" altLang="vi-VN" sz="2000" b="1" i="0" u="none" strike="noStrike" kern="0" cap="none" spc="0" normalizeH="0" baseline="0" noProof="0" dirty="0" err="1">
                <a:ln>
                  <a:noFill/>
                </a:ln>
                <a:solidFill>
                  <a:prstClr val="black"/>
                </a:solidFill>
                <a:effectLst/>
                <a:uLnTx/>
                <a:uFillTx/>
                <a:latin typeface="Times New Roman" panose="02020603050405020304" pitchFamily="18" charset="0"/>
              </a:rPr>
              <a:t>ong</a:t>
            </a:r>
            <a:r>
              <a:rPr kumimoji="0" lang="en-US" altLang="vi-VN" sz="2000" b="1" i="0" u="none" strike="noStrike" kern="0" cap="none" spc="0" normalizeH="0" baseline="0" noProof="0" dirty="0">
                <a:ln>
                  <a:noFill/>
                </a:ln>
                <a:solidFill>
                  <a:prstClr val="black"/>
                </a:solidFill>
                <a:effectLst/>
                <a:uLnTx/>
                <a:uFillTx/>
                <a:latin typeface="Times New Roman" panose="02020603050405020304" pitchFamily="18" charset="0"/>
              </a:rPr>
              <a:t> bay </a:t>
            </a:r>
            <a:r>
              <a:rPr kumimoji="0" lang="en-US" altLang="vi-VN" sz="2000" b="1" i="0" u="none" strike="noStrike" kern="0" cap="none" spc="0" normalizeH="0" baseline="0" noProof="0" dirty="0" err="1">
                <a:ln>
                  <a:noFill/>
                </a:ln>
                <a:solidFill>
                  <a:prstClr val="black"/>
                </a:solidFill>
                <a:effectLst/>
                <a:uLnTx/>
                <a:uFillTx/>
                <a:latin typeface="Times New Roman" panose="02020603050405020304" pitchFamily="18" charset="0"/>
              </a:rPr>
              <a:t>đến</a:t>
            </a:r>
            <a:r>
              <a:rPr kumimoji="0" lang="en-US" altLang="vi-VN" sz="2000" b="1" i="0" u="none" strike="noStrike" kern="0" cap="none" spc="0" normalizeH="0" baseline="0" noProof="0" dirty="0">
                <a:ln>
                  <a:noFill/>
                </a:ln>
                <a:solidFill>
                  <a:prstClr val="black"/>
                </a:solidFill>
                <a:effectLst/>
                <a:uLnTx/>
                <a:uFillTx/>
                <a:latin typeface="Times New Roman" panose="02020603050405020304" pitchFamily="18" charset="0"/>
              </a:rPr>
              <a:t> </a:t>
            </a:r>
            <a:r>
              <a:rPr kumimoji="0" lang="en-US" altLang="vi-VN" sz="2000" b="1" i="0" u="none" strike="noStrike" kern="0" cap="none" spc="0" normalizeH="0" baseline="0" noProof="0" dirty="0" err="1">
                <a:ln>
                  <a:noFill/>
                </a:ln>
                <a:solidFill>
                  <a:prstClr val="black"/>
                </a:solidFill>
                <a:effectLst/>
                <a:uLnTx/>
                <a:uFillTx/>
                <a:latin typeface="Times New Roman" panose="02020603050405020304" pitchFamily="18" charset="0"/>
              </a:rPr>
              <a:t>trọn</a:t>
            </a:r>
            <a:r>
              <a:rPr kumimoji="0" lang="en-US" altLang="vi-VN" sz="2000" b="1" i="0" u="none" strike="noStrike" kern="0" cap="none" spc="0" normalizeH="0" baseline="0" noProof="0" dirty="0">
                <a:ln>
                  <a:noFill/>
                </a:ln>
                <a:solidFill>
                  <a:prstClr val="black"/>
                </a:solidFill>
                <a:effectLst/>
                <a:uLnTx/>
                <a:uFillTx/>
                <a:latin typeface="Times New Roman" panose="02020603050405020304" pitchFamily="18" charset="0"/>
              </a:rPr>
              <a:t> </a:t>
            </a:r>
            <a:r>
              <a:rPr kumimoji="0" lang="en-US" altLang="vi-VN" sz="2000" b="1" i="0" u="none" strike="noStrike" kern="0" cap="none" spc="0" normalizeH="0" baseline="0" noProof="0" dirty="0" err="1">
                <a:ln>
                  <a:noFill/>
                </a:ln>
                <a:solidFill>
                  <a:prstClr val="black"/>
                </a:solidFill>
                <a:effectLst/>
                <a:uLnTx/>
                <a:uFillTx/>
                <a:latin typeface="Times New Roman" panose="02020603050405020304" pitchFamily="18" charset="0"/>
              </a:rPr>
              <a:t>đời</a:t>
            </a:r>
            <a:endParaRPr kumimoji="0" lang="vi-VN" altLang="vi-VN" sz="2000" b="1" i="0" u="none" strike="noStrike" kern="0" cap="none" spc="0" normalizeH="0" baseline="0" noProof="0" dirty="0">
              <a:ln>
                <a:noFill/>
              </a:ln>
              <a:solidFill>
                <a:prstClr val="black"/>
              </a:solidFill>
              <a:effectLst/>
              <a:uLnTx/>
              <a:uFillTx/>
              <a:latin typeface="Times New Roman" panose="02020603050405020304" pitchFamily="18" charset="0"/>
            </a:endParaRPr>
          </a:p>
        </p:txBody>
      </p:sp>
      <p:sp>
        <p:nvSpPr>
          <p:cNvPr id="51" name="TextBox 44"/>
          <p:cNvSpPr txBox="1">
            <a:spLocks noChangeArrowheads="1"/>
          </p:cNvSpPr>
          <p:nvPr/>
        </p:nvSpPr>
        <p:spPr bwMode="auto">
          <a:xfrm>
            <a:off x="8732839" y="3757707"/>
            <a:ext cx="2406942" cy="40011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ctr" defTabSz="914400" eaLnBrk="0" fontAlgn="base" latinLnBrk="0" hangingPunct="0">
              <a:lnSpc>
                <a:spcPct val="100000"/>
              </a:lnSpc>
              <a:spcBef>
                <a:spcPct val="0"/>
              </a:spcBef>
              <a:spcAft>
                <a:spcPct val="0"/>
              </a:spcAft>
              <a:buClrTx/>
              <a:buSzTx/>
              <a:buFontTx/>
              <a:buNone/>
              <a:defRPr/>
            </a:pPr>
            <a:r>
              <a:rPr kumimoji="0" lang="en-US" altLang="vi-VN" sz="2000" b="1" i="0" u="none" strike="noStrike" kern="0" cap="none" spc="0" normalizeH="0" baseline="0" noProof="0">
                <a:ln>
                  <a:noFill/>
                </a:ln>
                <a:solidFill>
                  <a:prstClr val="black"/>
                </a:solidFill>
                <a:effectLst/>
                <a:uLnTx/>
                <a:uFillTx/>
                <a:latin typeface="Times New Roman" panose="02020603050405020304" pitchFamily="18" charset="0"/>
              </a:rPr>
              <a:t>Thời gian vô tận</a:t>
            </a:r>
            <a:endParaRPr kumimoji="0" lang="vi-VN" altLang="vi-VN" sz="2000" b="1" i="0" u="none" strike="noStrike" kern="0" cap="none" spc="0" normalizeH="0" baseline="0" noProof="0">
              <a:ln>
                <a:noFill/>
              </a:ln>
              <a:solidFill>
                <a:prstClr val="black"/>
              </a:solidFill>
              <a:effectLst/>
              <a:uLnTx/>
              <a:uFillTx/>
              <a:latin typeface="Times New Roman" panose="02020603050405020304" pitchFamily="18" charset="0"/>
            </a:endParaRPr>
          </a:p>
        </p:txBody>
      </p:sp>
      <p:sp>
        <p:nvSpPr>
          <p:cNvPr id="52" name="Text Box 31"/>
          <p:cNvSpPr txBox="1">
            <a:spLocks noChangeArrowheads="1"/>
          </p:cNvSpPr>
          <p:nvPr/>
        </p:nvSpPr>
        <p:spPr bwMode="auto">
          <a:xfrm>
            <a:off x="3599373" y="5919703"/>
            <a:ext cx="5795088"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5pPr>
            <a:lvl6pPr marL="2286000" algn="l" defTabSz="914400" rtl="0" eaLnBrk="1" latinLnBrk="0" hangingPunct="1">
              <a:defRPr kern="1200">
                <a:solidFill>
                  <a:schemeClr val="tx1"/>
                </a:solidFill>
                <a:latin typeface="Times New Roman" panose="02020603050405020304" pitchFamily="18" charset="0"/>
                <a:ea typeface="+mn-ea"/>
                <a:cs typeface="+mn-cs"/>
              </a:defRPr>
            </a:lvl6pPr>
            <a:lvl7pPr marL="2743200" algn="l" defTabSz="914400" rtl="0" eaLnBrk="1" latinLnBrk="0" hangingPunct="1">
              <a:defRPr kern="1200">
                <a:solidFill>
                  <a:schemeClr val="tx1"/>
                </a:solidFill>
                <a:latin typeface="Times New Roman" panose="02020603050405020304" pitchFamily="18" charset="0"/>
                <a:ea typeface="+mn-ea"/>
                <a:cs typeface="+mn-cs"/>
              </a:defRPr>
            </a:lvl7pPr>
            <a:lvl8pPr marL="3200400" algn="l" defTabSz="914400" rtl="0" eaLnBrk="1" latinLnBrk="0" hangingPunct="1">
              <a:defRPr kern="1200">
                <a:solidFill>
                  <a:schemeClr val="tx1"/>
                </a:solidFill>
                <a:latin typeface="Times New Roman" panose="02020603050405020304" pitchFamily="18" charset="0"/>
                <a:ea typeface="+mn-ea"/>
                <a:cs typeface="+mn-cs"/>
              </a:defRPr>
            </a:lvl8pPr>
            <a:lvl9pPr marL="3657600" algn="l" defTabSz="914400" rtl="0" eaLnBrk="1" latinLnBrk="0" hangingPunct="1">
              <a:defRPr kern="1200">
                <a:solidFill>
                  <a:schemeClr val="tx1"/>
                </a:solidFill>
                <a:latin typeface="Times New Roman" panose="02020603050405020304" pitchFamily="18" charset="0"/>
                <a:ea typeface="+mn-ea"/>
                <a:cs typeface="+mn-cs"/>
              </a:defRPr>
            </a:lvl9pPr>
          </a:lstStyle>
          <a:p>
            <a:pPr eaLnBrk="1" hangingPunct="1">
              <a:spcBef>
                <a:spcPct val="50000"/>
              </a:spcBef>
            </a:pPr>
            <a:r>
              <a:rPr lang="en-US" altLang="en-US" sz="2600" b="1"/>
              <a:t>Ý 1: Hành trình vô tận của bầy ong.</a:t>
            </a:r>
            <a:endParaRPr lang="en-US" altLang="en-US" sz="2600" b="1">
              <a:latin typeface="Arial" panose="020B0604020202020204" pitchFamily="34" charset="0"/>
            </a:endParaRPr>
          </a:p>
        </p:txBody>
      </p:sp>
      <p:sp>
        <p:nvSpPr>
          <p:cNvPr id="53" name="Hộp Văn bản 52"/>
          <p:cNvSpPr txBox="1"/>
          <p:nvPr/>
        </p:nvSpPr>
        <p:spPr>
          <a:xfrm>
            <a:off x="4554013" y="276362"/>
            <a:ext cx="4840448" cy="584775"/>
          </a:xfrm>
          <a:prstGeom prst="rect">
            <a:avLst/>
          </a:prstGeom>
          <a:noFill/>
        </p:spPr>
        <p:txBody>
          <a:bodyPr wrap="square" rtlCol="0">
            <a:spAutoFit/>
          </a:bodyPr>
          <a:lstStyle/>
          <a:p>
            <a:r>
              <a:rPr lang="vi-VN" sz="3200" b="1" dirty="0">
                <a:solidFill>
                  <a:schemeClr val="accent2"/>
                </a:solidFill>
                <a:effectLst>
                  <a:outerShdw blurRad="38100" dist="38100" dir="2700000" algn="tl">
                    <a:srgbClr val="000000">
                      <a:alpha val="43137"/>
                    </a:srgbClr>
                  </a:outerShdw>
                </a:effectLst>
                <a:latin typeface="iCiel Crocante" panose="02000000000000000000" pitchFamily="50" charset="-93"/>
              </a:rPr>
              <a:t>TÌM HIỂU BÀI</a:t>
            </a:r>
            <a:endParaRPr lang="en-US" sz="3200" b="1" dirty="0">
              <a:solidFill>
                <a:schemeClr val="accent2"/>
              </a:solidFill>
              <a:effectLst>
                <a:outerShdw blurRad="38100" dist="38100" dir="2700000" algn="tl">
                  <a:srgbClr val="000000">
                    <a:alpha val="43137"/>
                  </a:srgbClr>
                </a:outerShdw>
              </a:effectLst>
              <a:latin typeface="iCiel Crocante" panose="02000000000000000000" pitchFamily="50" charset="-93"/>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500" fill="hold"/>
                                        <p:tgtEl>
                                          <p:spTgt spid="39"/>
                                        </p:tgtEl>
                                        <p:attrNameLst>
                                          <p:attrName>ppt_x</p:attrName>
                                        </p:attrNameLst>
                                      </p:cBhvr>
                                      <p:tavLst>
                                        <p:tav tm="0">
                                          <p:val>
                                            <p:strVal val="#ppt_x"/>
                                          </p:val>
                                        </p:tav>
                                        <p:tav tm="100000">
                                          <p:val>
                                            <p:strVal val="#ppt_x"/>
                                          </p:val>
                                        </p:tav>
                                      </p:tavLst>
                                    </p:anim>
                                    <p:anim calcmode="lin" valueType="num">
                                      <p:cBhvr additive="base">
                                        <p:cTn id="8"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animEffect transition="in" filter="barn(inVertical)">
                                      <p:cBhvr>
                                        <p:cTn id="13" dur="500"/>
                                        <p:tgtEl>
                                          <p:spTgt spid="40"/>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42"/>
                                        </p:tgtEl>
                                        <p:attrNameLst>
                                          <p:attrName>style.visibility</p:attrName>
                                        </p:attrNameLst>
                                      </p:cBhvr>
                                      <p:to>
                                        <p:strVal val="visible"/>
                                      </p:to>
                                    </p:set>
                                    <p:animEffect transition="in" filter="barn(inVertical)">
                                      <p:cBhvr>
                                        <p:cTn id="16" dur="500"/>
                                        <p:tgtEl>
                                          <p:spTgt spid="42"/>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41"/>
                                        </p:tgtEl>
                                        <p:attrNameLst>
                                          <p:attrName>style.visibility</p:attrName>
                                        </p:attrNameLst>
                                      </p:cBhvr>
                                      <p:to>
                                        <p:strVal val="visible"/>
                                      </p:to>
                                    </p:set>
                                    <p:anim calcmode="lin" valueType="num">
                                      <p:cBhvr>
                                        <p:cTn id="21" dur="1000" fill="hold"/>
                                        <p:tgtEl>
                                          <p:spTgt spid="41"/>
                                        </p:tgtEl>
                                        <p:attrNameLst>
                                          <p:attrName>ppt_w</p:attrName>
                                        </p:attrNameLst>
                                      </p:cBhvr>
                                      <p:tavLst>
                                        <p:tav tm="0">
                                          <p:val>
                                            <p:fltVal val="0"/>
                                          </p:val>
                                        </p:tav>
                                        <p:tav tm="100000">
                                          <p:val>
                                            <p:strVal val="#ppt_w"/>
                                          </p:val>
                                        </p:tav>
                                      </p:tavLst>
                                    </p:anim>
                                    <p:anim calcmode="lin" valueType="num">
                                      <p:cBhvr>
                                        <p:cTn id="22" dur="1000" fill="hold"/>
                                        <p:tgtEl>
                                          <p:spTgt spid="41"/>
                                        </p:tgtEl>
                                        <p:attrNameLst>
                                          <p:attrName>ppt_h</p:attrName>
                                        </p:attrNameLst>
                                      </p:cBhvr>
                                      <p:tavLst>
                                        <p:tav tm="0">
                                          <p:val>
                                            <p:fltVal val="0"/>
                                          </p:val>
                                        </p:tav>
                                        <p:tav tm="100000">
                                          <p:val>
                                            <p:strVal val="#ppt_h"/>
                                          </p:val>
                                        </p:tav>
                                      </p:tavLst>
                                    </p:anim>
                                    <p:anim calcmode="lin" valueType="num">
                                      <p:cBhvr>
                                        <p:cTn id="23" dur="1000" fill="hold"/>
                                        <p:tgtEl>
                                          <p:spTgt spid="41"/>
                                        </p:tgtEl>
                                        <p:attrNameLst>
                                          <p:attrName>style.rotation</p:attrName>
                                        </p:attrNameLst>
                                      </p:cBhvr>
                                      <p:tavLst>
                                        <p:tav tm="0">
                                          <p:val>
                                            <p:fltVal val="90"/>
                                          </p:val>
                                        </p:tav>
                                        <p:tav tm="100000">
                                          <p:val>
                                            <p:fltVal val="0"/>
                                          </p:val>
                                        </p:tav>
                                      </p:tavLst>
                                    </p:anim>
                                    <p:animEffect transition="in" filter="fade">
                                      <p:cBhvr>
                                        <p:cTn id="24" dur="1000"/>
                                        <p:tgtEl>
                                          <p:spTgt spid="41"/>
                                        </p:tgtEl>
                                      </p:cBhvr>
                                    </p:animEffect>
                                  </p:childTnLst>
                                </p:cTn>
                              </p:par>
                              <p:par>
                                <p:cTn id="25" presetID="31" presetClass="entr" presetSubtype="0" fill="hold" grpId="0" nodeType="withEffect">
                                  <p:stCondLst>
                                    <p:cond delay="0"/>
                                  </p:stCondLst>
                                  <p:childTnLst>
                                    <p:set>
                                      <p:cBhvr>
                                        <p:cTn id="26" dur="1" fill="hold">
                                          <p:stCondLst>
                                            <p:cond delay="0"/>
                                          </p:stCondLst>
                                        </p:cTn>
                                        <p:tgtEl>
                                          <p:spTgt spid="43"/>
                                        </p:tgtEl>
                                        <p:attrNameLst>
                                          <p:attrName>style.visibility</p:attrName>
                                        </p:attrNameLst>
                                      </p:cBhvr>
                                      <p:to>
                                        <p:strVal val="visible"/>
                                      </p:to>
                                    </p:set>
                                    <p:anim calcmode="lin" valueType="num">
                                      <p:cBhvr>
                                        <p:cTn id="27" dur="1000" fill="hold"/>
                                        <p:tgtEl>
                                          <p:spTgt spid="43"/>
                                        </p:tgtEl>
                                        <p:attrNameLst>
                                          <p:attrName>ppt_w</p:attrName>
                                        </p:attrNameLst>
                                      </p:cBhvr>
                                      <p:tavLst>
                                        <p:tav tm="0">
                                          <p:val>
                                            <p:fltVal val="0"/>
                                          </p:val>
                                        </p:tav>
                                        <p:tav tm="100000">
                                          <p:val>
                                            <p:strVal val="#ppt_w"/>
                                          </p:val>
                                        </p:tav>
                                      </p:tavLst>
                                    </p:anim>
                                    <p:anim calcmode="lin" valueType="num">
                                      <p:cBhvr>
                                        <p:cTn id="28" dur="1000" fill="hold"/>
                                        <p:tgtEl>
                                          <p:spTgt spid="43"/>
                                        </p:tgtEl>
                                        <p:attrNameLst>
                                          <p:attrName>ppt_h</p:attrName>
                                        </p:attrNameLst>
                                      </p:cBhvr>
                                      <p:tavLst>
                                        <p:tav tm="0">
                                          <p:val>
                                            <p:fltVal val="0"/>
                                          </p:val>
                                        </p:tav>
                                        <p:tav tm="100000">
                                          <p:val>
                                            <p:strVal val="#ppt_h"/>
                                          </p:val>
                                        </p:tav>
                                      </p:tavLst>
                                    </p:anim>
                                    <p:anim calcmode="lin" valueType="num">
                                      <p:cBhvr>
                                        <p:cTn id="29" dur="1000" fill="hold"/>
                                        <p:tgtEl>
                                          <p:spTgt spid="43"/>
                                        </p:tgtEl>
                                        <p:attrNameLst>
                                          <p:attrName>style.rotation</p:attrName>
                                        </p:attrNameLst>
                                      </p:cBhvr>
                                      <p:tavLst>
                                        <p:tav tm="0">
                                          <p:val>
                                            <p:fltVal val="90"/>
                                          </p:val>
                                        </p:tav>
                                        <p:tav tm="100000">
                                          <p:val>
                                            <p:fltVal val="0"/>
                                          </p:val>
                                        </p:tav>
                                      </p:tavLst>
                                    </p:anim>
                                    <p:animEffect transition="in" filter="fade">
                                      <p:cBhvr>
                                        <p:cTn id="30" dur="1000"/>
                                        <p:tgtEl>
                                          <p:spTgt spid="4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46"/>
                                        </p:tgtEl>
                                        <p:attrNameLst>
                                          <p:attrName>style.visibility</p:attrName>
                                        </p:attrNameLst>
                                      </p:cBhvr>
                                      <p:to>
                                        <p:strVal val="visible"/>
                                      </p:to>
                                    </p:set>
                                    <p:animEffect transition="in" filter="wipe(down)">
                                      <p:cBhvr>
                                        <p:cTn id="35" dur="500"/>
                                        <p:tgtEl>
                                          <p:spTgt spid="46"/>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44"/>
                                        </p:tgtEl>
                                        <p:attrNameLst>
                                          <p:attrName>style.visibility</p:attrName>
                                        </p:attrNameLst>
                                      </p:cBhvr>
                                      <p:to>
                                        <p:strVal val="visible"/>
                                      </p:to>
                                    </p:set>
                                    <p:animEffect transition="in" filter="wipe(down)">
                                      <p:cBhvr>
                                        <p:cTn id="38" dur="500"/>
                                        <p:tgtEl>
                                          <p:spTgt spid="44"/>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47"/>
                                        </p:tgtEl>
                                        <p:attrNameLst>
                                          <p:attrName>style.visibility</p:attrName>
                                        </p:attrNameLst>
                                      </p:cBhvr>
                                      <p:to>
                                        <p:strVal val="visible"/>
                                      </p:to>
                                    </p:set>
                                    <p:animEffect transition="in" filter="wipe(down)">
                                      <p:cBhvr>
                                        <p:cTn id="43" dur="500"/>
                                        <p:tgtEl>
                                          <p:spTgt spid="47"/>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45"/>
                                        </p:tgtEl>
                                        <p:attrNameLst>
                                          <p:attrName>style.visibility</p:attrName>
                                        </p:attrNameLst>
                                      </p:cBhvr>
                                      <p:to>
                                        <p:strVal val="visible"/>
                                      </p:to>
                                    </p:set>
                                    <p:animEffect transition="in" filter="wipe(down)">
                                      <p:cBhvr>
                                        <p:cTn id="46" dur="500"/>
                                        <p:tgtEl>
                                          <p:spTgt spid="45"/>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grpId="0" nodeType="clickEffect">
                                  <p:stCondLst>
                                    <p:cond delay="0"/>
                                  </p:stCondLst>
                                  <p:childTnLst>
                                    <p:set>
                                      <p:cBhvr>
                                        <p:cTn id="50" dur="1" fill="hold">
                                          <p:stCondLst>
                                            <p:cond delay="0"/>
                                          </p:stCondLst>
                                        </p:cTn>
                                        <p:tgtEl>
                                          <p:spTgt spid="50"/>
                                        </p:tgtEl>
                                        <p:attrNameLst>
                                          <p:attrName>style.visibility</p:attrName>
                                        </p:attrNameLst>
                                      </p:cBhvr>
                                      <p:to>
                                        <p:strVal val="visible"/>
                                      </p:to>
                                    </p:set>
                                    <p:animEffect transition="in" filter="wipe(down)">
                                      <p:cBhvr>
                                        <p:cTn id="51" dur="500"/>
                                        <p:tgtEl>
                                          <p:spTgt spid="50"/>
                                        </p:tgtEl>
                                      </p:cBhvr>
                                    </p:animEffect>
                                  </p:childTnLst>
                                </p:cTn>
                              </p:par>
                              <p:par>
                                <p:cTn id="52" presetID="22" presetClass="entr" presetSubtype="4" fill="hold" grpId="0" nodeType="withEffect">
                                  <p:stCondLst>
                                    <p:cond delay="0"/>
                                  </p:stCondLst>
                                  <p:childTnLst>
                                    <p:set>
                                      <p:cBhvr>
                                        <p:cTn id="53" dur="1" fill="hold">
                                          <p:stCondLst>
                                            <p:cond delay="0"/>
                                          </p:stCondLst>
                                        </p:cTn>
                                        <p:tgtEl>
                                          <p:spTgt spid="48"/>
                                        </p:tgtEl>
                                        <p:attrNameLst>
                                          <p:attrName>style.visibility</p:attrName>
                                        </p:attrNameLst>
                                      </p:cBhvr>
                                      <p:to>
                                        <p:strVal val="visible"/>
                                      </p:to>
                                    </p:set>
                                    <p:animEffect transition="in" filter="wipe(down)">
                                      <p:cBhvr>
                                        <p:cTn id="54" dur="500"/>
                                        <p:tgtEl>
                                          <p:spTgt spid="48"/>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grpId="0" nodeType="clickEffect">
                                  <p:stCondLst>
                                    <p:cond delay="0"/>
                                  </p:stCondLst>
                                  <p:childTnLst>
                                    <p:set>
                                      <p:cBhvr>
                                        <p:cTn id="58" dur="1" fill="hold">
                                          <p:stCondLst>
                                            <p:cond delay="0"/>
                                          </p:stCondLst>
                                        </p:cTn>
                                        <p:tgtEl>
                                          <p:spTgt spid="51"/>
                                        </p:tgtEl>
                                        <p:attrNameLst>
                                          <p:attrName>style.visibility</p:attrName>
                                        </p:attrNameLst>
                                      </p:cBhvr>
                                      <p:to>
                                        <p:strVal val="visible"/>
                                      </p:to>
                                    </p:set>
                                    <p:animEffect transition="in" filter="wipe(down)">
                                      <p:cBhvr>
                                        <p:cTn id="59" dur="500"/>
                                        <p:tgtEl>
                                          <p:spTgt spid="51"/>
                                        </p:tgtEl>
                                      </p:cBhvr>
                                    </p:animEffect>
                                  </p:childTnLst>
                                </p:cTn>
                              </p:par>
                              <p:par>
                                <p:cTn id="60" presetID="22" presetClass="entr" presetSubtype="4" fill="hold" grpId="0" nodeType="withEffect">
                                  <p:stCondLst>
                                    <p:cond delay="0"/>
                                  </p:stCondLst>
                                  <p:childTnLst>
                                    <p:set>
                                      <p:cBhvr>
                                        <p:cTn id="61" dur="1" fill="hold">
                                          <p:stCondLst>
                                            <p:cond delay="0"/>
                                          </p:stCondLst>
                                        </p:cTn>
                                        <p:tgtEl>
                                          <p:spTgt spid="49"/>
                                        </p:tgtEl>
                                        <p:attrNameLst>
                                          <p:attrName>style.visibility</p:attrName>
                                        </p:attrNameLst>
                                      </p:cBhvr>
                                      <p:to>
                                        <p:strVal val="visible"/>
                                      </p:to>
                                    </p:set>
                                    <p:animEffect transition="in" filter="wipe(down)">
                                      <p:cBhvr>
                                        <p:cTn id="62" dur="500"/>
                                        <p:tgtEl>
                                          <p:spTgt spid="49"/>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52"/>
                                        </p:tgtEl>
                                        <p:attrNameLst>
                                          <p:attrName>style.visibility</p:attrName>
                                        </p:attrNameLst>
                                      </p:cBhvr>
                                      <p:to>
                                        <p:strVal val="visible"/>
                                      </p:to>
                                    </p:set>
                                    <p:animEffect transition="in" filter="barn(inVertical)">
                                      <p:cBhvr>
                                        <p:cTn id="67"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utoUpdateAnimBg="0"/>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7"/>
          <p:cNvSpPr txBox="1">
            <a:spLocks noChangeArrowheads="1"/>
          </p:cNvSpPr>
          <p:nvPr/>
        </p:nvSpPr>
        <p:spPr bwMode="auto">
          <a:xfrm>
            <a:off x="1441580" y="569685"/>
            <a:ext cx="89916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5pPr>
            <a:lvl6pPr marL="2286000" algn="l" defTabSz="914400" rtl="0" eaLnBrk="1" latinLnBrk="0" hangingPunct="1">
              <a:defRPr kern="1200">
                <a:solidFill>
                  <a:schemeClr val="tx1"/>
                </a:solidFill>
                <a:latin typeface="Times New Roman" panose="02020603050405020304" pitchFamily="18" charset="0"/>
                <a:ea typeface="+mn-ea"/>
                <a:cs typeface="+mn-cs"/>
              </a:defRPr>
            </a:lvl6pPr>
            <a:lvl7pPr marL="2743200" algn="l" defTabSz="914400" rtl="0" eaLnBrk="1" latinLnBrk="0" hangingPunct="1">
              <a:defRPr kern="1200">
                <a:solidFill>
                  <a:schemeClr val="tx1"/>
                </a:solidFill>
                <a:latin typeface="Times New Roman" panose="02020603050405020304" pitchFamily="18" charset="0"/>
                <a:ea typeface="+mn-ea"/>
                <a:cs typeface="+mn-cs"/>
              </a:defRPr>
            </a:lvl7pPr>
            <a:lvl8pPr marL="3200400" algn="l" defTabSz="914400" rtl="0" eaLnBrk="1" latinLnBrk="0" hangingPunct="1">
              <a:defRPr kern="1200">
                <a:solidFill>
                  <a:schemeClr val="tx1"/>
                </a:solidFill>
                <a:latin typeface="Times New Roman" panose="02020603050405020304" pitchFamily="18" charset="0"/>
                <a:ea typeface="+mn-ea"/>
                <a:cs typeface="+mn-cs"/>
              </a:defRPr>
            </a:lvl8pPr>
            <a:lvl9pPr marL="3657600" algn="l" defTabSz="914400" rtl="0" eaLnBrk="1" latinLnBrk="0" hangingPunct="1">
              <a:defRPr kern="1200">
                <a:solidFill>
                  <a:schemeClr val="tx1"/>
                </a:solidFill>
                <a:latin typeface="Times New Roman" panose="02020603050405020304" pitchFamily="18" charset="0"/>
                <a:ea typeface="+mn-ea"/>
                <a:cs typeface="+mn-cs"/>
              </a:defRPr>
            </a:lvl9pPr>
          </a:lstStyle>
          <a:p>
            <a:pPr eaLnBrk="1" hangingPunct="1">
              <a:spcBef>
                <a:spcPct val="50000"/>
              </a:spcBef>
            </a:pPr>
            <a:r>
              <a:rPr lang="en-US" altLang="en-US" sz="2800" b="1" dirty="0" err="1">
                <a:solidFill>
                  <a:schemeClr val="accent1"/>
                </a:solidFill>
              </a:rPr>
              <a:t>Câu</a:t>
            </a:r>
            <a:r>
              <a:rPr lang="en-US" altLang="en-US" sz="2800" b="1" dirty="0">
                <a:solidFill>
                  <a:schemeClr val="accent1"/>
                </a:solidFill>
              </a:rPr>
              <a:t> 2: </a:t>
            </a:r>
            <a:r>
              <a:rPr lang="en-US" altLang="en-US" sz="3000" b="1" dirty="0" err="1">
                <a:solidFill>
                  <a:schemeClr val="accent1"/>
                </a:solidFill>
              </a:rPr>
              <a:t>Bầy</a:t>
            </a:r>
            <a:r>
              <a:rPr lang="en-US" altLang="en-US" sz="3000" b="1" dirty="0">
                <a:solidFill>
                  <a:schemeClr val="accent1"/>
                </a:solidFill>
              </a:rPr>
              <a:t> </a:t>
            </a:r>
            <a:r>
              <a:rPr lang="en-US" altLang="en-US" sz="3000" b="1" dirty="0" err="1">
                <a:solidFill>
                  <a:schemeClr val="accent1"/>
                </a:solidFill>
              </a:rPr>
              <a:t>ong</a:t>
            </a:r>
            <a:r>
              <a:rPr lang="en-US" altLang="en-US" sz="3000" b="1" dirty="0">
                <a:solidFill>
                  <a:schemeClr val="accent1"/>
                </a:solidFill>
              </a:rPr>
              <a:t> </a:t>
            </a:r>
            <a:r>
              <a:rPr lang="en-US" altLang="en-US" sz="3000" b="1" dirty="0" err="1">
                <a:solidFill>
                  <a:schemeClr val="accent1"/>
                </a:solidFill>
              </a:rPr>
              <a:t>đến</a:t>
            </a:r>
            <a:r>
              <a:rPr lang="en-US" altLang="en-US" sz="3000" b="1" dirty="0">
                <a:solidFill>
                  <a:schemeClr val="accent1"/>
                </a:solidFill>
              </a:rPr>
              <a:t> </a:t>
            </a:r>
            <a:r>
              <a:rPr lang="en-US" altLang="en-US" sz="3000" b="1" dirty="0" err="1">
                <a:solidFill>
                  <a:schemeClr val="accent1"/>
                </a:solidFill>
              </a:rPr>
              <a:t>tìm</a:t>
            </a:r>
            <a:r>
              <a:rPr lang="en-US" altLang="en-US" sz="3000" b="1" dirty="0">
                <a:solidFill>
                  <a:schemeClr val="accent1"/>
                </a:solidFill>
              </a:rPr>
              <a:t> </a:t>
            </a:r>
            <a:r>
              <a:rPr lang="en-US" altLang="en-US" sz="3000" b="1" dirty="0" err="1">
                <a:solidFill>
                  <a:schemeClr val="accent1"/>
                </a:solidFill>
              </a:rPr>
              <a:t>mật</a:t>
            </a:r>
            <a:r>
              <a:rPr lang="en-US" altLang="en-US" sz="3000" b="1" dirty="0">
                <a:solidFill>
                  <a:schemeClr val="accent1"/>
                </a:solidFill>
              </a:rPr>
              <a:t> ở </a:t>
            </a:r>
            <a:r>
              <a:rPr lang="en-US" altLang="en-US" sz="3000" b="1" dirty="0" err="1">
                <a:solidFill>
                  <a:schemeClr val="accent1"/>
                </a:solidFill>
              </a:rPr>
              <a:t>những</a:t>
            </a:r>
            <a:r>
              <a:rPr lang="en-US" altLang="en-US" sz="3000" b="1" dirty="0">
                <a:solidFill>
                  <a:schemeClr val="accent1"/>
                </a:solidFill>
              </a:rPr>
              <a:t> </a:t>
            </a:r>
            <a:r>
              <a:rPr lang="en-US" altLang="en-US" sz="3000" b="1" dirty="0" err="1">
                <a:solidFill>
                  <a:schemeClr val="accent1"/>
                </a:solidFill>
              </a:rPr>
              <a:t>nơi</a:t>
            </a:r>
            <a:r>
              <a:rPr lang="en-US" altLang="en-US" sz="3000" b="1" dirty="0">
                <a:solidFill>
                  <a:schemeClr val="accent1"/>
                </a:solidFill>
              </a:rPr>
              <a:t> </a:t>
            </a:r>
            <a:r>
              <a:rPr lang="en-US" altLang="en-US" sz="3000" b="1" dirty="0" err="1">
                <a:solidFill>
                  <a:schemeClr val="accent1"/>
                </a:solidFill>
              </a:rPr>
              <a:t>nào</a:t>
            </a:r>
            <a:r>
              <a:rPr lang="en-US" altLang="en-US" sz="3000" b="1" dirty="0">
                <a:solidFill>
                  <a:schemeClr val="accent1"/>
                </a:solidFill>
              </a:rPr>
              <a:t>? </a:t>
            </a:r>
            <a:r>
              <a:rPr lang="en-US" altLang="en-US" sz="3000" b="1" dirty="0" err="1">
                <a:solidFill>
                  <a:schemeClr val="accent1"/>
                </a:solidFill>
              </a:rPr>
              <a:t>Nơi</a:t>
            </a:r>
            <a:r>
              <a:rPr lang="en-US" altLang="en-US" sz="3000" b="1" dirty="0">
                <a:solidFill>
                  <a:schemeClr val="accent1"/>
                </a:solidFill>
              </a:rPr>
              <a:t> </a:t>
            </a:r>
            <a:r>
              <a:rPr lang="en-US" altLang="en-US" sz="3000" b="1" dirty="0" err="1">
                <a:solidFill>
                  <a:schemeClr val="accent1"/>
                </a:solidFill>
              </a:rPr>
              <a:t>ong</a:t>
            </a:r>
            <a:r>
              <a:rPr lang="en-US" altLang="en-US" sz="3000" b="1" dirty="0">
                <a:solidFill>
                  <a:schemeClr val="accent1"/>
                </a:solidFill>
              </a:rPr>
              <a:t> </a:t>
            </a:r>
            <a:r>
              <a:rPr lang="en-US" altLang="en-US" sz="3000" b="1" dirty="0" err="1">
                <a:solidFill>
                  <a:schemeClr val="accent1"/>
                </a:solidFill>
              </a:rPr>
              <a:t>đến</a:t>
            </a:r>
            <a:r>
              <a:rPr lang="en-US" altLang="en-US" sz="3000" b="1" dirty="0">
                <a:solidFill>
                  <a:schemeClr val="accent1"/>
                </a:solidFill>
              </a:rPr>
              <a:t> </a:t>
            </a:r>
            <a:r>
              <a:rPr lang="en-US" altLang="en-US" sz="3000" b="1" dirty="0" err="1">
                <a:solidFill>
                  <a:schemeClr val="accent1"/>
                </a:solidFill>
              </a:rPr>
              <a:t>có</a:t>
            </a:r>
            <a:r>
              <a:rPr lang="en-US" altLang="en-US" sz="3000" b="1" dirty="0">
                <a:solidFill>
                  <a:schemeClr val="accent1"/>
                </a:solidFill>
              </a:rPr>
              <a:t> </a:t>
            </a:r>
            <a:r>
              <a:rPr lang="en-US" altLang="en-US" sz="3000" b="1" dirty="0" err="1">
                <a:solidFill>
                  <a:schemeClr val="accent1"/>
                </a:solidFill>
              </a:rPr>
              <a:t>vẻ</a:t>
            </a:r>
            <a:r>
              <a:rPr lang="en-US" altLang="en-US" sz="3000" b="1" dirty="0">
                <a:solidFill>
                  <a:schemeClr val="accent1"/>
                </a:solidFill>
              </a:rPr>
              <a:t> </a:t>
            </a:r>
            <a:r>
              <a:rPr lang="en-US" altLang="en-US" sz="3000" b="1" dirty="0" err="1">
                <a:solidFill>
                  <a:schemeClr val="accent1"/>
                </a:solidFill>
              </a:rPr>
              <a:t>đẹp</a:t>
            </a:r>
            <a:r>
              <a:rPr lang="en-US" altLang="en-US" sz="3000" b="1" dirty="0">
                <a:solidFill>
                  <a:schemeClr val="accent1"/>
                </a:solidFill>
              </a:rPr>
              <a:t> </a:t>
            </a:r>
            <a:r>
              <a:rPr lang="en-US" altLang="en-US" sz="3000" b="1" dirty="0" err="1">
                <a:solidFill>
                  <a:schemeClr val="accent1"/>
                </a:solidFill>
              </a:rPr>
              <a:t>gì</a:t>
            </a:r>
            <a:r>
              <a:rPr lang="en-US" altLang="en-US" sz="3000" b="1" dirty="0">
                <a:solidFill>
                  <a:schemeClr val="accent1"/>
                </a:solidFill>
              </a:rPr>
              <a:t> </a:t>
            </a:r>
            <a:r>
              <a:rPr lang="en-US" altLang="en-US" sz="3000" b="1" dirty="0" err="1">
                <a:solidFill>
                  <a:schemeClr val="accent1"/>
                </a:solidFill>
              </a:rPr>
              <a:t>đặc</a:t>
            </a:r>
            <a:r>
              <a:rPr lang="en-US" altLang="en-US" sz="3000" b="1" dirty="0">
                <a:solidFill>
                  <a:schemeClr val="accent1"/>
                </a:solidFill>
              </a:rPr>
              <a:t> </a:t>
            </a:r>
            <a:r>
              <a:rPr lang="en-US" altLang="en-US" sz="3000" b="1" dirty="0" err="1">
                <a:solidFill>
                  <a:schemeClr val="accent1"/>
                </a:solidFill>
              </a:rPr>
              <a:t>biệt</a:t>
            </a:r>
            <a:r>
              <a:rPr lang="en-US" altLang="en-US" sz="3000" b="1" dirty="0">
                <a:solidFill>
                  <a:schemeClr val="accent1"/>
                </a:solidFill>
              </a:rPr>
              <a:t>? </a:t>
            </a:r>
          </a:p>
        </p:txBody>
      </p:sp>
      <p:sp>
        <p:nvSpPr>
          <p:cNvPr id="3" name="Text Box 17"/>
          <p:cNvSpPr txBox="1">
            <a:spLocks noChangeArrowheads="1"/>
          </p:cNvSpPr>
          <p:nvPr/>
        </p:nvSpPr>
        <p:spPr bwMode="auto">
          <a:xfrm>
            <a:off x="1441580" y="1605979"/>
            <a:ext cx="7467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5pPr>
            <a:lvl6pPr marL="2286000" algn="l" defTabSz="914400" rtl="0" eaLnBrk="1" latinLnBrk="0" hangingPunct="1">
              <a:defRPr kern="1200">
                <a:solidFill>
                  <a:schemeClr val="tx1"/>
                </a:solidFill>
                <a:latin typeface="Times New Roman" panose="02020603050405020304" pitchFamily="18" charset="0"/>
                <a:ea typeface="+mn-ea"/>
                <a:cs typeface="+mn-cs"/>
              </a:defRPr>
            </a:lvl6pPr>
            <a:lvl7pPr marL="2743200" algn="l" defTabSz="914400" rtl="0" eaLnBrk="1" latinLnBrk="0" hangingPunct="1">
              <a:defRPr kern="1200">
                <a:solidFill>
                  <a:schemeClr val="tx1"/>
                </a:solidFill>
                <a:latin typeface="Times New Roman" panose="02020603050405020304" pitchFamily="18" charset="0"/>
                <a:ea typeface="+mn-ea"/>
                <a:cs typeface="+mn-cs"/>
              </a:defRPr>
            </a:lvl7pPr>
            <a:lvl8pPr marL="3200400" algn="l" defTabSz="914400" rtl="0" eaLnBrk="1" latinLnBrk="0" hangingPunct="1">
              <a:defRPr kern="1200">
                <a:solidFill>
                  <a:schemeClr val="tx1"/>
                </a:solidFill>
                <a:latin typeface="Times New Roman" panose="02020603050405020304" pitchFamily="18" charset="0"/>
                <a:ea typeface="+mn-ea"/>
                <a:cs typeface="+mn-cs"/>
              </a:defRPr>
            </a:lvl8pPr>
            <a:lvl9pPr marL="3657600" algn="l" defTabSz="914400" rtl="0" eaLnBrk="1" latinLnBrk="0" hangingPunct="1">
              <a:defRPr kern="1200">
                <a:solidFill>
                  <a:schemeClr val="tx1"/>
                </a:solidFill>
                <a:latin typeface="Times New Roman" panose="02020603050405020304" pitchFamily="18" charset="0"/>
                <a:ea typeface="+mn-ea"/>
                <a:cs typeface="+mn-cs"/>
              </a:defRPr>
            </a:lvl9pPr>
          </a:lstStyle>
          <a:p>
            <a:pPr marL="0" marR="0" lvl="0" indent="0" algn="l" defTabSz="914400" rtl="0" eaLnBrk="1" fontAlgn="base" latinLnBrk="0" hangingPunct="1">
              <a:lnSpc>
                <a:spcPct val="100000"/>
              </a:lnSpc>
              <a:spcBef>
                <a:spcPct val="50000"/>
              </a:spcBef>
              <a:spcAft>
                <a:spcPct val="0"/>
              </a:spcAft>
              <a:buClrTx/>
              <a:buSzTx/>
              <a:buFontTx/>
              <a:buNone/>
              <a:defRPr/>
            </a:pPr>
            <a:r>
              <a:rPr kumimoji="0" lang="en-US" altLang="en-US" sz="30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 </a:t>
            </a:r>
            <a:r>
              <a:rPr kumimoji="0" lang="en-US" altLang="en-US" sz="2800" b="0"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mn-cs"/>
              </a:rPr>
              <a:t>Bầy</a:t>
            </a:r>
            <a:r>
              <a:rPr kumimoji="0" lang="en-US" altLang="en-US" sz="28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 </a:t>
            </a:r>
            <a:r>
              <a:rPr kumimoji="0" lang="en-US" altLang="en-US" sz="2800" b="0"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mn-cs"/>
              </a:rPr>
              <a:t>ong</a:t>
            </a:r>
            <a:r>
              <a:rPr kumimoji="0" lang="en-US" altLang="en-US" sz="28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 </a:t>
            </a:r>
            <a:r>
              <a:rPr kumimoji="0" lang="en-US" altLang="en-US" sz="2800" b="0"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mn-cs"/>
              </a:rPr>
              <a:t>đến</a:t>
            </a:r>
            <a:r>
              <a:rPr kumimoji="0" lang="en-US" altLang="en-US" sz="28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 </a:t>
            </a:r>
            <a:r>
              <a:rPr kumimoji="0" lang="en-US" altLang="en-US" sz="2800" b="0"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mn-cs"/>
              </a:rPr>
              <a:t>tìm</a:t>
            </a:r>
            <a:r>
              <a:rPr kumimoji="0" lang="en-US" altLang="en-US" sz="28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 </a:t>
            </a:r>
            <a:r>
              <a:rPr kumimoji="0" lang="en-US" altLang="en-US" sz="2800" b="0"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mn-cs"/>
              </a:rPr>
              <a:t>mật</a:t>
            </a:r>
            <a:r>
              <a:rPr kumimoji="0" lang="en-US" altLang="en-US" sz="28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 ở </a:t>
            </a:r>
            <a:r>
              <a:rPr kumimoji="0" lang="en-US" altLang="en-US" sz="2800" b="0"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mn-cs"/>
              </a:rPr>
              <a:t>những</a:t>
            </a:r>
            <a:r>
              <a:rPr kumimoji="0" lang="en-US" altLang="en-US" sz="28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 </a:t>
            </a:r>
            <a:r>
              <a:rPr kumimoji="0" lang="en-US" altLang="en-US" sz="2800" b="0"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mn-cs"/>
              </a:rPr>
              <a:t>nơi</a:t>
            </a:r>
            <a:r>
              <a:rPr kumimoji="0" lang="en-US" altLang="en-US" sz="28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 </a:t>
            </a:r>
            <a:r>
              <a:rPr kumimoji="0" lang="en-US" altLang="en-US" sz="2800" b="0"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mn-cs"/>
              </a:rPr>
              <a:t>nào</a:t>
            </a:r>
            <a:r>
              <a:rPr kumimoji="0" lang="en-US" altLang="en-US" sz="28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 </a:t>
            </a:r>
          </a:p>
        </p:txBody>
      </p:sp>
      <p:sp>
        <p:nvSpPr>
          <p:cNvPr id="4" name="Oval 1"/>
          <p:cNvSpPr/>
          <p:nvPr/>
        </p:nvSpPr>
        <p:spPr>
          <a:xfrm>
            <a:off x="1593980" y="2513734"/>
            <a:ext cx="2057400" cy="3124200"/>
          </a:xfrm>
          <a:prstGeom prst="ellipse">
            <a:avLst/>
          </a:prstGeom>
          <a:solidFill>
            <a:srgbClr val="FFFF00"/>
          </a:solidFill>
          <a:ln w="25400" cap="flat" cmpd="sng" algn="ctr">
            <a:solidFill>
              <a:srgbClr val="F0A22E">
                <a:shade val="50000"/>
              </a:srgbClr>
            </a:solidFill>
            <a:prstDash val="solid"/>
          </a:ln>
          <a:effectLst/>
        </p:spPr>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2800" b="0"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Những</a:t>
            </a:r>
            <a:r>
              <a:rPr kumimoji="0" lang="en-US" sz="28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nơi</a:t>
            </a:r>
            <a:r>
              <a:rPr kumimoji="0" lang="en-US" sz="28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bầy</a:t>
            </a:r>
            <a:r>
              <a:rPr kumimoji="0" lang="en-US" sz="28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ong</a:t>
            </a:r>
            <a:r>
              <a:rPr kumimoji="0" lang="en-US" sz="28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đến</a:t>
            </a:r>
            <a:r>
              <a:rPr kumimoji="0" lang="en-US" sz="28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tìm</a:t>
            </a:r>
            <a:r>
              <a:rPr kumimoji="0" lang="en-US" sz="28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mật</a:t>
            </a:r>
            <a:r>
              <a:rPr kumimoji="0" lang="en-US" sz="28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 </a:t>
            </a:r>
          </a:p>
        </p:txBody>
      </p:sp>
      <p:sp>
        <p:nvSpPr>
          <p:cNvPr id="5" name="Right Arrow 2"/>
          <p:cNvSpPr/>
          <p:nvPr/>
        </p:nvSpPr>
        <p:spPr>
          <a:xfrm rot="18845217" flipV="1">
            <a:off x="3455380" y="3362041"/>
            <a:ext cx="1106487" cy="135873"/>
          </a:xfrm>
          <a:prstGeom prst="rightArrow">
            <a:avLst/>
          </a:prstGeom>
          <a:solidFill>
            <a:srgbClr val="F0A22E"/>
          </a:solidFill>
          <a:ln w="25400" cap="flat" cmpd="sng" algn="ctr">
            <a:solidFill>
              <a:srgbClr val="F0A22E">
                <a:shade val="50000"/>
              </a:srgbClr>
            </a:solidFill>
            <a:prstDash val="solid"/>
          </a:ln>
          <a:effectLst/>
        </p:spPr>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ysClr val="window" lastClr="FFFFFF"/>
              </a:solidFill>
              <a:effectLst/>
              <a:uLnTx/>
              <a:uFillTx/>
              <a:latin typeface="Franklin Gothic Book" panose="020B0503020102020204"/>
              <a:ea typeface="+mn-ea"/>
              <a:cs typeface="+mn-cs"/>
            </a:endParaRPr>
          </a:p>
        </p:txBody>
      </p:sp>
      <p:sp>
        <p:nvSpPr>
          <p:cNvPr id="6" name="Rounded Rectangle 3"/>
          <p:cNvSpPr/>
          <p:nvPr/>
        </p:nvSpPr>
        <p:spPr>
          <a:xfrm>
            <a:off x="4397505" y="2229571"/>
            <a:ext cx="4343400" cy="838200"/>
          </a:xfrm>
          <a:prstGeom prst="roundRect">
            <a:avLst/>
          </a:prstGeom>
          <a:solidFill>
            <a:srgbClr val="FFE7FF"/>
          </a:solidFill>
          <a:ln w="25400" cap="flat" cmpd="sng" algn="ctr">
            <a:solidFill>
              <a:srgbClr val="F0A22E">
                <a:shade val="50000"/>
              </a:srgbClr>
            </a:solidFill>
            <a:prstDash val="solid"/>
          </a:ln>
          <a:effectLst/>
        </p:spPr>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3000" b="0"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thăm</a:t>
            </a:r>
            <a:r>
              <a:rPr kumimoji="0" lang="en-US" sz="30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thẳm</a:t>
            </a:r>
            <a:r>
              <a:rPr kumimoji="0" lang="en-US" sz="30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rừng</a:t>
            </a:r>
            <a:r>
              <a:rPr kumimoji="0" lang="en-US" sz="30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sâu</a:t>
            </a:r>
            <a:endParaRPr kumimoji="0" lang="en-US" sz="30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endParaRPr>
          </a:p>
        </p:txBody>
      </p:sp>
      <p:sp>
        <p:nvSpPr>
          <p:cNvPr id="7" name="Right Arrow 10"/>
          <p:cNvSpPr/>
          <p:nvPr/>
        </p:nvSpPr>
        <p:spPr>
          <a:xfrm rot="21442935">
            <a:off x="3655582" y="3770977"/>
            <a:ext cx="823912" cy="202847"/>
          </a:xfrm>
          <a:prstGeom prst="rightArrow">
            <a:avLst/>
          </a:prstGeom>
          <a:solidFill>
            <a:srgbClr val="F0A22E"/>
          </a:solidFill>
          <a:ln w="25400" cap="flat" cmpd="sng" algn="ctr">
            <a:solidFill>
              <a:srgbClr val="F0A22E">
                <a:shade val="50000"/>
              </a:srgbClr>
            </a:solidFill>
            <a:prstDash val="solid"/>
          </a:ln>
          <a:effectLst/>
        </p:spPr>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ysClr val="window" lastClr="FFFFFF"/>
              </a:solidFill>
              <a:effectLst/>
              <a:uLnTx/>
              <a:uFillTx/>
              <a:latin typeface="Franklin Gothic Book" panose="020B0503020102020204"/>
              <a:ea typeface="+mn-ea"/>
              <a:cs typeface="+mn-cs"/>
            </a:endParaRPr>
          </a:p>
        </p:txBody>
      </p:sp>
      <p:sp>
        <p:nvSpPr>
          <p:cNvPr id="8" name="Rounded Rectangle 11"/>
          <p:cNvSpPr/>
          <p:nvPr/>
        </p:nvSpPr>
        <p:spPr>
          <a:xfrm>
            <a:off x="4489580" y="3428134"/>
            <a:ext cx="4251325" cy="838200"/>
          </a:xfrm>
          <a:prstGeom prst="roundRect">
            <a:avLst/>
          </a:prstGeom>
          <a:solidFill>
            <a:srgbClr val="F0A22E"/>
          </a:solidFill>
          <a:ln w="25400" cap="flat" cmpd="sng" algn="ctr">
            <a:solidFill>
              <a:srgbClr val="F0A22E">
                <a:shade val="50000"/>
              </a:srgbClr>
            </a:solidFill>
            <a:prstDash val="solid"/>
          </a:ln>
          <a:effectLst/>
        </p:spPr>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3000" b="0"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bờ</a:t>
            </a:r>
            <a:r>
              <a:rPr kumimoji="0" lang="en-US" sz="30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biển</a:t>
            </a:r>
            <a:r>
              <a:rPr kumimoji="0" lang="en-US" sz="30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sóng</a:t>
            </a:r>
            <a:r>
              <a:rPr kumimoji="0" lang="en-US" sz="30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tràn</a:t>
            </a:r>
            <a:endParaRPr kumimoji="0" lang="en-US" sz="30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endParaRPr>
          </a:p>
        </p:txBody>
      </p:sp>
      <p:sp>
        <p:nvSpPr>
          <p:cNvPr id="9" name="Rounded Rectangle 12"/>
          <p:cNvSpPr/>
          <p:nvPr/>
        </p:nvSpPr>
        <p:spPr>
          <a:xfrm>
            <a:off x="4529171" y="4765633"/>
            <a:ext cx="4267200" cy="838200"/>
          </a:xfrm>
          <a:prstGeom prst="roundRect">
            <a:avLst/>
          </a:prstGeom>
          <a:solidFill>
            <a:srgbClr val="FFFFFF"/>
          </a:solidFill>
          <a:ln w="25400" cap="flat" cmpd="sng" algn="ctr">
            <a:solidFill>
              <a:srgbClr val="F0A22E">
                <a:shade val="50000"/>
              </a:srgbClr>
            </a:solidFill>
            <a:prstDash val="solid"/>
          </a:ln>
          <a:effectLst/>
        </p:spPr>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3000" b="0"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quần</a:t>
            </a:r>
            <a:r>
              <a:rPr kumimoji="0" lang="en-US" sz="30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đảo</a:t>
            </a:r>
            <a:r>
              <a:rPr kumimoji="0" lang="en-US" sz="30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khơi</a:t>
            </a:r>
            <a:r>
              <a:rPr kumimoji="0" lang="en-US" sz="30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xa</a:t>
            </a:r>
            <a:endParaRPr kumimoji="0" lang="en-US" sz="30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endParaRPr>
          </a:p>
        </p:txBody>
      </p:sp>
      <p:sp>
        <p:nvSpPr>
          <p:cNvPr id="10" name="Right Arrow 14"/>
          <p:cNvSpPr/>
          <p:nvPr/>
        </p:nvSpPr>
        <p:spPr>
          <a:xfrm rot="2656250">
            <a:off x="3515161" y="4332716"/>
            <a:ext cx="1235556" cy="149809"/>
          </a:xfrm>
          <a:prstGeom prst="rightArrow">
            <a:avLst/>
          </a:prstGeom>
          <a:solidFill>
            <a:srgbClr val="F0A22E"/>
          </a:solidFill>
          <a:ln w="25400" cap="flat" cmpd="sng" algn="ctr">
            <a:solidFill>
              <a:srgbClr val="F0A22E">
                <a:shade val="50000"/>
              </a:srgbClr>
            </a:solidFill>
            <a:prstDash val="solid"/>
          </a:ln>
          <a:effectLst/>
        </p:spPr>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dirty="0">
              <a:ln>
                <a:noFill/>
              </a:ln>
              <a:solidFill>
                <a:sysClr val="window" lastClr="FFFFFF"/>
              </a:solidFill>
              <a:effectLst/>
              <a:uLnTx/>
              <a:uFillTx/>
              <a:latin typeface="Franklin Gothic Book" panose="020B0503020102020204"/>
              <a:ea typeface="+mn-ea"/>
              <a:cs typeface="+mn-cs"/>
            </a:endParaRPr>
          </a:p>
        </p:txBody>
      </p:sp>
      <p:pic>
        <p:nvPicPr>
          <p:cNvPr id="14" name="Picture 8" descr="Vector minh hoạ các cây khổng lồ trong rừng | Thư viện stock vector đẹp  miễn phí"/>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51835" y="1808840"/>
            <a:ext cx="2943085" cy="1409787"/>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0" descr="Biển Và Bãi Biển Hoạt Hình Nền Vector-phim Hoạt Hình Véc Tơ-miễn Phí Vector  Miễn Phí Tải Về"/>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67602" y="3214144"/>
            <a:ext cx="2943084" cy="14172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Hình ảnh 15"/>
          <p:cNvPicPr>
            <a:picLocks noChangeAspect="1"/>
          </p:cNvPicPr>
          <p:nvPr/>
        </p:nvPicPr>
        <p:blipFill>
          <a:blip r:embed="rId4"/>
          <a:stretch>
            <a:fillRect/>
          </a:stretch>
        </p:blipFill>
        <p:spPr>
          <a:xfrm>
            <a:off x="8867602" y="4684177"/>
            <a:ext cx="2943084" cy="1352471"/>
          </a:xfrm>
          <a:prstGeom prst="ellipse">
            <a:avLst/>
          </a:prstGeom>
          <a:ln>
            <a:noFill/>
          </a:ln>
          <a:effectLst>
            <a:softEdge rad="112500"/>
          </a:effectLst>
        </p:spPr>
      </p:pic>
      <p:sp>
        <p:nvSpPr>
          <p:cNvPr id="17" name="Hộp Văn bản 16"/>
          <p:cNvSpPr txBox="1"/>
          <p:nvPr/>
        </p:nvSpPr>
        <p:spPr>
          <a:xfrm>
            <a:off x="4627585" y="49601"/>
            <a:ext cx="4840448" cy="584775"/>
          </a:xfrm>
          <a:prstGeom prst="rect">
            <a:avLst/>
          </a:prstGeom>
          <a:noFill/>
        </p:spPr>
        <p:txBody>
          <a:bodyPr wrap="square" rtlCol="0">
            <a:spAutoFit/>
          </a:bodyPr>
          <a:lstStyle/>
          <a:p>
            <a:r>
              <a:rPr lang="vi-VN" sz="3200" b="1" dirty="0">
                <a:solidFill>
                  <a:schemeClr val="accent2"/>
                </a:solidFill>
                <a:effectLst>
                  <a:outerShdw blurRad="38100" dist="38100" dir="2700000" algn="tl">
                    <a:srgbClr val="000000">
                      <a:alpha val="43137"/>
                    </a:srgbClr>
                  </a:outerShdw>
                </a:effectLst>
                <a:latin typeface="iCiel Crocante" panose="02000000000000000000" pitchFamily="50" charset="-93"/>
              </a:rPr>
              <a:t>TÌM HIỂU BÀI</a:t>
            </a:r>
            <a:endParaRPr lang="en-US" sz="3200" b="1" dirty="0">
              <a:solidFill>
                <a:schemeClr val="accent2"/>
              </a:solidFill>
              <a:effectLst>
                <a:outerShdw blurRad="38100" dist="38100" dir="2700000" algn="tl">
                  <a:srgbClr val="000000">
                    <a:alpha val="43137"/>
                  </a:srgbClr>
                </a:outerShdw>
              </a:effectLst>
              <a:latin typeface="iCiel Crocante" panose="02000000000000000000" pitchFamily="50" charset="-93"/>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2"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0-#ppt_w/2"/>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par>
                                <p:cTn id="27" presetID="2" presetClass="entr" presetSubtype="12" fill="hold" grpId="0" nodeType="with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500" fill="hold"/>
                                        <p:tgtEl>
                                          <p:spTgt spid="5"/>
                                        </p:tgtEl>
                                        <p:attrNameLst>
                                          <p:attrName>ppt_x</p:attrName>
                                        </p:attrNameLst>
                                      </p:cBhvr>
                                      <p:tavLst>
                                        <p:tav tm="0">
                                          <p:val>
                                            <p:strVal val="0-#ppt_w/2"/>
                                          </p:val>
                                        </p:tav>
                                        <p:tav tm="100000">
                                          <p:val>
                                            <p:strVal val="#ppt_x"/>
                                          </p:val>
                                        </p:tav>
                                      </p:tavLst>
                                    </p:anim>
                                    <p:anim calcmode="lin" valueType="num">
                                      <p:cBhvr additive="base">
                                        <p:cTn id="30" dur="500" fill="hold"/>
                                        <p:tgtEl>
                                          <p:spTgt spid="5"/>
                                        </p:tgtEl>
                                        <p:attrNameLst>
                                          <p:attrName>ppt_y</p:attrName>
                                        </p:attrNameLst>
                                      </p:cBhvr>
                                      <p:tavLst>
                                        <p:tav tm="0">
                                          <p:val>
                                            <p:strVal val="1+#ppt_h/2"/>
                                          </p:val>
                                        </p:tav>
                                        <p:tav tm="100000">
                                          <p:val>
                                            <p:strVal val="#ppt_y"/>
                                          </p:val>
                                        </p:tav>
                                      </p:tavLst>
                                    </p:anim>
                                  </p:childTnLst>
                                </p:cTn>
                              </p:par>
                            </p:childTnLst>
                          </p:cTn>
                        </p:par>
                        <p:par>
                          <p:cTn id="31" fill="hold">
                            <p:stCondLst>
                              <p:cond delay="500"/>
                            </p:stCondLst>
                            <p:childTnLst>
                              <p:par>
                                <p:cTn id="32" presetID="2" presetClass="entr" presetSubtype="4" fill="hold" nodeType="after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additive="base">
                                        <p:cTn id="34" dur="500" fill="hold"/>
                                        <p:tgtEl>
                                          <p:spTgt spid="14"/>
                                        </p:tgtEl>
                                        <p:attrNameLst>
                                          <p:attrName>ppt_x</p:attrName>
                                        </p:attrNameLst>
                                      </p:cBhvr>
                                      <p:tavLst>
                                        <p:tav tm="0">
                                          <p:val>
                                            <p:strVal val="#ppt_x"/>
                                          </p:val>
                                        </p:tav>
                                        <p:tav tm="100000">
                                          <p:val>
                                            <p:strVal val="#ppt_x"/>
                                          </p:val>
                                        </p:tav>
                                      </p:tavLst>
                                    </p:anim>
                                    <p:anim calcmode="lin" valueType="num">
                                      <p:cBhvr additive="base">
                                        <p:cTn id="35"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8"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 calcmode="lin" valueType="num">
                                      <p:cBhvr additive="base">
                                        <p:cTn id="40" dur="500" fill="hold"/>
                                        <p:tgtEl>
                                          <p:spTgt spid="8"/>
                                        </p:tgtEl>
                                        <p:attrNameLst>
                                          <p:attrName>ppt_x</p:attrName>
                                        </p:attrNameLst>
                                      </p:cBhvr>
                                      <p:tavLst>
                                        <p:tav tm="0">
                                          <p:val>
                                            <p:strVal val="0-#ppt_w/2"/>
                                          </p:val>
                                        </p:tav>
                                        <p:tav tm="100000">
                                          <p:val>
                                            <p:strVal val="#ppt_x"/>
                                          </p:val>
                                        </p:tav>
                                      </p:tavLst>
                                    </p:anim>
                                    <p:anim calcmode="lin" valueType="num">
                                      <p:cBhvr additive="base">
                                        <p:cTn id="41" dur="500" fill="hold"/>
                                        <p:tgtEl>
                                          <p:spTgt spid="8"/>
                                        </p:tgtEl>
                                        <p:attrNameLst>
                                          <p:attrName>ppt_y</p:attrName>
                                        </p:attrNameLst>
                                      </p:cBhvr>
                                      <p:tavLst>
                                        <p:tav tm="0">
                                          <p:val>
                                            <p:strVal val="#ppt_y"/>
                                          </p:val>
                                        </p:tav>
                                        <p:tav tm="100000">
                                          <p:val>
                                            <p:strVal val="#ppt_y"/>
                                          </p:val>
                                        </p:tav>
                                      </p:tavLst>
                                    </p:anim>
                                  </p:childTnLst>
                                </p:cTn>
                              </p:par>
                              <p:par>
                                <p:cTn id="42" presetID="2" presetClass="entr" presetSubtype="8" fill="hold" grpId="0" nodeType="withEffect">
                                  <p:stCondLst>
                                    <p:cond delay="0"/>
                                  </p:stCondLst>
                                  <p:childTnLst>
                                    <p:set>
                                      <p:cBhvr>
                                        <p:cTn id="43" dur="1" fill="hold">
                                          <p:stCondLst>
                                            <p:cond delay="0"/>
                                          </p:stCondLst>
                                        </p:cTn>
                                        <p:tgtEl>
                                          <p:spTgt spid="7"/>
                                        </p:tgtEl>
                                        <p:attrNameLst>
                                          <p:attrName>style.visibility</p:attrName>
                                        </p:attrNameLst>
                                      </p:cBhvr>
                                      <p:to>
                                        <p:strVal val="visible"/>
                                      </p:to>
                                    </p:set>
                                    <p:anim calcmode="lin" valueType="num">
                                      <p:cBhvr additive="base">
                                        <p:cTn id="44" dur="500" fill="hold"/>
                                        <p:tgtEl>
                                          <p:spTgt spid="7"/>
                                        </p:tgtEl>
                                        <p:attrNameLst>
                                          <p:attrName>ppt_x</p:attrName>
                                        </p:attrNameLst>
                                      </p:cBhvr>
                                      <p:tavLst>
                                        <p:tav tm="0">
                                          <p:val>
                                            <p:strVal val="0-#ppt_w/2"/>
                                          </p:val>
                                        </p:tav>
                                        <p:tav tm="100000">
                                          <p:val>
                                            <p:strVal val="#ppt_x"/>
                                          </p:val>
                                        </p:tav>
                                      </p:tavLst>
                                    </p:anim>
                                    <p:anim calcmode="lin" valueType="num">
                                      <p:cBhvr additive="base">
                                        <p:cTn id="45" dur="500" fill="hold"/>
                                        <p:tgtEl>
                                          <p:spTgt spid="7"/>
                                        </p:tgtEl>
                                        <p:attrNameLst>
                                          <p:attrName>ppt_y</p:attrName>
                                        </p:attrNameLst>
                                      </p:cBhvr>
                                      <p:tavLst>
                                        <p:tav tm="0">
                                          <p:val>
                                            <p:strVal val="#ppt_y"/>
                                          </p:val>
                                        </p:tav>
                                        <p:tav tm="100000">
                                          <p:val>
                                            <p:strVal val="#ppt_y"/>
                                          </p:val>
                                        </p:tav>
                                      </p:tavLst>
                                    </p:anim>
                                  </p:childTnLst>
                                </p:cTn>
                              </p:par>
                            </p:childTnLst>
                          </p:cTn>
                        </p:par>
                        <p:par>
                          <p:cTn id="46" fill="hold">
                            <p:stCondLst>
                              <p:cond delay="500"/>
                            </p:stCondLst>
                            <p:childTnLst>
                              <p:par>
                                <p:cTn id="47" presetID="22" presetClass="entr" presetSubtype="4" fill="hold" nodeType="after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wipe(down)">
                                      <p:cBhvr>
                                        <p:cTn id="49" dur="500"/>
                                        <p:tgtEl>
                                          <p:spTgt spid="15"/>
                                        </p:tgtEl>
                                      </p:cBhvr>
                                    </p:animEffect>
                                  </p:childTnLst>
                                </p:cTn>
                              </p:par>
                            </p:childTnLst>
                          </p:cTn>
                        </p:par>
                      </p:childTnLst>
                    </p:cTn>
                  </p:par>
                  <p:par>
                    <p:cTn id="50" fill="hold">
                      <p:stCondLst>
                        <p:cond delay="indefinite"/>
                      </p:stCondLst>
                      <p:childTnLst>
                        <p:par>
                          <p:cTn id="51" fill="hold">
                            <p:stCondLst>
                              <p:cond delay="0"/>
                            </p:stCondLst>
                            <p:childTnLst>
                              <p:par>
                                <p:cTn id="52" presetID="2" presetClass="entr" presetSubtype="9" fill="hold" grpId="0" nodeType="clickEffect">
                                  <p:stCondLst>
                                    <p:cond delay="0"/>
                                  </p:stCondLst>
                                  <p:childTnLst>
                                    <p:set>
                                      <p:cBhvr>
                                        <p:cTn id="53" dur="1" fill="hold">
                                          <p:stCondLst>
                                            <p:cond delay="0"/>
                                          </p:stCondLst>
                                        </p:cTn>
                                        <p:tgtEl>
                                          <p:spTgt spid="10"/>
                                        </p:tgtEl>
                                        <p:attrNameLst>
                                          <p:attrName>style.visibility</p:attrName>
                                        </p:attrNameLst>
                                      </p:cBhvr>
                                      <p:to>
                                        <p:strVal val="visible"/>
                                      </p:to>
                                    </p:set>
                                    <p:anim calcmode="lin" valueType="num">
                                      <p:cBhvr additive="base">
                                        <p:cTn id="54" dur="500" fill="hold"/>
                                        <p:tgtEl>
                                          <p:spTgt spid="10"/>
                                        </p:tgtEl>
                                        <p:attrNameLst>
                                          <p:attrName>ppt_x</p:attrName>
                                        </p:attrNameLst>
                                      </p:cBhvr>
                                      <p:tavLst>
                                        <p:tav tm="0">
                                          <p:val>
                                            <p:strVal val="0-#ppt_w/2"/>
                                          </p:val>
                                        </p:tav>
                                        <p:tav tm="100000">
                                          <p:val>
                                            <p:strVal val="#ppt_x"/>
                                          </p:val>
                                        </p:tav>
                                      </p:tavLst>
                                    </p:anim>
                                    <p:anim calcmode="lin" valueType="num">
                                      <p:cBhvr additive="base">
                                        <p:cTn id="55" dur="500" fill="hold"/>
                                        <p:tgtEl>
                                          <p:spTgt spid="10"/>
                                        </p:tgtEl>
                                        <p:attrNameLst>
                                          <p:attrName>ppt_y</p:attrName>
                                        </p:attrNameLst>
                                      </p:cBhvr>
                                      <p:tavLst>
                                        <p:tav tm="0">
                                          <p:val>
                                            <p:strVal val="0-#ppt_h/2"/>
                                          </p:val>
                                        </p:tav>
                                        <p:tav tm="100000">
                                          <p:val>
                                            <p:strVal val="#ppt_y"/>
                                          </p:val>
                                        </p:tav>
                                      </p:tavLst>
                                    </p:anim>
                                  </p:childTnLst>
                                </p:cTn>
                              </p:par>
                              <p:par>
                                <p:cTn id="56" presetID="2" presetClass="entr" presetSubtype="9" fill="hold" grpId="0" nodeType="withEffect">
                                  <p:stCondLst>
                                    <p:cond delay="0"/>
                                  </p:stCondLst>
                                  <p:childTnLst>
                                    <p:set>
                                      <p:cBhvr>
                                        <p:cTn id="57" dur="1" fill="hold">
                                          <p:stCondLst>
                                            <p:cond delay="0"/>
                                          </p:stCondLst>
                                        </p:cTn>
                                        <p:tgtEl>
                                          <p:spTgt spid="9"/>
                                        </p:tgtEl>
                                        <p:attrNameLst>
                                          <p:attrName>style.visibility</p:attrName>
                                        </p:attrNameLst>
                                      </p:cBhvr>
                                      <p:to>
                                        <p:strVal val="visible"/>
                                      </p:to>
                                    </p:set>
                                    <p:anim calcmode="lin" valueType="num">
                                      <p:cBhvr additive="base">
                                        <p:cTn id="58" dur="500" fill="hold"/>
                                        <p:tgtEl>
                                          <p:spTgt spid="9"/>
                                        </p:tgtEl>
                                        <p:attrNameLst>
                                          <p:attrName>ppt_x</p:attrName>
                                        </p:attrNameLst>
                                      </p:cBhvr>
                                      <p:tavLst>
                                        <p:tav tm="0">
                                          <p:val>
                                            <p:strVal val="0-#ppt_w/2"/>
                                          </p:val>
                                        </p:tav>
                                        <p:tav tm="100000">
                                          <p:val>
                                            <p:strVal val="#ppt_x"/>
                                          </p:val>
                                        </p:tav>
                                      </p:tavLst>
                                    </p:anim>
                                    <p:anim calcmode="lin" valueType="num">
                                      <p:cBhvr additive="base">
                                        <p:cTn id="59" dur="500" fill="hold"/>
                                        <p:tgtEl>
                                          <p:spTgt spid="9"/>
                                        </p:tgtEl>
                                        <p:attrNameLst>
                                          <p:attrName>ppt_y</p:attrName>
                                        </p:attrNameLst>
                                      </p:cBhvr>
                                      <p:tavLst>
                                        <p:tav tm="0">
                                          <p:val>
                                            <p:strVal val="0-#ppt_h/2"/>
                                          </p:val>
                                        </p:tav>
                                        <p:tav tm="100000">
                                          <p:val>
                                            <p:strVal val="#ppt_y"/>
                                          </p:val>
                                        </p:tav>
                                      </p:tavLst>
                                    </p:anim>
                                  </p:childTnLst>
                                </p:cTn>
                              </p:par>
                            </p:childTnLst>
                          </p:cTn>
                        </p:par>
                        <p:par>
                          <p:cTn id="60" fill="hold">
                            <p:stCondLst>
                              <p:cond delay="500"/>
                            </p:stCondLst>
                            <p:childTnLst>
                              <p:par>
                                <p:cTn id="61" presetID="22" presetClass="entr" presetSubtype="4" fill="hold" nodeType="after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wipe(down)">
                                      <p:cBhvr>
                                        <p:cTn id="6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animBg="1"/>
      <p:bldP spid="5" grpId="0" animBg="1"/>
      <p:bldP spid="6" grpId="0" animBg="1"/>
      <p:bldP spid="7" grpId="0" animBg="1"/>
      <p:bldP spid="8" grpId="0" animBg="1"/>
      <p:bldP spid="9"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7"/>
          <p:cNvSpPr txBox="1">
            <a:spLocks noChangeArrowheads="1"/>
          </p:cNvSpPr>
          <p:nvPr/>
        </p:nvSpPr>
        <p:spPr bwMode="auto">
          <a:xfrm>
            <a:off x="3143518" y="692035"/>
            <a:ext cx="7467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5pPr>
            <a:lvl6pPr marL="2286000" algn="l" defTabSz="914400" rtl="0" eaLnBrk="1" latinLnBrk="0" hangingPunct="1">
              <a:defRPr kern="1200">
                <a:solidFill>
                  <a:schemeClr val="tx1"/>
                </a:solidFill>
                <a:latin typeface="Times New Roman" panose="02020603050405020304" pitchFamily="18" charset="0"/>
                <a:ea typeface="+mn-ea"/>
                <a:cs typeface="+mn-cs"/>
              </a:defRPr>
            </a:lvl6pPr>
            <a:lvl7pPr marL="2743200" algn="l" defTabSz="914400" rtl="0" eaLnBrk="1" latinLnBrk="0" hangingPunct="1">
              <a:defRPr kern="1200">
                <a:solidFill>
                  <a:schemeClr val="tx1"/>
                </a:solidFill>
                <a:latin typeface="Times New Roman" panose="02020603050405020304" pitchFamily="18" charset="0"/>
                <a:ea typeface="+mn-ea"/>
                <a:cs typeface="+mn-cs"/>
              </a:defRPr>
            </a:lvl7pPr>
            <a:lvl8pPr marL="3200400" algn="l" defTabSz="914400" rtl="0" eaLnBrk="1" latinLnBrk="0" hangingPunct="1">
              <a:defRPr kern="1200">
                <a:solidFill>
                  <a:schemeClr val="tx1"/>
                </a:solidFill>
                <a:latin typeface="Times New Roman" panose="02020603050405020304" pitchFamily="18" charset="0"/>
                <a:ea typeface="+mn-ea"/>
                <a:cs typeface="+mn-cs"/>
              </a:defRPr>
            </a:lvl8pPr>
            <a:lvl9pPr marL="3657600" algn="l" defTabSz="914400" rtl="0" eaLnBrk="1" latinLnBrk="0" hangingPunct="1">
              <a:defRPr kern="1200">
                <a:solidFill>
                  <a:schemeClr val="tx1"/>
                </a:solidFill>
                <a:latin typeface="Times New Roman" panose="02020603050405020304" pitchFamily="18" charset="0"/>
                <a:ea typeface="+mn-ea"/>
                <a:cs typeface="+mn-cs"/>
              </a:defRPr>
            </a:lvl9pPr>
          </a:lstStyle>
          <a:p>
            <a:pPr marL="0" marR="0" lvl="0" indent="0" algn="l" defTabSz="914400" rtl="0" eaLnBrk="1" fontAlgn="base" latinLnBrk="0" hangingPunct="1">
              <a:lnSpc>
                <a:spcPct val="100000"/>
              </a:lnSpc>
              <a:spcBef>
                <a:spcPct val="50000"/>
              </a:spcBef>
              <a:spcAft>
                <a:spcPct val="0"/>
              </a:spcAft>
              <a:buClrTx/>
              <a:buSzTx/>
              <a:buFontTx/>
              <a:buNone/>
              <a:defRPr/>
            </a:pPr>
            <a:r>
              <a:rPr kumimoji="0" lang="en-US" altLang="en-US" sz="2800" b="1"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mn-cs"/>
              </a:rPr>
              <a:t>Nơi</a:t>
            </a:r>
            <a:r>
              <a:rPr kumimoji="0" lang="en-US" altLang="en-US" sz="2800" b="1"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mn-cs"/>
              </a:rPr>
              <a:t>ong</a:t>
            </a:r>
            <a:r>
              <a:rPr kumimoji="0" lang="en-US" altLang="en-US" sz="2800" b="1"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mn-cs"/>
              </a:rPr>
              <a:t>đến</a:t>
            </a:r>
            <a:r>
              <a:rPr kumimoji="0" lang="en-US" altLang="en-US" sz="2800" b="1"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mn-cs"/>
              </a:rPr>
              <a:t>có</a:t>
            </a:r>
            <a:r>
              <a:rPr kumimoji="0" lang="en-US" altLang="en-US" sz="2800" b="1"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mn-cs"/>
              </a:rPr>
              <a:t>vẻ</a:t>
            </a:r>
            <a:r>
              <a:rPr kumimoji="0" lang="en-US" altLang="en-US" sz="2800" b="1"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mn-cs"/>
              </a:rPr>
              <a:t>đẹp</a:t>
            </a:r>
            <a:r>
              <a:rPr kumimoji="0" lang="en-US" altLang="en-US" sz="2800" b="1"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mn-cs"/>
              </a:rPr>
              <a:t>gì</a:t>
            </a:r>
            <a:r>
              <a:rPr kumimoji="0" lang="en-US" altLang="en-US" sz="2800" b="1"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mn-cs"/>
              </a:rPr>
              <a:t>đặc</a:t>
            </a:r>
            <a:r>
              <a:rPr kumimoji="0" lang="en-US" altLang="en-US" sz="2800" b="1"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mn-cs"/>
              </a:rPr>
              <a:t>biệt</a:t>
            </a:r>
            <a:r>
              <a:rPr kumimoji="0" lang="en-US" altLang="en-US" sz="2800" b="1"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 </a:t>
            </a:r>
          </a:p>
        </p:txBody>
      </p:sp>
      <p:sp>
        <p:nvSpPr>
          <p:cNvPr id="3" name="Text Box 17"/>
          <p:cNvSpPr txBox="1">
            <a:spLocks noChangeArrowheads="1"/>
          </p:cNvSpPr>
          <p:nvPr/>
        </p:nvSpPr>
        <p:spPr bwMode="auto">
          <a:xfrm>
            <a:off x="2407436" y="1384532"/>
            <a:ext cx="1091153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5pPr>
            <a:lvl6pPr marL="2286000" algn="l" defTabSz="914400" rtl="0" eaLnBrk="1" latinLnBrk="0" hangingPunct="1">
              <a:defRPr kern="1200">
                <a:solidFill>
                  <a:schemeClr val="tx1"/>
                </a:solidFill>
                <a:latin typeface="Times New Roman" panose="02020603050405020304" pitchFamily="18" charset="0"/>
                <a:ea typeface="+mn-ea"/>
                <a:cs typeface="+mn-cs"/>
              </a:defRPr>
            </a:lvl6pPr>
            <a:lvl7pPr marL="2743200" algn="l" defTabSz="914400" rtl="0" eaLnBrk="1" latinLnBrk="0" hangingPunct="1">
              <a:defRPr kern="1200">
                <a:solidFill>
                  <a:schemeClr val="tx1"/>
                </a:solidFill>
                <a:latin typeface="Times New Roman" panose="02020603050405020304" pitchFamily="18" charset="0"/>
                <a:ea typeface="+mn-ea"/>
                <a:cs typeface="+mn-cs"/>
              </a:defRPr>
            </a:lvl7pPr>
            <a:lvl8pPr marL="3200400" algn="l" defTabSz="914400" rtl="0" eaLnBrk="1" latinLnBrk="0" hangingPunct="1">
              <a:defRPr kern="1200">
                <a:solidFill>
                  <a:schemeClr val="tx1"/>
                </a:solidFill>
                <a:latin typeface="Times New Roman" panose="02020603050405020304" pitchFamily="18" charset="0"/>
                <a:ea typeface="+mn-ea"/>
                <a:cs typeface="+mn-cs"/>
              </a:defRPr>
            </a:lvl8pPr>
            <a:lvl9pPr marL="3657600" algn="l" defTabSz="914400" rtl="0" eaLnBrk="1" latinLnBrk="0" hangingPunct="1">
              <a:defRPr kern="1200">
                <a:solidFill>
                  <a:schemeClr val="tx1"/>
                </a:solidFill>
                <a:latin typeface="Times New Roman" panose="02020603050405020304" pitchFamily="18" charset="0"/>
                <a:ea typeface="+mn-ea"/>
                <a:cs typeface="+mn-cs"/>
              </a:defRPr>
            </a:lvl9pPr>
          </a:lstStyle>
          <a:p>
            <a:pPr marL="0" marR="0" lvl="0" indent="0" algn="l" defTabSz="914400" rtl="0" eaLnBrk="1" fontAlgn="base" latinLnBrk="0" hangingPunct="1">
              <a:lnSpc>
                <a:spcPct val="100000"/>
              </a:lnSpc>
              <a:spcBef>
                <a:spcPct val="50000"/>
              </a:spcBef>
              <a:spcAft>
                <a:spcPct val="0"/>
              </a:spcAft>
              <a:buClrTx/>
              <a:buSzTx/>
              <a:buFontTx/>
              <a:buNone/>
              <a:defRPr/>
            </a:pPr>
            <a:r>
              <a:rPr kumimoji="0" lang="en-US" altLang="en-US" sz="2800" b="1" i="1"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 </a:t>
            </a:r>
            <a:r>
              <a:rPr kumimoji="0" lang="en-US" altLang="en-US" sz="2800" b="1" i="1"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mn-cs"/>
              </a:rPr>
              <a:t>Rừng</a:t>
            </a:r>
            <a:r>
              <a:rPr kumimoji="0" lang="en-US" altLang="en-US" sz="2800" b="1" i="1"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 </a:t>
            </a:r>
            <a:r>
              <a:rPr kumimoji="0" lang="en-US" altLang="en-US" sz="2800" b="1" i="1"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mn-cs"/>
              </a:rPr>
              <a:t>sâu</a:t>
            </a:r>
            <a:r>
              <a:rPr kumimoji="0" lang="en-US" altLang="en-US" sz="2800" b="1" i="1"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  </a:t>
            </a:r>
            <a:r>
              <a:rPr kumimoji="0" lang="en-US" altLang="en-US" sz="2800" b="1" i="1"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mn-cs"/>
              </a:rPr>
              <a:t>bập</a:t>
            </a:r>
            <a:r>
              <a:rPr kumimoji="0" lang="en-US" altLang="en-US" sz="2800" b="1" i="1"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 </a:t>
            </a:r>
            <a:r>
              <a:rPr kumimoji="0" lang="en-US" altLang="en-US" sz="2800" b="1" i="1"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mn-cs"/>
              </a:rPr>
              <a:t>bùng</a:t>
            </a:r>
            <a:r>
              <a:rPr kumimoji="0" lang="en-US" altLang="en-US" sz="2800" b="1" i="1"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 </a:t>
            </a:r>
            <a:r>
              <a:rPr kumimoji="0" lang="en-US" altLang="en-US" sz="2800" b="1" i="1"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mn-cs"/>
              </a:rPr>
              <a:t>hoa</a:t>
            </a:r>
            <a:r>
              <a:rPr kumimoji="0" lang="en-US" altLang="en-US" sz="2800" b="1" i="1"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 </a:t>
            </a:r>
            <a:r>
              <a:rPr kumimoji="0" lang="en-US" altLang="en-US" sz="2800" b="1" i="1"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mn-cs"/>
              </a:rPr>
              <a:t>chuối</a:t>
            </a:r>
            <a:r>
              <a:rPr kumimoji="0" lang="en-US" altLang="en-US" sz="2800" b="1" i="1"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 </a:t>
            </a:r>
            <a:r>
              <a:rPr kumimoji="0" lang="en-US" altLang="en-US" sz="2800" b="1" i="1"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mn-cs"/>
              </a:rPr>
              <a:t>trắng</a:t>
            </a:r>
            <a:r>
              <a:rPr kumimoji="0" lang="en-US" altLang="en-US" sz="2800" b="1" i="1"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 </a:t>
            </a:r>
            <a:r>
              <a:rPr kumimoji="0" lang="en-US" altLang="en-US" sz="2800" b="1" i="1"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mn-cs"/>
              </a:rPr>
              <a:t>màu</a:t>
            </a:r>
            <a:r>
              <a:rPr kumimoji="0" lang="en-US" altLang="en-US" sz="2800" b="1" i="1"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 </a:t>
            </a:r>
            <a:r>
              <a:rPr kumimoji="0" lang="en-US" altLang="en-US" sz="2800" b="1" i="1"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mn-cs"/>
              </a:rPr>
              <a:t>hoa</a:t>
            </a:r>
            <a:r>
              <a:rPr kumimoji="0" lang="en-US" altLang="en-US" sz="2800" b="1" i="1"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 ban.</a:t>
            </a:r>
          </a:p>
        </p:txBody>
      </p:sp>
      <p:pic>
        <p:nvPicPr>
          <p:cNvPr id="4" name="Picture 8" descr="Vector minh hoạ các cây khổng lồ trong rừng | Thư viện stock vector đẹp  miễn phí"/>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280" y="2352324"/>
            <a:ext cx="1565872" cy="1365789"/>
          </a:xfrm>
          <a:prstGeom prst="round2DiagRect">
            <a:avLst>
              <a:gd name="adj1" fmla="val 16667"/>
              <a:gd name="adj2" fmla="val 0"/>
            </a:avLst>
          </a:prstGeom>
          <a:ln w="88900" cap="sq">
            <a:solidFill>
              <a:srgbClr val="FFFFFF"/>
            </a:solidFill>
            <a:miter lim="800000"/>
            <a:headEnd/>
            <a:tailEnd/>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5" name="Right Arrow 1"/>
          <p:cNvSpPr/>
          <p:nvPr/>
        </p:nvSpPr>
        <p:spPr>
          <a:xfrm>
            <a:off x="1997968" y="2983058"/>
            <a:ext cx="818380" cy="178957"/>
          </a:xfrm>
          <a:prstGeom prst="rightArrow">
            <a:avLst/>
          </a:prstGeom>
          <a:solidFill>
            <a:srgbClr val="F14124">
              <a:lumMod val="40000"/>
              <a:lumOff val="60000"/>
            </a:srgbClr>
          </a:solidFill>
          <a:ln w="15875" cap="flat" cmpd="sng" algn="ctr">
            <a:solidFill>
              <a:srgbClr val="4E67C8">
                <a:shade val="50000"/>
                <a:shade val="75000"/>
                <a:satMod val="125000"/>
                <a:lumMod val="75000"/>
              </a:srgbClr>
            </a:solidFill>
            <a:prstDash val="solid"/>
          </a:ln>
          <a:effectLst/>
        </p:spPr>
        <p:txBody>
          <a:bodyPr anchor="ctr"/>
          <a:lstStyle/>
          <a:p>
            <a:pPr marL="0" marR="0" lvl="0" indent="0" algn="ctr" defTabSz="914400" eaLnBrk="0" fontAlgn="base" latinLnBrk="0" hangingPunct="0">
              <a:lnSpc>
                <a:spcPct val="100000"/>
              </a:lnSpc>
              <a:spcBef>
                <a:spcPct val="0"/>
              </a:spcBef>
              <a:spcAft>
                <a:spcPct val="0"/>
              </a:spcAft>
              <a:buClrTx/>
              <a:buSzTx/>
              <a:buFontTx/>
              <a:buNone/>
              <a:defRPr/>
            </a:pPr>
            <a:endParaRPr kumimoji="0" lang="vi-VN" sz="1800" b="0" i="0" u="none" strike="noStrike" kern="0" cap="none" spc="0" normalizeH="0" baseline="0" noProof="0">
              <a:ln>
                <a:noFill/>
              </a:ln>
              <a:solidFill>
                <a:prstClr val="white"/>
              </a:solidFill>
              <a:effectLst/>
              <a:uLnTx/>
              <a:uFillTx/>
              <a:latin typeface="Arial" panose="020B0604020202020204" pitchFamily="34" charset="0"/>
              <a:ea typeface="+mn-ea"/>
              <a:cs typeface="+mn-cs"/>
            </a:endParaRPr>
          </a:p>
        </p:txBody>
      </p:sp>
      <p:grpSp>
        <p:nvGrpSpPr>
          <p:cNvPr id="6" name="Group 2"/>
          <p:cNvGrpSpPr/>
          <p:nvPr/>
        </p:nvGrpSpPr>
        <p:grpSpPr bwMode="auto">
          <a:xfrm>
            <a:off x="2962975" y="2200140"/>
            <a:ext cx="4229562" cy="2338304"/>
            <a:chOff x="0" y="-202101"/>
            <a:chExt cx="9967663" cy="6694976"/>
          </a:xfrm>
        </p:grpSpPr>
        <p:pic>
          <p:nvPicPr>
            <p:cNvPr id="7" name="Picture 2" descr="Hình ảnh có liên qu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9131964" cy="6492874"/>
            </a:xfrm>
            <a:prstGeom prst="round2DiagRect">
              <a:avLst>
                <a:gd name="adj1" fmla="val 16667"/>
                <a:gd name="adj2" fmla="val 0"/>
              </a:avLst>
            </a:prstGeom>
            <a:ln w="88900" cap="sq">
              <a:solidFill>
                <a:srgbClr val="FFFFFF"/>
              </a:solidFill>
              <a:miter lim="800000"/>
              <a:headEnd/>
              <a:tailEnd/>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8" name="TextBox 1"/>
            <p:cNvSpPr txBox="1">
              <a:spLocks noChangeArrowheads="1"/>
            </p:cNvSpPr>
            <p:nvPr/>
          </p:nvSpPr>
          <p:spPr bwMode="auto">
            <a:xfrm>
              <a:off x="5143588" y="-202101"/>
              <a:ext cx="4824075" cy="955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defTabSz="914400" eaLnBrk="1" fontAlgn="base" latinLnBrk="0" hangingPunct="1">
                <a:lnSpc>
                  <a:spcPct val="100000"/>
                </a:lnSpc>
                <a:spcBef>
                  <a:spcPct val="0"/>
                </a:spcBef>
                <a:spcAft>
                  <a:spcPct val="0"/>
                </a:spcAft>
                <a:buClrTx/>
                <a:buSzTx/>
                <a:buFontTx/>
                <a:buNone/>
                <a:defRPr/>
              </a:pPr>
              <a:r>
                <a:rPr kumimoji="0" lang="en-US" altLang="en-US" sz="2000" b="1" i="0" u="none" strike="noStrike" kern="0" cap="none" spc="0" normalizeH="0" baseline="0" noProof="0" dirty="0" err="1">
                  <a:ln>
                    <a:noFill/>
                  </a:ln>
                  <a:solidFill>
                    <a:schemeClr val="tx1">
                      <a:lumMod val="85000"/>
                      <a:lumOff val="15000"/>
                    </a:schemeClr>
                  </a:solidFill>
                  <a:effectLst/>
                  <a:uLnTx/>
                  <a:uFillTx/>
                  <a:latin typeface="Times New Roman" panose="02020603050405020304" pitchFamily="18" charset="0"/>
                </a:rPr>
                <a:t>Hoa</a:t>
              </a:r>
              <a:r>
                <a:rPr kumimoji="0" lang="en-US" altLang="en-US" sz="2000" b="1" i="0" u="none" strike="noStrike" kern="0" cap="none" spc="0" normalizeH="0" baseline="0" noProof="0" dirty="0">
                  <a:ln>
                    <a:noFill/>
                  </a:ln>
                  <a:solidFill>
                    <a:schemeClr val="tx1">
                      <a:lumMod val="85000"/>
                      <a:lumOff val="15000"/>
                    </a:schemeClr>
                  </a:solidFill>
                  <a:effectLst/>
                  <a:uLnTx/>
                  <a:uFillTx/>
                  <a:latin typeface="Times New Roman" panose="02020603050405020304" pitchFamily="18" charset="0"/>
                </a:rPr>
                <a:t> </a:t>
              </a:r>
              <a:r>
                <a:rPr kumimoji="0" lang="en-US" altLang="en-US" sz="2000" b="1" i="0" u="none" strike="noStrike" kern="0" cap="none" spc="0" normalizeH="0" baseline="0" noProof="0" dirty="0" err="1">
                  <a:ln>
                    <a:noFill/>
                  </a:ln>
                  <a:solidFill>
                    <a:schemeClr val="tx1">
                      <a:lumMod val="85000"/>
                      <a:lumOff val="15000"/>
                    </a:schemeClr>
                  </a:solidFill>
                  <a:effectLst/>
                  <a:uLnTx/>
                  <a:uFillTx/>
                  <a:latin typeface="Times New Roman" panose="02020603050405020304" pitchFamily="18" charset="0"/>
                </a:rPr>
                <a:t>chuối</a:t>
              </a:r>
              <a:r>
                <a:rPr kumimoji="0" lang="en-US" altLang="en-US" sz="2000" b="1" i="0" u="none" strike="noStrike" kern="0" cap="none" spc="0" normalizeH="0" baseline="0" noProof="0" dirty="0">
                  <a:ln>
                    <a:noFill/>
                  </a:ln>
                  <a:solidFill>
                    <a:schemeClr val="tx1">
                      <a:lumMod val="85000"/>
                      <a:lumOff val="15000"/>
                    </a:schemeClr>
                  </a:solidFill>
                  <a:effectLst/>
                  <a:uLnTx/>
                  <a:uFillTx/>
                  <a:latin typeface="Times New Roman" panose="02020603050405020304" pitchFamily="18" charset="0"/>
                </a:rPr>
                <a:t> </a:t>
              </a:r>
              <a:r>
                <a:rPr kumimoji="0" lang="en-US" altLang="en-US" sz="2000" b="1" i="0" u="none" strike="noStrike" kern="0" cap="none" spc="0" normalizeH="0" baseline="0" noProof="0" dirty="0" err="1">
                  <a:ln>
                    <a:noFill/>
                  </a:ln>
                  <a:solidFill>
                    <a:schemeClr val="tx1">
                      <a:lumMod val="85000"/>
                      <a:lumOff val="15000"/>
                    </a:schemeClr>
                  </a:solidFill>
                  <a:effectLst/>
                  <a:uLnTx/>
                  <a:uFillTx/>
                  <a:latin typeface="Times New Roman" panose="02020603050405020304" pitchFamily="18" charset="0"/>
                </a:rPr>
                <a:t>rừng</a:t>
              </a:r>
              <a:endParaRPr kumimoji="0" lang="en-US" altLang="en-US" sz="2000" b="1" i="0" u="none" strike="noStrike" kern="0" cap="none" spc="0" normalizeH="0" baseline="0" noProof="0" dirty="0">
                <a:ln>
                  <a:noFill/>
                </a:ln>
                <a:solidFill>
                  <a:schemeClr val="tx1">
                    <a:lumMod val="85000"/>
                    <a:lumOff val="15000"/>
                  </a:schemeClr>
                </a:solidFill>
                <a:effectLst/>
                <a:uLnTx/>
                <a:uFillTx/>
                <a:latin typeface="Times New Roman" panose="02020603050405020304" pitchFamily="18" charset="0"/>
              </a:endParaRPr>
            </a:p>
          </p:txBody>
        </p:sp>
      </p:grpSp>
      <p:pic>
        <p:nvPicPr>
          <p:cNvPr id="12"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55809" y="3543865"/>
            <a:ext cx="4166684" cy="2808330"/>
          </a:xfrm>
          <a:prstGeom prst="round2DiagRect">
            <a:avLst>
              <a:gd name="adj1" fmla="val 16667"/>
              <a:gd name="adj2" fmla="val 0"/>
            </a:avLst>
          </a:prstGeom>
          <a:ln w="88900" cap="sq">
            <a:solidFill>
              <a:srgbClr val="FFFFFF"/>
            </a:solidFill>
            <a:miter lim="800000"/>
            <a:headEnd/>
            <a:tailEnd/>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13" name="TextBox 1"/>
          <p:cNvSpPr txBox="1">
            <a:spLocks noChangeArrowheads="1"/>
          </p:cNvSpPr>
          <p:nvPr/>
        </p:nvSpPr>
        <p:spPr bwMode="auto">
          <a:xfrm>
            <a:off x="7306853" y="3521379"/>
            <a:ext cx="213071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defTabSz="914400" eaLnBrk="1" fontAlgn="base" latinLnBrk="0" hangingPunct="1">
              <a:lnSpc>
                <a:spcPct val="100000"/>
              </a:lnSpc>
              <a:spcBef>
                <a:spcPct val="0"/>
              </a:spcBef>
              <a:spcAft>
                <a:spcPct val="0"/>
              </a:spcAft>
              <a:buClrTx/>
              <a:buSzTx/>
              <a:buFontTx/>
              <a:buNone/>
              <a:defRPr/>
            </a:pPr>
            <a:r>
              <a:rPr kumimoji="0" lang="en-US" altLang="en-US" sz="2000" b="1" i="0" u="none" strike="noStrike" kern="0" cap="none" spc="0" normalizeH="0" baseline="0" noProof="0" dirty="0" err="1">
                <a:ln>
                  <a:noFill/>
                </a:ln>
                <a:solidFill>
                  <a:schemeClr val="tx1">
                    <a:lumMod val="85000"/>
                    <a:lumOff val="15000"/>
                  </a:schemeClr>
                </a:solidFill>
                <a:effectLst/>
                <a:uLnTx/>
                <a:uFillTx/>
                <a:latin typeface="Times New Roman" panose="02020603050405020304" pitchFamily="18" charset="0"/>
              </a:rPr>
              <a:t>Hoa</a:t>
            </a:r>
            <a:r>
              <a:rPr kumimoji="0" lang="vi-VN" altLang="en-US" sz="2000" b="1" i="0" u="none" strike="noStrike" kern="0" cap="none" spc="0" normalizeH="0" baseline="0" noProof="0" dirty="0">
                <a:ln>
                  <a:noFill/>
                </a:ln>
                <a:solidFill>
                  <a:schemeClr val="tx1">
                    <a:lumMod val="85000"/>
                    <a:lumOff val="15000"/>
                  </a:schemeClr>
                </a:solidFill>
                <a:effectLst/>
                <a:uLnTx/>
                <a:uFillTx/>
                <a:latin typeface="Times New Roman" panose="02020603050405020304" pitchFamily="18" charset="0"/>
              </a:rPr>
              <a:t> ban</a:t>
            </a:r>
            <a:endParaRPr kumimoji="0" lang="en-US" altLang="en-US" sz="2000" b="1" i="0" u="none" strike="noStrike" kern="0" cap="none" spc="0" normalizeH="0" baseline="0" noProof="0" dirty="0">
              <a:ln>
                <a:noFill/>
              </a:ln>
              <a:solidFill>
                <a:schemeClr val="tx1">
                  <a:lumMod val="85000"/>
                  <a:lumOff val="15000"/>
                </a:schemeClr>
              </a:solidFill>
              <a:effectLst/>
              <a:uLnTx/>
              <a:uFillTx/>
              <a:latin typeface="Times New Roman" panose="02020603050405020304" pitchFamily="18" charset="0"/>
            </a:endParaRPr>
          </a:p>
        </p:txBody>
      </p:sp>
      <p:sp>
        <p:nvSpPr>
          <p:cNvPr id="14" name="Hộp Văn bản 13"/>
          <p:cNvSpPr txBox="1"/>
          <p:nvPr/>
        </p:nvSpPr>
        <p:spPr>
          <a:xfrm>
            <a:off x="4483915" y="210207"/>
            <a:ext cx="4840448" cy="584775"/>
          </a:xfrm>
          <a:prstGeom prst="rect">
            <a:avLst/>
          </a:prstGeom>
          <a:noFill/>
        </p:spPr>
        <p:txBody>
          <a:bodyPr wrap="square" rtlCol="0">
            <a:spAutoFit/>
          </a:bodyPr>
          <a:lstStyle/>
          <a:p>
            <a:r>
              <a:rPr lang="vi-VN" sz="3200" b="1" dirty="0">
                <a:solidFill>
                  <a:schemeClr val="accent2"/>
                </a:solidFill>
                <a:effectLst>
                  <a:outerShdw blurRad="38100" dist="38100" dir="2700000" algn="tl">
                    <a:srgbClr val="000000">
                      <a:alpha val="43137"/>
                    </a:srgbClr>
                  </a:outerShdw>
                </a:effectLst>
                <a:latin typeface="iCiel Crocante" panose="02000000000000000000" pitchFamily="50" charset="-93"/>
              </a:rPr>
              <a:t>TÌM HIỂU BÀI</a:t>
            </a:r>
            <a:endParaRPr lang="en-US" sz="3200" b="1" dirty="0">
              <a:solidFill>
                <a:schemeClr val="accent2"/>
              </a:solidFill>
              <a:effectLst>
                <a:outerShdw blurRad="38100" dist="38100" dir="2700000" algn="tl">
                  <a:srgbClr val="000000">
                    <a:alpha val="43137"/>
                  </a:srgbClr>
                </a:outerShdw>
              </a:effectLst>
              <a:latin typeface="iCiel Crocante" panose="02000000000000000000" pitchFamily="50" charset="-93"/>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0-#ppt_w/2"/>
                                          </p:val>
                                        </p:tav>
                                        <p:tav tm="100000">
                                          <p:val>
                                            <p:strVal val="#ppt_x"/>
                                          </p:val>
                                        </p:tav>
                                      </p:tavLst>
                                    </p:anim>
                                    <p:anim calcmode="lin" valueType="num">
                                      <p:cBhvr additive="base">
                                        <p:cTn id="13" dur="500" fill="hold"/>
                                        <p:tgtEl>
                                          <p:spTgt spid="4"/>
                                        </p:tgtEl>
                                        <p:attrNameLst>
                                          <p:attrName>ppt_y</p:attrName>
                                        </p:attrNameLst>
                                      </p:cBhvr>
                                      <p:tavLst>
                                        <p:tav tm="0">
                                          <p:val>
                                            <p:strVal val="#ppt_y"/>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0-#ppt_w/2"/>
                                          </p:val>
                                        </p:tav>
                                        <p:tav tm="100000">
                                          <p:val>
                                            <p:strVal val="#ppt_x"/>
                                          </p:val>
                                        </p:tav>
                                      </p:tavLst>
                                    </p:anim>
                                    <p:anim calcmode="lin" valueType="num">
                                      <p:cBhvr additive="base">
                                        <p:cTn id="17" dur="500" fill="hold"/>
                                        <p:tgtEl>
                                          <p:spTgt spid="5"/>
                                        </p:tgtEl>
                                        <p:attrNameLst>
                                          <p:attrName>ppt_y</p:attrName>
                                        </p:attrNameLst>
                                      </p:cBhvr>
                                      <p:tavLst>
                                        <p:tav tm="0">
                                          <p:val>
                                            <p:strVal val="#ppt_y"/>
                                          </p:val>
                                        </p:tav>
                                        <p:tav tm="100000">
                                          <p:val>
                                            <p:strVal val="#ppt_y"/>
                                          </p:val>
                                        </p:tav>
                                      </p:tavLst>
                                    </p:anim>
                                  </p:childTnLst>
                                </p:cTn>
                              </p:par>
                              <p:par>
                                <p:cTn id="18" presetID="2" presetClass="entr" presetSubtype="8" fill="hold" nodeType="with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500" fill="hold"/>
                                        <p:tgtEl>
                                          <p:spTgt spid="6"/>
                                        </p:tgtEl>
                                        <p:attrNameLst>
                                          <p:attrName>ppt_x</p:attrName>
                                        </p:attrNameLst>
                                      </p:cBhvr>
                                      <p:tavLst>
                                        <p:tav tm="0">
                                          <p:val>
                                            <p:strVal val="0-#ppt_w/2"/>
                                          </p:val>
                                        </p:tav>
                                        <p:tav tm="100000">
                                          <p:val>
                                            <p:strVal val="#ppt_x"/>
                                          </p:val>
                                        </p:tav>
                                      </p:tavLst>
                                    </p:anim>
                                    <p:anim calcmode="lin" valueType="num">
                                      <p:cBhvr additive="base">
                                        <p:cTn id="21" dur="500" fill="hold"/>
                                        <p:tgtEl>
                                          <p:spTgt spid="6"/>
                                        </p:tgtEl>
                                        <p:attrNameLst>
                                          <p:attrName>ppt_y</p:attrName>
                                        </p:attrNameLst>
                                      </p:cBhvr>
                                      <p:tavLst>
                                        <p:tav tm="0">
                                          <p:val>
                                            <p:strVal val="#ppt_y"/>
                                          </p:val>
                                        </p:tav>
                                        <p:tav tm="100000">
                                          <p:val>
                                            <p:strVal val="#ppt_y"/>
                                          </p:val>
                                        </p:tav>
                                      </p:tavLst>
                                    </p:anim>
                                  </p:childTnLst>
                                </p:cTn>
                              </p:par>
                              <p:par>
                                <p:cTn id="22" presetID="2" presetClass="entr" presetSubtype="8"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additive="base">
                                        <p:cTn id="24" dur="500" fill="hold"/>
                                        <p:tgtEl>
                                          <p:spTgt spid="13"/>
                                        </p:tgtEl>
                                        <p:attrNameLst>
                                          <p:attrName>ppt_x</p:attrName>
                                        </p:attrNameLst>
                                      </p:cBhvr>
                                      <p:tavLst>
                                        <p:tav tm="0">
                                          <p:val>
                                            <p:strVal val="0-#ppt_w/2"/>
                                          </p:val>
                                        </p:tav>
                                        <p:tav tm="100000">
                                          <p:val>
                                            <p:strVal val="#ppt_x"/>
                                          </p:val>
                                        </p:tav>
                                      </p:tavLst>
                                    </p:anim>
                                    <p:anim calcmode="lin" valueType="num">
                                      <p:cBhvr additive="base">
                                        <p:cTn id="25" dur="500" fill="hold"/>
                                        <p:tgtEl>
                                          <p:spTgt spid="13"/>
                                        </p:tgtEl>
                                        <p:attrNameLst>
                                          <p:attrName>ppt_y</p:attrName>
                                        </p:attrNameLst>
                                      </p:cBhvr>
                                      <p:tavLst>
                                        <p:tav tm="0">
                                          <p:val>
                                            <p:strVal val="#ppt_y"/>
                                          </p:val>
                                        </p:tav>
                                        <p:tav tm="100000">
                                          <p:val>
                                            <p:strVal val="#ppt_y"/>
                                          </p:val>
                                        </p:tav>
                                      </p:tavLst>
                                    </p:anim>
                                  </p:childTnLst>
                                </p:cTn>
                              </p:par>
                              <p:par>
                                <p:cTn id="26" presetID="2" presetClass="entr" presetSubtype="8" fill="hold" nodeType="with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additive="base">
                                        <p:cTn id="28" dur="500" fill="hold"/>
                                        <p:tgtEl>
                                          <p:spTgt spid="12"/>
                                        </p:tgtEl>
                                        <p:attrNameLst>
                                          <p:attrName>ppt_x</p:attrName>
                                        </p:attrNameLst>
                                      </p:cBhvr>
                                      <p:tavLst>
                                        <p:tav tm="0">
                                          <p:val>
                                            <p:strVal val="0-#ppt_w/2"/>
                                          </p:val>
                                        </p:tav>
                                        <p:tav tm="100000">
                                          <p:val>
                                            <p:strVal val="#ppt_x"/>
                                          </p:val>
                                        </p:tav>
                                      </p:tavLst>
                                    </p:anim>
                                    <p:anim calcmode="lin" valueType="num">
                                      <p:cBhvr additive="base">
                                        <p:cTn id="29"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p:cNvSpPr>
            <a:spLocks noGrp="1" noRot="1" noChangeAspect="1" noMove="1" noResize="1" noEditPoints="1" noAdjustHandles="1" noChangeArrowheads="1" noChangeShapeType="1" noTextEdit="1"/>
          </p:cNvSpPr>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Hình ảnh 1"/>
          <p:cNvPicPr>
            <a:picLocks noChangeAspect="1"/>
          </p:cNvPicPr>
          <p:nvPr/>
        </p:nvPicPr>
        <p:blipFill rotWithShape="1">
          <a:blip r:embed="rId2"/>
          <a:srcRect t="1" r="-1" b="17474"/>
          <a:stretch>
            <a:fillRect/>
          </a:stretch>
        </p:blipFill>
        <p:spPr>
          <a:xfrm>
            <a:off x="1366347" y="433410"/>
            <a:ext cx="9459306" cy="5854700"/>
          </a:xfrm>
          <a:custGeom>
            <a:avLst/>
            <a:gdLst/>
            <a:ahLst/>
            <a:cxnLst/>
            <a:rect l="l" t="t" r="r" b="b"/>
            <a:pathLst>
              <a:path w="8500451" h="5783926">
                <a:moveTo>
                  <a:pt x="4814568" y="604"/>
                </a:moveTo>
                <a:cubicBezTo>
                  <a:pt x="5041344" y="3294"/>
                  <a:pt x="5267019" y="14348"/>
                  <a:pt x="5493575" y="21000"/>
                </a:cubicBezTo>
                <a:cubicBezTo>
                  <a:pt x="5987120" y="36130"/>
                  <a:pt x="6483273" y="35607"/>
                  <a:pt x="6977859" y="46564"/>
                </a:cubicBezTo>
                <a:cubicBezTo>
                  <a:pt x="7286195" y="53346"/>
                  <a:pt x="7590877" y="77867"/>
                  <a:pt x="7880953" y="154038"/>
                </a:cubicBezTo>
                <a:cubicBezTo>
                  <a:pt x="7921646" y="164993"/>
                  <a:pt x="7967557" y="167081"/>
                  <a:pt x="7998861" y="193166"/>
                </a:cubicBezTo>
                <a:cubicBezTo>
                  <a:pt x="8033815" y="222382"/>
                  <a:pt x="8019729" y="265163"/>
                  <a:pt x="7968600" y="273511"/>
                </a:cubicBezTo>
                <a:cubicBezTo>
                  <a:pt x="7903386" y="284466"/>
                  <a:pt x="7836607" y="287597"/>
                  <a:pt x="7764609" y="294901"/>
                </a:cubicBezTo>
                <a:cubicBezTo>
                  <a:pt x="7792260" y="335073"/>
                  <a:pt x="7859040" y="304814"/>
                  <a:pt x="7876257" y="354899"/>
                </a:cubicBezTo>
                <a:cubicBezTo>
                  <a:pt x="7799043" y="389332"/>
                  <a:pt x="7705656" y="366898"/>
                  <a:pt x="7631049" y="400810"/>
                </a:cubicBezTo>
                <a:cubicBezTo>
                  <a:pt x="7633137" y="424287"/>
                  <a:pt x="7649831" y="426374"/>
                  <a:pt x="7663396" y="432635"/>
                </a:cubicBezTo>
                <a:cubicBezTo>
                  <a:pt x="7676961" y="438373"/>
                  <a:pt x="7710871" y="430026"/>
                  <a:pt x="7696264" y="462894"/>
                </a:cubicBezTo>
                <a:cubicBezTo>
                  <a:pt x="7541315" y="482719"/>
                  <a:pt x="7393147" y="550021"/>
                  <a:pt x="7229849" y="540630"/>
                </a:cubicBezTo>
                <a:cubicBezTo>
                  <a:pt x="7431755" y="558890"/>
                  <a:pt x="7602355" y="633496"/>
                  <a:pt x="7780782" y="683059"/>
                </a:cubicBezTo>
                <a:cubicBezTo>
                  <a:pt x="7773479" y="741491"/>
                  <a:pt x="7701483" y="718014"/>
                  <a:pt x="7680613" y="759751"/>
                </a:cubicBezTo>
                <a:cubicBezTo>
                  <a:pt x="7794869" y="788967"/>
                  <a:pt x="7904429" y="823401"/>
                  <a:pt x="7998861" y="880789"/>
                </a:cubicBezTo>
                <a:cubicBezTo>
                  <a:pt x="8083901" y="932439"/>
                  <a:pt x="8164765" y="989306"/>
                  <a:pt x="8257111" y="1031566"/>
                </a:cubicBezTo>
                <a:cubicBezTo>
                  <a:pt x="8354150" y="1075912"/>
                  <a:pt x="8413103" y="1132779"/>
                  <a:pt x="8402148" y="1229819"/>
                </a:cubicBezTo>
                <a:cubicBezTo>
                  <a:pt x="8397452" y="1269468"/>
                  <a:pt x="8409973" y="1302859"/>
                  <a:pt x="8453275" y="1318510"/>
                </a:cubicBezTo>
                <a:cubicBezTo>
                  <a:pt x="8507013" y="1337814"/>
                  <a:pt x="8501275" y="1367029"/>
                  <a:pt x="8499187" y="1411897"/>
                </a:cubicBezTo>
                <a:cubicBezTo>
                  <a:pt x="8496056" y="1465634"/>
                  <a:pt x="8468406" y="1486504"/>
                  <a:pt x="8419885" y="1504764"/>
                </a:cubicBezTo>
                <a:cubicBezTo>
                  <a:pt x="8350497" y="1530327"/>
                  <a:pt x="8349975" y="1569978"/>
                  <a:pt x="8368237" y="1617454"/>
                </a:cubicBezTo>
                <a:cubicBezTo>
                  <a:pt x="8378149" y="1643540"/>
                  <a:pt x="8393278" y="1664409"/>
                  <a:pt x="8415713" y="1683712"/>
                </a:cubicBezTo>
                <a:cubicBezTo>
                  <a:pt x="8493448" y="1751014"/>
                  <a:pt x="8492927" y="1752056"/>
                  <a:pt x="8416755" y="1831880"/>
                </a:cubicBezTo>
                <a:cubicBezTo>
                  <a:pt x="8396408" y="1853269"/>
                  <a:pt x="8374496" y="1867356"/>
                  <a:pt x="8383888" y="1901790"/>
                </a:cubicBezTo>
                <a:cubicBezTo>
                  <a:pt x="8415713" y="2016046"/>
                  <a:pt x="8411538" y="2016046"/>
                  <a:pt x="8283717" y="2053609"/>
                </a:cubicBezTo>
                <a:cubicBezTo>
                  <a:pt x="8254501" y="2062479"/>
                  <a:pt x="8215373" y="2054653"/>
                  <a:pt x="8198678" y="2087521"/>
                </a:cubicBezTo>
                <a:cubicBezTo>
                  <a:pt x="8209113" y="2111521"/>
                  <a:pt x="8184591" y="2690625"/>
                  <a:pt x="8207547" y="2700017"/>
                </a:cubicBezTo>
                <a:cubicBezTo>
                  <a:pt x="8387017" y="2773578"/>
                  <a:pt x="8409451" y="2860184"/>
                  <a:pt x="8269632" y="2996352"/>
                </a:cubicBezTo>
                <a:cubicBezTo>
                  <a:pt x="8175722" y="3087653"/>
                  <a:pt x="8186677" y="3236864"/>
                  <a:pt x="8225807" y="3330251"/>
                </a:cubicBezTo>
                <a:cubicBezTo>
                  <a:pt x="8373452" y="3371467"/>
                  <a:pt x="8341107" y="3481027"/>
                  <a:pt x="8370845" y="3577023"/>
                </a:cubicBezTo>
                <a:cubicBezTo>
                  <a:pt x="8392757" y="3649020"/>
                  <a:pt x="8306673" y="3639107"/>
                  <a:pt x="8310847" y="3671976"/>
                </a:cubicBezTo>
                <a:cubicBezTo>
                  <a:pt x="8365105" y="3711626"/>
                  <a:pt x="8437624" y="3724148"/>
                  <a:pt x="8479884" y="3778406"/>
                </a:cubicBezTo>
                <a:cubicBezTo>
                  <a:pt x="8403713" y="3818056"/>
                  <a:pt x="8365105" y="3873880"/>
                  <a:pt x="8322845" y="3929703"/>
                </a:cubicBezTo>
                <a:cubicBezTo>
                  <a:pt x="8254501" y="4020482"/>
                  <a:pt x="8161635" y="4097174"/>
                  <a:pt x="8063031" y="4166563"/>
                </a:cubicBezTo>
                <a:cubicBezTo>
                  <a:pt x="8012947" y="4649674"/>
                  <a:pt x="7851215" y="5156783"/>
                  <a:pt x="7833475" y="5181825"/>
                </a:cubicBezTo>
                <a:cubicBezTo>
                  <a:pt x="7760436" y="5174520"/>
                  <a:pt x="7618528" y="5466682"/>
                  <a:pt x="7495403" y="5493812"/>
                </a:cubicBezTo>
                <a:cubicBezTo>
                  <a:pt x="7366017" y="5523550"/>
                  <a:pt x="5441925" y="5797973"/>
                  <a:pt x="5148199" y="5783364"/>
                </a:cubicBezTo>
                <a:cubicBezTo>
                  <a:pt x="3551743" y="5705628"/>
                  <a:pt x="3505310" y="5598155"/>
                  <a:pt x="3505310" y="5598155"/>
                </a:cubicBezTo>
                <a:cubicBezTo>
                  <a:pt x="3505310" y="5598155"/>
                  <a:pt x="3596089" y="5571548"/>
                  <a:pt x="3675390" y="5541287"/>
                </a:cubicBezTo>
                <a:cubicBezTo>
                  <a:pt x="3627392" y="5542853"/>
                  <a:pt x="3579395" y="5543896"/>
                  <a:pt x="3531919" y="5542331"/>
                </a:cubicBezTo>
                <a:cubicBezTo>
                  <a:pt x="3164108" y="5531375"/>
                  <a:pt x="3500093" y="5511028"/>
                  <a:pt x="3138022" y="5469291"/>
                </a:cubicBezTo>
                <a:cubicBezTo>
                  <a:pt x="2527092" y="5398860"/>
                  <a:pt x="2618913" y="5380598"/>
                  <a:pt x="2058068" y="5181825"/>
                </a:cubicBezTo>
                <a:cubicBezTo>
                  <a:pt x="2008504" y="5164086"/>
                  <a:pt x="1660519" y="5056613"/>
                  <a:pt x="1447659" y="5044613"/>
                </a:cubicBezTo>
                <a:cubicBezTo>
                  <a:pt x="1391313" y="5041483"/>
                  <a:pt x="1329751" y="5042527"/>
                  <a:pt x="1281230" y="4977311"/>
                </a:cubicBezTo>
                <a:cubicBezTo>
                  <a:pt x="1429920" y="4979399"/>
                  <a:pt x="1557741" y="4979399"/>
                  <a:pt x="1696518" y="4945487"/>
                </a:cubicBezTo>
                <a:cubicBezTo>
                  <a:pt x="1622434" y="4898532"/>
                  <a:pt x="1537394" y="4938705"/>
                  <a:pt x="1478440" y="4905836"/>
                </a:cubicBezTo>
                <a:cubicBezTo>
                  <a:pt x="1423138" y="4875577"/>
                  <a:pt x="1375140" y="4871404"/>
                  <a:pt x="1318795" y="4919401"/>
                </a:cubicBezTo>
                <a:cubicBezTo>
                  <a:pt x="1289578" y="4944443"/>
                  <a:pt x="1237928" y="4939747"/>
                  <a:pt x="1208190" y="4925140"/>
                </a:cubicBezTo>
                <a:cubicBezTo>
                  <a:pt x="1049066" y="4846360"/>
                  <a:pt x="1052718" y="4847404"/>
                  <a:pt x="875857" y="4867751"/>
                </a:cubicBezTo>
                <a:cubicBezTo>
                  <a:pt x="763166" y="4880272"/>
                  <a:pt x="648388" y="4902706"/>
                  <a:pt x="545088" y="4889141"/>
                </a:cubicBezTo>
                <a:cubicBezTo>
                  <a:pt x="532045" y="4859403"/>
                  <a:pt x="543522" y="4845839"/>
                  <a:pt x="558131" y="4841666"/>
                </a:cubicBezTo>
                <a:cubicBezTo>
                  <a:pt x="796034" y="4776973"/>
                  <a:pt x="840379" y="4702889"/>
                  <a:pt x="1081413" y="4662717"/>
                </a:cubicBezTo>
                <a:cubicBezTo>
                  <a:pt x="1099151" y="4617327"/>
                  <a:pt x="1011503" y="4609500"/>
                  <a:pt x="1052718" y="4564633"/>
                </a:cubicBezTo>
                <a:cubicBezTo>
                  <a:pt x="1127846" y="4529678"/>
                  <a:pt x="1216016" y="4570894"/>
                  <a:pt x="1290622" y="4525505"/>
                </a:cubicBezTo>
                <a:cubicBezTo>
                  <a:pt x="1277579" y="4493158"/>
                  <a:pt x="1214972" y="4516636"/>
                  <a:pt x="1217581" y="4482202"/>
                </a:cubicBezTo>
                <a:cubicBezTo>
                  <a:pt x="1220712" y="4442552"/>
                  <a:pt x="1264536" y="4448813"/>
                  <a:pt x="1294796" y="4451421"/>
                </a:cubicBezTo>
                <a:cubicBezTo>
                  <a:pt x="1441398" y="4464985"/>
                  <a:pt x="1568696" y="4390902"/>
                  <a:pt x="1709040" y="4365860"/>
                </a:cubicBezTo>
                <a:cubicBezTo>
                  <a:pt x="1559306" y="4303253"/>
                  <a:pt x="686474" y="4353338"/>
                  <a:pt x="530479" y="4334034"/>
                </a:cubicBezTo>
                <a:cubicBezTo>
                  <a:pt x="367182" y="4314210"/>
                  <a:pt x="107367" y="4261516"/>
                  <a:pt x="174146" y="4244821"/>
                </a:cubicBezTo>
                <a:cubicBezTo>
                  <a:pt x="249796" y="4225518"/>
                  <a:pt x="519524" y="3996484"/>
                  <a:pt x="596216" y="3986050"/>
                </a:cubicBezTo>
                <a:cubicBezTo>
                  <a:pt x="685430" y="3974050"/>
                  <a:pt x="703169" y="3957876"/>
                  <a:pt x="820554" y="3875967"/>
                </a:cubicBezTo>
                <a:cubicBezTo>
                  <a:pt x="897769" y="3822230"/>
                  <a:pt x="576391" y="3939094"/>
                  <a:pt x="451179" y="3901009"/>
                </a:cubicBezTo>
                <a:cubicBezTo>
                  <a:pt x="405268" y="3886923"/>
                  <a:pt x="729255" y="3738233"/>
                  <a:pt x="729255" y="3711105"/>
                </a:cubicBezTo>
                <a:cubicBezTo>
                  <a:pt x="729255" y="3682409"/>
                  <a:pt x="700038" y="3676150"/>
                  <a:pt x="672387" y="3676150"/>
                </a:cubicBezTo>
                <a:cubicBezTo>
                  <a:pt x="610824" y="3676150"/>
                  <a:pt x="629606" y="3651106"/>
                  <a:pt x="568043" y="3652673"/>
                </a:cubicBezTo>
                <a:cubicBezTo>
                  <a:pt x="748558" y="3580154"/>
                  <a:pt x="860205" y="3599458"/>
                  <a:pt x="1038632" y="3533198"/>
                </a:cubicBezTo>
                <a:cubicBezTo>
                  <a:pt x="1125760" y="3500852"/>
                  <a:pt x="817425" y="3393378"/>
                  <a:pt x="907160" y="3365206"/>
                </a:cubicBezTo>
                <a:cubicBezTo>
                  <a:pt x="941071" y="3354249"/>
                  <a:pt x="986461" y="3365727"/>
                  <a:pt x="1009938" y="3327120"/>
                </a:cubicBezTo>
                <a:cubicBezTo>
                  <a:pt x="972897" y="3296340"/>
                  <a:pt x="923855" y="3309904"/>
                  <a:pt x="886812" y="3322425"/>
                </a:cubicBezTo>
                <a:cubicBezTo>
                  <a:pt x="792381" y="3354772"/>
                  <a:pt x="799165" y="3346946"/>
                  <a:pt x="789773" y="3322947"/>
                </a:cubicBezTo>
                <a:cubicBezTo>
                  <a:pt x="758993" y="3241037"/>
                  <a:pt x="682822" y="3267123"/>
                  <a:pt x="615520" y="3280688"/>
                </a:cubicBezTo>
                <a:cubicBezTo>
                  <a:pt x="412050" y="3321382"/>
                  <a:pt x="205972" y="3309904"/>
                  <a:pt x="3023" y="3351641"/>
                </a:cubicBezTo>
                <a:cubicBezTo>
                  <a:pt x="-18888" y="3356337"/>
                  <a:pt x="83890" y="3262949"/>
                  <a:pt x="132409" y="3251993"/>
                </a:cubicBezTo>
                <a:cubicBezTo>
                  <a:pt x="185103" y="3240516"/>
                  <a:pt x="249796" y="3248863"/>
                  <a:pt x="287360" y="3195127"/>
                </a:cubicBezTo>
                <a:cubicBezTo>
                  <a:pt x="220579" y="3181561"/>
                  <a:pt x="144410" y="3207647"/>
                  <a:pt x="78150" y="3164866"/>
                </a:cubicBezTo>
                <a:cubicBezTo>
                  <a:pt x="225276" y="3105913"/>
                  <a:pt x="371878" y="3107999"/>
                  <a:pt x="498655" y="3069914"/>
                </a:cubicBezTo>
                <a:cubicBezTo>
                  <a:pt x="510133" y="2999483"/>
                  <a:pt x="426658" y="3025046"/>
                  <a:pt x="396399" y="2984874"/>
                </a:cubicBezTo>
                <a:cubicBezTo>
                  <a:pt x="1351140" y="2916007"/>
                  <a:pt x="817946" y="2712537"/>
                  <a:pt x="658822" y="2601411"/>
                </a:cubicBezTo>
                <a:cubicBezTo>
                  <a:pt x="605607" y="2564370"/>
                  <a:pt x="1164888" y="2388551"/>
                  <a:pt x="1183148" y="2383856"/>
                </a:cubicBezTo>
                <a:cubicBezTo>
                  <a:pt x="1229581" y="2372900"/>
                  <a:pt x="1413747" y="2380725"/>
                  <a:pt x="1451311" y="2366639"/>
                </a:cubicBezTo>
                <a:cubicBezTo>
                  <a:pt x="1499309" y="2348901"/>
                  <a:pt x="1340706" y="2318120"/>
                  <a:pt x="1376184" y="2296729"/>
                </a:cubicBezTo>
                <a:cubicBezTo>
                  <a:pt x="1625043" y="2145953"/>
                  <a:pt x="1642780" y="1919006"/>
                  <a:pt x="1572870" y="1902834"/>
                </a:cubicBezTo>
                <a:cubicBezTo>
                  <a:pt x="1500353" y="1886138"/>
                  <a:pt x="1429399" y="1899181"/>
                  <a:pt x="1362097" y="1926311"/>
                </a:cubicBezTo>
                <a:cubicBezTo>
                  <a:pt x="1252536" y="1970656"/>
                  <a:pt x="493960" y="1907528"/>
                  <a:pt x="281620" y="1943006"/>
                </a:cubicBezTo>
                <a:cubicBezTo>
                  <a:pt x="249274" y="1948223"/>
                  <a:pt x="205451" y="1971700"/>
                  <a:pt x="174669" y="1927876"/>
                </a:cubicBezTo>
                <a:cubicBezTo>
                  <a:pt x="393269" y="1785969"/>
                  <a:pt x="673952" y="1826663"/>
                  <a:pt x="918115" y="1730145"/>
                </a:cubicBezTo>
                <a:cubicBezTo>
                  <a:pt x="822119" y="1663886"/>
                  <a:pt x="724558" y="1667017"/>
                  <a:pt x="624389" y="1676929"/>
                </a:cubicBezTo>
                <a:cubicBezTo>
                  <a:pt x="598304" y="1679538"/>
                  <a:pt x="562826" y="1683190"/>
                  <a:pt x="556565" y="1655539"/>
                </a:cubicBezTo>
                <a:cubicBezTo>
                  <a:pt x="548739" y="1620584"/>
                  <a:pt x="590999" y="1614323"/>
                  <a:pt x="618650" y="1600237"/>
                </a:cubicBezTo>
                <a:cubicBezTo>
                  <a:pt x="660909" y="1578325"/>
                  <a:pt x="723515" y="1604410"/>
                  <a:pt x="775165" y="1544413"/>
                </a:cubicBezTo>
                <a:cubicBezTo>
                  <a:pt x="618650" y="1558500"/>
                  <a:pt x="486656" y="1583021"/>
                  <a:pt x="348401" y="1624758"/>
                </a:cubicBezTo>
                <a:cubicBezTo>
                  <a:pt x="360400" y="1587717"/>
                  <a:pt x="402137" y="1570499"/>
                  <a:pt x="378660" y="1539719"/>
                </a:cubicBezTo>
                <a:cubicBezTo>
                  <a:pt x="360922" y="1516763"/>
                  <a:pt x="310316" y="1505806"/>
                  <a:pt x="336402" y="1463025"/>
                </a:cubicBezTo>
                <a:cubicBezTo>
                  <a:pt x="409963" y="1417636"/>
                  <a:pt x="514307" y="1429636"/>
                  <a:pt x="576913" y="1364421"/>
                </a:cubicBezTo>
                <a:cubicBezTo>
                  <a:pt x="665605" y="1271556"/>
                  <a:pt x="803338" y="1239731"/>
                  <a:pt x="911856" y="1171908"/>
                </a:cubicBezTo>
                <a:cubicBezTo>
                  <a:pt x="947853" y="1149995"/>
                  <a:pt x="1184192" y="1073303"/>
                  <a:pt x="1247841" y="1048782"/>
                </a:cubicBezTo>
                <a:cubicBezTo>
                  <a:pt x="1336532" y="1014349"/>
                  <a:pt x="1437746" y="1002349"/>
                  <a:pt x="1524872" y="939221"/>
                </a:cubicBezTo>
                <a:cubicBezTo>
                  <a:pt x="1439310" y="926178"/>
                  <a:pt x="1369923" y="985133"/>
                  <a:pt x="1267145" y="956439"/>
                </a:cubicBezTo>
                <a:cubicBezTo>
                  <a:pt x="1429920" y="895398"/>
                  <a:pt x="1579131" y="867746"/>
                  <a:pt x="1697039" y="783749"/>
                </a:cubicBezTo>
                <a:cubicBezTo>
                  <a:pt x="1711648" y="773315"/>
                  <a:pt x="1740342" y="776446"/>
                  <a:pt x="1762255" y="772794"/>
                </a:cubicBezTo>
                <a:cubicBezTo>
                  <a:pt x="1992852" y="735752"/>
                  <a:pt x="2224495" y="704449"/>
                  <a:pt x="2452486" y="650712"/>
                </a:cubicBezTo>
                <a:cubicBezTo>
                  <a:pt x="2504136" y="638191"/>
                  <a:pt x="2595436" y="635061"/>
                  <a:pt x="2586045" y="590193"/>
                </a:cubicBezTo>
                <a:cubicBezTo>
                  <a:pt x="2571959" y="522891"/>
                  <a:pt x="2486919" y="570889"/>
                  <a:pt x="2432138" y="577150"/>
                </a:cubicBezTo>
                <a:cubicBezTo>
                  <a:pt x="2262059" y="597497"/>
                  <a:pt x="2091979" y="632974"/>
                  <a:pt x="1919291" y="613149"/>
                </a:cubicBezTo>
                <a:cubicBezTo>
                  <a:pt x="2035633" y="588107"/>
                  <a:pt x="2151455" y="562542"/>
                  <a:pt x="2267799" y="537499"/>
                </a:cubicBezTo>
                <a:cubicBezTo>
                  <a:pt x="2134238" y="546368"/>
                  <a:pt x="2017896" y="487936"/>
                  <a:pt x="1887988" y="514022"/>
                </a:cubicBezTo>
                <a:cubicBezTo>
                  <a:pt x="1846250" y="522370"/>
                  <a:pt x="1802427" y="495762"/>
                  <a:pt x="1798252" y="454546"/>
                </a:cubicBezTo>
                <a:cubicBezTo>
                  <a:pt x="1793557" y="421678"/>
                  <a:pt x="1832686" y="407071"/>
                  <a:pt x="1862424" y="396636"/>
                </a:cubicBezTo>
                <a:cubicBezTo>
                  <a:pt x="1938595" y="370028"/>
                  <a:pt x="1999113" y="291250"/>
                  <a:pt x="2096675" y="332987"/>
                </a:cubicBezTo>
                <a:cubicBezTo>
                  <a:pt x="2158237" y="267250"/>
                  <a:pt x="2256320" y="256816"/>
                  <a:pt x="2335621" y="239600"/>
                </a:cubicBezTo>
                <a:cubicBezTo>
                  <a:pt x="2588654" y="185341"/>
                  <a:pt x="2845338" y="143081"/>
                  <a:pt x="3102023" y="107082"/>
                </a:cubicBezTo>
                <a:cubicBezTo>
                  <a:pt x="3270538" y="83605"/>
                  <a:pt x="3444270" y="93518"/>
                  <a:pt x="3611219" y="63780"/>
                </a:cubicBezTo>
                <a:cubicBezTo>
                  <a:pt x="3937814" y="5869"/>
                  <a:pt x="4262322" y="7436"/>
                  <a:pt x="4587352" y="1175"/>
                </a:cubicBezTo>
                <a:cubicBezTo>
                  <a:pt x="4663262" y="-260"/>
                  <a:pt x="4738976" y="-293"/>
                  <a:pt x="4814568" y="604"/>
                </a:cubicBezTo>
                <a:close/>
              </a:path>
            </a:pathLst>
          </a:cu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7"/>
          <p:cNvSpPr txBox="1">
            <a:spLocks noChangeArrowheads="1"/>
          </p:cNvSpPr>
          <p:nvPr/>
        </p:nvSpPr>
        <p:spPr bwMode="auto">
          <a:xfrm>
            <a:off x="2362200" y="517218"/>
            <a:ext cx="746760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5pPr>
            <a:lvl6pPr marL="2286000" algn="l" defTabSz="914400" rtl="0" eaLnBrk="1" latinLnBrk="0" hangingPunct="1">
              <a:defRPr kern="1200">
                <a:solidFill>
                  <a:schemeClr val="tx1"/>
                </a:solidFill>
                <a:latin typeface="Times New Roman" panose="02020603050405020304" pitchFamily="18" charset="0"/>
                <a:ea typeface="+mn-ea"/>
                <a:cs typeface="+mn-cs"/>
              </a:defRPr>
            </a:lvl6pPr>
            <a:lvl7pPr marL="2743200" algn="l" defTabSz="914400" rtl="0" eaLnBrk="1" latinLnBrk="0" hangingPunct="1">
              <a:defRPr kern="1200">
                <a:solidFill>
                  <a:schemeClr val="tx1"/>
                </a:solidFill>
                <a:latin typeface="Times New Roman" panose="02020603050405020304" pitchFamily="18" charset="0"/>
                <a:ea typeface="+mn-ea"/>
                <a:cs typeface="+mn-cs"/>
              </a:defRPr>
            </a:lvl7pPr>
            <a:lvl8pPr marL="3200400" algn="l" defTabSz="914400" rtl="0" eaLnBrk="1" latinLnBrk="0" hangingPunct="1">
              <a:defRPr kern="1200">
                <a:solidFill>
                  <a:schemeClr val="tx1"/>
                </a:solidFill>
                <a:latin typeface="Times New Roman" panose="02020603050405020304" pitchFamily="18" charset="0"/>
                <a:ea typeface="+mn-ea"/>
                <a:cs typeface="+mn-cs"/>
              </a:defRPr>
            </a:lvl8pPr>
            <a:lvl9pPr marL="3657600" algn="l" defTabSz="914400" rtl="0" eaLnBrk="1" latinLnBrk="0" hangingPunct="1">
              <a:defRPr kern="1200">
                <a:solidFill>
                  <a:schemeClr val="tx1"/>
                </a:solidFill>
                <a:latin typeface="Times New Roman" panose="02020603050405020304" pitchFamily="18" charset="0"/>
                <a:ea typeface="+mn-ea"/>
                <a:cs typeface="+mn-cs"/>
              </a:defRPr>
            </a:lvl9pPr>
          </a:lstStyle>
          <a:p>
            <a:pPr marL="0" marR="0" lvl="0" indent="0" algn="l" defTabSz="914400" rtl="0" eaLnBrk="1" fontAlgn="base" latinLnBrk="0" hangingPunct="1">
              <a:lnSpc>
                <a:spcPct val="100000"/>
              </a:lnSpc>
              <a:spcBef>
                <a:spcPct val="50000"/>
              </a:spcBef>
              <a:spcAft>
                <a:spcPct val="0"/>
              </a:spcAft>
              <a:buClrTx/>
              <a:buSzTx/>
              <a:buFontTx/>
              <a:buNone/>
              <a:defRPr/>
            </a:pPr>
            <a:r>
              <a:rPr kumimoji="0" lang="en-US" altLang="en-US" sz="3000" b="1" i="0" u="none" strike="noStrike" kern="1200" cap="none" spc="0" normalizeH="0" baseline="0" noProof="0">
                <a:ln>
                  <a:noFill/>
                </a:ln>
                <a:solidFill>
                  <a:sysClr val="windowText" lastClr="000000"/>
                </a:solidFill>
                <a:effectLst/>
                <a:uLnTx/>
                <a:uFillTx/>
                <a:latin typeface="Times New Roman" panose="02020603050405020304" pitchFamily="18" charset="0"/>
                <a:ea typeface="+mn-ea"/>
                <a:cs typeface="+mn-cs"/>
              </a:rPr>
              <a:t>- Nơi ong đến có vẻ đẹp gì đặc biệt? </a:t>
            </a:r>
          </a:p>
        </p:txBody>
      </p:sp>
      <p:sp>
        <p:nvSpPr>
          <p:cNvPr id="3" name="Text Box 17"/>
          <p:cNvSpPr txBox="1">
            <a:spLocks noChangeArrowheads="1"/>
          </p:cNvSpPr>
          <p:nvPr/>
        </p:nvSpPr>
        <p:spPr bwMode="auto">
          <a:xfrm>
            <a:off x="2135156" y="1071255"/>
            <a:ext cx="8456613"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5pPr>
            <a:lvl6pPr marL="2286000" algn="l" defTabSz="914400" rtl="0" eaLnBrk="1" latinLnBrk="0" hangingPunct="1">
              <a:defRPr kern="1200">
                <a:solidFill>
                  <a:schemeClr val="tx1"/>
                </a:solidFill>
                <a:latin typeface="Times New Roman" panose="02020603050405020304" pitchFamily="18" charset="0"/>
                <a:ea typeface="+mn-ea"/>
                <a:cs typeface="+mn-cs"/>
              </a:defRPr>
            </a:lvl6pPr>
            <a:lvl7pPr marL="2743200" algn="l" defTabSz="914400" rtl="0" eaLnBrk="1" latinLnBrk="0" hangingPunct="1">
              <a:defRPr kern="1200">
                <a:solidFill>
                  <a:schemeClr val="tx1"/>
                </a:solidFill>
                <a:latin typeface="Times New Roman" panose="02020603050405020304" pitchFamily="18" charset="0"/>
                <a:ea typeface="+mn-ea"/>
                <a:cs typeface="+mn-cs"/>
              </a:defRPr>
            </a:lvl7pPr>
            <a:lvl8pPr marL="3200400" algn="l" defTabSz="914400" rtl="0" eaLnBrk="1" latinLnBrk="0" hangingPunct="1">
              <a:defRPr kern="1200">
                <a:solidFill>
                  <a:schemeClr val="tx1"/>
                </a:solidFill>
                <a:latin typeface="Times New Roman" panose="02020603050405020304" pitchFamily="18" charset="0"/>
                <a:ea typeface="+mn-ea"/>
                <a:cs typeface="+mn-cs"/>
              </a:defRPr>
            </a:lvl8pPr>
            <a:lvl9pPr marL="3657600" algn="l" defTabSz="914400" rtl="0" eaLnBrk="1" latinLnBrk="0" hangingPunct="1">
              <a:defRPr kern="1200">
                <a:solidFill>
                  <a:schemeClr val="tx1"/>
                </a:solidFill>
                <a:latin typeface="Times New Roman" panose="02020603050405020304" pitchFamily="18" charset="0"/>
                <a:ea typeface="+mn-ea"/>
                <a:cs typeface="+mn-cs"/>
              </a:defRPr>
            </a:lvl9pPr>
          </a:lstStyle>
          <a:p>
            <a:pPr marL="0" marR="0" lvl="0" indent="0" algn="l" defTabSz="914400" rtl="0" eaLnBrk="1" fontAlgn="base" latinLnBrk="0" hangingPunct="1">
              <a:lnSpc>
                <a:spcPct val="100000"/>
              </a:lnSpc>
              <a:spcBef>
                <a:spcPct val="50000"/>
              </a:spcBef>
              <a:spcAft>
                <a:spcPct val="0"/>
              </a:spcAft>
              <a:buClrTx/>
              <a:buSzTx/>
              <a:buFontTx/>
              <a:buNone/>
              <a:defRPr/>
            </a:pPr>
            <a:r>
              <a:rPr kumimoji="0" lang="en-US" altLang="en-US" sz="3000" b="1"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 + </a:t>
            </a:r>
            <a:r>
              <a:rPr kumimoji="0" lang="en-US" altLang="en-US" sz="2800" b="1"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mn-cs"/>
              </a:rPr>
              <a:t>Biển</a:t>
            </a:r>
            <a:r>
              <a:rPr kumimoji="0" lang="en-US" altLang="en-US" sz="2800" b="1"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mn-cs"/>
              </a:rPr>
              <a:t>xa</a:t>
            </a:r>
            <a:r>
              <a:rPr kumimoji="0" lang="en-US" altLang="en-US" sz="2800" b="1"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mn-cs"/>
              </a:rPr>
              <a:t>có</a:t>
            </a:r>
            <a:r>
              <a:rPr kumimoji="0" lang="en-US" altLang="en-US" sz="2800" b="1"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mn-cs"/>
              </a:rPr>
              <a:t>hàng</a:t>
            </a:r>
            <a:r>
              <a:rPr kumimoji="0" lang="en-US" altLang="en-US" sz="2800" b="1"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mn-cs"/>
              </a:rPr>
              <a:t>cây</a:t>
            </a:r>
            <a:r>
              <a:rPr kumimoji="0" lang="en-US" altLang="en-US" sz="2800" b="1"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mn-cs"/>
              </a:rPr>
              <a:t>chắn</a:t>
            </a:r>
            <a:r>
              <a:rPr kumimoji="0" lang="en-US" altLang="en-US" sz="2800" b="1"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mn-cs"/>
              </a:rPr>
              <a:t>bão</a:t>
            </a:r>
            <a:r>
              <a:rPr kumimoji="0" lang="en-US" altLang="en-US" sz="2800" b="1"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mn-cs"/>
              </a:rPr>
              <a:t>dịu</a:t>
            </a:r>
            <a:r>
              <a:rPr kumimoji="0" lang="en-US" altLang="en-US" sz="2800" b="1"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mn-cs"/>
              </a:rPr>
              <a:t>dàng</a:t>
            </a:r>
            <a:r>
              <a:rPr kumimoji="0" lang="en-US" altLang="en-US" sz="2800" b="1"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mn-cs"/>
              </a:rPr>
              <a:t>mùa</a:t>
            </a:r>
            <a:r>
              <a:rPr kumimoji="0" lang="en-US" altLang="en-US" sz="2800" b="1"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mn-cs"/>
              </a:rPr>
              <a:t>hoa</a:t>
            </a:r>
            <a:r>
              <a:rPr kumimoji="0" lang="en-US" altLang="en-US" sz="2800" b="1"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a:t>
            </a:r>
          </a:p>
        </p:txBody>
      </p:sp>
      <p:sp>
        <p:nvSpPr>
          <p:cNvPr id="4" name="Text Box 17"/>
          <p:cNvSpPr txBox="1">
            <a:spLocks noChangeArrowheads="1"/>
          </p:cNvSpPr>
          <p:nvPr/>
        </p:nvSpPr>
        <p:spPr bwMode="auto">
          <a:xfrm>
            <a:off x="2287556" y="1625292"/>
            <a:ext cx="8456613"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5pPr>
            <a:lvl6pPr marL="2286000" algn="l" defTabSz="914400" rtl="0" eaLnBrk="1" latinLnBrk="0" hangingPunct="1">
              <a:defRPr kern="1200">
                <a:solidFill>
                  <a:schemeClr val="tx1"/>
                </a:solidFill>
                <a:latin typeface="Times New Roman" panose="02020603050405020304" pitchFamily="18" charset="0"/>
                <a:ea typeface="+mn-ea"/>
                <a:cs typeface="+mn-cs"/>
              </a:defRPr>
            </a:lvl6pPr>
            <a:lvl7pPr marL="2743200" algn="l" defTabSz="914400" rtl="0" eaLnBrk="1" latinLnBrk="0" hangingPunct="1">
              <a:defRPr kern="1200">
                <a:solidFill>
                  <a:schemeClr val="tx1"/>
                </a:solidFill>
                <a:latin typeface="Times New Roman" panose="02020603050405020304" pitchFamily="18" charset="0"/>
                <a:ea typeface="+mn-ea"/>
                <a:cs typeface="+mn-cs"/>
              </a:defRPr>
            </a:lvl7pPr>
            <a:lvl8pPr marL="3200400" algn="l" defTabSz="914400" rtl="0" eaLnBrk="1" latinLnBrk="0" hangingPunct="1">
              <a:defRPr kern="1200">
                <a:solidFill>
                  <a:schemeClr val="tx1"/>
                </a:solidFill>
                <a:latin typeface="Times New Roman" panose="02020603050405020304" pitchFamily="18" charset="0"/>
                <a:ea typeface="+mn-ea"/>
                <a:cs typeface="+mn-cs"/>
              </a:defRPr>
            </a:lvl8pPr>
            <a:lvl9pPr marL="3657600" algn="l" defTabSz="914400" rtl="0" eaLnBrk="1" latinLnBrk="0" hangingPunct="1">
              <a:defRPr kern="1200">
                <a:solidFill>
                  <a:schemeClr val="tx1"/>
                </a:solidFill>
                <a:latin typeface="Times New Roman" panose="02020603050405020304" pitchFamily="18" charset="0"/>
                <a:ea typeface="+mn-ea"/>
                <a:cs typeface="+mn-cs"/>
              </a:defRPr>
            </a:lvl9pPr>
          </a:lstStyle>
          <a:p>
            <a:pPr marL="0" marR="0" lvl="0" indent="0" algn="l" defTabSz="914400" rtl="0" eaLnBrk="1" fontAlgn="base" latinLnBrk="0" hangingPunct="1">
              <a:lnSpc>
                <a:spcPct val="100000"/>
              </a:lnSpc>
              <a:spcBef>
                <a:spcPct val="50000"/>
              </a:spcBef>
              <a:spcAft>
                <a:spcPct val="0"/>
              </a:spcAft>
              <a:buClrTx/>
              <a:buSzTx/>
              <a:buFontTx/>
              <a:buNone/>
              <a:defRPr/>
            </a:pPr>
            <a:r>
              <a:rPr kumimoji="0" lang="en-US" altLang="en-US" sz="3000" b="1"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mn-cs"/>
              </a:rPr>
              <a:t>Quần</a:t>
            </a:r>
            <a:r>
              <a:rPr kumimoji="0" lang="en-US" altLang="en-US" sz="2800" b="1"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mn-cs"/>
              </a:rPr>
              <a:t>đảo</a:t>
            </a:r>
            <a:r>
              <a:rPr kumimoji="0" lang="en-US" altLang="en-US" sz="2800" b="1"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mn-cs"/>
              </a:rPr>
              <a:t>có</a:t>
            </a:r>
            <a:r>
              <a:rPr kumimoji="0" lang="en-US" altLang="en-US" sz="2800" b="1"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mn-cs"/>
              </a:rPr>
              <a:t>loài</a:t>
            </a:r>
            <a:r>
              <a:rPr kumimoji="0" lang="en-US" altLang="en-US" sz="2800" b="1"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mn-cs"/>
              </a:rPr>
              <a:t>hoa</a:t>
            </a:r>
            <a:r>
              <a:rPr kumimoji="0" lang="en-US" altLang="en-US" sz="2800" b="1"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mn-cs"/>
              </a:rPr>
              <a:t>nở</a:t>
            </a:r>
            <a:r>
              <a:rPr kumimoji="0" lang="en-US" altLang="en-US" sz="2800" b="1"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mn-cs"/>
              </a:rPr>
              <a:t>như</a:t>
            </a:r>
            <a:r>
              <a:rPr kumimoji="0" lang="en-US" altLang="en-US" sz="2800" b="1"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mn-cs"/>
              </a:rPr>
              <a:t>là</a:t>
            </a:r>
            <a:r>
              <a:rPr kumimoji="0" lang="en-US" altLang="en-US" sz="2800" b="1"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mn-cs"/>
              </a:rPr>
              <a:t>không</a:t>
            </a:r>
            <a:r>
              <a:rPr kumimoji="0" lang="en-US" altLang="en-US" sz="2800" b="1"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dirty="0" err="1">
                <a:ln>
                  <a:noFill/>
                </a:ln>
                <a:solidFill>
                  <a:sysClr val="windowText" lastClr="000000"/>
                </a:solidFill>
                <a:effectLst/>
                <a:uLnTx/>
                <a:uFillTx/>
                <a:latin typeface="Times New Roman" panose="02020603050405020304" pitchFamily="18" charset="0"/>
                <a:ea typeface="+mn-ea"/>
                <a:cs typeface="+mn-cs"/>
              </a:rPr>
              <a:t>tên</a:t>
            </a:r>
            <a:r>
              <a:rPr kumimoji="0" lang="en-US" altLang="en-US" sz="2800" b="1"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mn-cs"/>
              </a:rPr>
              <a:t>.</a:t>
            </a:r>
          </a:p>
        </p:txBody>
      </p:sp>
      <p:pic>
        <p:nvPicPr>
          <p:cNvPr id="5" name="Picture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73828" y="2304657"/>
            <a:ext cx="6083559" cy="3560264"/>
          </a:xfrm>
          <a:prstGeom prst="round2DiagRect">
            <a:avLst>
              <a:gd name="adj1" fmla="val 16667"/>
              <a:gd name="adj2" fmla="val 0"/>
            </a:avLst>
          </a:prstGeom>
          <a:ln w="88900" cap="sq">
            <a:solidFill>
              <a:srgbClr val="FFFFFF"/>
            </a:solidFill>
            <a:miter lim="800000"/>
            <a:headEnd/>
            <a:tailEnd/>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6" name="Hộp Văn bản 5"/>
          <p:cNvSpPr txBox="1"/>
          <p:nvPr/>
        </p:nvSpPr>
        <p:spPr>
          <a:xfrm>
            <a:off x="4436567" y="99502"/>
            <a:ext cx="4840448" cy="584775"/>
          </a:xfrm>
          <a:prstGeom prst="rect">
            <a:avLst/>
          </a:prstGeom>
          <a:noFill/>
        </p:spPr>
        <p:txBody>
          <a:bodyPr wrap="square" rtlCol="0">
            <a:spAutoFit/>
          </a:bodyPr>
          <a:lstStyle/>
          <a:p>
            <a:r>
              <a:rPr lang="vi-VN" sz="3200" b="1" dirty="0">
                <a:solidFill>
                  <a:schemeClr val="accent2"/>
                </a:solidFill>
                <a:effectLst>
                  <a:outerShdw blurRad="38100" dist="38100" dir="2700000" algn="tl">
                    <a:srgbClr val="000000">
                      <a:alpha val="43137"/>
                    </a:srgbClr>
                  </a:outerShdw>
                </a:effectLst>
                <a:latin typeface="iCiel Crocante" panose="02000000000000000000" pitchFamily="50" charset="-93"/>
              </a:rPr>
              <a:t>TÌM HIỂU BÀI</a:t>
            </a:r>
            <a:endParaRPr lang="en-US" sz="3200" b="1" dirty="0">
              <a:solidFill>
                <a:schemeClr val="accent2"/>
              </a:solidFill>
              <a:effectLst>
                <a:outerShdw blurRad="38100" dist="38100" dir="2700000" algn="tl">
                  <a:srgbClr val="000000">
                    <a:alpha val="43137"/>
                  </a:srgbClr>
                </a:outerShdw>
              </a:effectLst>
              <a:latin typeface="iCiel Crocante" panose="02000000000000000000" pitchFamily="50" charset="-93"/>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ppt_x"/>
                                          </p:val>
                                        </p:tav>
                                        <p:tav tm="100000">
                                          <p:val>
                                            <p:strVal val="#ppt_x"/>
                                          </p:val>
                                        </p:tav>
                                      </p:tavLst>
                                    </p:anim>
                                    <p:anim calcmode="lin" valueType="num">
                                      <p:cBhvr additive="base">
                                        <p:cTn id="2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500" fill="hold"/>
                                        <p:tgtEl>
                                          <p:spTgt spid="5"/>
                                        </p:tgtEl>
                                        <p:attrNameLst>
                                          <p:attrName>ppt_x</p:attrName>
                                        </p:attrNameLst>
                                      </p:cBhvr>
                                      <p:tavLst>
                                        <p:tav tm="0">
                                          <p:val>
                                            <p:strVal val="#ppt_x"/>
                                          </p:val>
                                        </p:tav>
                                        <p:tav tm="100000">
                                          <p:val>
                                            <p:strVal val="#ppt_x"/>
                                          </p:val>
                                        </p:tav>
                                      </p:tavLst>
                                    </p:anim>
                                    <p:anim calcmode="lin" valueType="num">
                                      <p:cBhvr additive="base">
                                        <p:cTn id="3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1"/>
          <p:cNvSpPr txBox="1">
            <a:spLocks noChangeArrowheads="1"/>
          </p:cNvSpPr>
          <p:nvPr/>
        </p:nvSpPr>
        <p:spPr bwMode="auto">
          <a:xfrm>
            <a:off x="1912690" y="2886584"/>
            <a:ext cx="8918867"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5pPr>
            <a:lvl6pPr marL="2286000" algn="l" defTabSz="914400" rtl="0" eaLnBrk="1" latinLnBrk="0" hangingPunct="1">
              <a:defRPr kern="1200">
                <a:solidFill>
                  <a:schemeClr val="tx1"/>
                </a:solidFill>
                <a:latin typeface="Times New Roman" panose="02020603050405020304" pitchFamily="18" charset="0"/>
                <a:ea typeface="+mn-ea"/>
                <a:cs typeface="+mn-cs"/>
              </a:defRPr>
            </a:lvl6pPr>
            <a:lvl7pPr marL="2743200" algn="l" defTabSz="914400" rtl="0" eaLnBrk="1" latinLnBrk="0" hangingPunct="1">
              <a:defRPr kern="1200">
                <a:solidFill>
                  <a:schemeClr val="tx1"/>
                </a:solidFill>
                <a:latin typeface="Times New Roman" panose="02020603050405020304" pitchFamily="18" charset="0"/>
                <a:ea typeface="+mn-ea"/>
                <a:cs typeface="+mn-cs"/>
              </a:defRPr>
            </a:lvl7pPr>
            <a:lvl8pPr marL="3200400" algn="l" defTabSz="914400" rtl="0" eaLnBrk="1" latinLnBrk="0" hangingPunct="1">
              <a:defRPr kern="1200">
                <a:solidFill>
                  <a:schemeClr val="tx1"/>
                </a:solidFill>
                <a:latin typeface="Times New Roman" panose="02020603050405020304" pitchFamily="18" charset="0"/>
                <a:ea typeface="+mn-ea"/>
                <a:cs typeface="+mn-cs"/>
              </a:defRPr>
            </a:lvl8pPr>
            <a:lvl9pPr marL="3657600" algn="l" defTabSz="914400" rtl="0" eaLnBrk="1" latinLnBrk="0" hangingPunct="1">
              <a:defRPr kern="1200">
                <a:solidFill>
                  <a:schemeClr val="tx1"/>
                </a:solidFill>
                <a:latin typeface="Times New Roman" panose="02020603050405020304" pitchFamily="18" charset="0"/>
                <a:ea typeface="+mn-ea"/>
                <a:cs typeface="+mn-cs"/>
              </a:defRPr>
            </a:lvl9pPr>
          </a:lstStyle>
          <a:p>
            <a:pPr marL="0" marR="0" lvl="0" indent="0" algn="l" defTabSz="914400" rtl="0" eaLnBrk="1" fontAlgn="base" latinLnBrk="0" hangingPunct="1">
              <a:lnSpc>
                <a:spcPct val="100000"/>
              </a:lnSpc>
              <a:spcBef>
                <a:spcPct val="50000"/>
              </a:spcBef>
              <a:spcAft>
                <a:spcPct val="0"/>
              </a:spcAft>
              <a:buClrTx/>
              <a:buSzTx/>
              <a:buFontTx/>
              <a:buNone/>
              <a:defRPr/>
            </a:pPr>
            <a:r>
              <a:rPr kumimoji="0" lang="en-US" altLang="en-US" sz="4400" b="1" i="0" u="none" strike="noStrike" kern="1200" cap="none" spc="0" normalizeH="0" baseline="0" noProof="0" dirty="0">
                <a:ln>
                  <a:noFill/>
                </a:ln>
                <a:solidFill>
                  <a:sysClr val="windowText" lastClr="000000"/>
                </a:solidFill>
                <a:effectLst/>
                <a:uLnTx/>
                <a:uFillTx/>
                <a:ea typeface="+mn-ea"/>
                <a:cs typeface="+mn-cs"/>
              </a:rPr>
              <a:t>Ý 2: </a:t>
            </a:r>
            <a:r>
              <a:rPr kumimoji="0" lang="en-US" altLang="en-US" sz="4400" b="1" i="0" u="none" strike="noStrike" kern="1200" cap="none" spc="0" normalizeH="0" baseline="0" noProof="0" dirty="0" err="1">
                <a:ln>
                  <a:noFill/>
                </a:ln>
                <a:solidFill>
                  <a:sysClr val="windowText" lastClr="000000"/>
                </a:solidFill>
                <a:effectLst/>
                <a:uLnTx/>
                <a:uFillTx/>
                <a:ea typeface="+mn-ea"/>
                <a:cs typeface="+mn-cs"/>
              </a:rPr>
              <a:t>Không</a:t>
            </a:r>
            <a:r>
              <a:rPr kumimoji="0" lang="en-US" altLang="en-US" sz="4400" b="1" i="0" u="none" strike="noStrike" kern="1200" cap="none" spc="0" normalizeH="0" baseline="0" noProof="0" dirty="0">
                <a:ln>
                  <a:noFill/>
                </a:ln>
                <a:solidFill>
                  <a:sysClr val="windowText" lastClr="000000"/>
                </a:solidFill>
                <a:effectLst/>
                <a:uLnTx/>
                <a:uFillTx/>
                <a:ea typeface="+mn-ea"/>
                <a:cs typeface="+mn-cs"/>
              </a:rPr>
              <a:t> </a:t>
            </a:r>
            <a:r>
              <a:rPr kumimoji="0" lang="en-US" altLang="en-US" sz="4400" b="1" i="0" u="none" strike="noStrike" kern="1200" cap="none" spc="0" normalizeH="0" baseline="0" noProof="0" dirty="0" err="1">
                <a:ln>
                  <a:noFill/>
                </a:ln>
                <a:solidFill>
                  <a:sysClr val="windowText" lastClr="000000"/>
                </a:solidFill>
                <a:effectLst/>
                <a:uLnTx/>
                <a:uFillTx/>
                <a:ea typeface="+mn-ea"/>
                <a:cs typeface="+mn-cs"/>
              </a:rPr>
              <a:t>gian</a:t>
            </a:r>
            <a:r>
              <a:rPr kumimoji="0" lang="en-US" altLang="en-US" sz="4400" b="1" i="0" u="none" strike="noStrike" kern="1200" cap="none" spc="0" normalizeH="0" baseline="0" noProof="0" dirty="0">
                <a:ln>
                  <a:noFill/>
                </a:ln>
                <a:solidFill>
                  <a:sysClr val="windowText" lastClr="000000"/>
                </a:solidFill>
                <a:effectLst/>
                <a:uLnTx/>
                <a:uFillTx/>
                <a:ea typeface="+mn-ea"/>
                <a:cs typeface="+mn-cs"/>
              </a:rPr>
              <a:t> </a:t>
            </a:r>
            <a:r>
              <a:rPr kumimoji="0" lang="en-US" altLang="en-US" sz="4400" b="1" i="0" u="none" strike="noStrike" kern="1200" cap="none" spc="0" normalizeH="0" baseline="0" noProof="0" dirty="0" err="1">
                <a:ln>
                  <a:noFill/>
                </a:ln>
                <a:solidFill>
                  <a:sysClr val="windowText" lastClr="000000"/>
                </a:solidFill>
                <a:effectLst/>
                <a:uLnTx/>
                <a:uFillTx/>
                <a:ea typeface="+mn-ea"/>
                <a:cs typeface="+mn-cs"/>
              </a:rPr>
              <a:t>vô</a:t>
            </a:r>
            <a:r>
              <a:rPr kumimoji="0" lang="en-US" altLang="en-US" sz="4400" b="1" i="0" u="none" strike="noStrike" kern="1200" cap="none" spc="0" normalizeH="0" baseline="0" noProof="0" dirty="0">
                <a:ln>
                  <a:noFill/>
                </a:ln>
                <a:solidFill>
                  <a:sysClr val="windowText" lastClr="000000"/>
                </a:solidFill>
                <a:effectLst/>
                <a:uLnTx/>
                <a:uFillTx/>
                <a:ea typeface="+mn-ea"/>
                <a:cs typeface="+mn-cs"/>
              </a:rPr>
              <a:t> </a:t>
            </a:r>
            <a:r>
              <a:rPr kumimoji="0" lang="en-US" altLang="en-US" sz="4400" b="1" i="0" u="none" strike="noStrike" kern="1200" cap="none" spc="0" normalizeH="0" baseline="0" noProof="0" dirty="0" err="1">
                <a:ln>
                  <a:noFill/>
                </a:ln>
                <a:solidFill>
                  <a:sysClr val="windowText" lastClr="000000"/>
                </a:solidFill>
                <a:effectLst/>
                <a:uLnTx/>
                <a:uFillTx/>
                <a:ea typeface="+mn-ea"/>
                <a:cs typeface="+mn-cs"/>
              </a:rPr>
              <a:t>tận</a:t>
            </a:r>
            <a:r>
              <a:rPr kumimoji="0" lang="en-US" altLang="en-US" sz="4400" b="1" i="0" u="none" strike="noStrike" kern="1200" cap="none" spc="0" normalizeH="0" baseline="0" noProof="0" dirty="0">
                <a:ln>
                  <a:noFill/>
                </a:ln>
                <a:solidFill>
                  <a:sysClr val="windowText" lastClr="000000"/>
                </a:solidFill>
                <a:effectLst/>
                <a:uLnTx/>
                <a:uFillTx/>
                <a:ea typeface="+mn-ea"/>
                <a:cs typeface="+mn-cs"/>
              </a:rPr>
              <a:t> </a:t>
            </a:r>
            <a:r>
              <a:rPr kumimoji="0" lang="en-US" altLang="en-US" sz="4400" b="1" i="0" u="none" strike="noStrike" kern="1200" cap="none" spc="0" normalizeH="0" baseline="0" noProof="0" dirty="0" err="1">
                <a:ln>
                  <a:noFill/>
                </a:ln>
                <a:solidFill>
                  <a:sysClr val="windowText" lastClr="000000"/>
                </a:solidFill>
                <a:effectLst/>
                <a:uLnTx/>
                <a:uFillTx/>
                <a:ea typeface="+mn-ea"/>
                <a:cs typeface="+mn-cs"/>
              </a:rPr>
              <a:t>của</a:t>
            </a:r>
            <a:r>
              <a:rPr kumimoji="0" lang="en-US" altLang="en-US" sz="4400" b="1" i="0" u="none" strike="noStrike" kern="1200" cap="none" spc="0" normalizeH="0" baseline="0" noProof="0" dirty="0">
                <a:ln>
                  <a:noFill/>
                </a:ln>
                <a:solidFill>
                  <a:sysClr val="windowText" lastClr="000000"/>
                </a:solidFill>
                <a:effectLst/>
                <a:uLnTx/>
                <a:uFillTx/>
                <a:ea typeface="+mn-ea"/>
                <a:cs typeface="+mn-cs"/>
              </a:rPr>
              <a:t> </a:t>
            </a:r>
            <a:r>
              <a:rPr kumimoji="0" lang="en-US" altLang="en-US" sz="4400" b="1" i="0" u="none" strike="noStrike" kern="1200" cap="none" spc="0" normalizeH="0" baseline="0" noProof="0" dirty="0" err="1">
                <a:ln>
                  <a:noFill/>
                </a:ln>
                <a:solidFill>
                  <a:sysClr val="windowText" lastClr="000000"/>
                </a:solidFill>
                <a:effectLst/>
                <a:uLnTx/>
                <a:uFillTx/>
                <a:ea typeface="+mn-ea"/>
                <a:cs typeface="+mn-cs"/>
              </a:rPr>
              <a:t>bầy</a:t>
            </a:r>
            <a:r>
              <a:rPr kumimoji="0" lang="en-US" altLang="en-US" sz="4400" b="1" i="0" u="none" strike="noStrike" kern="1200" cap="none" spc="0" normalizeH="0" baseline="0" noProof="0" dirty="0">
                <a:ln>
                  <a:noFill/>
                </a:ln>
                <a:solidFill>
                  <a:sysClr val="windowText" lastClr="000000"/>
                </a:solidFill>
                <a:effectLst/>
                <a:uLnTx/>
                <a:uFillTx/>
                <a:ea typeface="+mn-ea"/>
                <a:cs typeface="+mn-cs"/>
              </a:rPr>
              <a:t> </a:t>
            </a:r>
            <a:r>
              <a:rPr kumimoji="0" lang="en-US" altLang="en-US" sz="4400" b="1" i="0" u="none" strike="noStrike" kern="1200" cap="none" spc="0" normalizeH="0" baseline="0" noProof="0" dirty="0" err="1">
                <a:ln>
                  <a:noFill/>
                </a:ln>
                <a:solidFill>
                  <a:sysClr val="windowText" lastClr="000000"/>
                </a:solidFill>
                <a:effectLst/>
                <a:uLnTx/>
                <a:uFillTx/>
                <a:ea typeface="+mn-ea"/>
                <a:cs typeface="+mn-cs"/>
              </a:rPr>
              <a:t>ong</a:t>
            </a:r>
            <a:r>
              <a:rPr kumimoji="0" lang="en-US" altLang="en-US" sz="4400" b="1" i="0" u="none" strike="noStrike" kern="1200" cap="none" spc="0" normalizeH="0" baseline="0" noProof="0" dirty="0">
                <a:ln>
                  <a:noFill/>
                </a:ln>
                <a:solidFill>
                  <a:sysClr val="windowText" lastClr="000000"/>
                </a:solidFill>
                <a:effectLst/>
                <a:uLnTx/>
                <a:uFillTx/>
                <a:ea typeface="+mn-ea"/>
                <a:cs typeface="+mn-cs"/>
              </a:rPr>
              <a:t>.</a:t>
            </a:r>
            <a:endParaRPr kumimoji="0" lang="en-US" altLang="en-US" sz="4400" b="1" i="0"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mn-c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7"/>
          <p:cNvSpPr txBox="1">
            <a:spLocks noChangeArrowheads="1"/>
          </p:cNvSpPr>
          <p:nvPr/>
        </p:nvSpPr>
        <p:spPr bwMode="auto">
          <a:xfrm>
            <a:off x="2498400" y="1136949"/>
            <a:ext cx="8991600" cy="124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defTabSz="914400" eaLnBrk="1" fontAlgn="base" latinLnBrk="0" hangingPunct="1">
              <a:lnSpc>
                <a:spcPct val="100000"/>
              </a:lnSpc>
              <a:spcBef>
                <a:spcPct val="50000"/>
              </a:spcBef>
              <a:spcAft>
                <a:spcPct val="0"/>
              </a:spcAft>
              <a:buClrTx/>
              <a:buSzTx/>
              <a:buFontTx/>
              <a:buNone/>
              <a:defRPr/>
            </a:pPr>
            <a:r>
              <a:rPr kumimoji="0" lang="en-US" altLang="en-US" sz="2800" b="1" i="0" u="none" strike="noStrike" kern="0" cap="none" spc="0" normalizeH="0" baseline="0" noProof="0" dirty="0" err="1">
                <a:ln>
                  <a:noFill/>
                </a:ln>
                <a:solidFill>
                  <a:srgbClr val="FF0000"/>
                </a:solidFill>
                <a:effectLst/>
                <a:uLnTx/>
                <a:uFillTx/>
                <a:latin typeface="Times New Roman" panose="02020603050405020304" pitchFamily="18" charset="0"/>
              </a:rPr>
              <a:t>Câu</a:t>
            </a:r>
            <a:r>
              <a:rPr kumimoji="0" lang="en-US" altLang="en-US" sz="2800" b="1" i="0" u="none" strike="noStrike" kern="0" cap="none" spc="0" normalizeH="0" baseline="0" noProof="0" dirty="0">
                <a:ln>
                  <a:noFill/>
                </a:ln>
                <a:solidFill>
                  <a:srgbClr val="FF0000"/>
                </a:solidFill>
                <a:effectLst/>
                <a:uLnTx/>
                <a:uFillTx/>
                <a:latin typeface="Times New Roman" panose="02020603050405020304" pitchFamily="18" charset="0"/>
              </a:rPr>
              <a:t> 3: </a:t>
            </a:r>
            <a:r>
              <a:rPr kumimoji="0" lang="en-US" altLang="en-US" sz="3000" b="1" i="0" u="none" strike="noStrike" kern="0" cap="none" spc="0" normalizeH="0" baseline="0" noProof="0" dirty="0" err="1">
                <a:ln>
                  <a:noFill/>
                </a:ln>
                <a:solidFill>
                  <a:srgbClr val="FF0000"/>
                </a:solidFill>
                <a:effectLst/>
                <a:uLnTx/>
                <a:uFillTx/>
                <a:latin typeface="Times New Roman" panose="02020603050405020304" pitchFamily="18" charset="0"/>
              </a:rPr>
              <a:t>Em</a:t>
            </a:r>
            <a:r>
              <a:rPr kumimoji="0" lang="en-US" altLang="en-US" sz="3000" b="1" i="0" u="none" strike="noStrike" kern="0" cap="none" spc="0" normalizeH="0" baseline="0" noProof="0" dirty="0">
                <a:ln>
                  <a:noFill/>
                </a:ln>
                <a:solidFill>
                  <a:srgbClr val="FF0000"/>
                </a:solidFill>
                <a:effectLst/>
                <a:uLnTx/>
                <a:uFillTx/>
                <a:latin typeface="Times New Roman" panose="02020603050405020304" pitchFamily="18" charset="0"/>
              </a:rPr>
              <a:t> </a:t>
            </a:r>
            <a:r>
              <a:rPr kumimoji="0" lang="en-US" altLang="en-US" sz="3000" b="1" i="0" u="none" strike="noStrike" kern="0" cap="none" spc="0" normalizeH="0" baseline="0" noProof="0" dirty="0" err="1">
                <a:ln>
                  <a:noFill/>
                </a:ln>
                <a:solidFill>
                  <a:srgbClr val="FF0000"/>
                </a:solidFill>
                <a:effectLst/>
                <a:uLnTx/>
                <a:uFillTx/>
                <a:latin typeface="Times New Roman" panose="02020603050405020304" pitchFamily="18" charset="0"/>
              </a:rPr>
              <a:t>hiểu</a:t>
            </a:r>
            <a:r>
              <a:rPr kumimoji="0" lang="en-US" altLang="en-US" sz="3000" b="1" i="0" u="none" strike="noStrike" kern="0" cap="none" spc="0" normalizeH="0" baseline="0" noProof="0" dirty="0">
                <a:ln>
                  <a:noFill/>
                </a:ln>
                <a:solidFill>
                  <a:srgbClr val="FF0000"/>
                </a:solidFill>
                <a:effectLst/>
                <a:uLnTx/>
                <a:uFillTx/>
                <a:latin typeface="Times New Roman" panose="02020603050405020304" pitchFamily="18" charset="0"/>
              </a:rPr>
              <a:t> </a:t>
            </a:r>
            <a:r>
              <a:rPr kumimoji="0" lang="en-US" altLang="en-US" sz="3000" b="1" i="0" u="none" strike="noStrike" kern="0" cap="none" spc="0" normalizeH="0" baseline="0" noProof="0" dirty="0" err="1">
                <a:ln>
                  <a:noFill/>
                </a:ln>
                <a:solidFill>
                  <a:srgbClr val="FF0000"/>
                </a:solidFill>
                <a:effectLst/>
                <a:uLnTx/>
                <a:uFillTx/>
                <a:latin typeface="Times New Roman" panose="02020603050405020304" pitchFamily="18" charset="0"/>
              </a:rPr>
              <a:t>như</a:t>
            </a:r>
            <a:r>
              <a:rPr kumimoji="0" lang="en-US" altLang="en-US" sz="3000" b="1" i="0" u="none" strike="noStrike" kern="0" cap="none" spc="0" normalizeH="0" baseline="0" noProof="0" dirty="0">
                <a:ln>
                  <a:noFill/>
                </a:ln>
                <a:solidFill>
                  <a:srgbClr val="FF0000"/>
                </a:solidFill>
                <a:effectLst/>
                <a:uLnTx/>
                <a:uFillTx/>
                <a:latin typeface="Times New Roman" panose="02020603050405020304" pitchFamily="18" charset="0"/>
              </a:rPr>
              <a:t> </a:t>
            </a:r>
            <a:r>
              <a:rPr kumimoji="0" lang="en-US" altLang="en-US" sz="3000" b="1" i="0" u="none" strike="noStrike" kern="0" cap="none" spc="0" normalizeH="0" baseline="0" noProof="0" dirty="0" err="1">
                <a:ln>
                  <a:noFill/>
                </a:ln>
                <a:solidFill>
                  <a:srgbClr val="FF0000"/>
                </a:solidFill>
                <a:effectLst/>
                <a:uLnTx/>
                <a:uFillTx/>
                <a:latin typeface="Times New Roman" panose="02020603050405020304" pitchFamily="18" charset="0"/>
              </a:rPr>
              <a:t>thế</a:t>
            </a:r>
            <a:r>
              <a:rPr kumimoji="0" lang="en-US" altLang="en-US" sz="3000" b="1" i="0" u="none" strike="noStrike" kern="0" cap="none" spc="0" normalizeH="0" baseline="0" noProof="0" dirty="0">
                <a:ln>
                  <a:noFill/>
                </a:ln>
                <a:solidFill>
                  <a:srgbClr val="FF0000"/>
                </a:solidFill>
                <a:effectLst/>
                <a:uLnTx/>
                <a:uFillTx/>
                <a:latin typeface="Times New Roman" panose="02020603050405020304" pitchFamily="18" charset="0"/>
              </a:rPr>
              <a:t> </a:t>
            </a:r>
            <a:r>
              <a:rPr kumimoji="0" lang="en-US" altLang="en-US" sz="3000" b="1" i="0" u="none" strike="noStrike" kern="0" cap="none" spc="0" normalizeH="0" baseline="0" noProof="0" dirty="0" err="1">
                <a:ln>
                  <a:noFill/>
                </a:ln>
                <a:solidFill>
                  <a:srgbClr val="FF0000"/>
                </a:solidFill>
                <a:effectLst/>
                <a:uLnTx/>
                <a:uFillTx/>
                <a:latin typeface="Times New Roman" panose="02020603050405020304" pitchFamily="18" charset="0"/>
              </a:rPr>
              <a:t>nào</a:t>
            </a:r>
            <a:r>
              <a:rPr kumimoji="0" lang="en-US" altLang="en-US" sz="3000" b="1" i="0" u="none" strike="noStrike" kern="0" cap="none" spc="0" normalizeH="0" baseline="0" noProof="0" dirty="0">
                <a:ln>
                  <a:noFill/>
                </a:ln>
                <a:solidFill>
                  <a:srgbClr val="FF0000"/>
                </a:solidFill>
                <a:effectLst/>
                <a:uLnTx/>
                <a:uFillTx/>
                <a:latin typeface="Times New Roman" panose="02020603050405020304" pitchFamily="18" charset="0"/>
              </a:rPr>
              <a:t> </a:t>
            </a:r>
            <a:r>
              <a:rPr kumimoji="0" lang="en-US" altLang="en-US" sz="3000" b="1" i="0" u="none" strike="noStrike" kern="0" cap="none" spc="0" normalizeH="0" baseline="0" noProof="0" dirty="0" err="1">
                <a:ln>
                  <a:noFill/>
                </a:ln>
                <a:solidFill>
                  <a:srgbClr val="FF0000"/>
                </a:solidFill>
                <a:effectLst/>
                <a:uLnTx/>
                <a:uFillTx/>
                <a:latin typeface="Times New Roman" panose="02020603050405020304" pitchFamily="18" charset="0"/>
              </a:rPr>
              <a:t>về</a:t>
            </a:r>
            <a:r>
              <a:rPr kumimoji="0" lang="en-US" altLang="en-US" sz="3000" b="1" i="0" u="none" strike="noStrike" kern="0" cap="none" spc="0" normalizeH="0" baseline="0" noProof="0" dirty="0">
                <a:ln>
                  <a:noFill/>
                </a:ln>
                <a:solidFill>
                  <a:srgbClr val="FF0000"/>
                </a:solidFill>
                <a:effectLst/>
                <a:uLnTx/>
                <a:uFillTx/>
                <a:latin typeface="Times New Roman" panose="02020603050405020304" pitchFamily="18" charset="0"/>
              </a:rPr>
              <a:t> </a:t>
            </a:r>
            <a:r>
              <a:rPr kumimoji="0" lang="en-US" altLang="en-US" sz="3000" b="1" i="0" u="none" strike="noStrike" kern="0" cap="none" spc="0" normalizeH="0" baseline="0" noProof="0" dirty="0" err="1">
                <a:ln>
                  <a:noFill/>
                </a:ln>
                <a:solidFill>
                  <a:srgbClr val="FF0000"/>
                </a:solidFill>
                <a:effectLst/>
                <a:uLnTx/>
                <a:uFillTx/>
                <a:latin typeface="Times New Roman" panose="02020603050405020304" pitchFamily="18" charset="0"/>
              </a:rPr>
              <a:t>câu</a:t>
            </a:r>
            <a:r>
              <a:rPr kumimoji="0" lang="en-US" altLang="en-US" sz="3000" b="1" i="0" u="none" strike="noStrike" kern="0" cap="none" spc="0" normalizeH="0" baseline="0" noProof="0" dirty="0">
                <a:ln>
                  <a:noFill/>
                </a:ln>
                <a:solidFill>
                  <a:srgbClr val="FF0000"/>
                </a:solidFill>
                <a:effectLst/>
                <a:uLnTx/>
                <a:uFillTx/>
                <a:latin typeface="Times New Roman" panose="02020603050405020304" pitchFamily="18" charset="0"/>
              </a:rPr>
              <a:t> </a:t>
            </a:r>
            <a:r>
              <a:rPr kumimoji="0" lang="en-US" altLang="en-US" sz="3000" b="1" i="0" u="none" strike="noStrike" kern="0" cap="none" spc="0" normalizeH="0" baseline="0" noProof="0" dirty="0" err="1">
                <a:ln>
                  <a:noFill/>
                </a:ln>
                <a:solidFill>
                  <a:srgbClr val="FF0000"/>
                </a:solidFill>
                <a:effectLst/>
                <a:uLnTx/>
                <a:uFillTx/>
                <a:latin typeface="Times New Roman" panose="02020603050405020304" pitchFamily="18" charset="0"/>
              </a:rPr>
              <a:t>thơ</a:t>
            </a:r>
            <a:r>
              <a:rPr kumimoji="0" lang="en-US" altLang="en-US" sz="3000" b="1" i="0" u="none" strike="noStrike" kern="0" cap="none" spc="0" normalizeH="0" baseline="0" noProof="0" dirty="0">
                <a:ln>
                  <a:noFill/>
                </a:ln>
                <a:solidFill>
                  <a:srgbClr val="FF0000"/>
                </a:solidFill>
                <a:effectLst/>
                <a:uLnTx/>
                <a:uFillTx/>
                <a:latin typeface="Times New Roman" panose="02020603050405020304" pitchFamily="18" charset="0"/>
              </a:rPr>
              <a:t>:</a:t>
            </a:r>
          </a:p>
          <a:p>
            <a:pPr marL="0" marR="0" lvl="0" indent="0" defTabSz="914400" eaLnBrk="1" fontAlgn="base" latinLnBrk="0" hangingPunct="1">
              <a:lnSpc>
                <a:spcPct val="100000"/>
              </a:lnSpc>
              <a:spcBef>
                <a:spcPct val="50000"/>
              </a:spcBef>
              <a:spcAft>
                <a:spcPct val="0"/>
              </a:spcAft>
              <a:buClrTx/>
              <a:buSzTx/>
              <a:buFontTx/>
              <a:buNone/>
              <a:defRPr/>
            </a:pPr>
            <a:r>
              <a:rPr kumimoji="0" lang="en-US" altLang="en-US" sz="3000" b="1" i="0" u="none" strike="noStrike" kern="0" cap="none" spc="0" normalizeH="0" baseline="0" noProof="0" dirty="0">
                <a:ln>
                  <a:noFill/>
                </a:ln>
                <a:solidFill>
                  <a:srgbClr val="FF0000"/>
                </a:solidFill>
                <a:effectLst/>
                <a:uLnTx/>
                <a:uFillTx/>
                <a:latin typeface="Times New Roman" panose="02020603050405020304" pitchFamily="18" charset="0"/>
              </a:rPr>
              <a:t>       “</a:t>
            </a:r>
            <a:r>
              <a:rPr kumimoji="0" lang="en-US" altLang="en-US" sz="3000" b="1" i="0" u="none" strike="noStrike" kern="0" cap="none" spc="0" normalizeH="0" baseline="0" noProof="0" dirty="0" err="1">
                <a:ln>
                  <a:noFill/>
                </a:ln>
                <a:solidFill>
                  <a:srgbClr val="FF0000"/>
                </a:solidFill>
                <a:effectLst/>
                <a:uLnTx/>
                <a:uFillTx/>
                <a:latin typeface="Times New Roman" panose="02020603050405020304" pitchFamily="18" charset="0"/>
              </a:rPr>
              <a:t>Đất</a:t>
            </a:r>
            <a:r>
              <a:rPr kumimoji="0" lang="en-US" altLang="en-US" sz="3000" b="1" i="0" u="none" strike="noStrike" kern="0" cap="none" spc="0" normalizeH="0" baseline="0" noProof="0" dirty="0">
                <a:ln>
                  <a:noFill/>
                </a:ln>
                <a:solidFill>
                  <a:srgbClr val="FF0000"/>
                </a:solidFill>
                <a:effectLst/>
                <a:uLnTx/>
                <a:uFillTx/>
                <a:latin typeface="Times New Roman" panose="02020603050405020304" pitchFamily="18" charset="0"/>
              </a:rPr>
              <a:t> </a:t>
            </a:r>
            <a:r>
              <a:rPr kumimoji="0" lang="en-US" altLang="en-US" sz="3000" b="1" i="0" u="none" strike="noStrike" kern="0" cap="none" spc="0" normalizeH="0" baseline="0" noProof="0" dirty="0" err="1">
                <a:ln>
                  <a:noFill/>
                </a:ln>
                <a:solidFill>
                  <a:srgbClr val="FF0000"/>
                </a:solidFill>
                <a:effectLst/>
                <a:uLnTx/>
                <a:uFillTx/>
                <a:latin typeface="Times New Roman" panose="02020603050405020304" pitchFamily="18" charset="0"/>
              </a:rPr>
              <a:t>nơi</a:t>
            </a:r>
            <a:r>
              <a:rPr kumimoji="0" lang="en-US" altLang="en-US" sz="3000" b="1" i="0" u="none" strike="noStrike" kern="0" cap="none" spc="0" normalizeH="0" baseline="0" noProof="0" dirty="0">
                <a:ln>
                  <a:noFill/>
                </a:ln>
                <a:solidFill>
                  <a:srgbClr val="FF0000"/>
                </a:solidFill>
                <a:effectLst/>
                <a:uLnTx/>
                <a:uFillTx/>
                <a:latin typeface="Times New Roman" panose="02020603050405020304" pitchFamily="18" charset="0"/>
              </a:rPr>
              <a:t>  </a:t>
            </a:r>
            <a:r>
              <a:rPr kumimoji="0" lang="en-US" altLang="en-US" sz="3000" b="1" i="0" u="none" strike="noStrike" kern="0" cap="none" spc="0" normalizeH="0" baseline="0" noProof="0" dirty="0" err="1">
                <a:ln>
                  <a:noFill/>
                </a:ln>
                <a:solidFill>
                  <a:srgbClr val="FF0000"/>
                </a:solidFill>
                <a:effectLst/>
                <a:uLnTx/>
                <a:uFillTx/>
                <a:latin typeface="Times New Roman" panose="02020603050405020304" pitchFamily="18" charset="0"/>
              </a:rPr>
              <a:t>đâu</a:t>
            </a:r>
            <a:r>
              <a:rPr kumimoji="0" lang="en-US" altLang="en-US" sz="3000" b="1" i="0" u="none" strike="noStrike" kern="0" cap="none" spc="0" normalizeH="0" baseline="0" noProof="0" dirty="0">
                <a:ln>
                  <a:noFill/>
                </a:ln>
                <a:solidFill>
                  <a:srgbClr val="FF0000"/>
                </a:solidFill>
                <a:effectLst/>
                <a:uLnTx/>
                <a:uFillTx/>
                <a:latin typeface="Times New Roman" panose="02020603050405020304" pitchFamily="18" charset="0"/>
              </a:rPr>
              <a:t> </a:t>
            </a:r>
            <a:r>
              <a:rPr kumimoji="0" lang="en-US" altLang="en-US" sz="3000" b="1" i="0" u="none" strike="noStrike" kern="0" cap="none" spc="0" normalizeH="0" baseline="0" noProof="0" dirty="0" err="1">
                <a:ln>
                  <a:noFill/>
                </a:ln>
                <a:solidFill>
                  <a:srgbClr val="FF0000"/>
                </a:solidFill>
                <a:effectLst/>
                <a:uLnTx/>
                <a:uFillTx/>
                <a:latin typeface="Times New Roman" panose="02020603050405020304" pitchFamily="18" charset="0"/>
              </a:rPr>
              <a:t>cũng</a:t>
            </a:r>
            <a:r>
              <a:rPr kumimoji="0" lang="en-US" altLang="en-US" sz="3000" b="1" i="0" u="none" strike="noStrike" kern="0" cap="none" spc="0" normalizeH="0" baseline="0" noProof="0" dirty="0">
                <a:ln>
                  <a:noFill/>
                </a:ln>
                <a:solidFill>
                  <a:srgbClr val="FF0000"/>
                </a:solidFill>
                <a:effectLst/>
                <a:uLnTx/>
                <a:uFillTx/>
                <a:latin typeface="Times New Roman" panose="02020603050405020304" pitchFamily="18" charset="0"/>
              </a:rPr>
              <a:t> </a:t>
            </a:r>
            <a:r>
              <a:rPr kumimoji="0" lang="en-US" altLang="en-US" sz="3000" b="1" i="0" u="none" strike="noStrike" kern="0" cap="none" spc="0" normalizeH="0" baseline="0" noProof="0" dirty="0" err="1">
                <a:ln>
                  <a:noFill/>
                </a:ln>
                <a:solidFill>
                  <a:srgbClr val="FF0000"/>
                </a:solidFill>
                <a:effectLst/>
                <a:uLnTx/>
                <a:uFillTx/>
                <a:latin typeface="Times New Roman" panose="02020603050405020304" pitchFamily="18" charset="0"/>
              </a:rPr>
              <a:t>tìm</a:t>
            </a:r>
            <a:r>
              <a:rPr kumimoji="0" lang="en-US" altLang="en-US" sz="3000" b="1" i="0" u="none" strike="noStrike" kern="0" cap="none" spc="0" normalizeH="0" baseline="0" noProof="0" dirty="0">
                <a:ln>
                  <a:noFill/>
                </a:ln>
                <a:solidFill>
                  <a:srgbClr val="FF0000"/>
                </a:solidFill>
                <a:effectLst/>
                <a:uLnTx/>
                <a:uFillTx/>
                <a:latin typeface="Times New Roman" panose="02020603050405020304" pitchFamily="18" charset="0"/>
              </a:rPr>
              <a:t> ra </a:t>
            </a:r>
            <a:r>
              <a:rPr kumimoji="0" lang="en-US" altLang="en-US" sz="3000" b="1" i="0" u="none" strike="noStrike" kern="0" cap="none" spc="0" normalizeH="0" baseline="0" noProof="0" dirty="0" err="1">
                <a:ln>
                  <a:noFill/>
                </a:ln>
                <a:solidFill>
                  <a:srgbClr val="FF0000"/>
                </a:solidFill>
                <a:effectLst/>
                <a:uLnTx/>
                <a:uFillTx/>
                <a:latin typeface="Times New Roman" panose="02020603050405020304" pitchFamily="18" charset="0"/>
              </a:rPr>
              <a:t>ngọt</a:t>
            </a:r>
            <a:r>
              <a:rPr kumimoji="0" lang="en-US" altLang="en-US" sz="3000" b="1" i="0" u="none" strike="noStrike" kern="0" cap="none" spc="0" normalizeH="0" baseline="0" noProof="0" dirty="0">
                <a:ln>
                  <a:noFill/>
                </a:ln>
                <a:solidFill>
                  <a:srgbClr val="FF0000"/>
                </a:solidFill>
                <a:effectLst/>
                <a:uLnTx/>
                <a:uFillTx/>
                <a:latin typeface="Times New Roman" panose="02020603050405020304" pitchFamily="18" charset="0"/>
              </a:rPr>
              <a:t> </a:t>
            </a:r>
            <a:r>
              <a:rPr kumimoji="0" lang="en-US" altLang="en-US" sz="3000" b="1" i="0" u="none" strike="noStrike" kern="0" cap="none" spc="0" normalizeH="0" baseline="0" noProof="0" dirty="0" err="1">
                <a:ln>
                  <a:noFill/>
                </a:ln>
                <a:solidFill>
                  <a:srgbClr val="FF0000"/>
                </a:solidFill>
                <a:effectLst/>
                <a:uLnTx/>
                <a:uFillTx/>
                <a:latin typeface="Times New Roman" panose="02020603050405020304" pitchFamily="18" charset="0"/>
              </a:rPr>
              <a:t>ngào</a:t>
            </a:r>
            <a:r>
              <a:rPr kumimoji="0" lang="en-US" altLang="en-US" sz="3000" b="1" i="0" u="none" strike="noStrike" kern="0" cap="none" spc="0" normalizeH="0" baseline="0" noProof="0" dirty="0">
                <a:ln>
                  <a:noFill/>
                </a:ln>
                <a:solidFill>
                  <a:srgbClr val="FF0000"/>
                </a:solidFill>
                <a:effectLst/>
                <a:uLnTx/>
                <a:uFillTx/>
                <a:latin typeface="Times New Roman" panose="02020603050405020304" pitchFamily="18" charset="0"/>
              </a:rPr>
              <a:t>” ?</a:t>
            </a:r>
          </a:p>
        </p:txBody>
      </p:sp>
      <p:sp>
        <p:nvSpPr>
          <p:cNvPr id="4" name="Text Box 31"/>
          <p:cNvSpPr txBox="1">
            <a:spLocks noChangeArrowheads="1"/>
          </p:cNvSpPr>
          <p:nvPr/>
        </p:nvSpPr>
        <p:spPr bwMode="auto">
          <a:xfrm>
            <a:off x="2408075" y="5810003"/>
            <a:ext cx="872084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5pPr>
            <a:lvl6pPr marL="2286000" algn="l" defTabSz="914400" rtl="0" eaLnBrk="1" latinLnBrk="0" hangingPunct="1">
              <a:defRPr kern="1200">
                <a:solidFill>
                  <a:schemeClr val="tx1"/>
                </a:solidFill>
                <a:latin typeface="Times New Roman" panose="02020603050405020304" pitchFamily="18" charset="0"/>
                <a:ea typeface="+mn-ea"/>
                <a:cs typeface="+mn-cs"/>
              </a:defRPr>
            </a:lvl6pPr>
            <a:lvl7pPr marL="2743200" algn="l" defTabSz="914400" rtl="0" eaLnBrk="1" latinLnBrk="0" hangingPunct="1">
              <a:defRPr kern="1200">
                <a:solidFill>
                  <a:schemeClr val="tx1"/>
                </a:solidFill>
                <a:latin typeface="Times New Roman" panose="02020603050405020304" pitchFamily="18" charset="0"/>
                <a:ea typeface="+mn-ea"/>
                <a:cs typeface="+mn-cs"/>
              </a:defRPr>
            </a:lvl7pPr>
            <a:lvl8pPr marL="3200400" algn="l" defTabSz="914400" rtl="0" eaLnBrk="1" latinLnBrk="0" hangingPunct="1">
              <a:defRPr kern="1200">
                <a:solidFill>
                  <a:schemeClr val="tx1"/>
                </a:solidFill>
                <a:latin typeface="Times New Roman" panose="02020603050405020304" pitchFamily="18" charset="0"/>
                <a:ea typeface="+mn-ea"/>
                <a:cs typeface="+mn-cs"/>
              </a:defRPr>
            </a:lvl8pPr>
            <a:lvl9pPr marL="3657600" algn="l" defTabSz="914400" rtl="0" eaLnBrk="1" latinLnBrk="0" hangingPunct="1">
              <a:defRPr kern="1200">
                <a:solidFill>
                  <a:schemeClr val="tx1"/>
                </a:solidFill>
                <a:latin typeface="Times New Roman" panose="02020603050405020304" pitchFamily="18" charset="0"/>
                <a:ea typeface="+mn-ea"/>
                <a:cs typeface="+mn-cs"/>
              </a:defRPr>
            </a:lvl9pPr>
          </a:lstStyle>
          <a:p>
            <a:pPr marL="0" marR="0" lvl="0" indent="0" algn="l" defTabSz="914400" rtl="0" eaLnBrk="1" fontAlgn="base" latinLnBrk="0" hangingPunct="1">
              <a:lnSpc>
                <a:spcPct val="100000"/>
              </a:lnSpc>
              <a:spcBef>
                <a:spcPct val="50000"/>
              </a:spcBef>
              <a:spcAft>
                <a:spcPct val="0"/>
              </a:spcAft>
              <a:buClrTx/>
              <a:buSzTx/>
              <a:buFontTx/>
              <a:buNone/>
              <a:defRPr/>
            </a:pPr>
            <a:r>
              <a:rPr kumimoji="0" lang="en-US" altLang="en-US" sz="2800" b="1" i="0" u="none" strike="noStrike" kern="1200" cap="none" spc="0" normalizeH="0" baseline="0" noProof="0" dirty="0">
                <a:ln>
                  <a:noFill/>
                </a:ln>
                <a:solidFill>
                  <a:sysClr val="windowText" lastClr="000000"/>
                </a:solidFill>
                <a:effectLst/>
                <a:uLnTx/>
                <a:uFillTx/>
                <a:ea typeface="+mn-ea"/>
                <a:cs typeface="+mn-cs"/>
              </a:rPr>
              <a:t>Ý 3: Ca </a:t>
            </a:r>
            <a:r>
              <a:rPr kumimoji="0" lang="en-US" altLang="en-US" sz="2800" b="1" i="0" u="none" strike="noStrike" kern="1200" cap="none" spc="0" normalizeH="0" baseline="0" noProof="0" dirty="0" err="1">
                <a:ln>
                  <a:noFill/>
                </a:ln>
                <a:solidFill>
                  <a:sysClr val="windowText" lastClr="000000"/>
                </a:solidFill>
                <a:effectLst/>
                <a:uLnTx/>
                <a:uFillTx/>
                <a:ea typeface="+mn-ea"/>
                <a:cs typeface="+mn-cs"/>
              </a:rPr>
              <a:t>ngợi</a:t>
            </a:r>
            <a:r>
              <a:rPr kumimoji="0" lang="en-US" altLang="en-US" sz="2800" b="1" i="0" u="none" strike="noStrike" kern="1200" cap="none" spc="0" normalizeH="0" baseline="0" noProof="0" dirty="0">
                <a:ln>
                  <a:noFill/>
                </a:ln>
                <a:solidFill>
                  <a:sysClr val="windowText" lastClr="000000"/>
                </a:solidFill>
                <a:effectLst/>
                <a:uLnTx/>
                <a:uFillTx/>
                <a:ea typeface="+mn-ea"/>
                <a:cs typeface="+mn-cs"/>
              </a:rPr>
              <a:t> </a:t>
            </a:r>
            <a:r>
              <a:rPr kumimoji="0" lang="en-US" altLang="en-US" sz="2800" b="1" i="0" u="none" strike="noStrike" kern="1200" cap="none" spc="0" normalizeH="0" baseline="0" noProof="0" dirty="0" err="1">
                <a:ln>
                  <a:noFill/>
                </a:ln>
                <a:solidFill>
                  <a:sysClr val="windowText" lastClr="000000"/>
                </a:solidFill>
                <a:effectLst/>
                <a:uLnTx/>
                <a:uFillTx/>
                <a:ea typeface="+mn-ea"/>
                <a:cs typeface="+mn-cs"/>
              </a:rPr>
              <a:t>bầy</a:t>
            </a:r>
            <a:r>
              <a:rPr kumimoji="0" lang="en-US" altLang="en-US" sz="2800" b="1" i="0" u="none" strike="noStrike" kern="1200" cap="none" spc="0" normalizeH="0" baseline="0" noProof="0" dirty="0">
                <a:ln>
                  <a:noFill/>
                </a:ln>
                <a:solidFill>
                  <a:sysClr val="windowText" lastClr="000000"/>
                </a:solidFill>
                <a:effectLst/>
                <a:uLnTx/>
                <a:uFillTx/>
                <a:ea typeface="+mn-ea"/>
                <a:cs typeface="+mn-cs"/>
              </a:rPr>
              <a:t> </a:t>
            </a:r>
            <a:r>
              <a:rPr kumimoji="0" lang="en-US" altLang="en-US" sz="2800" b="1" i="0" u="none" strike="noStrike" kern="1200" cap="none" spc="0" normalizeH="0" baseline="0" noProof="0" dirty="0" err="1">
                <a:ln>
                  <a:noFill/>
                </a:ln>
                <a:solidFill>
                  <a:sysClr val="windowText" lastClr="000000"/>
                </a:solidFill>
                <a:effectLst/>
                <a:uLnTx/>
                <a:uFillTx/>
                <a:ea typeface="+mn-ea"/>
                <a:cs typeface="+mn-cs"/>
              </a:rPr>
              <a:t>ong</a:t>
            </a:r>
            <a:r>
              <a:rPr kumimoji="0" lang="en-US" altLang="en-US" sz="2800" b="1" i="0" u="none" strike="noStrike" kern="1200" cap="none" spc="0" normalizeH="0" baseline="0" noProof="0" dirty="0">
                <a:ln>
                  <a:noFill/>
                </a:ln>
                <a:solidFill>
                  <a:sysClr val="windowText" lastClr="000000"/>
                </a:solidFill>
                <a:effectLst/>
                <a:uLnTx/>
                <a:uFillTx/>
                <a:ea typeface="+mn-ea"/>
                <a:cs typeface="+mn-cs"/>
              </a:rPr>
              <a:t> </a:t>
            </a:r>
            <a:r>
              <a:rPr kumimoji="0" lang="en-US" altLang="en-US" sz="2800" b="1" i="0" u="none" strike="noStrike" kern="1200" cap="none" spc="0" normalizeH="0" baseline="0" noProof="0" dirty="0" err="1">
                <a:ln>
                  <a:noFill/>
                </a:ln>
                <a:solidFill>
                  <a:sysClr val="windowText" lastClr="000000"/>
                </a:solidFill>
                <a:effectLst/>
                <a:uLnTx/>
                <a:uFillTx/>
                <a:ea typeface="+mn-ea"/>
                <a:cs typeface="+mn-cs"/>
              </a:rPr>
              <a:t>chăm</a:t>
            </a:r>
            <a:r>
              <a:rPr kumimoji="0" lang="en-US" altLang="en-US" sz="2800" b="1" i="0" u="none" strike="noStrike" kern="1200" cap="none" spc="0" normalizeH="0" baseline="0" noProof="0" dirty="0">
                <a:ln>
                  <a:noFill/>
                </a:ln>
                <a:solidFill>
                  <a:sysClr val="windowText" lastClr="000000"/>
                </a:solidFill>
                <a:effectLst/>
                <a:uLnTx/>
                <a:uFillTx/>
                <a:ea typeface="+mn-ea"/>
                <a:cs typeface="+mn-cs"/>
              </a:rPr>
              <a:t> </a:t>
            </a:r>
            <a:r>
              <a:rPr kumimoji="0" lang="en-US" altLang="en-US" sz="2800" b="1" i="0" u="none" strike="noStrike" kern="1200" cap="none" spc="0" normalizeH="0" baseline="0" noProof="0" dirty="0" err="1">
                <a:ln>
                  <a:noFill/>
                </a:ln>
                <a:solidFill>
                  <a:sysClr val="windowText" lastClr="000000"/>
                </a:solidFill>
                <a:effectLst/>
                <a:uLnTx/>
                <a:uFillTx/>
                <a:ea typeface="+mn-ea"/>
                <a:cs typeface="+mn-cs"/>
              </a:rPr>
              <a:t>chỉ</a:t>
            </a:r>
            <a:r>
              <a:rPr kumimoji="0" lang="en-US" altLang="en-US" sz="2800" b="1" i="0" u="none" strike="noStrike" kern="1200" cap="none" spc="0" normalizeH="0" baseline="0" noProof="0" dirty="0">
                <a:ln>
                  <a:noFill/>
                </a:ln>
                <a:solidFill>
                  <a:sysClr val="windowText" lastClr="000000"/>
                </a:solidFill>
                <a:effectLst/>
                <a:uLnTx/>
                <a:uFillTx/>
                <a:ea typeface="+mn-ea"/>
                <a:cs typeface="+mn-cs"/>
              </a:rPr>
              <a:t> </a:t>
            </a:r>
            <a:r>
              <a:rPr kumimoji="0" lang="en-US" altLang="en-US" sz="2800" b="1" i="0" u="none" strike="noStrike" kern="1200" cap="none" spc="0" normalizeH="0" baseline="0" noProof="0" dirty="0" err="1">
                <a:ln>
                  <a:noFill/>
                </a:ln>
                <a:solidFill>
                  <a:sysClr val="windowText" lastClr="000000"/>
                </a:solidFill>
                <a:effectLst/>
                <a:uLnTx/>
                <a:uFillTx/>
                <a:ea typeface="+mn-ea"/>
                <a:cs typeface="+mn-cs"/>
              </a:rPr>
              <a:t>tìm</a:t>
            </a:r>
            <a:r>
              <a:rPr kumimoji="0" lang="en-US" altLang="en-US" sz="2800" b="1" i="0" u="none" strike="noStrike" kern="1200" cap="none" spc="0" normalizeH="0" baseline="0" noProof="0" dirty="0">
                <a:ln>
                  <a:noFill/>
                </a:ln>
                <a:solidFill>
                  <a:sysClr val="windowText" lastClr="000000"/>
                </a:solidFill>
                <a:effectLst/>
                <a:uLnTx/>
                <a:uFillTx/>
                <a:ea typeface="+mn-ea"/>
                <a:cs typeface="+mn-cs"/>
              </a:rPr>
              <a:t> </a:t>
            </a:r>
            <a:r>
              <a:rPr kumimoji="0" lang="en-US" altLang="en-US" sz="2800" b="1" i="0" u="none" strike="noStrike" kern="1200" cap="none" spc="0" normalizeH="0" baseline="0" noProof="0" dirty="0" err="1">
                <a:ln>
                  <a:noFill/>
                </a:ln>
                <a:solidFill>
                  <a:sysClr val="windowText" lastClr="000000"/>
                </a:solidFill>
                <a:effectLst/>
                <a:uLnTx/>
                <a:uFillTx/>
                <a:ea typeface="+mn-ea"/>
                <a:cs typeface="+mn-cs"/>
              </a:rPr>
              <a:t>hoa</a:t>
            </a:r>
            <a:r>
              <a:rPr kumimoji="0" lang="en-US" altLang="en-US" sz="2800" b="1" i="0" u="none" strike="noStrike" kern="1200" cap="none" spc="0" normalizeH="0" baseline="0" noProof="0" dirty="0">
                <a:ln>
                  <a:noFill/>
                </a:ln>
                <a:solidFill>
                  <a:sysClr val="windowText" lastClr="000000"/>
                </a:solidFill>
                <a:effectLst/>
                <a:uLnTx/>
                <a:uFillTx/>
                <a:ea typeface="+mn-ea"/>
                <a:cs typeface="+mn-cs"/>
              </a:rPr>
              <a:t> </a:t>
            </a:r>
            <a:r>
              <a:rPr kumimoji="0" lang="en-US" altLang="en-US" sz="2800" b="1" i="0" u="none" strike="noStrike" kern="1200" cap="none" spc="0" normalizeH="0" baseline="0" noProof="0" dirty="0" err="1">
                <a:ln>
                  <a:noFill/>
                </a:ln>
                <a:solidFill>
                  <a:sysClr val="windowText" lastClr="000000"/>
                </a:solidFill>
                <a:effectLst/>
                <a:uLnTx/>
                <a:uFillTx/>
                <a:ea typeface="+mn-ea"/>
                <a:cs typeface="+mn-cs"/>
              </a:rPr>
              <a:t>để</a:t>
            </a:r>
            <a:r>
              <a:rPr kumimoji="0" lang="en-US" altLang="en-US" sz="2800" b="1" i="0" u="none" strike="noStrike" kern="1200" cap="none" spc="0" normalizeH="0" baseline="0" noProof="0" dirty="0">
                <a:ln>
                  <a:noFill/>
                </a:ln>
                <a:solidFill>
                  <a:sysClr val="windowText" lastClr="000000"/>
                </a:solidFill>
                <a:effectLst/>
                <a:uLnTx/>
                <a:uFillTx/>
                <a:ea typeface="+mn-ea"/>
                <a:cs typeface="+mn-cs"/>
              </a:rPr>
              <a:t> </a:t>
            </a:r>
            <a:r>
              <a:rPr kumimoji="0" lang="en-US" altLang="en-US" sz="2800" b="1" i="0" u="none" strike="noStrike" kern="1200" cap="none" spc="0" normalizeH="0" baseline="0" noProof="0" dirty="0" err="1">
                <a:ln>
                  <a:noFill/>
                </a:ln>
                <a:solidFill>
                  <a:sysClr val="windowText" lastClr="000000"/>
                </a:solidFill>
                <a:effectLst/>
                <a:uLnTx/>
                <a:uFillTx/>
                <a:ea typeface="+mn-ea"/>
                <a:cs typeface="+mn-cs"/>
              </a:rPr>
              <a:t>làm</a:t>
            </a:r>
            <a:r>
              <a:rPr kumimoji="0" lang="en-US" altLang="en-US" sz="2800" b="1" i="0" u="none" strike="noStrike" kern="1200" cap="none" spc="0" normalizeH="0" baseline="0" noProof="0" dirty="0">
                <a:ln>
                  <a:noFill/>
                </a:ln>
                <a:solidFill>
                  <a:sysClr val="windowText" lastClr="000000"/>
                </a:solidFill>
                <a:effectLst/>
                <a:uLnTx/>
                <a:uFillTx/>
                <a:ea typeface="+mn-ea"/>
                <a:cs typeface="+mn-cs"/>
              </a:rPr>
              <a:t> </a:t>
            </a:r>
            <a:r>
              <a:rPr kumimoji="0" lang="en-US" altLang="en-US" sz="2800" b="1" i="0" u="none" strike="noStrike" kern="1200" cap="none" spc="0" normalizeH="0" baseline="0" noProof="0" dirty="0" err="1">
                <a:ln>
                  <a:noFill/>
                </a:ln>
                <a:solidFill>
                  <a:sysClr val="windowText" lastClr="000000"/>
                </a:solidFill>
                <a:effectLst/>
                <a:uLnTx/>
                <a:uFillTx/>
                <a:ea typeface="+mn-ea"/>
                <a:cs typeface="+mn-cs"/>
              </a:rPr>
              <a:t>mật</a:t>
            </a:r>
            <a:r>
              <a:rPr kumimoji="0" lang="en-US" altLang="en-US" sz="2800" b="1" i="0" u="none" strike="noStrike" kern="1200" cap="none" spc="0" normalizeH="0" baseline="0" noProof="0" dirty="0">
                <a:ln>
                  <a:noFill/>
                </a:ln>
                <a:solidFill>
                  <a:sysClr val="windowText" lastClr="000000"/>
                </a:solidFill>
                <a:effectLst/>
                <a:uLnTx/>
                <a:uFillTx/>
                <a:ea typeface="+mn-ea"/>
                <a:cs typeface="+mn-cs"/>
              </a:rPr>
              <a:t>.</a:t>
            </a:r>
            <a:endParaRPr kumimoji="0" lang="en-US" altLang="en-US" sz="2800" b="1" i="0"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mn-cs"/>
            </a:endParaRPr>
          </a:p>
        </p:txBody>
      </p:sp>
      <p:sp>
        <p:nvSpPr>
          <p:cNvPr id="5" name="Text Box 33"/>
          <p:cNvSpPr txBox="1">
            <a:spLocks noChangeArrowheads="1"/>
          </p:cNvSpPr>
          <p:nvPr/>
        </p:nvSpPr>
        <p:spPr bwMode="auto">
          <a:xfrm>
            <a:off x="1901977" y="2628781"/>
            <a:ext cx="8991600" cy="160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spcBef>
                <a:spcPct val="50000"/>
              </a:spcBef>
            </a:pPr>
            <a:r>
              <a:rPr lang="en-US" altLang="en-US" sz="2800" b="1" i="1" dirty="0" err="1">
                <a:latin typeface="Times New Roman" panose="02020603050405020304" pitchFamily="18" charset="0"/>
                <a:cs typeface="Times New Roman" panose="02020603050405020304" pitchFamily="18" charset="0"/>
              </a:rPr>
              <a:t>Đến</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nơi</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nào</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bầy</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ong</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chăm</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chỉ</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giỏi</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giang</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cũng</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tìm</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được</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hoa</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làm</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mật</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đem</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lại</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hương</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vị</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ngọt</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ngào</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cho</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đời</a:t>
            </a:r>
            <a:r>
              <a:rPr lang="en-US" altLang="en-US" sz="2800" b="1" i="1" dirty="0">
                <a:latin typeface="Times New Roman" panose="02020603050405020304" pitchFamily="18" charset="0"/>
                <a:cs typeface="Times New Roman" panose="02020603050405020304" pitchFamily="18" charset="0"/>
              </a:rPr>
              <a:t>.</a:t>
            </a:r>
            <a:endParaRPr lang="vi-VN" altLang="en-US" sz="2800" b="1" i="1" dirty="0">
              <a:latin typeface="Times New Roman" panose="02020603050405020304" pitchFamily="18" charset="0"/>
              <a:cs typeface="Times New Roman" panose="02020603050405020304" pitchFamily="18" charset="0"/>
            </a:endParaRPr>
          </a:p>
          <a:p>
            <a:pPr eaLnBrk="0" hangingPunct="0">
              <a:spcBef>
                <a:spcPct val="50000"/>
              </a:spcBef>
            </a:pPr>
            <a:endParaRPr lang="en-US" altLang="en-US" sz="2800" b="1" i="1" dirty="0">
              <a:latin typeface="Times New Roman" panose="02020603050405020304" pitchFamily="18" charset="0"/>
              <a:cs typeface="Times New Roman" panose="02020603050405020304" pitchFamily="18" charset="0"/>
            </a:endParaRPr>
          </a:p>
        </p:txBody>
      </p:sp>
      <p:sp>
        <p:nvSpPr>
          <p:cNvPr id="6" name="Hộp Văn bản 5"/>
          <p:cNvSpPr txBox="1"/>
          <p:nvPr/>
        </p:nvSpPr>
        <p:spPr>
          <a:xfrm>
            <a:off x="4554013" y="276362"/>
            <a:ext cx="4840448" cy="584775"/>
          </a:xfrm>
          <a:prstGeom prst="rect">
            <a:avLst/>
          </a:prstGeom>
          <a:noFill/>
        </p:spPr>
        <p:txBody>
          <a:bodyPr wrap="square" rtlCol="0">
            <a:spAutoFit/>
          </a:bodyPr>
          <a:lstStyle/>
          <a:p>
            <a:r>
              <a:rPr lang="vi-VN" sz="3200" b="1" dirty="0">
                <a:solidFill>
                  <a:schemeClr val="accent2"/>
                </a:solidFill>
                <a:effectLst>
                  <a:outerShdw blurRad="38100" dist="38100" dir="2700000" algn="tl">
                    <a:srgbClr val="000000">
                      <a:alpha val="43137"/>
                    </a:srgbClr>
                  </a:outerShdw>
                </a:effectLst>
                <a:latin typeface="iCiel Crocante" panose="02000000000000000000" pitchFamily="50" charset="-93"/>
              </a:rPr>
              <a:t>TÌM HIỂU BÀI</a:t>
            </a:r>
            <a:endParaRPr lang="en-US" sz="3200" b="1" dirty="0">
              <a:solidFill>
                <a:schemeClr val="accent2"/>
              </a:solidFill>
              <a:effectLst>
                <a:outerShdw blurRad="38100" dist="38100" dir="2700000" algn="tl">
                  <a:srgbClr val="000000">
                    <a:alpha val="43137"/>
                  </a:srgbClr>
                </a:outerShdw>
              </a:effectLst>
              <a:latin typeface="iCiel Crocante" panose="02000000000000000000" pitchFamily="50" charset="-93"/>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7" presetClass="entr" presetSubtype="0"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fade">
                                      <p:cBhvr>
                                        <p:cTn id="13" dur="1000"/>
                                        <p:tgtEl>
                                          <p:spTgt spid="5">
                                            <p:txEl>
                                              <p:pRg st="0" end="0"/>
                                            </p:txEl>
                                          </p:spTgt>
                                        </p:tgtEl>
                                      </p:cBhvr>
                                    </p:animEffect>
                                    <p:anim calcmode="lin" valueType="num">
                                      <p:cBhvr>
                                        <p:cTn id="14"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7"/>
          <p:cNvSpPr txBox="1">
            <a:spLocks noChangeArrowheads="1"/>
          </p:cNvSpPr>
          <p:nvPr/>
        </p:nvSpPr>
        <p:spPr bwMode="auto">
          <a:xfrm>
            <a:off x="2073728" y="1111283"/>
            <a:ext cx="8953500"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just" defTabSz="914400" eaLnBrk="1" fontAlgn="base" latinLnBrk="0" hangingPunct="1">
              <a:lnSpc>
                <a:spcPct val="100000"/>
              </a:lnSpc>
              <a:spcBef>
                <a:spcPct val="50000"/>
              </a:spcBef>
              <a:spcAft>
                <a:spcPct val="0"/>
              </a:spcAft>
              <a:buClrTx/>
              <a:buSzTx/>
              <a:buFontTx/>
              <a:buNone/>
              <a:defRPr/>
            </a:pPr>
            <a:r>
              <a:rPr kumimoji="0" lang="en-US" altLang="en-US" sz="2900" b="1" i="0" u="none" strike="noStrike" kern="0" cap="none" spc="0" normalizeH="0" baseline="0" noProof="0">
                <a:ln>
                  <a:noFill/>
                </a:ln>
                <a:solidFill>
                  <a:srgbClr val="FF0000"/>
                </a:solidFill>
                <a:uLnTx/>
                <a:uFillTx/>
                <a:latin typeface="Times New Roman" panose="02020603050405020304" pitchFamily="18" charset="0"/>
              </a:rPr>
              <a:t>Câu 4: Qua hai dòng thơ cuối bài, tác giả muốn nói điều gì về công việc của loài ong?</a:t>
            </a:r>
          </a:p>
        </p:txBody>
      </p:sp>
      <p:sp>
        <p:nvSpPr>
          <p:cNvPr id="3" name="Text Box 15"/>
          <p:cNvSpPr txBox="1">
            <a:spLocks noChangeArrowheads="1"/>
          </p:cNvSpPr>
          <p:nvPr/>
        </p:nvSpPr>
        <p:spPr bwMode="auto">
          <a:xfrm>
            <a:off x="2111828" y="2141570"/>
            <a:ext cx="8534400"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just" defTabSz="914400" eaLnBrk="1" fontAlgn="base" latinLnBrk="0" hangingPunct="1">
              <a:lnSpc>
                <a:spcPct val="100000"/>
              </a:lnSpc>
              <a:spcBef>
                <a:spcPct val="50000"/>
              </a:spcBef>
              <a:spcAft>
                <a:spcPct val="0"/>
              </a:spcAft>
              <a:buClrTx/>
              <a:buSzTx/>
              <a:buFontTx/>
              <a:buNone/>
              <a:defRPr/>
            </a:pP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Bầy</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ong</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đã</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chắt</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lọc</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vị</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ngọt</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mùi</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hương</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của</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các</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loài</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hoa</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để</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tạo</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thành</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những</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giọt</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mật</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tinh</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túy</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giữ</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lại</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cho</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đời.vậy</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công</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việc</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của</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bầy</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ong</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có</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ý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nghĩa</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thật</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đẹp</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đẽ</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lớn</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lao</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Thưởng</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thức</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những</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giọt</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mật</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ong</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ấy</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con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người</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như</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thấy</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mùa</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hoa</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sống</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lại</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mãi</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không</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phai</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 </a:t>
            </a:r>
            <a:r>
              <a:rPr kumimoji="0" lang="en-US" altLang="en-US" sz="2800" b="1" i="0" u="none" strike="noStrike" kern="0" cap="none" spc="0" normalizeH="0" baseline="0" noProof="0" dirty="0" err="1">
                <a:ln>
                  <a:noFill/>
                </a:ln>
                <a:solidFill>
                  <a:prstClr val="black"/>
                </a:solidFill>
                <a:uLnTx/>
                <a:uFillTx/>
                <a:latin typeface="Times New Roman" panose="02020603050405020304" pitchFamily="18" charset="0"/>
              </a:rPr>
              <a:t>tàn</a:t>
            </a:r>
            <a:r>
              <a:rPr kumimoji="0" lang="en-US" altLang="en-US" sz="2800" b="1" i="0" u="none" strike="noStrike" kern="0" cap="none" spc="0" normalizeH="0" baseline="0" noProof="0" dirty="0">
                <a:ln>
                  <a:noFill/>
                </a:ln>
                <a:solidFill>
                  <a:prstClr val="black"/>
                </a:solidFill>
                <a:uLnTx/>
                <a:uFillTx/>
                <a:latin typeface="Times New Roman" panose="02020603050405020304" pitchFamily="18" charset="0"/>
              </a:rPr>
              <a:t>.</a:t>
            </a:r>
          </a:p>
        </p:txBody>
      </p:sp>
      <p:sp>
        <p:nvSpPr>
          <p:cNvPr id="4" name="Text Box 31"/>
          <p:cNvSpPr txBox="1">
            <a:spLocks noChangeArrowheads="1"/>
          </p:cNvSpPr>
          <p:nvPr/>
        </p:nvSpPr>
        <p:spPr bwMode="auto">
          <a:xfrm>
            <a:off x="3222698" y="5552543"/>
            <a:ext cx="661758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5pPr>
            <a:lvl6pPr marL="2286000" algn="l" defTabSz="914400" rtl="0" eaLnBrk="1" latinLnBrk="0" hangingPunct="1">
              <a:defRPr kern="1200">
                <a:solidFill>
                  <a:schemeClr val="tx1"/>
                </a:solidFill>
                <a:latin typeface="Times New Roman" panose="02020603050405020304" pitchFamily="18" charset="0"/>
                <a:ea typeface="+mn-ea"/>
                <a:cs typeface="+mn-cs"/>
              </a:defRPr>
            </a:lvl6pPr>
            <a:lvl7pPr marL="2743200" algn="l" defTabSz="914400" rtl="0" eaLnBrk="1" latinLnBrk="0" hangingPunct="1">
              <a:defRPr kern="1200">
                <a:solidFill>
                  <a:schemeClr val="tx1"/>
                </a:solidFill>
                <a:latin typeface="Times New Roman" panose="02020603050405020304" pitchFamily="18" charset="0"/>
                <a:ea typeface="+mn-ea"/>
                <a:cs typeface="+mn-cs"/>
              </a:defRPr>
            </a:lvl7pPr>
            <a:lvl8pPr marL="3200400" algn="l" defTabSz="914400" rtl="0" eaLnBrk="1" latinLnBrk="0" hangingPunct="1">
              <a:defRPr kern="1200">
                <a:solidFill>
                  <a:schemeClr val="tx1"/>
                </a:solidFill>
                <a:latin typeface="Times New Roman" panose="02020603050405020304" pitchFamily="18" charset="0"/>
                <a:ea typeface="+mn-ea"/>
                <a:cs typeface="+mn-cs"/>
              </a:defRPr>
            </a:lvl8pPr>
            <a:lvl9pPr marL="3657600" algn="l" defTabSz="914400" rtl="0" eaLnBrk="1" latinLnBrk="0" hangingPunct="1">
              <a:defRPr kern="1200">
                <a:solidFill>
                  <a:schemeClr val="tx1"/>
                </a:solidFill>
                <a:latin typeface="Times New Roman" panose="02020603050405020304" pitchFamily="18" charset="0"/>
                <a:ea typeface="+mn-ea"/>
                <a:cs typeface="+mn-cs"/>
              </a:defRPr>
            </a:lvl9pPr>
          </a:lstStyle>
          <a:p>
            <a:pPr eaLnBrk="1" hangingPunct="1">
              <a:spcBef>
                <a:spcPct val="50000"/>
              </a:spcBef>
            </a:pPr>
            <a:r>
              <a:rPr lang="en-US" altLang="en-US" sz="3200" b="1" dirty="0">
                <a:solidFill>
                  <a:srgbClr val="FF0000"/>
                </a:solidFill>
              </a:rPr>
              <a:t>Ý 4: </a:t>
            </a:r>
            <a:r>
              <a:rPr lang="en-US" altLang="en-US" sz="3200" b="1" dirty="0"/>
              <a:t>Ca </a:t>
            </a:r>
            <a:r>
              <a:rPr lang="en-US" altLang="en-US" sz="3200" b="1" dirty="0" err="1"/>
              <a:t>ngợi</a:t>
            </a:r>
            <a:r>
              <a:rPr lang="en-US" altLang="en-US" sz="3200" b="1" dirty="0"/>
              <a:t> </a:t>
            </a:r>
            <a:r>
              <a:rPr lang="en-US" altLang="en-US" sz="3200" b="1" dirty="0" err="1"/>
              <a:t>công</a:t>
            </a:r>
            <a:r>
              <a:rPr lang="en-US" altLang="en-US" sz="3200" b="1" dirty="0"/>
              <a:t> </a:t>
            </a:r>
            <a:r>
              <a:rPr lang="en-US" altLang="en-US" sz="3200" b="1" dirty="0" err="1"/>
              <a:t>việc</a:t>
            </a:r>
            <a:r>
              <a:rPr lang="en-US" altLang="en-US" sz="3200" b="1" dirty="0"/>
              <a:t> </a:t>
            </a:r>
            <a:r>
              <a:rPr lang="en-US" altLang="en-US" sz="3200" b="1" dirty="0" err="1"/>
              <a:t>của</a:t>
            </a:r>
            <a:r>
              <a:rPr lang="en-US" altLang="en-US" sz="3200" b="1" dirty="0"/>
              <a:t> </a:t>
            </a:r>
            <a:r>
              <a:rPr lang="en-US" altLang="en-US" sz="3200" b="1" dirty="0" err="1"/>
              <a:t>bầy</a:t>
            </a:r>
            <a:r>
              <a:rPr lang="en-US" altLang="en-US" sz="3200" b="1" dirty="0"/>
              <a:t> </a:t>
            </a:r>
            <a:r>
              <a:rPr lang="en-US" altLang="en-US" sz="3200" b="1" dirty="0" err="1"/>
              <a:t>ong</a:t>
            </a:r>
            <a:r>
              <a:rPr lang="en-US" altLang="en-US" sz="3200" b="1" dirty="0"/>
              <a:t>.</a:t>
            </a:r>
            <a:endParaRPr lang="en-US" altLang="en-US" sz="3200" b="1" dirty="0">
              <a:latin typeface="Arial" panose="020B0604020202020204" pitchFamily="34" charset="0"/>
            </a:endParaRPr>
          </a:p>
        </p:txBody>
      </p:sp>
      <p:sp>
        <p:nvSpPr>
          <p:cNvPr id="5" name="Hộp Văn bản 4"/>
          <p:cNvSpPr txBox="1"/>
          <p:nvPr/>
        </p:nvSpPr>
        <p:spPr>
          <a:xfrm>
            <a:off x="4554013" y="276362"/>
            <a:ext cx="4840448" cy="584775"/>
          </a:xfrm>
          <a:prstGeom prst="rect">
            <a:avLst/>
          </a:prstGeom>
          <a:noFill/>
        </p:spPr>
        <p:txBody>
          <a:bodyPr wrap="square" rtlCol="0">
            <a:spAutoFit/>
          </a:bodyPr>
          <a:lstStyle/>
          <a:p>
            <a:r>
              <a:rPr lang="vi-VN" sz="3200" b="1" dirty="0">
                <a:solidFill>
                  <a:schemeClr val="accent2"/>
                </a:solidFill>
                <a:effectLst>
                  <a:outerShdw blurRad="38100" dist="38100" dir="2700000" algn="tl">
                    <a:srgbClr val="000000">
                      <a:alpha val="43137"/>
                    </a:srgbClr>
                  </a:outerShdw>
                </a:effectLst>
                <a:latin typeface="iCiel Crocante" panose="02000000000000000000" pitchFamily="50" charset="-93"/>
              </a:rPr>
              <a:t>TÌM HIỂU BÀI</a:t>
            </a:r>
            <a:endParaRPr lang="en-US" sz="3200" b="1" dirty="0">
              <a:solidFill>
                <a:schemeClr val="accent2"/>
              </a:solidFill>
              <a:effectLst>
                <a:outerShdw blurRad="38100" dist="38100" dir="2700000" algn="tl">
                  <a:srgbClr val="000000">
                    <a:alpha val="43137"/>
                  </a:srgbClr>
                </a:outerShdw>
              </a:effectLst>
              <a:latin typeface="iCiel Crocante" panose="02000000000000000000" pitchFamily="50" charset="-93"/>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7"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fill="hold"/>
                                        <p:tgtEl>
                                          <p:spTgt spid="4"/>
                                        </p:tgtEl>
                                        <p:attrNameLst>
                                          <p:attrName>ppt_x</p:attrName>
                                        </p:attrNameLst>
                                      </p:cBhvr>
                                      <p:tavLst>
                                        <p:tav tm="0">
                                          <p:val>
                                            <p:strVal val="#ppt_x"/>
                                          </p:val>
                                        </p:tav>
                                        <p:tav tm="100000">
                                          <p:val>
                                            <p:strVal val="#ppt_x"/>
                                          </p:val>
                                        </p:tav>
                                      </p:tavLst>
                                    </p:anim>
                                    <p:anim calcmode="lin" valueType="num">
                                      <p:cBhvr additive="base">
                                        <p:cTn id="2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2139193" y="1257300"/>
            <a:ext cx="3351401" cy="868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9pPr>
          </a:lstStyle>
          <a:p>
            <a:pPr eaLnBrk="1" hangingPunct="1">
              <a:defRPr/>
            </a:pPr>
            <a:r>
              <a:rPr lang="en-US" sz="4000" b="1" kern="0" dirty="0" err="1">
                <a:solidFill>
                  <a:srgbClr val="FF0000"/>
                </a:solidFill>
                <a:latin typeface="Times New Roman" panose="02020603050405020304" pitchFamily="18" charset="0"/>
              </a:rPr>
              <a:t>Nội</a:t>
            </a:r>
            <a:r>
              <a:rPr lang="en-US" sz="4000" b="1" kern="0" dirty="0">
                <a:solidFill>
                  <a:srgbClr val="FF0000"/>
                </a:solidFill>
                <a:latin typeface="Times New Roman" panose="02020603050405020304" pitchFamily="18" charset="0"/>
              </a:rPr>
              <a:t> dung </a:t>
            </a:r>
            <a:r>
              <a:rPr lang="en-US" sz="4000" b="1" kern="0" dirty="0" err="1">
                <a:solidFill>
                  <a:srgbClr val="FF0000"/>
                </a:solidFill>
                <a:latin typeface="Times New Roman" panose="02020603050405020304" pitchFamily="18" charset="0"/>
              </a:rPr>
              <a:t>bài</a:t>
            </a:r>
            <a:r>
              <a:rPr lang="en-US" sz="4000" b="1" kern="0" dirty="0">
                <a:solidFill>
                  <a:srgbClr val="FF0000"/>
                </a:solidFill>
                <a:latin typeface="Times New Roman" panose="02020603050405020304" pitchFamily="18" charset="0"/>
              </a:rPr>
              <a:t>:</a:t>
            </a:r>
          </a:p>
        </p:txBody>
      </p:sp>
      <p:sp>
        <p:nvSpPr>
          <p:cNvPr id="4" name="Rectangle 3"/>
          <p:cNvSpPr txBox="1">
            <a:spLocks noChangeArrowheads="1"/>
          </p:cNvSpPr>
          <p:nvPr/>
        </p:nvSpPr>
        <p:spPr bwMode="auto">
          <a:xfrm>
            <a:off x="1884027" y="2247900"/>
            <a:ext cx="9088774"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a:lstStyle>
          <a:p>
            <a:pPr marL="342900" marR="0" lvl="0" indent="-342900" algn="just" defTabSz="914400" rtl="0" eaLnBrk="1" fontAlgn="base" latinLnBrk="0" hangingPunct="1">
              <a:lnSpc>
                <a:spcPct val="90000"/>
              </a:lnSpc>
              <a:spcBef>
                <a:spcPct val="20000"/>
              </a:spcBef>
              <a:spcAft>
                <a:spcPct val="0"/>
              </a:spcAft>
              <a:buClr>
                <a:srgbClr val="E3E3FF"/>
              </a:buClr>
              <a:buSzTx/>
              <a:buFontTx/>
              <a:buChar char="•"/>
              <a:defRPr/>
            </a:pPr>
            <a:r>
              <a:rPr kumimoji="0" lang="en-US" altLang="en-US" sz="3200" b="1" i="0" u="none" strike="noStrike" kern="0" cap="none" spc="0" normalizeH="0" baseline="0" noProof="0" dirty="0" err="1">
                <a:ln>
                  <a:noFill/>
                </a:ln>
                <a:solidFill>
                  <a:schemeClr val="tx1">
                    <a:lumMod val="85000"/>
                    <a:lumOff val="15000"/>
                  </a:schemeClr>
                </a:solidFill>
                <a:effectLst/>
                <a:uLnTx/>
                <a:uFillTx/>
                <a:latin typeface="Arial" panose="020B0604020202020204"/>
                <a:ea typeface="+mn-ea"/>
                <a:cs typeface="+mn-cs"/>
              </a:rPr>
              <a:t>Bài</a:t>
            </a:r>
            <a:r>
              <a:rPr kumimoji="0" lang="en-US" altLang="en-US" sz="3200" b="1" i="0" u="none" strike="noStrike" kern="0" cap="none" spc="0" normalizeH="0" baseline="0" noProof="0" dirty="0">
                <a:ln>
                  <a:noFill/>
                </a:ln>
                <a:solidFill>
                  <a:schemeClr val="tx1">
                    <a:lumMod val="85000"/>
                    <a:lumOff val="15000"/>
                  </a:schemeClr>
                </a:solidFill>
                <a:effectLst/>
                <a:uLnTx/>
                <a:uFillTx/>
                <a:latin typeface="Arial" panose="020B0604020202020204"/>
                <a:ea typeface="+mn-ea"/>
                <a:cs typeface="+mn-cs"/>
              </a:rPr>
              <a:t> </a:t>
            </a:r>
            <a:r>
              <a:rPr kumimoji="0" lang="en-US" altLang="en-US" sz="3200" b="1" i="0" u="none" strike="noStrike" kern="0" cap="none" spc="0" normalizeH="0" baseline="0" noProof="0" dirty="0" err="1">
                <a:ln>
                  <a:noFill/>
                </a:ln>
                <a:solidFill>
                  <a:schemeClr val="tx1">
                    <a:lumMod val="85000"/>
                    <a:lumOff val="15000"/>
                  </a:schemeClr>
                </a:solidFill>
                <a:effectLst/>
                <a:uLnTx/>
                <a:uFillTx/>
                <a:latin typeface="Arial" panose="020B0604020202020204"/>
                <a:ea typeface="+mn-ea"/>
                <a:cs typeface="+mn-cs"/>
              </a:rPr>
              <a:t>thơ</a:t>
            </a:r>
            <a:r>
              <a:rPr kumimoji="0" lang="en-US" altLang="en-US" sz="3200" b="1" i="0" u="none" strike="noStrike" kern="0" cap="none" spc="0" normalizeH="0" baseline="0" noProof="0" dirty="0">
                <a:ln>
                  <a:noFill/>
                </a:ln>
                <a:solidFill>
                  <a:schemeClr val="tx1">
                    <a:lumMod val="85000"/>
                    <a:lumOff val="15000"/>
                  </a:schemeClr>
                </a:solidFill>
                <a:effectLst/>
                <a:uLnTx/>
                <a:uFillTx/>
                <a:latin typeface="Arial" panose="020B0604020202020204"/>
                <a:ea typeface="+mn-ea"/>
                <a:cs typeface="+mn-cs"/>
              </a:rPr>
              <a:t> ca </a:t>
            </a:r>
            <a:r>
              <a:rPr kumimoji="0" lang="en-US" altLang="en-US" sz="3200" b="1" i="0" u="none" strike="noStrike" kern="0" cap="none" spc="0" normalizeH="0" baseline="0" noProof="0" dirty="0" err="1">
                <a:ln>
                  <a:noFill/>
                </a:ln>
                <a:solidFill>
                  <a:schemeClr val="tx1">
                    <a:lumMod val="85000"/>
                    <a:lumOff val="15000"/>
                  </a:schemeClr>
                </a:solidFill>
                <a:effectLst/>
                <a:uLnTx/>
                <a:uFillTx/>
                <a:latin typeface="Arial" panose="020B0604020202020204"/>
                <a:ea typeface="+mn-ea"/>
                <a:cs typeface="+mn-cs"/>
              </a:rPr>
              <a:t>ngợi</a:t>
            </a:r>
            <a:r>
              <a:rPr kumimoji="0" lang="en-US" altLang="en-US" sz="3200" b="1" i="0" u="none" strike="noStrike" kern="0" cap="none" spc="0" normalizeH="0" baseline="0" noProof="0" dirty="0">
                <a:ln>
                  <a:noFill/>
                </a:ln>
                <a:solidFill>
                  <a:schemeClr val="tx1">
                    <a:lumMod val="85000"/>
                    <a:lumOff val="15000"/>
                  </a:schemeClr>
                </a:solidFill>
                <a:effectLst/>
                <a:uLnTx/>
                <a:uFillTx/>
                <a:latin typeface="Arial" panose="020B0604020202020204"/>
                <a:ea typeface="+mn-ea"/>
                <a:cs typeface="+mn-cs"/>
              </a:rPr>
              <a:t> </a:t>
            </a:r>
            <a:r>
              <a:rPr kumimoji="0" lang="en-US" altLang="en-US" sz="3200" b="1" i="0" u="none" strike="noStrike" kern="0" cap="none" spc="0" normalizeH="0" baseline="0" noProof="0" dirty="0" err="1">
                <a:ln>
                  <a:noFill/>
                </a:ln>
                <a:solidFill>
                  <a:schemeClr val="tx1">
                    <a:lumMod val="85000"/>
                    <a:lumOff val="15000"/>
                  </a:schemeClr>
                </a:solidFill>
                <a:effectLst/>
                <a:uLnTx/>
                <a:uFillTx/>
                <a:latin typeface="Arial" panose="020B0604020202020204"/>
                <a:ea typeface="+mn-ea"/>
                <a:cs typeface="+mn-cs"/>
              </a:rPr>
              <a:t>phẩm</a:t>
            </a:r>
            <a:r>
              <a:rPr kumimoji="0" lang="en-US" altLang="en-US" sz="3200" b="1" i="0" u="none" strike="noStrike" kern="0" cap="none" spc="0" normalizeH="0" baseline="0" noProof="0" dirty="0">
                <a:ln>
                  <a:noFill/>
                </a:ln>
                <a:solidFill>
                  <a:schemeClr val="tx1">
                    <a:lumMod val="85000"/>
                    <a:lumOff val="15000"/>
                  </a:schemeClr>
                </a:solidFill>
                <a:effectLst/>
                <a:uLnTx/>
                <a:uFillTx/>
                <a:latin typeface="Arial" panose="020B0604020202020204"/>
                <a:ea typeface="+mn-ea"/>
                <a:cs typeface="+mn-cs"/>
              </a:rPr>
              <a:t> </a:t>
            </a:r>
            <a:r>
              <a:rPr kumimoji="0" lang="en-US" altLang="en-US" sz="3200" b="1" i="0" u="none" strike="noStrike" kern="0" cap="none" spc="0" normalizeH="0" baseline="0" noProof="0" dirty="0" err="1">
                <a:ln>
                  <a:noFill/>
                </a:ln>
                <a:solidFill>
                  <a:schemeClr val="tx1">
                    <a:lumMod val="85000"/>
                    <a:lumOff val="15000"/>
                  </a:schemeClr>
                </a:solidFill>
                <a:effectLst/>
                <a:uLnTx/>
                <a:uFillTx/>
                <a:latin typeface="Arial" panose="020B0604020202020204"/>
                <a:ea typeface="+mn-ea"/>
                <a:cs typeface="+mn-cs"/>
              </a:rPr>
              <a:t>chất</a:t>
            </a:r>
            <a:r>
              <a:rPr kumimoji="0" lang="en-US" altLang="en-US" sz="3200" b="1" i="0" u="none" strike="noStrike" kern="0" cap="none" spc="0" normalizeH="0" baseline="0" noProof="0" dirty="0">
                <a:ln>
                  <a:noFill/>
                </a:ln>
                <a:solidFill>
                  <a:schemeClr val="tx1">
                    <a:lumMod val="85000"/>
                    <a:lumOff val="15000"/>
                  </a:schemeClr>
                </a:solidFill>
                <a:effectLst/>
                <a:uLnTx/>
                <a:uFillTx/>
                <a:latin typeface="Arial" panose="020B0604020202020204"/>
                <a:ea typeface="+mn-ea"/>
                <a:cs typeface="+mn-cs"/>
              </a:rPr>
              <a:t> </a:t>
            </a:r>
            <a:r>
              <a:rPr kumimoji="0" lang="en-US" altLang="en-US" sz="3200" b="1" i="0" u="none" strike="noStrike" kern="0" cap="none" spc="0" normalizeH="0" baseline="0" noProof="0" dirty="0" err="1">
                <a:ln>
                  <a:noFill/>
                </a:ln>
                <a:solidFill>
                  <a:schemeClr val="tx1">
                    <a:lumMod val="85000"/>
                    <a:lumOff val="15000"/>
                  </a:schemeClr>
                </a:solidFill>
                <a:effectLst/>
                <a:uLnTx/>
                <a:uFillTx/>
                <a:latin typeface="Arial" panose="020B0604020202020204"/>
                <a:ea typeface="+mn-ea"/>
                <a:cs typeface="+mn-cs"/>
              </a:rPr>
              <a:t>đáng</a:t>
            </a:r>
            <a:r>
              <a:rPr kumimoji="0" lang="en-US" altLang="en-US" sz="3200" b="1" i="0" u="none" strike="noStrike" kern="0" cap="none" spc="0" normalizeH="0" baseline="0" noProof="0" dirty="0">
                <a:ln>
                  <a:noFill/>
                </a:ln>
                <a:solidFill>
                  <a:schemeClr val="tx1">
                    <a:lumMod val="85000"/>
                    <a:lumOff val="15000"/>
                  </a:schemeClr>
                </a:solidFill>
                <a:effectLst/>
                <a:uLnTx/>
                <a:uFillTx/>
                <a:latin typeface="Arial" panose="020B0604020202020204"/>
                <a:ea typeface="+mn-ea"/>
                <a:cs typeface="+mn-cs"/>
              </a:rPr>
              <a:t> </a:t>
            </a:r>
            <a:r>
              <a:rPr kumimoji="0" lang="en-US" altLang="en-US" sz="3200" b="1" i="0" u="none" strike="noStrike" kern="0" cap="none" spc="0" normalizeH="0" baseline="0" noProof="0" dirty="0" err="1">
                <a:ln>
                  <a:noFill/>
                </a:ln>
                <a:solidFill>
                  <a:schemeClr val="tx1">
                    <a:lumMod val="85000"/>
                    <a:lumOff val="15000"/>
                  </a:schemeClr>
                </a:solidFill>
                <a:effectLst/>
                <a:uLnTx/>
                <a:uFillTx/>
                <a:latin typeface="Arial" panose="020B0604020202020204"/>
                <a:ea typeface="+mn-ea"/>
                <a:cs typeface="+mn-cs"/>
              </a:rPr>
              <a:t>quý</a:t>
            </a:r>
            <a:r>
              <a:rPr kumimoji="0" lang="en-US" altLang="en-US" sz="3200" b="1" i="0" u="none" strike="noStrike" kern="0" cap="none" spc="0" normalizeH="0" baseline="0" noProof="0" dirty="0">
                <a:ln>
                  <a:noFill/>
                </a:ln>
                <a:solidFill>
                  <a:schemeClr val="tx1">
                    <a:lumMod val="85000"/>
                    <a:lumOff val="15000"/>
                  </a:schemeClr>
                </a:solidFill>
                <a:effectLst/>
                <a:uLnTx/>
                <a:uFillTx/>
                <a:latin typeface="Arial" panose="020B0604020202020204"/>
                <a:ea typeface="+mn-ea"/>
                <a:cs typeface="+mn-cs"/>
              </a:rPr>
              <a:t> </a:t>
            </a:r>
            <a:r>
              <a:rPr kumimoji="0" lang="en-US" altLang="en-US" sz="3200" b="1" i="0" u="none" strike="noStrike" kern="0" cap="none" spc="0" normalizeH="0" baseline="0" noProof="0" dirty="0" err="1">
                <a:ln>
                  <a:noFill/>
                </a:ln>
                <a:solidFill>
                  <a:schemeClr val="tx1">
                    <a:lumMod val="85000"/>
                    <a:lumOff val="15000"/>
                  </a:schemeClr>
                </a:solidFill>
                <a:effectLst/>
                <a:uLnTx/>
                <a:uFillTx/>
                <a:latin typeface="Arial" panose="020B0604020202020204"/>
                <a:ea typeface="+mn-ea"/>
                <a:cs typeface="+mn-cs"/>
              </a:rPr>
              <a:t>của</a:t>
            </a:r>
            <a:r>
              <a:rPr kumimoji="0" lang="en-US" altLang="en-US" sz="3200" b="1" i="0" u="none" strike="noStrike" kern="0" cap="none" spc="0" normalizeH="0" baseline="0" noProof="0" dirty="0">
                <a:ln>
                  <a:noFill/>
                </a:ln>
                <a:solidFill>
                  <a:schemeClr val="tx1">
                    <a:lumMod val="85000"/>
                    <a:lumOff val="15000"/>
                  </a:schemeClr>
                </a:solidFill>
                <a:effectLst/>
                <a:uLnTx/>
                <a:uFillTx/>
                <a:latin typeface="Arial" panose="020B0604020202020204"/>
                <a:ea typeface="+mn-ea"/>
                <a:cs typeface="+mn-cs"/>
              </a:rPr>
              <a:t> </a:t>
            </a:r>
            <a:r>
              <a:rPr kumimoji="0" lang="en-US" altLang="en-US" sz="3200" b="1" i="0" u="none" strike="noStrike" kern="0" cap="none" spc="0" normalizeH="0" baseline="0" noProof="0" dirty="0" err="1">
                <a:ln>
                  <a:noFill/>
                </a:ln>
                <a:solidFill>
                  <a:schemeClr val="tx1">
                    <a:lumMod val="85000"/>
                    <a:lumOff val="15000"/>
                  </a:schemeClr>
                </a:solidFill>
                <a:effectLst/>
                <a:uLnTx/>
                <a:uFillTx/>
                <a:latin typeface="Arial" panose="020B0604020202020204"/>
                <a:ea typeface="+mn-ea"/>
                <a:cs typeface="+mn-cs"/>
              </a:rPr>
              <a:t>bầy</a:t>
            </a:r>
            <a:r>
              <a:rPr kumimoji="0" lang="en-US" altLang="en-US" sz="3200" b="1" i="0" u="none" strike="noStrike" kern="0" cap="none" spc="0" normalizeH="0" baseline="0" noProof="0" dirty="0">
                <a:ln>
                  <a:noFill/>
                </a:ln>
                <a:solidFill>
                  <a:schemeClr val="tx1">
                    <a:lumMod val="85000"/>
                    <a:lumOff val="15000"/>
                  </a:schemeClr>
                </a:solidFill>
                <a:effectLst/>
                <a:uLnTx/>
                <a:uFillTx/>
                <a:latin typeface="Arial" panose="020B0604020202020204"/>
                <a:ea typeface="+mn-ea"/>
                <a:cs typeface="+mn-cs"/>
              </a:rPr>
              <a:t> </a:t>
            </a:r>
            <a:r>
              <a:rPr kumimoji="0" lang="en-US" altLang="en-US" sz="3200" b="1" i="0" u="none" strike="noStrike" kern="0" cap="none" spc="0" normalizeH="0" baseline="0" noProof="0" dirty="0" err="1">
                <a:ln>
                  <a:noFill/>
                </a:ln>
                <a:solidFill>
                  <a:schemeClr val="tx1">
                    <a:lumMod val="85000"/>
                    <a:lumOff val="15000"/>
                  </a:schemeClr>
                </a:solidFill>
                <a:effectLst/>
                <a:uLnTx/>
                <a:uFillTx/>
                <a:latin typeface="Arial" panose="020B0604020202020204"/>
                <a:ea typeface="+mn-ea"/>
                <a:cs typeface="+mn-cs"/>
              </a:rPr>
              <a:t>ong</a:t>
            </a:r>
            <a:r>
              <a:rPr kumimoji="0" lang="en-US" altLang="en-US" sz="3200" b="1" i="0" u="none" strike="noStrike" kern="0" cap="none" spc="0" normalizeH="0" baseline="0" noProof="0" dirty="0">
                <a:ln>
                  <a:noFill/>
                </a:ln>
                <a:solidFill>
                  <a:schemeClr val="tx1">
                    <a:lumMod val="85000"/>
                    <a:lumOff val="15000"/>
                  </a:schemeClr>
                </a:solidFill>
                <a:effectLst/>
                <a:uLnTx/>
                <a:uFillTx/>
                <a:latin typeface="Arial" panose="020B0604020202020204"/>
                <a:ea typeface="+mn-ea"/>
                <a:cs typeface="+mn-cs"/>
              </a:rPr>
              <a:t>:</a:t>
            </a:r>
            <a:r>
              <a:rPr kumimoji="0" lang="vi-VN" altLang="en-US" sz="3200" b="1" i="0" u="none" strike="noStrike" kern="0" cap="none" spc="0" normalizeH="0" baseline="0" noProof="0" dirty="0">
                <a:ln>
                  <a:noFill/>
                </a:ln>
                <a:solidFill>
                  <a:schemeClr val="tx1">
                    <a:lumMod val="85000"/>
                    <a:lumOff val="15000"/>
                  </a:schemeClr>
                </a:solidFill>
                <a:effectLst/>
                <a:uLnTx/>
                <a:uFillTx/>
                <a:latin typeface="Arial" panose="020B0604020202020204"/>
                <a:ea typeface="+mn-ea"/>
                <a:cs typeface="+mn-cs"/>
              </a:rPr>
              <a:t> </a:t>
            </a:r>
            <a:r>
              <a:rPr kumimoji="0" lang="en-US" altLang="en-US" sz="3200" b="1" i="0" u="none" strike="noStrike" kern="0" cap="none" spc="0" normalizeH="0" baseline="0" noProof="0" dirty="0" err="1">
                <a:ln>
                  <a:noFill/>
                </a:ln>
                <a:solidFill>
                  <a:schemeClr val="tx1">
                    <a:lumMod val="85000"/>
                    <a:lumOff val="15000"/>
                  </a:schemeClr>
                </a:solidFill>
                <a:effectLst/>
                <a:uLnTx/>
                <a:uFillTx/>
                <a:latin typeface="Arial" panose="020B0604020202020204"/>
                <a:ea typeface="+mn-ea"/>
                <a:cs typeface="+mn-cs"/>
              </a:rPr>
              <a:t>cần</a:t>
            </a:r>
            <a:r>
              <a:rPr kumimoji="0" lang="en-US" altLang="en-US" sz="3200" b="1" i="0" u="none" strike="noStrike" kern="0" cap="none" spc="0" normalizeH="0" baseline="0" noProof="0" dirty="0">
                <a:ln>
                  <a:noFill/>
                </a:ln>
                <a:solidFill>
                  <a:schemeClr val="tx1">
                    <a:lumMod val="85000"/>
                    <a:lumOff val="15000"/>
                  </a:schemeClr>
                </a:solidFill>
                <a:effectLst/>
                <a:uLnTx/>
                <a:uFillTx/>
                <a:latin typeface="Arial" panose="020B0604020202020204"/>
                <a:ea typeface="+mn-ea"/>
                <a:cs typeface="+mn-cs"/>
              </a:rPr>
              <a:t> </a:t>
            </a:r>
            <a:r>
              <a:rPr kumimoji="0" lang="en-US" altLang="en-US" sz="3200" b="1" i="0" u="none" strike="noStrike" kern="0" cap="none" spc="0" normalizeH="0" baseline="0" noProof="0" dirty="0" err="1">
                <a:ln>
                  <a:noFill/>
                </a:ln>
                <a:solidFill>
                  <a:schemeClr val="tx1">
                    <a:lumMod val="85000"/>
                    <a:lumOff val="15000"/>
                  </a:schemeClr>
                </a:solidFill>
                <a:effectLst/>
                <a:uLnTx/>
                <a:uFillTx/>
                <a:latin typeface="Arial" panose="020B0604020202020204"/>
                <a:ea typeface="+mn-ea"/>
                <a:cs typeface="+mn-cs"/>
              </a:rPr>
              <a:t>cù</a:t>
            </a:r>
            <a:r>
              <a:rPr kumimoji="0" lang="en-US" altLang="en-US" sz="3200" b="1" i="0" u="none" strike="noStrike" kern="0" cap="none" spc="0" normalizeH="0" baseline="0" noProof="0" dirty="0">
                <a:ln>
                  <a:noFill/>
                </a:ln>
                <a:solidFill>
                  <a:schemeClr val="tx1">
                    <a:lumMod val="85000"/>
                    <a:lumOff val="15000"/>
                  </a:schemeClr>
                </a:solidFill>
                <a:effectLst/>
                <a:uLnTx/>
                <a:uFillTx/>
                <a:latin typeface="Arial" panose="020B0604020202020204"/>
                <a:ea typeface="+mn-ea"/>
                <a:cs typeface="+mn-cs"/>
              </a:rPr>
              <a:t> </a:t>
            </a:r>
            <a:r>
              <a:rPr kumimoji="0" lang="en-US" altLang="en-US" sz="3200" b="1" i="0" u="none" strike="noStrike" kern="0" cap="none" spc="0" normalizeH="0" baseline="0" noProof="0" dirty="0" err="1">
                <a:ln>
                  <a:noFill/>
                </a:ln>
                <a:solidFill>
                  <a:schemeClr val="tx1">
                    <a:lumMod val="85000"/>
                    <a:lumOff val="15000"/>
                  </a:schemeClr>
                </a:solidFill>
                <a:effectLst/>
                <a:uLnTx/>
                <a:uFillTx/>
                <a:latin typeface="Arial" panose="020B0604020202020204"/>
                <a:ea typeface="+mn-ea"/>
                <a:cs typeface="+mn-cs"/>
              </a:rPr>
              <a:t>làm</a:t>
            </a:r>
            <a:r>
              <a:rPr kumimoji="0" lang="en-US" altLang="en-US" sz="3200" b="1" i="0" u="none" strike="noStrike" kern="0" cap="none" spc="0" normalizeH="0" baseline="0" noProof="0" dirty="0">
                <a:ln>
                  <a:noFill/>
                </a:ln>
                <a:solidFill>
                  <a:schemeClr val="tx1">
                    <a:lumMod val="85000"/>
                    <a:lumOff val="15000"/>
                  </a:schemeClr>
                </a:solidFill>
                <a:effectLst/>
                <a:uLnTx/>
                <a:uFillTx/>
                <a:latin typeface="Arial" panose="020B0604020202020204"/>
                <a:ea typeface="+mn-ea"/>
                <a:cs typeface="+mn-cs"/>
              </a:rPr>
              <a:t> </a:t>
            </a:r>
            <a:r>
              <a:rPr kumimoji="0" lang="en-US" altLang="en-US" sz="3200" b="1" i="0" u="none" strike="noStrike" kern="0" cap="none" spc="0" normalizeH="0" baseline="0" noProof="0" dirty="0" err="1">
                <a:ln>
                  <a:noFill/>
                </a:ln>
                <a:solidFill>
                  <a:schemeClr val="tx1">
                    <a:lumMod val="85000"/>
                    <a:lumOff val="15000"/>
                  </a:schemeClr>
                </a:solidFill>
                <a:effectLst/>
                <a:uLnTx/>
                <a:uFillTx/>
                <a:latin typeface="Arial" panose="020B0604020202020204"/>
                <a:ea typeface="+mn-ea"/>
                <a:cs typeface="+mn-cs"/>
              </a:rPr>
              <a:t>việc</a:t>
            </a:r>
            <a:r>
              <a:rPr kumimoji="0" lang="en-US" altLang="en-US" sz="3200" b="1" i="0" u="none" strike="noStrike" kern="0" cap="none" spc="0" normalizeH="0" baseline="0" noProof="0" dirty="0">
                <a:ln>
                  <a:noFill/>
                </a:ln>
                <a:solidFill>
                  <a:schemeClr val="tx1">
                    <a:lumMod val="85000"/>
                    <a:lumOff val="15000"/>
                  </a:schemeClr>
                </a:solidFill>
                <a:effectLst/>
                <a:uLnTx/>
                <a:uFillTx/>
                <a:latin typeface="Arial" panose="020B0604020202020204"/>
                <a:ea typeface="+mn-ea"/>
                <a:cs typeface="+mn-cs"/>
              </a:rPr>
              <a:t> , </a:t>
            </a:r>
            <a:r>
              <a:rPr kumimoji="0" lang="en-US" altLang="en-US" sz="3200" b="1" i="0" u="none" strike="noStrike" kern="0" cap="none" spc="0" normalizeH="0" baseline="0" noProof="0" dirty="0" err="1">
                <a:ln>
                  <a:noFill/>
                </a:ln>
                <a:solidFill>
                  <a:schemeClr val="tx1">
                    <a:lumMod val="85000"/>
                    <a:lumOff val="15000"/>
                  </a:schemeClr>
                </a:solidFill>
                <a:effectLst/>
                <a:uLnTx/>
                <a:uFillTx/>
                <a:latin typeface="Arial" panose="020B0604020202020204"/>
                <a:ea typeface="+mn-ea"/>
                <a:cs typeface="+mn-cs"/>
              </a:rPr>
              <a:t>tìm</a:t>
            </a:r>
            <a:r>
              <a:rPr kumimoji="0" lang="en-US" altLang="en-US" sz="3200" b="1" i="0" u="none" strike="noStrike" kern="0" cap="none" spc="0" normalizeH="0" baseline="0" noProof="0" dirty="0">
                <a:ln>
                  <a:noFill/>
                </a:ln>
                <a:solidFill>
                  <a:schemeClr val="tx1">
                    <a:lumMod val="85000"/>
                    <a:lumOff val="15000"/>
                  </a:schemeClr>
                </a:solidFill>
                <a:effectLst/>
                <a:uLnTx/>
                <a:uFillTx/>
                <a:latin typeface="Arial" panose="020B0604020202020204"/>
                <a:ea typeface="+mn-ea"/>
                <a:cs typeface="+mn-cs"/>
              </a:rPr>
              <a:t> </a:t>
            </a:r>
            <a:r>
              <a:rPr kumimoji="0" lang="en-US" altLang="en-US" sz="3200" b="1" i="0" u="none" strike="noStrike" kern="0" cap="none" spc="0" normalizeH="0" baseline="0" noProof="0" dirty="0" err="1">
                <a:ln>
                  <a:noFill/>
                </a:ln>
                <a:solidFill>
                  <a:schemeClr val="tx1">
                    <a:lumMod val="85000"/>
                    <a:lumOff val="15000"/>
                  </a:schemeClr>
                </a:solidFill>
                <a:effectLst/>
                <a:uLnTx/>
                <a:uFillTx/>
                <a:latin typeface="Arial" panose="020B0604020202020204"/>
                <a:ea typeface="+mn-ea"/>
                <a:cs typeface="+mn-cs"/>
              </a:rPr>
              <a:t>hoa</a:t>
            </a:r>
            <a:r>
              <a:rPr kumimoji="0" lang="en-US" altLang="en-US" sz="3200" b="1" i="0" u="none" strike="noStrike" kern="0" cap="none" spc="0" normalizeH="0" baseline="0" noProof="0" dirty="0">
                <a:ln>
                  <a:noFill/>
                </a:ln>
                <a:solidFill>
                  <a:schemeClr val="tx1">
                    <a:lumMod val="85000"/>
                    <a:lumOff val="15000"/>
                  </a:schemeClr>
                </a:solidFill>
                <a:effectLst/>
                <a:uLnTx/>
                <a:uFillTx/>
                <a:latin typeface="Arial" panose="020B0604020202020204"/>
                <a:ea typeface="+mn-ea"/>
                <a:cs typeface="+mn-cs"/>
              </a:rPr>
              <a:t> </a:t>
            </a:r>
            <a:r>
              <a:rPr kumimoji="0" lang="en-US" altLang="en-US" sz="3200" b="1" i="0" u="none" strike="noStrike" kern="0" cap="none" spc="0" normalizeH="0" baseline="0" noProof="0" dirty="0" err="1">
                <a:ln>
                  <a:noFill/>
                </a:ln>
                <a:solidFill>
                  <a:schemeClr val="tx1">
                    <a:lumMod val="85000"/>
                    <a:lumOff val="15000"/>
                  </a:schemeClr>
                </a:solidFill>
                <a:effectLst/>
                <a:uLnTx/>
                <a:uFillTx/>
                <a:latin typeface="Arial" panose="020B0604020202020204"/>
                <a:ea typeface="+mn-ea"/>
                <a:cs typeface="+mn-cs"/>
              </a:rPr>
              <a:t>gây</a:t>
            </a:r>
            <a:r>
              <a:rPr kumimoji="0" lang="en-US" altLang="en-US" sz="3200" b="1" i="0" u="none" strike="noStrike" kern="0" cap="none" spc="0" normalizeH="0" baseline="0" noProof="0" dirty="0">
                <a:ln>
                  <a:noFill/>
                </a:ln>
                <a:solidFill>
                  <a:schemeClr val="tx1">
                    <a:lumMod val="85000"/>
                    <a:lumOff val="15000"/>
                  </a:schemeClr>
                </a:solidFill>
                <a:effectLst/>
                <a:uLnTx/>
                <a:uFillTx/>
                <a:latin typeface="Arial" panose="020B0604020202020204"/>
                <a:ea typeface="+mn-ea"/>
                <a:cs typeface="+mn-cs"/>
              </a:rPr>
              <a:t> </a:t>
            </a:r>
            <a:r>
              <a:rPr kumimoji="0" lang="en-US" altLang="en-US" sz="3200" b="1" i="0" u="none" strike="noStrike" kern="0" cap="none" spc="0" normalizeH="0" baseline="0" noProof="0" dirty="0" err="1">
                <a:ln>
                  <a:noFill/>
                </a:ln>
                <a:solidFill>
                  <a:schemeClr val="tx1">
                    <a:lumMod val="85000"/>
                    <a:lumOff val="15000"/>
                  </a:schemeClr>
                </a:solidFill>
                <a:effectLst/>
                <a:uLnTx/>
                <a:uFillTx/>
                <a:latin typeface="Arial" panose="020B0604020202020204"/>
                <a:ea typeface="+mn-ea"/>
                <a:cs typeface="+mn-cs"/>
              </a:rPr>
              <a:t>mật</a:t>
            </a:r>
            <a:r>
              <a:rPr kumimoji="0" lang="en-US" altLang="en-US" sz="3200" b="1" i="0" u="none" strike="noStrike" kern="0" cap="none" spc="0" normalizeH="0" baseline="0" noProof="0" dirty="0">
                <a:ln>
                  <a:noFill/>
                </a:ln>
                <a:solidFill>
                  <a:schemeClr val="tx1">
                    <a:lumMod val="85000"/>
                    <a:lumOff val="15000"/>
                  </a:schemeClr>
                </a:solidFill>
                <a:effectLst/>
                <a:uLnTx/>
                <a:uFillTx/>
                <a:latin typeface="Arial" panose="020B0604020202020204"/>
                <a:ea typeface="+mn-ea"/>
                <a:cs typeface="+mn-cs"/>
              </a:rPr>
              <a:t>, </a:t>
            </a:r>
            <a:r>
              <a:rPr kumimoji="0" lang="en-US" altLang="en-US" sz="3200" b="1" i="0" u="none" strike="noStrike" kern="0" cap="none" spc="0" normalizeH="0" baseline="0" noProof="0" dirty="0" err="1">
                <a:ln>
                  <a:noFill/>
                </a:ln>
                <a:solidFill>
                  <a:schemeClr val="tx1">
                    <a:lumMod val="85000"/>
                    <a:lumOff val="15000"/>
                  </a:schemeClr>
                </a:solidFill>
                <a:effectLst/>
                <a:uLnTx/>
                <a:uFillTx/>
                <a:latin typeface="Arial" panose="020B0604020202020204"/>
                <a:ea typeface="+mn-ea"/>
                <a:cs typeface="+mn-cs"/>
              </a:rPr>
              <a:t>giữ</a:t>
            </a:r>
            <a:r>
              <a:rPr kumimoji="0" lang="en-US" altLang="en-US" sz="3200" b="1" i="0" u="none" strike="noStrike" kern="0" cap="none" spc="0" normalizeH="0" baseline="0" noProof="0" dirty="0">
                <a:ln>
                  <a:noFill/>
                </a:ln>
                <a:solidFill>
                  <a:schemeClr val="tx1">
                    <a:lumMod val="85000"/>
                    <a:lumOff val="15000"/>
                  </a:schemeClr>
                </a:solidFill>
                <a:effectLst/>
                <a:uLnTx/>
                <a:uFillTx/>
                <a:latin typeface="Arial" panose="020B0604020202020204"/>
                <a:ea typeface="+mn-ea"/>
                <a:cs typeface="+mn-cs"/>
              </a:rPr>
              <a:t> </a:t>
            </a:r>
            <a:r>
              <a:rPr kumimoji="0" lang="en-US" altLang="en-US" sz="3200" b="1" i="0" u="none" strike="noStrike" kern="0" cap="none" spc="0" normalizeH="0" baseline="0" noProof="0" dirty="0" err="1">
                <a:ln>
                  <a:noFill/>
                </a:ln>
                <a:solidFill>
                  <a:schemeClr val="tx1">
                    <a:lumMod val="85000"/>
                    <a:lumOff val="15000"/>
                  </a:schemeClr>
                </a:solidFill>
                <a:effectLst/>
                <a:uLnTx/>
                <a:uFillTx/>
                <a:latin typeface="Arial" panose="020B0604020202020204"/>
                <a:ea typeface="+mn-ea"/>
                <a:cs typeface="+mn-cs"/>
              </a:rPr>
              <a:t>hộ</a:t>
            </a:r>
            <a:r>
              <a:rPr kumimoji="0" lang="en-US" altLang="en-US" sz="3200" b="1" i="0" u="none" strike="noStrike" kern="0" cap="none" spc="0" normalizeH="0" baseline="0" noProof="0" dirty="0">
                <a:ln>
                  <a:noFill/>
                </a:ln>
                <a:solidFill>
                  <a:schemeClr val="tx1">
                    <a:lumMod val="85000"/>
                    <a:lumOff val="15000"/>
                  </a:schemeClr>
                </a:solidFill>
                <a:effectLst/>
                <a:uLnTx/>
                <a:uFillTx/>
                <a:latin typeface="Arial" panose="020B0604020202020204"/>
                <a:ea typeface="+mn-ea"/>
                <a:cs typeface="+mn-cs"/>
              </a:rPr>
              <a:t> </a:t>
            </a:r>
            <a:r>
              <a:rPr kumimoji="0" lang="en-US" altLang="en-US" sz="3200" b="1" i="0" u="none" strike="noStrike" kern="0" cap="none" spc="0" normalizeH="0" baseline="0" noProof="0" dirty="0" err="1">
                <a:ln>
                  <a:noFill/>
                </a:ln>
                <a:solidFill>
                  <a:schemeClr val="tx1">
                    <a:lumMod val="85000"/>
                    <a:lumOff val="15000"/>
                  </a:schemeClr>
                </a:solidFill>
                <a:effectLst/>
                <a:uLnTx/>
                <a:uFillTx/>
                <a:latin typeface="Arial" panose="020B0604020202020204"/>
                <a:ea typeface="+mn-ea"/>
                <a:cs typeface="+mn-cs"/>
              </a:rPr>
              <a:t>cho</a:t>
            </a:r>
            <a:r>
              <a:rPr kumimoji="0" lang="en-US" altLang="en-US" sz="3200" b="1" i="0" u="none" strike="noStrike" kern="0" cap="none" spc="0" normalizeH="0" baseline="0" noProof="0" dirty="0">
                <a:ln>
                  <a:noFill/>
                </a:ln>
                <a:solidFill>
                  <a:schemeClr val="tx1">
                    <a:lumMod val="85000"/>
                    <a:lumOff val="15000"/>
                  </a:schemeClr>
                </a:solidFill>
                <a:effectLst/>
                <a:uLnTx/>
                <a:uFillTx/>
                <a:latin typeface="Arial" panose="020B0604020202020204"/>
                <a:ea typeface="+mn-ea"/>
                <a:cs typeface="+mn-cs"/>
              </a:rPr>
              <a:t> </a:t>
            </a:r>
            <a:r>
              <a:rPr kumimoji="0" lang="en-US" altLang="en-US" sz="3200" b="1" i="0" u="none" strike="noStrike" kern="0" cap="none" spc="0" normalizeH="0" baseline="0" noProof="0" dirty="0" err="1">
                <a:ln>
                  <a:noFill/>
                </a:ln>
                <a:solidFill>
                  <a:schemeClr val="tx1">
                    <a:lumMod val="85000"/>
                    <a:lumOff val="15000"/>
                  </a:schemeClr>
                </a:solidFill>
                <a:effectLst/>
                <a:uLnTx/>
                <a:uFillTx/>
                <a:latin typeface="Arial" panose="020B0604020202020204"/>
                <a:ea typeface="+mn-ea"/>
                <a:cs typeface="+mn-cs"/>
              </a:rPr>
              <a:t>người</a:t>
            </a:r>
            <a:r>
              <a:rPr kumimoji="0" lang="en-US" altLang="en-US" sz="3200" b="1" i="0" u="none" strike="noStrike" kern="0" cap="none" spc="0" normalizeH="0" baseline="0" noProof="0" dirty="0">
                <a:ln>
                  <a:noFill/>
                </a:ln>
                <a:solidFill>
                  <a:schemeClr val="tx1">
                    <a:lumMod val="85000"/>
                    <a:lumOff val="15000"/>
                  </a:schemeClr>
                </a:solidFill>
                <a:effectLst/>
                <a:uLnTx/>
                <a:uFillTx/>
                <a:latin typeface="Arial" panose="020B0604020202020204"/>
                <a:ea typeface="+mn-ea"/>
                <a:cs typeface="+mn-cs"/>
              </a:rPr>
              <a:t> </a:t>
            </a:r>
            <a:r>
              <a:rPr kumimoji="0" lang="en-US" altLang="en-US" sz="3200" b="1" i="0" u="none" strike="noStrike" kern="0" cap="none" spc="0" normalizeH="0" baseline="0" noProof="0" dirty="0" err="1">
                <a:ln>
                  <a:noFill/>
                </a:ln>
                <a:solidFill>
                  <a:schemeClr val="tx1">
                    <a:lumMod val="85000"/>
                    <a:lumOff val="15000"/>
                  </a:schemeClr>
                </a:solidFill>
                <a:effectLst/>
                <a:uLnTx/>
                <a:uFillTx/>
                <a:latin typeface="Arial" panose="020B0604020202020204"/>
                <a:ea typeface="+mn-ea"/>
                <a:cs typeface="+mn-cs"/>
              </a:rPr>
              <a:t>những</a:t>
            </a:r>
            <a:r>
              <a:rPr kumimoji="0" lang="en-US" altLang="en-US" sz="3200" b="1" i="0" u="none" strike="noStrike" kern="0" cap="none" spc="0" normalizeH="0" baseline="0" noProof="0" dirty="0">
                <a:ln>
                  <a:noFill/>
                </a:ln>
                <a:solidFill>
                  <a:schemeClr val="tx1">
                    <a:lumMod val="85000"/>
                    <a:lumOff val="15000"/>
                  </a:schemeClr>
                </a:solidFill>
                <a:effectLst/>
                <a:uLnTx/>
                <a:uFillTx/>
                <a:latin typeface="Arial" panose="020B0604020202020204"/>
                <a:ea typeface="+mn-ea"/>
                <a:cs typeface="+mn-cs"/>
              </a:rPr>
              <a:t> </a:t>
            </a:r>
            <a:r>
              <a:rPr kumimoji="0" lang="en-US" altLang="en-US" sz="3200" b="1" i="0" u="none" strike="noStrike" kern="0" cap="none" spc="0" normalizeH="0" baseline="0" noProof="0" dirty="0" err="1">
                <a:ln>
                  <a:noFill/>
                </a:ln>
                <a:solidFill>
                  <a:schemeClr val="tx1">
                    <a:lumMod val="85000"/>
                    <a:lumOff val="15000"/>
                  </a:schemeClr>
                </a:solidFill>
                <a:effectLst/>
                <a:uLnTx/>
                <a:uFillTx/>
                <a:latin typeface="Arial" panose="020B0604020202020204"/>
                <a:ea typeface="+mn-ea"/>
                <a:cs typeface="+mn-cs"/>
              </a:rPr>
              <a:t>mùa</a:t>
            </a:r>
            <a:r>
              <a:rPr kumimoji="0" lang="en-US" altLang="en-US" sz="3200" b="1" i="0" u="none" strike="noStrike" kern="0" cap="none" spc="0" normalizeH="0" baseline="0" noProof="0" dirty="0">
                <a:ln>
                  <a:noFill/>
                </a:ln>
                <a:solidFill>
                  <a:schemeClr val="tx1">
                    <a:lumMod val="85000"/>
                    <a:lumOff val="15000"/>
                  </a:schemeClr>
                </a:solidFill>
                <a:effectLst/>
                <a:uLnTx/>
                <a:uFillTx/>
                <a:latin typeface="Arial" panose="020B0604020202020204"/>
                <a:ea typeface="+mn-ea"/>
                <a:cs typeface="+mn-cs"/>
              </a:rPr>
              <a:t> </a:t>
            </a:r>
            <a:r>
              <a:rPr kumimoji="0" lang="en-US" altLang="en-US" sz="3200" b="1" i="0" u="none" strike="noStrike" kern="0" cap="none" spc="0" normalizeH="0" baseline="0" noProof="0" dirty="0" err="1">
                <a:ln>
                  <a:noFill/>
                </a:ln>
                <a:solidFill>
                  <a:schemeClr val="tx1">
                    <a:lumMod val="85000"/>
                    <a:lumOff val="15000"/>
                  </a:schemeClr>
                </a:solidFill>
                <a:effectLst/>
                <a:uLnTx/>
                <a:uFillTx/>
                <a:latin typeface="Arial" panose="020B0604020202020204"/>
                <a:ea typeface="+mn-ea"/>
                <a:cs typeface="+mn-cs"/>
              </a:rPr>
              <a:t>đã</a:t>
            </a:r>
            <a:r>
              <a:rPr kumimoji="0" lang="en-US" altLang="en-US" sz="3200" b="1" i="0" u="none" strike="noStrike" kern="0" cap="none" spc="0" normalizeH="0" baseline="0" noProof="0" dirty="0">
                <a:ln>
                  <a:noFill/>
                </a:ln>
                <a:solidFill>
                  <a:schemeClr val="tx1">
                    <a:lumMod val="85000"/>
                    <a:lumOff val="15000"/>
                  </a:schemeClr>
                </a:solidFill>
                <a:effectLst/>
                <a:uLnTx/>
                <a:uFillTx/>
                <a:latin typeface="Arial" panose="020B0604020202020204"/>
                <a:ea typeface="+mn-ea"/>
                <a:cs typeface="+mn-cs"/>
              </a:rPr>
              <a:t> </a:t>
            </a:r>
            <a:r>
              <a:rPr kumimoji="0" lang="en-US" altLang="en-US" sz="3200" b="1" i="0" u="none" strike="noStrike" kern="0" cap="none" spc="0" normalizeH="0" baseline="0" noProof="0" dirty="0" err="1">
                <a:ln>
                  <a:noFill/>
                </a:ln>
                <a:solidFill>
                  <a:schemeClr val="tx1">
                    <a:lumMod val="85000"/>
                    <a:lumOff val="15000"/>
                  </a:schemeClr>
                </a:solidFill>
                <a:effectLst/>
                <a:uLnTx/>
                <a:uFillTx/>
                <a:latin typeface="Arial" panose="020B0604020202020204"/>
                <a:ea typeface="+mn-ea"/>
                <a:cs typeface="+mn-cs"/>
              </a:rPr>
              <a:t>tàn</a:t>
            </a:r>
            <a:r>
              <a:rPr kumimoji="0" lang="en-US" altLang="en-US" sz="3200" b="1" i="0" u="none" strike="noStrike" kern="0" cap="none" spc="0" normalizeH="0" baseline="0" noProof="0" dirty="0">
                <a:ln>
                  <a:noFill/>
                </a:ln>
                <a:solidFill>
                  <a:schemeClr val="tx1">
                    <a:lumMod val="85000"/>
                    <a:lumOff val="15000"/>
                  </a:schemeClr>
                </a:solidFill>
                <a:effectLst/>
                <a:uLnTx/>
                <a:uFillTx/>
                <a:latin typeface="Arial" panose="020B0604020202020204"/>
                <a:ea typeface="+mn-ea"/>
                <a:cs typeface="+mn-cs"/>
              </a:rPr>
              <a:t> </a:t>
            </a:r>
            <a:r>
              <a:rPr kumimoji="0" lang="en-US" altLang="en-US" sz="3200" b="1" i="0" u="none" strike="noStrike" kern="0" cap="none" spc="0" normalizeH="0" baseline="0" noProof="0" dirty="0" err="1">
                <a:ln>
                  <a:noFill/>
                </a:ln>
                <a:solidFill>
                  <a:schemeClr val="tx1">
                    <a:lumMod val="85000"/>
                    <a:lumOff val="15000"/>
                  </a:schemeClr>
                </a:solidFill>
                <a:effectLst/>
                <a:uLnTx/>
                <a:uFillTx/>
                <a:latin typeface="Arial" panose="020B0604020202020204"/>
                <a:ea typeface="+mn-ea"/>
                <a:cs typeface="+mn-cs"/>
              </a:rPr>
              <a:t>phai,để</a:t>
            </a:r>
            <a:r>
              <a:rPr kumimoji="0" lang="en-US" altLang="en-US" sz="3200" b="1" i="0" u="none" strike="noStrike" kern="0" cap="none" spc="0" normalizeH="0" baseline="0" noProof="0" dirty="0">
                <a:ln>
                  <a:noFill/>
                </a:ln>
                <a:solidFill>
                  <a:schemeClr val="tx1">
                    <a:lumMod val="85000"/>
                    <a:lumOff val="15000"/>
                  </a:schemeClr>
                </a:solidFill>
                <a:effectLst/>
                <a:uLnTx/>
                <a:uFillTx/>
                <a:latin typeface="Arial" panose="020B0604020202020204"/>
                <a:ea typeface="+mn-ea"/>
                <a:cs typeface="+mn-cs"/>
              </a:rPr>
              <a:t> </a:t>
            </a:r>
            <a:r>
              <a:rPr kumimoji="0" lang="en-US" altLang="en-US" sz="3200" b="1" i="0" u="none" strike="noStrike" kern="0" cap="none" spc="0" normalizeH="0" baseline="0" noProof="0" dirty="0" err="1">
                <a:ln>
                  <a:noFill/>
                </a:ln>
                <a:solidFill>
                  <a:schemeClr val="tx1">
                    <a:lumMod val="85000"/>
                    <a:lumOff val="15000"/>
                  </a:schemeClr>
                </a:solidFill>
                <a:effectLst/>
                <a:uLnTx/>
                <a:uFillTx/>
                <a:latin typeface="Arial" panose="020B0604020202020204"/>
                <a:ea typeface="+mn-ea"/>
                <a:cs typeface="+mn-cs"/>
              </a:rPr>
              <a:t>lại</a:t>
            </a:r>
            <a:r>
              <a:rPr kumimoji="0" lang="en-US" altLang="en-US" sz="3200" b="1" i="0" u="none" strike="noStrike" kern="0" cap="none" spc="0" normalizeH="0" baseline="0" noProof="0" dirty="0">
                <a:ln>
                  <a:noFill/>
                </a:ln>
                <a:solidFill>
                  <a:schemeClr val="tx1">
                    <a:lumMod val="85000"/>
                    <a:lumOff val="15000"/>
                  </a:schemeClr>
                </a:solidFill>
                <a:effectLst/>
                <a:uLnTx/>
                <a:uFillTx/>
                <a:latin typeface="Arial" panose="020B0604020202020204"/>
                <a:ea typeface="+mn-ea"/>
                <a:cs typeface="+mn-cs"/>
              </a:rPr>
              <a:t> </a:t>
            </a:r>
            <a:r>
              <a:rPr kumimoji="0" lang="en-US" altLang="en-US" sz="3200" b="1" i="0" u="none" strike="noStrike" kern="0" cap="none" spc="0" normalizeH="0" baseline="0" noProof="0" dirty="0" err="1">
                <a:ln>
                  <a:noFill/>
                </a:ln>
                <a:solidFill>
                  <a:schemeClr val="tx1">
                    <a:lumMod val="85000"/>
                    <a:lumOff val="15000"/>
                  </a:schemeClr>
                </a:solidFill>
                <a:effectLst/>
                <a:uLnTx/>
                <a:uFillTx/>
                <a:latin typeface="Arial" panose="020B0604020202020204"/>
                <a:ea typeface="+mn-ea"/>
                <a:cs typeface="+mn-cs"/>
              </a:rPr>
              <a:t>hương</a:t>
            </a:r>
            <a:r>
              <a:rPr kumimoji="0" lang="en-US" altLang="en-US" sz="3200" b="1" i="0" u="none" strike="noStrike" kern="0" cap="none" spc="0" normalizeH="0" baseline="0" noProof="0" dirty="0">
                <a:ln>
                  <a:noFill/>
                </a:ln>
                <a:solidFill>
                  <a:schemeClr val="tx1">
                    <a:lumMod val="85000"/>
                    <a:lumOff val="15000"/>
                  </a:schemeClr>
                </a:solidFill>
                <a:effectLst/>
                <a:uLnTx/>
                <a:uFillTx/>
                <a:latin typeface="Arial" panose="020B0604020202020204"/>
                <a:ea typeface="+mn-ea"/>
                <a:cs typeface="+mn-cs"/>
              </a:rPr>
              <a:t> </a:t>
            </a:r>
            <a:r>
              <a:rPr kumimoji="0" lang="en-US" altLang="en-US" sz="3200" b="1" i="0" u="none" strike="noStrike" kern="0" cap="none" spc="0" normalizeH="0" baseline="0" noProof="0" dirty="0" err="1">
                <a:ln>
                  <a:noFill/>
                </a:ln>
                <a:solidFill>
                  <a:schemeClr val="tx1">
                    <a:lumMod val="85000"/>
                    <a:lumOff val="15000"/>
                  </a:schemeClr>
                </a:solidFill>
                <a:effectLst/>
                <a:uLnTx/>
                <a:uFillTx/>
                <a:latin typeface="Arial" panose="020B0604020202020204"/>
                <a:ea typeface="+mn-ea"/>
                <a:cs typeface="+mn-cs"/>
              </a:rPr>
              <a:t>thơm</a:t>
            </a:r>
            <a:r>
              <a:rPr kumimoji="0" lang="en-US" altLang="en-US" sz="3200" b="1" i="0" u="none" strike="noStrike" kern="0" cap="none" spc="0" normalizeH="0" baseline="0" noProof="0" dirty="0">
                <a:ln>
                  <a:noFill/>
                </a:ln>
                <a:solidFill>
                  <a:schemeClr val="tx1">
                    <a:lumMod val="85000"/>
                    <a:lumOff val="15000"/>
                  </a:schemeClr>
                </a:solidFill>
                <a:effectLst/>
                <a:uLnTx/>
                <a:uFillTx/>
                <a:latin typeface="Arial" panose="020B0604020202020204"/>
                <a:ea typeface="+mn-ea"/>
                <a:cs typeface="+mn-cs"/>
              </a:rPr>
              <a:t> ,</a:t>
            </a:r>
            <a:r>
              <a:rPr kumimoji="0" lang="en-US" altLang="en-US" sz="3200" b="1" i="0" u="none" strike="noStrike" kern="0" cap="none" spc="0" normalizeH="0" baseline="0" noProof="0" dirty="0" err="1">
                <a:ln>
                  <a:noFill/>
                </a:ln>
                <a:solidFill>
                  <a:schemeClr val="tx1">
                    <a:lumMod val="85000"/>
                    <a:lumOff val="15000"/>
                  </a:schemeClr>
                </a:solidFill>
                <a:effectLst/>
                <a:uLnTx/>
                <a:uFillTx/>
                <a:latin typeface="Arial" panose="020B0604020202020204"/>
                <a:ea typeface="+mn-ea"/>
                <a:cs typeface="+mn-cs"/>
              </a:rPr>
              <a:t>vị</a:t>
            </a:r>
            <a:r>
              <a:rPr kumimoji="0" lang="en-US" altLang="en-US" sz="3200" b="1" i="0" u="none" strike="noStrike" kern="0" cap="none" spc="0" normalizeH="0" baseline="0" noProof="0" dirty="0">
                <a:ln>
                  <a:noFill/>
                </a:ln>
                <a:solidFill>
                  <a:schemeClr val="tx1">
                    <a:lumMod val="85000"/>
                    <a:lumOff val="15000"/>
                  </a:schemeClr>
                </a:solidFill>
                <a:effectLst/>
                <a:uLnTx/>
                <a:uFillTx/>
                <a:latin typeface="Arial" panose="020B0604020202020204"/>
                <a:ea typeface="+mn-ea"/>
                <a:cs typeface="+mn-cs"/>
              </a:rPr>
              <a:t> </a:t>
            </a:r>
            <a:r>
              <a:rPr kumimoji="0" lang="en-US" altLang="en-US" sz="3200" b="1" i="0" u="none" strike="noStrike" kern="0" cap="none" spc="0" normalizeH="0" baseline="0" noProof="0" dirty="0" err="1">
                <a:ln>
                  <a:noFill/>
                </a:ln>
                <a:solidFill>
                  <a:schemeClr val="tx1">
                    <a:lumMod val="85000"/>
                    <a:lumOff val="15000"/>
                  </a:schemeClr>
                </a:solidFill>
                <a:effectLst/>
                <a:uLnTx/>
                <a:uFillTx/>
                <a:latin typeface="Arial" panose="020B0604020202020204"/>
                <a:ea typeface="+mn-ea"/>
                <a:cs typeface="+mn-cs"/>
              </a:rPr>
              <a:t>ngọt</a:t>
            </a:r>
            <a:r>
              <a:rPr kumimoji="0" lang="en-US" altLang="en-US" sz="3200" b="1" i="0" u="none" strike="noStrike" kern="0" cap="none" spc="0" normalizeH="0" baseline="0" noProof="0" dirty="0">
                <a:ln>
                  <a:noFill/>
                </a:ln>
                <a:solidFill>
                  <a:schemeClr val="tx1">
                    <a:lumMod val="85000"/>
                    <a:lumOff val="15000"/>
                  </a:schemeClr>
                </a:solidFill>
                <a:effectLst/>
                <a:uLnTx/>
                <a:uFillTx/>
                <a:latin typeface="Arial" panose="020B0604020202020204"/>
                <a:ea typeface="+mn-ea"/>
                <a:cs typeface="+mn-cs"/>
              </a:rPr>
              <a:t> </a:t>
            </a:r>
            <a:r>
              <a:rPr kumimoji="0" lang="en-US" altLang="en-US" sz="3200" b="1" i="0" u="none" strike="noStrike" kern="0" cap="none" spc="0" normalizeH="0" baseline="0" noProof="0" dirty="0" err="1">
                <a:ln>
                  <a:noFill/>
                </a:ln>
                <a:solidFill>
                  <a:schemeClr val="tx1">
                    <a:lumMod val="85000"/>
                    <a:lumOff val="15000"/>
                  </a:schemeClr>
                </a:solidFill>
                <a:effectLst/>
                <a:uLnTx/>
                <a:uFillTx/>
                <a:latin typeface="Arial" panose="020B0604020202020204"/>
                <a:ea typeface="+mn-ea"/>
                <a:cs typeface="+mn-cs"/>
              </a:rPr>
              <a:t>cho</a:t>
            </a:r>
            <a:r>
              <a:rPr kumimoji="0" lang="en-US" altLang="en-US" sz="3200" b="1" i="0" u="none" strike="noStrike" kern="0" cap="none" spc="0" normalizeH="0" baseline="0" noProof="0" dirty="0">
                <a:ln>
                  <a:noFill/>
                </a:ln>
                <a:solidFill>
                  <a:schemeClr val="tx1">
                    <a:lumMod val="85000"/>
                    <a:lumOff val="15000"/>
                  </a:schemeClr>
                </a:solidFill>
                <a:effectLst/>
                <a:uLnTx/>
                <a:uFillTx/>
                <a:latin typeface="Arial" panose="020B0604020202020204"/>
                <a:ea typeface="+mn-ea"/>
                <a:cs typeface="+mn-cs"/>
              </a:rPr>
              <a:t> </a:t>
            </a:r>
            <a:r>
              <a:rPr kumimoji="0" lang="en-US" altLang="en-US" sz="3200" b="1" i="0" u="none" strike="noStrike" kern="0" cap="none" spc="0" normalizeH="0" baseline="0" noProof="0" dirty="0" err="1">
                <a:ln>
                  <a:noFill/>
                </a:ln>
                <a:solidFill>
                  <a:schemeClr val="tx1">
                    <a:lumMod val="85000"/>
                    <a:lumOff val="15000"/>
                  </a:schemeClr>
                </a:solidFill>
                <a:effectLst/>
                <a:uLnTx/>
                <a:uFillTx/>
                <a:latin typeface="Arial" panose="020B0604020202020204"/>
                <a:ea typeface="+mn-ea"/>
                <a:cs typeface="+mn-cs"/>
              </a:rPr>
              <a:t>đời</a:t>
            </a:r>
            <a:r>
              <a:rPr kumimoji="0" lang="en-US" altLang="en-US" sz="3200" b="1" i="0" u="none" strike="noStrike" kern="0" cap="none" spc="0" normalizeH="0" baseline="0" noProof="0" dirty="0">
                <a:ln>
                  <a:noFill/>
                </a:ln>
                <a:solidFill>
                  <a:schemeClr val="tx1">
                    <a:lumMod val="85000"/>
                    <a:lumOff val="15000"/>
                  </a:schemeClr>
                </a:solidFill>
                <a:effectLst/>
                <a:uLnTx/>
                <a:uFillTx/>
                <a:latin typeface="Arial" panose="020B0604020202020204"/>
                <a:ea typeface="+mn-ea"/>
                <a:cs typeface="+mn-cs"/>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gtEl>
                                        <p:attrNameLst>
                                          <p:attrName>ppt_y</p:attrName>
                                        </p:attrNameLst>
                                      </p:cBhvr>
                                      <p:tavLst>
                                        <p:tav tm="0">
                                          <p:val>
                                            <p:strVal val="#ppt_y"/>
                                          </p:val>
                                        </p:tav>
                                        <p:tav tm="100000">
                                          <p:val>
                                            <p:strVal val="#ppt_y"/>
                                          </p:val>
                                        </p:tav>
                                      </p:tavLst>
                                    </p:anim>
                                    <p:anim calcmode="lin" valueType="num">
                                      <p:cBhvr>
                                        <p:cTn id="9"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3" presetClass="entr" presetSubtype="16" fill="hold" grpId="0" nodeType="click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 calcmode="lin" valueType="num">
                                      <p:cBhvr>
                                        <p:cTn id="16"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17" dur="500" fill="hold"/>
                                        <p:tgtEl>
                                          <p:spTgt spid="4">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Hình ảnh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Hình ảnh 1"/>
          <p:cNvPicPr>
            <a:picLocks noChangeAspect="1"/>
          </p:cNvPicPr>
          <p:nvPr/>
        </p:nvPicPr>
        <p:blipFill>
          <a:blip r:embed="rId4"/>
          <a:stretch>
            <a:fillRect/>
          </a:stretch>
        </p:blipFill>
        <p:spPr>
          <a:xfrm>
            <a:off x="3483348" y="942078"/>
            <a:ext cx="7291448" cy="3182388"/>
          </a:xfrm>
          <a:prstGeom prst="rect">
            <a:avLst/>
          </a:prstGeom>
        </p:spPr>
      </p:pic>
      <p:sp>
        <p:nvSpPr>
          <p:cNvPr id="3" name="TextBox 2"/>
          <p:cNvSpPr txBox="1"/>
          <p:nvPr/>
        </p:nvSpPr>
        <p:spPr>
          <a:xfrm>
            <a:off x="2736850" y="373380"/>
            <a:ext cx="6451600" cy="521970"/>
          </a:xfrm>
          <a:prstGeom prst="rect">
            <a:avLst/>
          </a:prstGeom>
          <a:noFill/>
        </p:spPr>
        <p:txBody>
          <a:bodyPr wrap="square" rtlCol="0">
            <a:spAutoFit/>
          </a:bodyPr>
          <a:lstStyle/>
          <a:p>
            <a:pPr algn="ctr"/>
            <a:r>
              <a:rPr lang="en-US" sz="2800" b="1" i="1" dirty="0" err="1">
                <a:latin typeface="Times New Roman" panose="02020603050405020304" pitchFamily="18" charset="0"/>
                <a:cs typeface="Times New Roman" panose="02020603050405020304" pitchFamily="18" charset="0"/>
              </a:rPr>
              <a:t>Thứ</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tư</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ngày</a:t>
            </a:r>
            <a:r>
              <a:rPr lang="en-US" sz="2800" b="1" i="1" dirty="0">
                <a:latin typeface="Times New Roman" panose="02020603050405020304" pitchFamily="18" charset="0"/>
                <a:cs typeface="Times New Roman" panose="02020603050405020304" pitchFamily="18" charset="0"/>
              </a:rPr>
              <a:t> 23 </a:t>
            </a:r>
            <a:r>
              <a:rPr lang="en-US" sz="2800" b="1" i="1" dirty="0" err="1">
                <a:latin typeface="Times New Roman" panose="02020603050405020304" pitchFamily="18" charset="0"/>
                <a:cs typeface="Times New Roman" panose="02020603050405020304" pitchFamily="18" charset="0"/>
              </a:rPr>
              <a:t>tháng</a:t>
            </a:r>
            <a:r>
              <a:rPr lang="en-US" sz="2800" b="1" i="1" dirty="0">
                <a:latin typeface="Times New Roman" panose="02020603050405020304" pitchFamily="18" charset="0"/>
                <a:cs typeface="Times New Roman" panose="02020603050405020304" pitchFamily="18" charset="0"/>
              </a:rPr>
              <a:t> 11 </a:t>
            </a:r>
            <a:r>
              <a:rPr lang="en-US" sz="2800" b="1" i="1" dirty="0" err="1">
                <a:latin typeface="Times New Roman" panose="02020603050405020304" pitchFamily="18" charset="0"/>
                <a:cs typeface="Times New Roman" panose="02020603050405020304" pitchFamily="18" charset="0"/>
              </a:rPr>
              <a:t>năm</a:t>
            </a:r>
            <a:r>
              <a:rPr lang="en-US" sz="2800" b="1" i="1" dirty="0">
                <a:latin typeface="Times New Roman" panose="02020603050405020304" pitchFamily="18" charset="0"/>
                <a:cs typeface="Times New Roman" panose="02020603050405020304" pitchFamily="18" charset="0"/>
              </a:rPr>
              <a:t> 2022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Nhóm 12"/>
          <p:cNvGrpSpPr/>
          <p:nvPr/>
        </p:nvGrpSpPr>
        <p:grpSpPr>
          <a:xfrm>
            <a:off x="0" y="0"/>
            <a:ext cx="12192000" cy="6858000"/>
            <a:chOff x="0" y="0"/>
            <a:chExt cx="12192000" cy="6858000"/>
          </a:xfrm>
        </p:grpSpPr>
        <p:pic>
          <p:nvPicPr>
            <p:cNvPr id="11" name="Hình ảnh 10"/>
            <p:cNvPicPr>
              <a:picLocks noChangeAspect="1"/>
            </p:cNvPicPr>
            <p:nvPr/>
          </p:nvPicPr>
          <p:blipFill>
            <a:blip r:embed="rId3"/>
            <a:stretch>
              <a:fillRect/>
            </a:stretch>
          </p:blipFill>
          <p:spPr>
            <a:xfrm>
              <a:off x="0" y="0"/>
              <a:ext cx="12192000" cy="6858000"/>
            </a:xfrm>
            <a:prstGeom prst="rect">
              <a:avLst/>
            </a:prstGeom>
          </p:spPr>
        </p:pic>
        <p:sp>
          <p:nvSpPr>
            <p:cNvPr id="12" name="Hình chữ nhật 11"/>
            <p:cNvSpPr/>
            <p:nvPr/>
          </p:nvSpPr>
          <p:spPr>
            <a:xfrm>
              <a:off x="3312367" y="1782147"/>
              <a:ext cx="5495731" cy="29951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Hộp Văn bản 13"/>
          <p:cNvSpPr txBox="1"/>
          <p:nvPr/>
        </p:nvSpPr>
        <p:spPr>
          <a:xfrm>
            <a:off x="2256640" y="2222728"/>
            <a:ext cx="7808866" cy="2554545"/>
          </a:xfrm>
          <a:prstGeom prst="rect">
            <a:avLst/>
          </a:prstGeom>
          <a:noFill/>
        </p:spPr>
        <p:txBody>
          <a:bodyPr wrap="square" rtlCol="0">
            <a:spAutoFit/>
          </a:bodyPr>
          <a:lstStyle/>
          <a:p>
            <a:pPr algn="ctr"/>
            <a:r>
              <a:rPr lang="vi-VN" sz="8000" dirty="0">
                <a:latin typeface="iCiel Crocante" panose="02000000000000000000" pitchFamily="50" charset="-93"/>
              </a:rPr>
              <a:t>THỰC HÀNH</a:t>
            </a:r>
          </a:p>
          <a:p>
            <a:pPr algn="ctr"/>
            <a:r>
              <a:rPr lang="vi-VN" sz="8000" dirty="0">
                <a:latin typeface="iCiel Crocante" panose="02000000000000000000" pitchFamily="50" charset="-93"/>
              </a:rPr>
              <a:t>LUYỆN TẬP</a:t>
            </a:r>
            <a:endParaRPr lang="en-US" sz="8000" dirty="0">
              <a:latin typeface="iCiel Crocante" panose="02000000000000000000" pitchFamily="50" charset="-93"/>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9"/>
          <p:cNvSpPr txBox="1">
            <a:spLocks noChangeArrowheads="1"/>
          </p:cNvSpPr>
          <p:nvPr/>
        </p:nvSpPr>
        <p:spPr bwMode="auto">
          <a:xfrm>
            <a:off x="7866063" y="2416175"/>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ltLang="en-US"/>
          </a:p>
        </p:txBody>
      </p:sp>
      <p:sp>
        <p:nvSpPr>
          <p:cNvPr id="3" name="Text Box 10"/>
          <p:cNvSpPr txBox="1">
            <a:spLocks noChangeArrowheads="1"/>
          </p:cNvSpPr>
          <p:nvPr/>
        </p:nvSpPr>
        <p:spPr bwMode="auto">
          <a:xfrm>
            <a:off x="2989263" y="3970337"/>
            <a:ext cx="108108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a:p>
        </p:txBody>
      </p:sp>
      <p:sp>
        <p:nvSpPr>
          <p:cNvPr id="4" name="Text Box 28"/>
          <p:cNvSpPr txBox="1">
            <a:spLocks noChangeArrowheads="1"/>
          </p:cNvSpPr>
          <p:nvPr/>
        </p:nvSpPr>
        <p:spPr bwMode="auto">
          <a:xfrm>
            <a:off x="3657600" y="1460500"/>
            <a:ext cx="4876800" cy="3969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b="0">
                <a:latin typeface="Times New Roman" panose="02020603050405020304" pitchFamily="18" charset="0"/>
                <a:cs typeface="Times New Roman" panose="02020603050405020304" pitchFamily="18" charset="0"/>
              </a:rPr>
              <a:t>Bầy ong rong ruổi trăm miền</a:t>
            </a:r>
          </a:p>
          <a:p>
            <a:pPr algn="ctr"/>
            <a:r>
              <a:rPr lang="en-US" altLang="en-US" b="0">
                <a:latin typeface="Times New Roman" panose="02020603050405020304" pitchFamily="18" charset="0"/>
                <a:cs typeface="Times New Roman" panose="02020603050405020304" pitchFamily="18" charset="0"/>
              </a:rPr>
              <a:t>Rù rì đôi cánh nối liền mùa hoa.</a:t>
            </a:r>
          </a:p>
          <a:p>
            <a:pPr algn="ctr"/>
            <a:r>
              <a:rPr lang="en-US" altLang="en-US" b="0">
                <a:latin typeface="Times New Roman" panose="02020603050405020304" pitchFamily="18" charset="0"/>
                <a:cs typeface="Times New Roman" panose="02020603050405020304" pitchFamily="18" charset="0"/>
              </a:rPr>
              <a:t>Nối rừng hoang với biển xa</a:t>
            </a:r>
          </a:p>
          <a:p>
            <a:pPr algn="ctr"/>
            <a:r>
              <a:rPr lang="en-US" altLang="en-US" b="0">
                <a:latin typeface="Times New Roman" panose="02020603050405020304" pitchFamily="18" charset="0"/>
                <a:cs typeface="Times New Roman" panose="02020603050405020304" pitchFamily="18" charset="0"/>
              </a:rPr>
              <a:t>Đất nơi đâu cũng tìm ra ngọt ngào.</a:t>
            </a:r>
          </a:p>
          <a:p>
            <a:pPr algn="ctr"/>
            <a:r>
              <a:rPr lang="en-US" altLang="en-US" b="0">
                <a:latin typeface="Times New Roman" panose="02020603050405020304" pitchFamily="18" charset="0"/>
                <a:cs typeface="Times New Roman" panose="02020603050405020304" pitchFamily="18" charset="0"/>
              </a:rPr>
              <a:t>(Nếu  hoa có ở trời cao</a:t>
            </a:r>
          </a:p>
          <a:p>
            <a:pPr algn="ctr"/>
            <a:r>
              <a:rPr lang="en-US" altLang="en-US" b="0">
                <a:latin typeface="Times New Roman" panose="02020603050405020304" pitchFamily="18" charset="0"/>
                <a:cs typeface="Times New Roman" panose="02020603050405020304" pitchFamily="18" charset="0"/>
              </a:rPr>
              <a:t>Thì bầy ong cũng mang vào mật thơm).</a:t>
            </a:r>
          </a:p>
          <a:p>
            <a:pPr algn="ctr"/>
            <a:endParaRPr lang="en-US" altLang="en-US" b="0">
              <a:latin typeface="Times New Roman" panose="02020603050405020304" pitchFamily="18" charset="0"/>
              <a:cs typeface="Times New Roman" panose="02020603050405020304" pitchFamily="18" charset="0"/>
            </a:endParaRPr>
          </a:p>
          <a:p>
            <a:pPr algn="ctr"/>
            <a:r>
              <a:rPr lang="en-US" altLang="en-US" b="0">
                <a:latin typeface="Times New Roman" panose="02020603050405020304" pitchFamily="18" charset="0"/>
                <a:cs typeface="Times New Roman" panose="02020603050405020304" pitchFamily="18" charset="0"/>
              </a:rPr>
              <a:t>Chắt trong vị ngọt   mùi hương</a:t>
            </a:r>
          </a:p>
          <a:p>
            <a:pPr algn="ctr"/>
            <a:r>
              <a:rPr lang="en-US" altLang="en-US" b="0">
                <a:latin typeface="Times New Roman" panose="02020603050405020304" pitchFamily="18" charset="0"/>
                <a:cs typeface="Times New Roman" panose="02020603050405020304" pitchFamily="18" charset="0"/>
              </a:rPr>
              <a:t>Lặng thầm thay  những con đường ong bay.</a:t>
            </a:r>
          </a:p>
          <a:p>
            <a:pPr algn="ctr"/>
            <a:r>
              <a:rPr lang="en-US" altLang="en-US" b="0">
                <a:latin typeface="Times New Roman" panose="02020603050405020304" pitchFamily="18" charset="0"/>
                <a:cs typeface="Times New Roman" panose="02020603050405020304" pitchFamily="18" charset="0"/>
              </a:rPr>
              <a:t>Trải qua mưa nắng vơi đầy.</a:t>
            </a:r>
          </a:p>
          <a:p>
            <a:pPr algn="ctr"/>
            <a:r>
              <a:rPr lang="en-US" altLang="en-US" b="0">
                <a:latin typeface="Times New Roman" panose="02020603050405020304" pitchFamily="18" charset="0"/>
                <a:cs typeface="Times New Roman" panose="02020603050405020304" pitchFamily="18" charset="0"/>
              </a:rPr>
              <a:t>Men trời đất đủ làm say đất trời.</a:t>
            </a:r>
          </a:p>
          <a:p>
            <a:pPr algn="ctr"/>
            <a:r>
              <a:rPr lang="en-US" altLang="en-US" b="0">
                <a:latin typeface="Times New Roman" panose="02020603050405020304" pitchFamily="18" charset="0"/>
                <a:cs typeface="Times New Roman" panose="02020603050405020304" pitchFamily="18" charset="0"/>
              </a:rPr>
              <a:t>Bầy ong giữ hộ cho người</a:t>
            </a:r>
          </a:p>
          <a:p>
            <a:pPr algn="ctr"/>
            <a:r>
              <a:rPr lang="en-US" altLang="en-US" b="0">
                <a:latin typeface="Times New Roman" panose="02020603050405020304" pitchFamily="18" charset="0"/>
                <a:cs typeface="Times New Roman" panose="02020603050405020304" pitchFamily="18" charset="0"/>
              </a:rPr>
              <a:t>Những mùa hoa đã tàn phai tháng ngày.</a:t>
            </a:r>
          </a:p>
          <a:p>
            <a:pPr algn="ctr"/>
            <a:endParaRPr lang="en-US" altLang="en-US" b="0">
              <a:latin typeface="Times New Roman" panose="02020603050405020304" pitchFamily="18" charset="0"/>
              <a:cs typeface="Times New Roman" panose="02020603050405020304" pitchFamily="18" charset="0"/>
            </a:endParaRPr>
          </a:p>
        </p:txBody>
      </p:sp>
      <p:sp>
        <p:nvSpPr>
          <p:cNvPr id="5" name="Line 34"/>
          <p:cNvSpPr>
            <a:spLocks noChangeShapeType="1"/>
          </p:cNvSpPr>
          <p:nvPr/>
        </p:nvSpPr>
        <p:spPr bwMode="auto">
          <a:xfrm flipH="1">
            <a:off x="6308725" y="2019300"/>
            <a:ext cx="44450" cy="360362"/>
          </a:xfrm>
          <a:prstGeom prst="line">
            <a:avLst/>
          </a:prstGeom>
          <a:noFill/>
          <a:ln w="28575">
            <a:solidFill>
              <a:srgbClr val="FF33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 name="Line 38"/>
          <p:cNvSpPr>
            <a:spLocks noChangeShapeType="1"/>
          </p:cNvSpPr>
          <p:nvPr/>
        </p:nvSpPr>
        <p:spPr bwMode="auto">
          <a:xfrm flipH="1">
            <a:off x="5735638" y="4194175"/>
            <a:ext cx="44450" cy="360362"/>
          </a:xfrm>
          <a:prstGeom prst="line">
            <a:avLst/>
          </a:prstGeom>
          <a:noFill/>
          <a:ln w="28575">
            <a:solidFill>
              <a:srgbClr val="FF33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 name="Line 41"/>
          <p:cNvSpPr>
            <a:spLocks noChangeShapeType="1"/>
          </p:cNvSpPr>
          <p:nvPr/>
        </p:nvSpPr>
        <p:spPr bwMode="auto">
          <a:xfrm flipH="1">
            <a:off x="5740400" y="4756150"/>
            <a:ext cx="44450" cy="360362"/>
          </a:xfrm>
          <a:prstGeom prst="line">
            <a:avLst/>
          </a:prstGeom>
          <a:noFill/>
          <a:ln w="28575">
            <a:solidFill>
              <a:srgbClr val="FF33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 name="Line 44"/>
          <p:cNvSpPr>
            <a:spLocks noChangeShapeType="1"/>
          </p:cNvSpPr>
          <p:nvPr/>
        </p:nvSpPr>
        <p:spPr bwMode="auto">
          <a:xfrm flipH="1">
            <a:off x="6416675" y="3387725"/>
            <a:ext cx="44450" cy="360362"/>
          </a:xfrm>
          <a:prstGeom prst="line">
            <a:avLst/>
          </a:prstGeom>
          <a:noFill/>
          <a:ln w="28575">
            <a:solidFill>
              <a:srgbClr val="0000FF"/>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 name="Line 45"/>
          <p:cNvSpPr>
            <a:spLocks noChangeShapeType="1"/>
          </p:cNvSpPr>
          <p:nvPr/>
        </p:nvSpPr>
        <p:spPr bwMode="auto">
          <a:xfrm flipH="1">
            <a:off x="5526088" y="3676650"/>
            <a:ext cx="44450" cy="360362"/>
          </a:xfrm>
          <a:prstGeom prst="line">
            <a:avLst/>
          </a:prstGeom>
          <a:noFill/>
          <a:ln w="28575">
            <a:solidFill>
              <a:srgbClr val="FF33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 name="Line 46"/>
          <p:cNvSpPr>
            <a:spLocks noChangeShapeType="1"/>
          </p:cNvSpPr>
          <p:nvPr/>
        </p:nvSpPr>
        <p:spPr bwMode="auto">
          <a:xfrm>
            <a:off x="5646738" y="3705225"/>
            <a:ext cx="647700" cy="0"/>
          </a:xfrm>
          <a:prstGeom prst="line">
            <a:avLst/>
          </a:prstGeom>
          <a:noFill/>
          <a:ln w="19050">
            <a:solidFill>
              <a:srgbClr val="FF33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 name="Line 47"/>
          <p:cNvSpPr>
            <a:spLocks noChangeShapeType="1"/>
          </p:cNvSpPr>
          <p:nvPr/>
        </p:nvSpPr>
        <p:spPr bwMode="auto">
          <a:xfrm>
            <a:off x="6654800" y="3705225"/>
            <a:ext cx="935038" cy="0"/>
          </a:xfrm>
          <a:prstGeom prst="line">
            <a:avLst/>
          </a:prstGeom>
          <a:noFill/>
          <a:ln w="19050">
            <a:solidFill>
              <a:srgbClr val="FF33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 name="Line 49"/>
          <p:cNvSpPr>
            <a:spLocks noChangeShapeType="1"/>
          </p:cNvSpPr>
          <p:nvPr/>
        </p:nvSpPr>
        <p:spPr bwMode="auto">
          <a:xfrm>
            <a:off x="5646738" y="4799012"/>
            <a:ext cx="647700" cy="0"/>
          </a:xfrm>
          <a:prstGeom prst="line">
            <a:avLst/>
          </a:prstGeom>
          <a:noFill/>
          <a:ln w="19050">
            <a:solidFill>
              <a:srgbClr val="FF33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 name="Line 50"/>
          <p:cNvSpPr>
            <a:spLocks noChangeShapeType="1"/>
          </p:cNvSpPr>
          <p:nvPr/>
        </p:nvSpPr>
        <p:spPr bwMode="auto">
          <a:xfrm>
            <a:off x="6005513" y="5087937"/>
            <a:ext cx="841375" cy="0"/>
          </a:xfrm>
          <a:prstGeom prst="line">
            <a:avLst/>
          </a:prstGeom>
          <a:noFill/>
          <a:ln w="19050">
            <a:solidFill>
              <a:srgbClr val="FF33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 name="Line 54"/>
          <p:cNvSpPr>
            <a:spLocks noChangeShapeType="1"/>
          </p:cNvSpPr>
          <p:nvPr/>
        </p:nvSpPr>
        <p:spPr bwMode="auto">
          <a:xfrm>
            <a:off x="5473700" y="1774825"/>
            <a:ext cx="884238" cy="0"/>
          </a:xfrm>
          <a:prstGeom prst="line">
            <a:avLst/>
          </a:prstGeom>
          <a:noFill/>
          <a:ln w="19050">
            <a:solidFill>
              <a:srgbClr val="FF33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 name="Line 56"/>
          <p:cNvSpPr>
            <a:spLocks noChangeShapeType="1"/>
          </p:cNvSpPr>
          <p:nvPr/>
        </p:nvSpPr>
        <p:spPr bwMode="auto">
          <a:xfrm>
            <a:off x="6438900" y="4540250"/>
            <a:ext cx="1150938" cy="0"/>
          </a:xfrm>
          <a:prstGeom prst="line">
            <a:avLst/>
          </a:prstGeom>
          <a:noFill/>
          <a:ln w="19050">
            <a:solidFill>
              <a:srgbClr val="FF33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 name="Line 83"/>
          <p:cNvSpPr>
            <a:spLocks noChangeShapeType="1"/>
          </p:cNvSpPr>
          <p:nvPr/>
        </p:nvSpPr>
        <p:spPr bwMode="auto">
          <a:xfrm flipH="1">
            <a:off x="6451600" y="1471612"/>
            <a:ext cx="44450" cy="360363"/>
          </a:xfrm>
          <a:prstGeom prst="line">
            <a:avLst/>
          </a:prstGeom>
          <a:noFill/>
          <a:ln w="28575">
            <a:solidFill>
              <a:srgbClr val="0000FF"/>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 name="Line 84"/>
          <p:cNvSpPr>
            <a:spLocks noChangeShapeType="1"/>
          </p:cNvSpPr>
          <p:nvPr/>
        </p:nvSpPr>
        <p:spPr bwMode="auto">
          <a:xfrm flipH="1">
            <a:off x="5905500" y="1746250"/>
            <a:ext cx="44450" cy="360362"/>
          </a:xfrm>
          <a:prstGeom prst="line">
            <a:avLst/>
          </a:prstGeom>
          <a:noFill/>
          <a:ln w="28575">
            <a:solidFill>
              <a:srgbClr val="0000FF"/>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 name="Line 87"/>
          <p:cNvSpPr>
            <a:spLocks noChangeShapeType="1"/>
          </p:cNvSpPr>
          <p:nvPr/>
        </p:nvSpPr>
        <p:spPr bwMode="auto">
          <a:xfrm flipH="1">
            <a:off x="5510213" y="2308225"/>
            <a:ext cx="36512" cy="303212"/>
          </a:xfrm>
          <a:prstGeom prst="line">
            <a:avLst/>
          </a:prstGeom>
          <a:noFill/>
          <a:ln w="28575">
            <a:solidFill>
              <a:srgbClr val="FF33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 name="Line 90"/>
          <p:cNvSpPr>
            <a:spLocks noChangeShapeType="1"/>
          </p:cNvSpPr>
          <p:nvPr/>
        </p:nvSpPr>
        <p:spPr bwMode="auto">
          <a:xfrm flipH="1">
            <a:off x="5359400" y="2884487"/>
            <a:ext cx="44450" cy="360363"/>
          </a:xfrm>
          <a:prstGeom prst="line">
            <a:avLst/>
          </a:prstGeom>
          <a:noFill/>
          <a:ln w="28575">
            <a:solidFill>
              <a:srgbClr val="FF33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 name="Line 91"/>
          <p:cNvSpPr>
            <a:spLocks noChangeShapeType="1"/>
          </p:cNvSpPr>
          <p:nvPr/>
        </p:nvSpPr>
        <p:spPr bwMode="auto">
          <a:xfrm flipH="1">
            <a:off x="5607050" y="3963987"/>
            <a:ext cx="44450" cy="360363"/>
          </a:xfrm>
          <a:prstGeom prst="line">
            <a:avLst/>
          </a:prstGeom>
          <a:noFill/>
          <a:ln w="28575">
            <a:solidFill>
              <a:srgbClr val="0000FF"/>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 name="Line 92"/>
          <p:cNvSpPr>
            <a:spLocks noChangeShapeType="1"/>
          </p:cNvSpPr>
          <p:nvPr/>
        </p:nvSpPr>
        <p:spPr bwMode="auto">
          <a:xfrm flipH="1">
            <a:off x="6577013" y="3963987"/>
            <a:ext cx="44450" cy="360363"/>
          </a:xfrm>
          <a:prstGeom prst="line">
            <a:avLst/>
          </a:prstGeom>
          <a:noFill/>
          <a:ln w="28575">
            <a:solidFill>
              <a:srgbClr val="0000FF"/>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 name="Line 93"/>
          <p:cNvSpPr>
            <a:spLocks noChangeShapeType="1"/>
          </p:cNvSpPr>
          <p:nvPr/>
        </p:nvSpPr>
        <p:spPr bwMode="auto">
          <a:xfrm flipH="1">
            <a:off x="7446963" y="3963987"/>
            <a:ext cx="44450" cy="360363"/>
          </a:xfrm>
          <a:prstGeom prst="line">
            <a:avLst/>
          </a:prstGeom>
          <a:noFill/>
          <a:ln w="28575">
            <a:solidFill>
              <a:srgbClr val="0000FF"/>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 name="Line 94"/>
          <p:cNvSpPr>
            <a:spLocks noChangeShapeType="1"/>
          </p:cNvSpPr>
          <p:nvPr/>
        </p:nvSpPr>
        <p:spPr bwMode="auto">
          <a:xfrm flipH="1">
            <a:off x="5665788" y="4508500"/>
            <a:ext cx="44450" cy="360362"/>
          </a:xfrm>
          <a:prstGeom prst="line">
            <a:avLst/>
          </a:prstGeom>
          <a:noFill/>
          <a:ln w="28575">
            <a:solidFill>
              <a:srgbClr val="0000FF"/>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 name="Line 95"/>
          <p:cNvSpPr>
            <a:spLocks noChangeShapeType="1"/>
          </p:cNvSpPr>
          <p:nvPr/>
        </p:nvSpPr>
        <p:spPr bwMode="auto">
          <a:xfrm flipH="1">
            <a:off x="5549900" y="2611437"/>
            <a:ext cx="44450" cy="360363"/>
          </a:xfrm>
          <a:prstGeom prst="line">
            <a:avLst/>
          </a:prstGeom>
          <a:noFill/>
          <a:ln w="28575">
            <a:solidFill>
              <a:srgbClr val="FF33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 name="Rectangle 45"/>
          <p:cNvSpPr>
            <a:spLocks noChangeArrowheads="1"/>
          </p:cNvSpPr>
          <p:nvPr/>
        </p:nvSpPr>
        <p:spPr bwMode="auto">
          <a:xfrm>
            <a:off x="4431506" y="725487"/>
            <a:ext cx="33289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342900" marR="0" lvl="0" indent="-342900" algn="ctr" defTabSz="914400" eaLnBrk="1" fontAlgn="base" latinLnBrk="0" hangingPunct="1">
              <a:lnSpc>
                <a:spcPct val="100000"/>
              </a:lnSpc>
              <a:spcBef>
                <a:spcPct val="50000"/>
              </a:spcBef>
              <a:spcAft>
                <a:spcPct val="0"/>
              </a:spcAft>
              <a:buClrTx/>
              <a:buSzTx/>
              <a:buFontTx/>
              <a:buNone/>
              <a:defRPr/>
            </a:pPr>
            <a:r>
              <a:rPr kumimoji="0" lang="en-US" altLang="en-US" sz="2800" b="1" i="0" u="none" strike="noStrike" kern="0" cap="none" spc="0" normalizeH="0" baseline="0" noProof="0" dirty="0" err="1">
                <a:ln>
                  <a:noFill/>
                </a:ln>
                <a:solidFill>
                  <a:srgbClr val="0000FF"/>
                </a:solidFill>
                <a:effectLst/>
                <a:uLnTx/>
                <a:uFillTx/>
                <a:latin typeface="Times New Roman" panose="02020603050405020304" pitchFamily="18" charset="0"/>
              </a:rPr>
              <a:t>Luyện</a:t>
            </a:r>
            <a:r>
              <a:rPr kumimoji="0" lang="en-US" altLang="en-US" sz="2800" b="1" i="0" u="none" strike="noStrike" kern="0" cap="none" spc="0" normalizeH="0" baseline="0" noProof="0" dirty="0">
                <a:ln>
                  <a:noFill/>
                </a:ln>
                <a:solidFill>
                  <a:srgbClr val="0000FF"/>
                </a:solidFill>
                <a:effectLst/>
                <a:uLnTx/>
                <a:uFillTx/>
                <a:latin typeface="Times New Roman" panose="02020603050405020304" pitchFamily="18" charset="0"/>
              </a:rPr>
              <a:t> </a:t>
            </a:r>
            <a:r>
              <a:rPr kumimoji="0" lang="en-US" altLang="en-US" sz="2800" b="1" i="0" u="none" strike="noStrike" kern="0" cap="none" spc="0" normalizeH="0" baseline="0" noProof="0" dirty="0" err="1">
                <a:ln>
                  <a:noFill/>
                </a:ln>
                <a:solidFill>
                  <a:srgbClr val="0000FF"/>
                </a:solidFill>
                <a:effectLst/>
                <a:uLnTx/>
                <a:uFillTx/>
                <a:latin typeface="Times New Roman" panose="02020603050405020304" pitchFamily="18" charset="0"/>
              </a:rPr>
              <a:t>đọc</a:t>
            </a:r>
            <a:r>
              <a:rPr kumimoji="0" lang="en-US" altLang="en-US" sz="2800" b="1" i="0" u="none" strike="noStrike" kern="0" cap="none" spc="0" normalizeH="0" baseline="0" noProof="0" dirty="0">
                <a:ln>
                  <a:noFill/>
                </a:ln>
                <a:solidFill>
                  <a:srgbClr val="0000FF"/>
                </a:solidFill>
                <a:effectLst/>
                <a:uLnTx/>
                <a:uFillTx/>
                <a:latin typeface="Times New Roman" panose="02020603050405020304" pitchFamily="18" charset="0"/>
              </a:rPr>
              <a:t> </a:t>
            </a:r>
            <a:r>
              <a:rPr kumimoji="0" lang="en-US" altLang="en-US" sz="2800" b="1" i="0" u="none" strike="noStrike" kern="0" cap="none" spc="0" normalizeH="0" baseline="0" noProof="0" dirty="0" err="1">
                <a:ln>
                  <a:noFill/>
                </a:ln>
                <a:solidFill>
                  <a:srgbClr val="0000FF"/>
                </a:solidFill>
                <a:effectLst/>
                <a:uLnTx/>
                <a:uFillTx/>
                <a:latin typeface="Times New Roman" panose="02020603050405020304" pitchFamily="18" charset="0"/>
              </a:rPr>
              <a:t>diễn</a:t>
            </a:r>
            <a:r>
              <a:rPr kumimoji="0" lang="en-US" altLang="en-US" sz="2800" b="1" i="0" u="none" strike="noStrike" kern="0" cap="none" spc="0" normalizeH="0" baseline="0" noProof="0" dirty="0">
                <a:ln>
                  <a:noFill/>
                </a:ln>
                <a:solidFill>
                  <a:srgbClr val="0000FF"/>
                </a:solidFill>
                <a:effectLst/>
                <a:uLnTx/>
                <a:uFillTx/>
                <a:latin typeface="Times New Roman" panose="02020603050405020304" pitchFamily="18" charset="0"/>
              </a:rPr>
              <a:t> </a:t>
            </a:r>
            <a:r>
              <a:rPr kumimoji="0" lang="en-US" altLang="en-US" sz="2800" b="1" i="0" u="none" strike="noStrike" kern="0" cap="none" spc="0" normalizeH="0" baseline="0" noProof="0" dirty="0" err="1">
                <a:ln>
                  <a:noFill/>
                </a:ln>
                <a:solidFill>
                  <a:srgbClr val="0000FF"/>
                </a:solidFill>
                <a:effectLst/>
                <a:uLnTx/>
                <a:uFillTx/>
                <a:latin typeface="Times New Roman" panose="02020603050405020304" pitchFamily="18" charset="0"/>
              </a:rPr>
              <a:t>cảm</a:t>
            </a:r>
            <a:endParaRPr kumimoji="0" lang="en-US" altLang="en-US" sz="2800" b="1" i="0" u="none" strike="noStrike" kern="0" cap="none" spc="0" normalizeH="0" baseline="0" noProof="0" dirty="0">
              <a:ln>
                <a:noFill/>
              </a:ln>
              <a:solidFill>
                <a:srgbClr val="0000FF"/>
              </a:solidFill>
              <a:effectLst/>
              <a:uLnTx/>
              <a:uFillTx/>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plus(in)">
                                      <p:cBhvr>
                                        <p:cTn id="7"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Nhóm 12"/>
          <p:cNvGrpSpPr/>
          <p:nvPr/>
        </p:nvGrpSpPr>
        <p:grpSpPr>
          <a:xfrm>
            <a:off x="0" y="0"/>
            <a:ext cx="12192000" cy="6858000"/>
            <a:chOff x="0" y="0"/>
            <a:chExt cx="12192000" cy="6858000"/>
          </a:xfrm>
        </p:grpSpPr>
        <p:pic>
          <p:nvPicPr>
            <p:cNvPr id="11" name="Hình ảnh 10"/>
            <p:cNvPicPr>
              <a:picLocks noChangeAspect="1"/>
            </p:cNvPicPr>
            <p:nvPr/>
          </p:nvPicPr>
          <p:blipFill>
            <a:blip r:embed="rId3"/>
            <a:stretch>
              <a:fillRect/>
            </a:stretch>
          </p:blipFill>
          <p:spPr>
            <a:xfrm>
              <a:off x="0" y="0"/>
              <a:ext cx="12192000" cy="6858000"/>
            </a:xfrm>
            <a:prstGeom prst="rect">
              <a:avLst/>
            </a:prstGeom>
          </p:spPr>
        </p:pic>
        <p:sp>
          <p:nvSpPr>
            <p:cNvPr id="12" name="Hình chữ nhật 11"/>
            <p:cNvSpPr/>
            <p:nvPr/>
          </p:nvSpPr>
          <p:spPr>
            <a:xfrm>
              <a:off x="3312367" y="1782147"/>
              <a:ext cx="5495731" cy="29951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Hộp Văn bản 13"/>
          <p:cNvSpPr txBox="1"/>
          <p:nvPr/>
        </p:nvSpPr>
        <p:spPr>
          <a:xfrm>
            <a:off x="2191567" y="2063337"/>
            <a:ext cx="7808866" cy="2554545"/>
          </a:xfrm>
          <a:prstGeom prst="rect">
            <a:avLst/>
          </a:prstGeom>
          <a:noFill/>
        </p:spPr>
        <p:txBody>
          <a:bodyPr wrap="square" rtlCol="0">
            <a:spAutoFit/>
          </a:bodyPr>
          <a:lstStyle/>
          <a:p>
            <a:pPr algn="ctr"/>
            <a:r>
              <a:rPr lang="vi-VN" sz="8000" dirty="0">
                <a:latin typeface="iCiel Crocante" panose="02000000000000000000" pitchFamily="50" charset="-93"/>
              </a:rPr>
              <a:t>VẬN DỤNG </a:t>
            </a:r>
          </a:p>
          <a:p>
            <a:pPr algn="ctr"/>
            <a:r>
              <a:rPr lang="vi-VN" sz="8000" dirty="0">
                <a:latin typeface="iCiel Crocante" panose="02000000000000000000" pitchFamily="50" charset="-93"/>
              </a:rPr>
              <a:t>TRẢI NGHIỆM</a:t>
            </a:r>
            <a:endParaRPr lang="en-US" sz="8000" dirty="0">
              <a:latin typeface="iCiel Crocante" panose="02000000000000000000" pitchFamily="50" charset="-93"/>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p:cNvSpPr>
            <a:spLocks noGrp="1" noRot="1" noChangeAspect="1" noMove="1" noResize="1" noEditPoints="1" noAdjustHandles="1" noChangeArrowheads="1" noChangeShapeType="1" noTextEdit="1"/>
          </p:cNvSpPr>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Hình ảnh 2" descr="Ảnh có chứa trong nhà, được trang trí, được hiển thị, vài&#10;&#10;Mô tả được tạo tự động"/>
          <p:cNvPicPr>
            <a:picLocks noChangeAspect="1"/>
          </p:cNvPicPr>
          <p:nvPr/>
        </p:nvPicPr>
        <p:blipFill rotWithShape="1">
          <a:blip r:embed="rId2">
            <a:extLst>
              <a:ext uri="{28A0092B-C50C-407E-A947-70E740481C1C}">
                <a14:useLocalDpi xmlns:a14="http://schemas.microsoft.com/office/drawing/2010/main" val="0"/>
              </a:ext>
            </a:extLst>
          </a:blip>
          <a:srcRect t="16286" b="27475"/>
          <a:stretch>
            <a:fillRect/>
          </a:stretch>
        </p:blipFill>
        <p:spPr>
          <a:xfrm>
            <a:off x="-1504" y="1282"/>
            <a:ext cx="12191980" cy="6856718"/>
          </a:xfrm>
          <a:prstGeom prst="rect">
            <a:avLst/>
          </a:prstGeom>
        </p:spPr>
      </p:pic>
      <p:pic>
        <p:nvPicPr>
          <p:cNvPr id="5" name="Picture 4"/>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3504179"/>
            <a:ext cx="2643187" cy="3338512"/>
          </a:xfrm>
          <a:prstGeom prst="rect">
            <a:avLst/>
          </a:prstGeom>
        </p:spPr>
      </p:pic>
      <p:pic>
        <p:nvPicPr>
          <p:cNvPr id="6" name="Picture 5"/>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591218" y="3259577"/>
            <a:ext cx="2209800" cy="2714742"/>
          </a:xfrm>
          <a:prstGeom prst="rect">
            <a:avLst/>
          </a:prstGeom>
        </p:spPr>
      </p:pic>
      <p:pic>
        <p:nvPicPr>
          <p:cNvPr id="7" name="Picture 8"/>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384291" y="217520"/>
            <a:ext cx="2643187" cy="2643187"/>
          </a:xfrm>
          <a:prstGeom prst="rect">
            <a:avLst/>
          </a:prstGeom>
        </p:spPr>
      </p:pic>
      <p:sp>
        <p:nvSpPr>
          <p:cNvPr id="10" name="Hình chữ nhật 9"/>
          <p:cNvSpPr/>
          <p:nvPr/>
        </p:nvSpPr>
        <p:spPr>
          <a:xfrm>
            <a:off x="8146644" y="883681"/>
            <a:ext cx="3331361" cy="5401479"/>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vi-VN" sz="11500" b="1" dirty="0">
                <a:solidFill>
                  <a:schemeClr val="accent2"/>
                </a:solidFill>
                <a:latin typeface="UTM Androgyne" panose="02040603050506020204" pitchFamily="18" charset="0"/>
              </a:rPr>
              <a:t>Ong </a:t>
            </a:r>
          </a:p>
          <a:p>
            <a:pPr algn="ctr"/>
            <a:r>
              <a:rPr lang="vi-VN" sz="11500" b="1" dirty="0" err="1">
                <a:solidFill>
                  <a:schemeClr val="accent2"/>
                </a:solidFill>
                <a:latin typeface="UTM Androgyne" panose="02040603050506020204" pitchFamily="18" charset="0"/>
              </a:rPr>
              <a:t>Tìm</a:t>
            </a:r>
            <a:r>
              <a:rPr lang="vi-VN" sz="11500" b="1" dirty="0">
                <a:solidFill>
                  <a:schemeClr val="accent2"/>
                </a:solidFill>
                <a:latin typeface="UTM Androgyne" panose="02040603050506020204" pitchFamily="18" charset="0"/>
              </a:rPr>
              <a:t> </a:t>
            </a:r>
          </a:p>
          <a:p>
            <a:pPr algn="ctr"/>
            <a:r>
              <a:rPr lang="vi-VN" sz="11500" b="1" dirty="0" err="1">
                <a:solidFill>
                  <a:schemeClr val="accent2"/>
                </a:solidFill>
                <a:latin typeface="UTM Androgyne" panose="02040603050506020204" pitchFamily="18" charset="0"/>
              </a:rPr>
              <a:t>Mật</a:t>
            </a:r>
            <a:endParaRPr lang="en-US" sz="11500" b="1" dirty="0">
              <a:solidFill>
                <a:schemeClr val="accent2"/>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oaa"/>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75988" y="2128496"/>
            <a:ext cx="817945" cy="882413"/>
          </a:xfrm>
          <a:prstGeom prst="rect">
            <a:avLst/>
          </a:prstGeom>
          <a:effectLst>
            <a:outerShdw blurRad="63500" sx="102000" sy="102000" algn="ctr" rotWithShape="0">
              <a:prstClr val="black">
                <a:alpha val="40000"/>
              </a:prstClr>
            </a:outerShdw>
          </a:effectLst>
        </p:spPr>
      </p:pic>
      <p:pic>
        <p:nvPicPr>
          <p:cNvPr id="4" name="hoad"/>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61228" y="5466361"/>
            <a:ext cx="817945" cy="882413"/>
          </a:xfrm>
          <a:prstGeom prst="rect">
            <a:avLst/>
          </a:prstGeom>
          <a:effectLst>
            <a:outerShdw blurRad="50800" dist="38100" dir="16200000" rotWithShape="0">
              <a:prstClr val="black">
                <a:alpha val="40000"/>
              </a:prstClr>
            </a:outerShdw>
          </a:effectLst>
        </p:spPr>
      </p:pic>
      <p:pic>
        <p:nvPicPr>
          <p:cNvPr id="5" name="hoac"/>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24215" y="4393378"/>
            <a:ext cx="817945" cy="882413"/>
          </a:xfrm>
          <a:prstGeom prst="rect">
            <a:avLst/>
          </a:prstGeom>
          <a:effectLst>
            <a:outerShdw blurRad="50800" dist="38100" dir="16200000" rotWithShape="0">
              <a:prstClr val="black">
                <a:alpha val="40000"/>
              </a:prstClr>
            </a:outerShdw>
          </a:effectLst>
        </p:spPr>
      </p:pic>
      <p:pic>
        <p:nvPicPr>
          <p:cNvPr id="6" name="hoab"/>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24216" y="3273181"/>
            <a:ext cx="817945" cy="882413"/>
          </a:xfrm>
          <a:prstGeom prst="rect">
            <a:avLst/>
          </a:prstGeom>
          <a:effectLst>
            <a:outerShdw blurRad="50800" dist="38100" dir="16200000" rotWithShape="0">
              <a:prstClr val="black">
                <a:alpha val="40000"/>
              </a:prstClr>
            </a:outerShdw>
          </a:effectLst>
        </p:spPr>
      </p:pic>
      <p:sp>
        <p:nvSpPr>
          <p:cNvPr id="7" name="danana"/>
          <p:cNvSpPr txBox="1"/>
          <p:nvPr/>
        </p:nvSpPr>
        <p:spPr>
          <a:xfrm>
            <a:off x="3809996" y="2255580"/>
            <a:ext cx="3966677" cy="523220"/>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sz="28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 </a:t>
            </a:r>
            <a:r>
              <a:rPr kumimoji="0" lang="vi-VN" sz="2800" b="1" i="0" u="none" strike="noStrike" kern="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Lặp</a:t>
            </a:r>
            <a:r>
              <a:rPr kumimoji="0" lang="vi-VN" sz="28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2800" b="1" i="0" u="none" strike="noStrike" kern="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từ</a:t>
            </a:r>
            <a:endParaRPr kumimoji="0" lang="en-US" sz="28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8" name="dapanb"/>
          <p:cNvSpPr txBox="1"/>
          <p:nvPr/>
        </p:nvSpPr>
        <p:spPr>
          <a:xfrm>
            <a:off x="3809996" y="3452776"/>
            <a:ext cx="3966676" cy="523220"/>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sz="28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B:</a:t>
            </a:r>
            <a:r>
              <a:rPr kumimoji="0" lang="vi-VN" sz="28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Nhân </a:t>
            </a:r>
            <a:r>
              <a:rPr kumimoji="0" lang="vi-VN" sz="2800" b="1" i="0" u="none" strike="noStrike" kern="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hóa</a:t>
            </a:r>
            <a:r>
              <a:rPr kumimoji="0" lang="vi-VN" sz="28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endParaRPr kumimoji="0" lang="en-US" sz="28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 name="dapanc"/>
          <p:cNvSpPr txBox="1"/>
          <p:nvPr/>
        </p:nvSpPr>
        <p:spPr>
          <a:xfrm>
            <a:off x="3900053" y="4547863"/>
            <a:ext cx="3816334" cy="523220"/>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sz="28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 S</a:t>
            </a:r>
            <a:r>
              <a:rPr kumimoji="0" lang="vi-VN" sz="28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o </a:t>
            </a:r>
            <a:r>
              <a:rPr kumimoji="0" lang="vi-VN" sz="2800" b="1" i="0" u="none" strike="noStrike" kern="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sánh</a:t>
            </a:r>
            <a:endParaRPr kumimoji="0" lang="en-US" sz="28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dapand"/>
          <p:cNvSpPr txBox="1"/>
          <p:nvPr/>
        </p:nvSpPr>
        <p:spPr>
          <a:xfrm>
            <a:off x="3900052" y="5513453"/>
            <a:ext cx="3816334" cy="523220"/>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sz="28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 </a:t>
            </a:r>
            <a:r>
              <a:rPr kumimoji="0" lang="vi-VN" sz="2800" b="1" i="0" u="none" strike="noStrike" kern="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Cả</a:t>
            </a:r>
            <a:r>
              <a:rPr kumimoji="0" lang="vi-VN" sz="28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3 ý trên</a:t>
            </a:r>
            <a:endParaRPr kumimoji="0" lang="en-US" sz="28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 name="cauhoi"/>
          <p:cNvSpPr/>
          <p:nvPr/>
        </p:nvSpPr>
        <p:spPr>
          <a:xfrm>
            <a:off x="2893884" y="29022"/>
            <a:ext cx="6019800" cy="1582044"/>
          </a:xfrm>
          <a:prstGeom prst="cloud">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2" name="nhanb"/>
          <p:cNvSpPr/>
          <p:nvPr/>
        </p:nvSpPr>
        <p:spPr>
          <a:xfrm>
            <a:off x="2764772" y="3175428"/>
            <a:ext cx="914400" cy="914400"/>
          </a:xfrm>
          <a:prstGeom prst="mathMultiply">
            <a:avLst/>
          </a:prstGeom>
          <a:solidFill>
            <a:srgbClr val="FF0000"/>
          </a:solidFill>
          <a:ln w="25400"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 name="nhand"/>
          <p:cNvSpPr/>
          <p:nvPr/>
        </p:nvSpPr>
        <p:spPr>
          <a:xfrm>
            <a:off x="2727759" y="5466360"/>
            <a:ext cx="914400" cy="914400"/>
          </a:xfrm>
          <a:prstGeom prst="mathMultiply">
            <a:avLst/>
          </a:prstGeom>
          <a:solidFill>
            <a:srgbClr val="FF0000"/>
          </a:solidFill>
          <a:ln w="25400"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srgbClr val="FF0000"/>
              </a:solidFill>
              <a:effectLst/>
              <a:uLnTx/>
              <a:uFillTx/>
              <a:latin typeface="Calibri" panose="020F0502020204030204"/>
              <a:ea typeface="+mn-ea"/>
              <a:cs typeface="+mn-cs"/>
            </a:endParaRPr>
          </a:p>
        </p:txBody>
      </p:sp>
      <p:sp>
        <p:nvSpPr>
          <p:cNvPr id="14" name="nhanc"/>
          <p:cNvSpPr/>
          <p:nvPr/>
        </p:nvSpPr>
        <p:spPr>
          <a:xfrm>
            <a:off x="2775987" y="4339980"/>
            <a:ext cx="914400" cy="914400"/>
          </a:xfrm>
          <a:prstGeom prst="mathMultiply">
            <a:avLst/>
          </a:prstGeom>
          <a:solidFill>
            <a:srgbClr val="FF0000"/>
          </a:solidFill>
          <a:ln w="25400"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 name="cauhoi"/>
          <p:cNvSpPr txBox="1"/>
          <p:nvPr/>
        </p:nvSpPr>
        <p:spPr>
          <a:xfrm>
            <a:off x="3873669" y="342990"/>
            <a:ext cx="4724400" cy="954107"/>
          </a:xfrm>
          <a:prstGeom prst="rect">
            <a:avLst/>
          </a:prstGeom>
          <a:noFill/>
        </p:spPr>
        <p:txBody>
          <a:bodyPr wrap="square" rtlCol="0">
            <a:spAutoFit/>
          </a:bodyPr>
          <a:lstStyle/>
          <a:p>
            <a:r>
              <a:rPr lang="vi-VN" sz="2800" b="1" dirty="0" err="1">
                <a:solidFill>
                  <a:prstClr val="black"/>
                </a:solidFill>
                <a:latin typeface="Times New Roman" panose="02020603050405020304" pitchFamily="18" charset="0"/>
                <a:cs typeface="Times New Roman" panose="02020603050405020304" pitchFamily="18" charset="0"/>
              </a:rPr>
              <a:t>Khổ</a:t>
            </a:r>
            <a:r>
              <a:rPr lang="vi-VN" sz="2800" b="1" dirty="0">
                <a:solidFill>
                  <a:prstClr val="black"/>
                </a:solidFill>
                <a:latin typeface="Times New Roman" panose="02020603050405020304" pitchFamily="18" charset="0"/>
                <a:cs typeface="Times New Roman" panose="02020603050405020304" pitchFamily="18" charset="0"/>
              </a:rPr>
              <a:t> thơ </a:t>
            </a:r>
            <a:r>
              <a:rPr lang="vi-VN" sz="2800" b="1" dirty="0" err="1">
                <a:solidFill>
                  <a:prstClr val="black"/>
                </a:solidFill>
                <a:latin typeface="Times New Roman" panose="02020603050405020304" pitchFamily="18" charset="0"/>
                <a:cs typeface="Times New Roman" panose="02020603050405020304" pitchFamily="18" charset="0"/>
              </a:rPr>
              <a:t>thứ</a:t>
            </a:r>
            <a:r>
              <a:rPr lang="vi-VN" sz="2800" b="1" dirty="0">
                <a:solidFill>
                  <a:prstClr val="black"/>
                </a:solidFill>
                <a:latin typeface="Times New Roman" panose="02020603050405020304" pitchFamily="18" charset="0"/>
                <a:cs typeface="Times New Roman" panose="02020603050405020304" pitchFamily="18" charset="0"/>
              </a:rPr>
              <a:t> 2 </a:t>
            </a:r>
            <a:r>
              <a:rPr lang="vi-VN" sz="2800" b="1" dirty="0" err="1">
                <a:solidFill>
                  <a:prstClr val="black"/>
                </a:solidFill>
                <a:latin typeface="Times New Roman" panose="02020603050405020304" pitchFamily="18" charset="0"/>
                <a:cs typeface="Times New Roman" panose="02020603050405020304" pitchFamily="18" charset="0"/>
              </a:rPr>
              <a:t>sử</a:t>
            </a:r>
            <a:r>
              <a:rPr lang="vi-VN" sz="2800" b="1" dirty="0">
                <a:solidFill>
                  <a:prstClr val="black"/>
                </a:solidFill>
                <a:latin typeface="Times New Roman" panose="02020603050405020304" pitchFamily="18" charset="0"/>
                <a:cs typeface="Times New Roman" panose="02020603050405020304" pitchFamily="18" charset="0"/>
              </a:rPr>
              <a:t> </a:t>
            </a:r>
            <a:r>
              <a:rPr lang="vi-VN" sz="2800" b="1" dirty="0" err="1">
                <a:solidFill>
                  <a:prstClr val="black"/>
                </a:solidFill>
                <a:latin typeface="Times New Roman" panose="02020603050405020304" pitchFamily="18" charset="0"/>
                <a:cs typeface="Times New Roman" panose="02020603050405020304" pitchFamily="18" charset="0"/>
              </a:rPr>
              <a:t>dụng</a:t>
            </a:r>
            <a:r>
              <a:rPr lang="vi-VN" sz="2800" b="1" dirty="0">
                <a:solidFill>
                  <a:prstClr val="black"/>
                </a:solidFill>
                <a:latin typeface="Times New Roman" panose="02020603050405020304" pitchFamily="18" charset="0"/>
                <a:cs typeface="Times New Roman" panose="02020603050405020304" pitchFamily="18" charset="0"/>
              </a:rPr>
              <a:t> </a:t>
            </a:r>
            <a:r>
              <a:rPr lang="vi-VN" sz="2800" b="1" dirty="0" err="1">
                <a:solidFill>
                  <a:prstClr val="black"/>
                </a:solidFill>
                <a:latin typeface="Times New Roman" panose="02020603050405020304" pitchFamily="18" charset="0"/>
                <a:cs typeface="Times New Roman" panose="02020603050405020304" pitchFamily="18" charset="0"/>
              </a:rPr>
              <a:t>biện</a:t>
            </a:r>
            <a:r>
              <a:rPr lang="vi-VN" sz="2800" b="1" dirty="0">
                <a:solidFill>
                  <a:prstClr val="black"/>
                </a:solidFill>
                <a:latin typeface="Times New Roman" panose="02020603050405020304" pitchFamily="18" charset="0"/>
                <a:cs typeface="Times New Roman" panose="02020603050405020304" pitchFamily="18" charset="0"/>
              </a:rPr>
              <a:t> </a:t>
            </a:r>
            <a:r>
              <a:rPr lang="vi-VN" sz="2800" b="1" dirty="0" err="1">
                <a:solidFill>
                  <a:prstClr val="black"/>
                </a:solidFill>
                <a:latin typeface="Times New Roman" panose="02020603050405020304" pitchFamily="18" charset="0"/>
                <a:cs typeface="Times New Roman" panose="02020603050405020304" pitchFamily="18" charset="0"/>
              </a:rPr>
              <a:t>pháp</a:t>
            </a:r>
            <a:r>
              <a:rPr lang="vi-VN" sz="2800" b="1" dirty="0">
                <a:solidFill>
                  <a:prstClr val="black"/>
                </a:solidFill>
                <a:latin typeface="Times New Roman" panose="02020603050405020304" pitchFamily="18" charset="0"/>
                <a:cs typeface="Times New Roman" panose="02020603050405020304" pitchFamily="18" charset="0"/>
              </a:rPr>
              <a:t> </a:t>
            </a:r>
            <a:r>
              <a:rPr lang="vi-VN" sz="2800" b="1" dirty="0" err="1">
                <a:solidFill>
                  <a:prstClr val="black"/>
                </a:solidFill>
                <a:latin typeface="Times New Roman" panose="02020603050405020304" pitchFamily="18" charset="0"/>
                <a:cs typeface="Times New Roman" panose="02020603050405020304" pitchFamily="18" charset="0"/>
              </a:rPr>
              <a:t>nghệ</a:t>
            </a:r>
            <a:r>
              <a:rPr lang="vi-VN" sz="2800" b="1" dirty="0">
                <a:solidFill>
                  <a:prstClr val="black"/>
                </a:solidFill>
                <a:latin typeface="Times New Roman" panose="02020603050405020304" pitchFamily="18" charset="0"/>
                <a:cs typeface="Times New Roman" panose="02020603050405020304" pitchFamily="18" charset="0"/>
              </a:rPr>
              <a:t> </a:t>
            </a:r>
            <a:r>
              <a:rPr lang="vi-VN" sz="2800" b="1" dirty="0" err="1">
                <a:solidFill>
                  <a:prstClr val="black"/>
                </a:solidFill>
                <a:latin typeface="Times New Roman" panose="02020603050405020304" pitchFamily="18" charset="0"/>
                <a:cs typeface="Times New Roman" panose="02020603050405020304" pitchFamily="18" charset="0"/>
              </a:rPr>
              <a:t>thuật</a:t>
            </a:r>
            <a:r>
              <a:rPr lang="vi-VN" sz="2800" b="1" dirty="0">
                <a:solidFill>
                  <a:prstClr val="black"/>
                </a:solidFill>
                <a:latin typeface="Times New Roman" panose="02020603050405020304" pitchFamily="18" charset="0"/>
                <a:cs typeface="Times New Roman" panose="02020603050405020304" pitchFamily="18" charset="0"/>
              </a:rPr>
              <a:t> </a:t>
            </a:r>
            <a:r>
              <a:rPr lang="vi-VN" sz="2800" b="1" dirty="0" err="1">
                <a:solidFill>
                  <a:prstClr val="black"/>
                </a:solidFill>
                <a:latin typeface="Times New Roman" panose="02020603050405020304" pitchFamily="18" charset="0"/>
                <a:cs typeface="Times New Roman" panose="02020603050405020304" pitchFamily="18" charset="0"/>
              </a:rPr>
              <a:t>gì</a:t>
            </a:r>
            <a:r>
              <a:rPr lang="vi-VN" sz="2800" b="1" dirty="0">
                <a:solidFill>
                  <a:prstClr val="black"/>
                </a:solidFill>
                <a:latin typeface="Times New Roman" panose="02020603050405020304" pitchFamily="18" charset="0"/>
                <a:cs typeface="Times New Roman" panose="02020603050405020304" pitchFamily="18" charset="0"/>
              </a:rPr>
              <a:t>?</a:t>
            </a:r>
            <a:endParaRPr lang="en-US" sz="2800" b="1" dirty="0">
              <a:solidFill>
                <a:prstClr val="black"/>
              </a:solidFill>
              <a:latin typeface="Times New Roman" panose="02020603050405020304" pitchFamily="18" charset="0"/>
              <a:cs typeface="Times New Roman" panose="02020603050405020304" pitchFamily="18" charset="0"/>
            </a:endParaRPr>
          </a:p>
        </p:txBody>
      </p:sp>
      <p:pic>
        <p:nvPicPr>
          <p:cNvPr id="16"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954000" y="2893786"/>
            <a:ext cx="609600" cy="609600"/>
          </a:xfrm>
          <a:prstGeom prst="rect">
            <a:avLst/>
          </a:prstGeom>
        </p:spPr>
      </p:pic>
      <p:pic>
        <p:nvPicPr>
          <p:cNvPr id="17" name="mattroi"/>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435070" y="0"/>
            <a:ext cx="1137802" cy="1137802"/>
          </a:xfrm>
          <a:prstGeom prst="rect">
            <a:avLst/>
          </a:prstGeom>
        </p:spPr>
      </p:pic>
      <p:pic>
        <p:nvPicPr>
          <p:cNvPr id="19" name="Picture 2" descr="Level Up With Derived Columns: Bucketing Events For Comparison - Honeycomb"/>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2115510" y="0"/>
            <a:ext cx="2003373" cy="200337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par>
                          <p:cTn id="7" fill="hold">
                            <p:stCondLst>
                              <p:cond delay="0"/>
                            </p:stCondLst>
                            <p:childTnLst>
                              <p:par>
                                <p:cTn id="8" presetID="10" presetClass="entr" presetSubtype="0" fill="hold" grpId="0" nodeType="after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42" presetClass="entr" presetSubtype="0"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1000"/>
                                        <p:tgtEl>
                                          <p:spTgt spid="7"/>
                                        </p:tgtEl>
                                      </p:cBhvr>
                                    </p:animEffect>
                                    <p:anim calcmode="lin" valueType="num">
                                      <p:cBhvr>
                                        <p:cTn id="21" dur="1000" fill="hold"/>
                                        <p:tgtEl>
                                          <p:spTgt spid="7"/>
                                        </p:tgtEl>
                                        <p:attrNameLst>
                                          <p:attrName>ppt_x</p:attrName>
                                        </p:attrNameLst>
                                      </p:cBhvr>
                                      <p:tavLst>
                                        <p:tav tm="0">
                                          <p:val>
                                            <p:strVal val="#ppt_x"/>
                                          </p:val>
                                        </p:tav>
                                        <p:tav tm="100000">
                                          <p:val>
                                            <p:strVal val="#ppt_x"/>
                                          </p:val>
                                        </p:tav>
                                      </p:tavLst>
                                    </p:anim>
                                    <p:anim calcmode="lin" valueType="num">
                                      <p:cBhvr>
                                        <p:cTn id="2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childTnLst>
                          </p:cTn>
                        </p:par>
                        <p:par>
                          <p:cTn id="30" fill="hold">
                            <p:stCondLst>
                              <p:cond delay="1000"/>
                            </p:stCondLst>
                            <p:childTnLst>
                              <p:par>
                                <p:cTn id="31" presetID="42" presetClass="entr" presetSubtype="0" fill="hold" grpId="0" nodeType="after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1000"/>
                                        <p:tgtEl>
                                          <p:spTgt spid="8"/>
                                        </p:tgtEl>
                                      </p:cBhvr>
                                    </p:animEffect>
                                    <p:anim calcmode="lin" valueType="num">
                                      <p:cBhvr>
                                        <p:cTn id="34" dur="1000" fill="hold"/>
                                        <p:tgtEl>
                                          <p:spTgt spid="8"/>
                                        </p:tgtEl>
                                        <p:attrNameLst>
                                          <p:attrName>ppt_x</p:attrName>
                                        </p:attrNameLst>
                                      </p:cBhvr>
                                      <p:tavLst>
                                        <p:tav tm="0">
                                          <p:val>
                                            <p:strVal val="#ppt_x"/>
                                          </p:val>
                                        </p:tav>
                                        <p:tav tm="100000">
                                          <p:val>
                                            <p:strVal val="#ppt_x"/>
                                          </p:val>
                                        </p:tav>
                                      </p:tavLst>
                                    </p:anim>
                                    <p:anim calcmode="lin" valueType="num">
                                      <p:cBhvr>
                                        <p:cTn id="3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fade">
                                      <p:cBhvr>
                                        <p:cTn id="40" dur="1000"/>
                                        <p:tgtEl>
                                          <p:spTgt spid="5"/>
                                        </p:tgtEl>
                                      </p:cBhvr>
                                    </p:animEffect>
                                    <p:anim calcmode="lin" valueType="num">
                                      <p:cBhvr>
                                        <p:cTn id="41" dur="1000" fill="hold"/>
                                        <p:tgtEl>
                                          <p:spTgt spid="5"/>
                                        </p:tgtEl>
                                        <p:attrNameLst>
                                          <p:attrName>ppt_x</p:attrName>
                                        </p:attrNameLst>
                                      </p:cBhvr>
                                      <p:tavLst>
                                        <p:tav tm="0">
                                          <p:val>
                                            <p:strVal val="#ppt_x"/>
                                          </p:val>
                                        </p:tav>
                                        <p:tav tm="100000">
                                          <p:val>
                                            <p:strVal val="#ppt_x"/>
                                          </p:val>
                                        </p:tav>
                                      </p:tavLst>
                                    </p:anim>
                                    <p:anim calcmode="lin" valueType="num">
                                      <p:cBhvr>
                                        <p:cTn id="42" dur="1000" fill="hold"/>
                                        <p:tgtEl>
                                          <p:spTgt spid="5"/>
                                        </p:tgtEl>
                                        <p:attrNameLst>
                                          <p:attrName>ppt_y</p:attrName>
                                        </p:attrNameLst>
                                      </p:cBhvr>
                                      <p:tavLst>
                                        <p:tav tm="0">
                                          <p:val>
                                            <p:strVal val="#ppt_y+.1"/>
                                          </p:val>
                                        </p:tav>
                                        <p:tav tm="100000">
                                          <p:val>
                                            <p:strVal val="#ppt_y"/>
                                          </p:val>
                                        </p:tav>
                                      </p:tavLst>
                                    </p:anim>
                                  </p:childTnLst>
                                </p:cTn>
                              </p:par>
                            </p:childTnLst>
                          </p:cTn>
                        </p:par>
                        <p:par>
                          <p:cTn id="43" fill="hold">
                            <p:stCondLst>
                              <p:cond delay="1000"/>
                            </p:stCondLst>
                            <p:childTnLst>
                              <p:par>
                                <p:cTn id="44" presetID="42" presetClass="entr" presetSubtype="0" fill="hold" grpId="0" nodeType="after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fade">
                                      <p:cBhvr>
                                        <p:cTn id="46" dur="1000"/>
                                        <p:tgtEl>
                                          <p:spTgt spid="9"/>
                                        </p:tgtEl>
                                      </p:cBhvr>
                                    </p:animEffect>
                                    <p:anim calcmode="lin" valueType="num">
                                      <p:cBhvr>
                                        <p:cTn id="47" dur="1000" fill="hold"/>
                                        <p:tgtEl>
                                          <p:spTgt spid="9"/>
                                        </p:tgtEl>
                                        <p:attrNameLst>
                                          <p:attrName>ppt_x</p:attrName>
                                        </p:attrNameLst>
                                      </p:cBhvr>
                                      <p:tavLst>
                                        <p:tav tm="0">
                                          <p:val>
                                            <p:strVal val="#ppt_x"/>
                                          </p:val>
                                        </p:tav>
                                        <p:tav tm="100000">
                                          <p:val>
                                            <p:strVal val="#ppt_x"/>
                                          </p:val>
                                        </p:tav>
                                      </p:tavLst>
                                    </p:anim>
                                    <p:anim calcmode="lin" valueType="num">
                                      <p:cBhvr>
                                        <p:cTn id="4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4"/>
                                        </p:tgtEl>
                                        <p:attrNameLst>
                                          <p:attrName>style.visibility</p:attrName>
                                        </p:attrNameLst>
                                      </p:cBhvr>
                                      <p:to>
                                        <p:strVal val="visible"/>
                                      </p:to>
                                    </p:set>
                                    <p:animEffect transition="in" filter="fade">
                                      <p:cBhvr>
                                        <p:cTn id="53" dur="1000"/>
                                        <p:tgtEl>
                                          <p:spTgt spid="4"/>
                                        </p:tgtEl>
                                      </p:cBhvr>
                                    </p:animEffect>
                                    <p:anim calcmode="lin" valueType="num">
                                      <p:cBhvr>
                                        <p:cTn id="54" dur="1000" fill="hold"/>
                                        <p:tgtEl>
                                          <p:spTgt spid="4"/>
                                        </p:tgtEl>
                                        <p:attrNameLst>
                                          <p:attrName>ppt_x</p:attrName>
                                        </p:attrNameLst>
                                      </p:cBhvr>
                                      <p:tavLst>
                                        <p:tav tm="0">
                                          <p:val>
                                            <p:strVal val="#ppt_x"/>
                                          </p:val>
                                        </p:tav>
                                        <p:tav tm="100000">
                                          <p:val>
                                            <p:strVal val="#ppt_x"/>
                                          </p:val>
                                        </p:tav>
                                      </p:tavLst>
                                    </p:anim>
                                    <p:anim calcmode="lin" valueType="num">
                                      <p:cBhvr>
                                        <p:cTn id="55" dur="1000" fill="hold"/>
                                        <p:tgtEl>
                                          <p:spTgt spid="4"/>
                                        </p:tgtEl>
                                        <p:attrNameLst>
                                          <p:attrName>ppt_y</p:attrName>
                                        </p:attrNameLst>
                                      </p:cBhvr>
                                      <p:tavLst>
                                        <p:tav tm="0">
                                          <p:val>
                                            <p:strVal val="#ppt_y+.1"/>
                                          </p:val>
                                        </p:tav>
                                        <p:tav tm="100000">
                                          <p:val>
                                            <p:strVal val="#ppt_y"/>
                                          </p:val>
                                        </p:tav>
                                      </p:tavLst>
                                    </p:anim>
                                  </p:childTnLst>
                                </p:cTn>
                              </p:par>
                            </p:childTnLst>
                          </p:cTn>
                        </p:par>
                        <p:par>
                          <p:cTn id="56" fill="hold">
                            <p:stCondLst>
                              <p:cond delay="1000"/>
                            </p:stCondLst>
                            <p:childTnLst>
                              <p:par>
                                <p:cTn id="57" presetID="42" presetClass="entr" presetSubtype="0" fill="hold" grpId="0" nodeType="afterEffect">
                                  <p:stCondLst>
                                    <p:cond delay="0"/>
                                  </p:stCondLst>
                                  <p:childTnLst>
                                    <p:set>
                                      <p:cBhvr>
                                        <p:cTn id="58" dur="1" fill="hold">
                                          <p:stCondLst>
                                            <p:cond delay="0"/>
                                          </p:stCondLst>
                                        </p:cTn>
                                        <p:tgtEl>
                                          <p:spTgt spid="10"/>
                                        </p:tgtEl>
                                        <p:attrNameLst>
                                          <p:attrName>style.visibility</p:attrName>
                                        </p:attrNameLst>
                                      </p:cBhvr>
                                      <p:to>
                                        <p:strVal val="visible"/>
                                      </p:to>
                                    </p:set>
                                    <p:animEffect transition="in" filter="fade">
                                      <p:cBhvr>
                                        <p:cTn id="59" dur="1000"/>
                                        <p:tgtEl>
                                          <p:spTgt spid="10"/>
                                        </p:tgtEl>
                                      </p:cBhvr>
                                    </p:animEffect>
                                    <p:anim calcmode="lin" valueType="num">
                                      <p:cBhvr>
                                        <p:cTn id="60" dur="1000" fill="hold"/>
                                        <p:tgtEl>
                                          <p:spTgt spid="10"/>
                                        </p:tgtEl>
                                        <p:attrNameLst>
                                          <p:attrName>ppt_x</p:attrName>
                                        </p:attrNameLst>
                                      </p:cBhvr>
                                      <p:tavLst>
                                        <p:tav tm="0">
                                          <p:val>
                                            <p:strVal val="#ppt_x"/>
                                          </p:val>
                                        </p:tav>
                                        <p:tav tm="100000">
                                          <p:val>
                                            <p:strVal val="#ppt_x"/>
                                          </p:val>
                                        </p:tav>
                                      </p:tavLst>
                                    </p:anim>
                                    <p:anim calcmode="lin" valueType="num">
                                      <p:cBhvr>
                                        <p:cTn id="6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62" restart="whenNotActive" fill="hold" evtFilter="cancelBubble" nodeType="interactiveSeq">
                <p:stCondLst>
                  <p:cond evt="onClick" delay="0">
                    <p:tgtEl>
                      <p:spTgt spid="7"/>
                    </p:tgtEl>
                  </p:cond>
                </p:stCondLst>
                <p:endSync evt="end" delay="0">
                  <p:rtn val="all"/>
                </p:endSync>
                <p:childTnLst>
                  <p:par>
                    <p:cTn id="63" fill="hold">
                      <p:stCondLst>
                        <p:cond delay="0"/>
                      </p:stCondLst>
                      <p:childTnLst>
                        <p:par>
                          <p:cTn id="64" fill="hold">
                            <p:stCondLst>
                              <p:cond delay="0"/>
                            </p:stCondLst>
                            <p:childTnLst>
                              <p:par>
                                <p:cTn id="65" presetID="1" presetClass="mediacall" presetSubtype="0" fill="hold" nodeType="withEffect">
                                  <p:stCondLst>
                                    <p:cond delay="0"/>
                                  </p:stCondLst>
                                  <p:childTnLst>
                                    <p:cmd type="call" cmd="playFrom(0.0)">
                                      <p:cBhvr>
                                        <p:cTn id="66" dur="4744" fill="hold"/>
                                        <p:tgtEl>
                                          <p:spTgt spid="16"/>
                                        </p:tgtEl>
                                      </p:cBhvr>
                                    </p:cmd>
                                  </p:childTnLst>
                                </p:cTn>
                              </p:par>
                              <p:par>
                                <p:cTn id="67" presetID="0" presetClass="path" presetSubtype="0" accel="50000" decel="50000" fill="hold" nodeType="withEffect">
                                  <p:stCondLst>
                                    <p:cond delay="0"/>
                                  </p:stCondLst>
                                  <p:childTnLst>
                                    <p:animMotion origin="layout" path="M -3.75E-6 -4.81481E-6 L -3.75E-6 0.00024 C 0.00365 0.00487 0.00782 0.00811 0.01094 0.01459 C 0.01368 0.02038 0.01485 0.02871 0.01706 0.03565 C 0.01993 0.04445 0.02539 0.06389 0.03086 0.06991 C 0.04102 0.08125 0.05378 0.08056 0.06459 0.08288 C 0.08386 0.08033 0.08295 0.08426 0.10443 0.047 C 0.10847 0.04005 0.11289 0.03357 0.11667 0.02593 C 0.12149 0.01644 0.12136 0.01088 0.1267 0.00649 C 0.128 0.00533 0.1293 0.00533 0.1306 0.00487 C 0.1349 0.00579 0.13946 0.0051 0.14362 0.00811 C 0.14675 0.01019 0.14935 0.01551 0.15209 0.01945 C 0.15495 0.02362 0.15769 0.02825 0.16042 0.03241 C 0.16654 0.04144 0.16237 0.03311 0.16667 0.04213 C 0.16719 0.04653 0.16823 0.0507 0.16823 0.0551 C 0.16823 0.09329 0.16394 0.08102 0.16745 0.122 C 0.1681 0.1301 0.17201 0.13311 0.17435 0.1382 C 0.18347 0.15741 0.17513 0.14352 0.18204 0.1544 C 0.18464 0.15232 0.18711 0.14908 0.18972 0.14792 C 0.1961 0.14538 0.20899 0.14306 0.20899 0.14329 C 0.21094 0.13056 0.2086 0.14121 0.21888 0.12686 C 0.22396 0.11991 0.22357 0.11713 0.22826 0.1088 C 0.23008 0.10533 0.23243 0.10255 0.23438 0.09908 C 0.23672 0.09491 0.23881 0.09005 0.24128 0.08612 C 0.24388 0.08172 0.24597 0.08056 0.24883 0.07801 C 0.25026 0.07825 0.26107 0.07848 0.26511 0.08125 C 0.26615 0.08195 0.26719 0.08334 0.2681 0.0845 C 0.2694 0.08612 0.27084 0.08727 0.27201 0.08936 C 0.27904 0.10232 0.27865 0.10232 0.28269 0.11551 C 0.28308 0.11713 0.28308 0.11875 0.28347 0.12038 C 0.28412 0.12269 0.28568 0.12408 0.28581 0.12686 C 0.2862 0.13612 0.28542 0.14538 0.28503 0.1544 C 0.28503 0.15625 0.28451 0.15788 0.28425 0.15926 C 0.28386 0.16158 0.28269 0.16598 0.28269 0.16621 L 0.28269 0.16598 " pathEditMode="relative" rAng="0" ptsTypes="AAAAAAAAAAAAAAAAAAAAAAAAAAAAAAAAAAA">
                                      <p:cBhvr>
                                        <p:cTn id="68" dur="3500" fill="hold"/>
                                        <p:tgtEl>
                                          <p:spTgt spid="19"/>
                                        </p:tgtEl>
                                        <p:attrNameLst>
                                          <p:attrName>ppt_x</p:attrName>
                                          <p:attrName>ppt_y</p:attrName>
                                        </p:attrNameLst>
                                      </p:cBhvr>
                                      <p:rCtr x="14297" y="8310"/>
                                    </p:animMotion>
                                  </p:childTnLst>
                                  <p:subTnLst>
                                    <p:audio>
                                      <p:cMediaNode>
                                        <p:cTn display="0" masterRel="sameClick">
                                          <p:stCondLst>
                                            <p:cond evt="begin" delay="0">
                                              <p:tn val="67"/>
                                            </p:cond>
                                          </p:stCondLst>
                                          <p:endCondLst>
                                            <p:cond evt="onStopAudio" delay="0">
                                              <p:tgtEl>
                                                <p:sldTgt/>
                                              </p:tgtEl>
                                            </p:cond>
                                          </p:endCondLst>
                                        </p:cTn>
                                        <p:tgtEl>
                                          <p:sndTgt r:embed="rId4" name="Tieng-vo-tay-tra-loi-dung-www_tiengdong_com (online-audio-converter.com).wav"/>
                                        </p:tgtEl>
                                      </p:cMediaNode>
                                    </p:audio>
                                  </p:subTnLst>
                                </p:cTn>
                              </p:par>
                            </p:childTnLst>
                          </p:cTn>
                        </p:par>
                      </p:childTnLst>
                    </p:cTn>
                  </p:par>
                </p:childTnLst>
              </p:cTn>
              <p:nextCondLst>
                <p:cond evt="onClick" delay="0">
                  <p:tgtEl>
                    <p:spTgt spid="7"/>
                  </p:tgtEl>
                </p:cond>
              </p:nextCondLst>
            </p:seq>
            <p:seq concurrent="1" nextAc="seek">
              <p:cTn id="69" restart="whenNotActive" fill="hold" evtFilter="cancelBubble" nodeType="interactiveSeq">
                <p:stCondLst>
                  <p:cond evt="onClick" delay="0">
                    <p:tgtEl>
                      <p:spTgt spid="17"/>
                    </p:tgtEl>
                  </p:cond>
                </p:stCondLst>
                <p:endSync evt="end" delay="0">
                  <p:rtn val="all"/>
                </p:endSync>
                <p:childTnLst>
                  <p:par>
                    <p:cTn id="70" fill="hold">
                      <p:stCondLst>
                        <p:cond delay="0"/>
                      </p:stCondLst>
                      <p:childTnLst>
                        <p:par>
                          <p:cTn id="71" fill="hold">
                            <p:stCondLst>
                              <p:cond delay="0"/>
                            </p:stCondLst>
                            <p:childTnLst>
                              <p:par>
                                <p:cTn id="72" presetID="42" presetClass="path" presetSubtype="0" accel="50000" decel="50000" fill="hold" nodeType="clickEffect">
                                  <p:stCondLst>
                                    <p:cond delay="0"/>
                                  </p:stCondLst>
                                  <p:childTnLst>
                                    <p:animMotion origin="layout" path="M 3.05556E-6 0.01387 L -0.00226 1.00439 " pathEditMode="relative" rAng="0" ptsTypes="AA">
                                      <p:cBhvr>
                                        <p:cTn id="73" dur="30000" fill="hold"/>
                                        <p:tgtEl>
                                          <p:spTgt spid="17"/>
                                        </p:tgtEl>
                                        <p:attrNameLst>
                                          <p:attrName>ppt_x</p:attrName>
                                          <p:attrName>ppt_y</p:attrName>
                                        </p:attrNameLst>
                                      </p:cBhvr>
                                      <p:rCtr x="-122" y="49526"/>
                                    </p:animMotion>
                                  </p:childTnLst>
                                </p:cTn>
                              </p:par>
                            </p:childTnLst>
                          </p:cTn>
                        </p:par>
                      </p:childTnLst>
                    </p:cTn>
                  </p:par>
                </p:childTnLst>
              </p:cTn>
              <p:nextCondLst>
                <p:cond evt="onClick" delay="0">
                  <p:tgtEl>
                    <p:spTgt spid="17"/>
                  </p:tgtEl>
                </p:cond>
              </p:nextCondLst>
            </p:seq>
            <p:seq concurrent="1" nextAc="seek">
              <p:cTn id="74" restart="whenNotActive" fill="hold" evtFilter="cancelBubble" nodeType="interactiveSeq">
                <p:stCondLst>
                  <p:cond evt="onClick" delay="0">
                    <p:tgtEl>
                      <p:spTgt spid="8"/>
                    </p:tgtEl>
                  </p:cond>
                </p:stCondLst>
                <p:endSync evt="end" delay="0">
                  <p:rtn val="all"/>
                </p:endSync>
                <p:childTnLst>
                  <p:par>
                    <p:cTn id="75" fill="hold">
                      <p:stCondLst>
                        <p:cond delay="0"/>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12"/>
                                        </p:tgtEl>
                                        <p:attrNameLst>
                                          <p:attrName>style.visibility</p:attrName>
                                        </p:attrNameLst>
                                      </p:cBhvr>
                                      <p:to>
                                        <p:strVal val="visible"/>
                                      </p:to>
                                    </p:set>
                                    <p:anim calcmode="lin" valueType="num">
                                      <p:cBhvr>
                                        <p:cTn id="79" dur="500" fill="hold"/>
                                        <p:tgtEl>
                                          <p:spTgt spid="12"/>
                                        </p:tgtEl>
                                        <p:attrNameLst>
                                          <p:attrName>ppt_w</p:attrName>
                                        </p:attrNameLst>
                                      </p:cBhvr>
                                      <p:tavLst>
                                        <p:tav tm="0">
                                          <p:val>
                                            <p:fltVal val="0"/>
                                          </p:val>
                                        </p:tav>
                                        <p:tav tm="100000">
                                          <p:val>
                                            <p:strVal val="#ppt_w"/>
                                          </p:val>
                                        </p:tav>
                                      </p:tavLst>
                                    </p:anim>
                                    <p:anim calcmode="lin" valueType="num">
                                      <p:cBhvr>
                                        <p:cTn id="80" dur="500" fill="hold"/>
                                        <p:tgtEl>
                                          <p:spTgt spid="12"/>
                                        </p:tgtEl>
                                        <p:attrNameLst>
                                          <p:attrName>ppt_h</p:attrName>
                                        </p:attrNameLst>
                                      </p:cBhvr>
                                      <p:tavLst>
                                        <p:tav tm="0">
                                          <p:val>
                                            <p:fltVal val="0"/>
                                          </p:val>
                                        </p:tav>
                                        <p:tav tm="100000">
                                          <p:val>
                                            <p:strVal val="#ppt_h"/>
                                          </p:val>
                                        </p:tav>
                                      </p:tavLst>
                                    </p:anim>
                                    <p:animEffect transition="in" filter="fade">
                                      <p:cBhvr>
                                        <p:cTn id="81" dur="500"/>
                                        <p:tgtEl>
                                          <p:spTgt spid="12"/>
                                        </p:tgtEl>
                                      </p:cBhvr>
                                    </p:animEffect>
                                  </p:childTnLst>
                                </p:cTn>
                              </p:par>
                            </p:childTnLst>
                          </p:cTn>
                        </p:par>
                      </p:childTnLst>
                    </p:cTn>
                  </p:par>
                </p:childTnLst>
              </p:cTn>
              <p:nextCondLst>
                <p:cond evt="onClick" delay="0">
                  <p:tgtEl>
                    <p:spTgt spid="8"/>
                  </p:tgtEl>
                </p:cond>
              </p:nextCondLst>
            </p:seq>
            <p:seq concurrent="1" nextAc="seek">
              <p:cTn id="82" restart="whenNotActive" fill="hold" evtFilter="cancelBubble" nodeType="interactiveSeq">
                <p:stCondLst>
                  <p:cond evt="onClick" delay="0">
                    <p:tgtEl>
                      <p:spTgt spid="9"/>
                    </p:tgtEl>
                  </p:cond>
                </p:stCondLst>
                <p:endSync evt="end" delay="0">
                  <p:rtn val="all"/>
                </p:endSync>
                <p:childTnLst>
                  <p:par>
                    <p:cTn id="83" fill="hold">
                      <p:stCondLst>
                        <p:cond delay="0"/>
                      </p:stCondLst>
                      <p:childTnLst>
                        <p:par>
                          <p:cTn id="84" fill="hold">
                            <p:stCondLst>
                              <p:cond delay="0"/>
                            </p:stCondLst>
                            <p:childTnLst>
                              <p:par>
                                <p:cTn id="85" presetID="53" presetClass="entr" presetSubtype="16" fill="hold" grpId="0" nodeType="clickEffect">
                                  <p:stCondLst>
                                    <p:cond delay="0"/>
                                  </p:stCondLst>
                                  <p:childTnLst>
                                    <p:set>
                                      <p:cBhvr>
                                        <p:cTn id="86" dur="1" fill="hold">
                                          <p:stCondLst>
                                            <p:cond delay="0"/>
                                          </p:stCondLst>
                                        </p:cTn>
                                        <p:tgtEl>
                                          <p:spTgt spid="14"/>
                                        </p:tgtEl>
                                        <p:attrNameLst>
                                          <p:attrName>style.visibility</p:attrName>
                                        </p:attrNameLst>
                                      </p:cBhvr>
                                      <p:to>
                                        <p:strVal val="visible"/>
                                      </p:to>
                                    </p:set>
                                    <p:anim calcmode="lin" valueType="num">
                                      <p:cBhvr>
                                        <p:cTn id="87" dur="500" fill="hold"/>
                                        <p:tgtEl>
                                          <p:spTgt spid="14"/>
                                        </p:tgtEl>
                                        <p:attrNameLst>
                                          <p:attrName>ppt_w</p:attrName>
                                        </p:attrNameLst>
                                      </p:cBhvr>
                                      <p:tavLst>
                                        <p:tav tm="0">
                                          <p:val>
                                            <p:fltVal val="0"/>
                                          </p:val>
                                        </p:tav>
                                        <p:tav tm="100000">
                                          <p:val>
                                            <p:strVal val="#ppt_w"/>
                                          </p:val>
                                        </p:tav>
                                      </p:tavLst>
                                    </p:anim>
                                    <p:anim calcmode="lin" valueType="num">
                                      <p:cBhvr>
                                        <p:cTn id="88" dur="500" fill="hold"/>
                                        <p:tgtEl>
                                          <p:spTgt spid="14"/>
                                        </p:tgtEl>
                                        <p:attrNameLst>
                                          <p:attrName>ppt_h</p:attrName>
                                        </p:attrNameLst>
                                      </p:cBhvr>
                                      <p:tavLst>
                                        <p:tav tm="0">
                                          <p:val>
                                            <p:fltVal val="0"/>
                                          </p:val>
                                        </p:tav>
                                        <p:tav tm="100000">
                                          <p:val>
                                            <p:strVal val="#ppt_h"/>
                                          </p:val>
                                        </p:tav>
                                      </p:tavLst>
                                    </p:anim>
                                    <p:animEffect transition="in" filter="fade">
                                      <p:cBhvr>
                                        <p:cTn id="89" dur="500"/>
                                        <p:tgtEl>
                                          <p:spTgt spid="14"/>
                                        </p:tgtEl>
                                      </p:cBhvr>
                                    </p:animEffect>
                                  </p:childTnLst>
                                </p:cTn>
                              </p:par>
                            </p:childTnLst>
                          </p:cTn>
                        </p:par>
                      </p:childTnLst>
                    </p:cTn>
                  </p:par>
                </p:childTnLst>
              </p:cTn>
              <p:nextCondLst>
                <p:cond evt="onClick" delay="0">
                  <p:tgtEl>
                    <p:spTgt spid="9"/>
                  </p:tgtEl>
                </p:cond>
              </p:nextCondLst>
            </p:seq>
            <p:seq concurrent="1" nextAc="seek">
              <p:cTn id="90" restart="whenNotActive" fill="hold" evtFilter="cancelBubble" nodeType="interactiveSeq">
                <p:stCondLst>
                  <p:cond evt="onClick" delay="0">
                    <p:tgtEl>
                      <p:spTgt spid="10"/>
                    </p:tgtEl>
                  </p:cond>
                </p:stCondLst>
                <p:endSync evt="end" delay="0">
                  <p:rtn val="all"/>
                </p:endSync>
                <p:childTnLst>
                  <p:par>
                    <p:cTn id="91" fill="hold">
                      <p:stCondLst>
                        <p:cond delay="0"/>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13"/>
                                        </p:tgtEl>
                                        <p:attrNameLst>
                                          <p:attrName>style.visibility</p:attrName>
                                        </p:attrNameLst>
                                      </p:cBhvr>
                                      <p:to>
                                        <p:strVal val="visible"/>
                                      </p:to>
                                    </p:set>
                                    <p:anim calcmode="lin" valueType="num">
                                      <p:cBhvr>
                                        <p:cTn id="95" dur="500" fill="hold"/>
                                        <p:tgtEl>
                                          <p:spTgt spid="13"/>
                                        </p:tgtEl>
                                        <p:attrNameLst>
                                          <p:attrName>ppt_w</p:attrName>
                                        </p:attrNameLst>
                                      </p:cBhvr>
                                      <p:tavLst>
                                        <p:tav tm="0">
                                          <p:val>
                                            <p:fltVal val="0"/>
                                          </p:val>
                                        </p:tav>
                                        <p:tav tm="100000">
                                          <p:val>
                                            <p:strVal val="#ppt_w"/>
                                          </p:val>
                                        </p:tav>
                                      </p:tavLst>
                                    </p:anim>
                                    <p:anim calcmode="lin" valueType="num">
                                      <p:cBhvr>
                                        <p:cTn id="96" dur="500" fill="hold"/>
                                        <p:tgtEl>
                                          <p:spTgt spid="13"/>
                                        </p:tgtEl>
                                        <p:attrNameLst>
                                          <p:attrName>ppt_h</p:attrName>
                                        </p:attrNameLst>
                                      </p:cBhvr>
                                      <p:tavLst>
                                        <p:tav tm="0">
                                          <p:val>
                                            <p:fltVal val="0"/>
                                          </p:val>
                                        </p:tav>
                                        <p:tav tm="100000">
                                          <p:val>
                                            <p:strVal val="#ppt_h"/>
                                          </p:val>
                                        </p:tav>
                                      </p:tavLst>
                                    </p:anim>
                                    <p:animEffect transition="in" filter="fade">
                                      <p:cBhvr>
                                        <p:cTn id="97" dur="500"/>
                                        <p:tgtEl>
                                          <p:spTgt spid="13"/>
                                        </p:tgtEl>
                                      </p:cBhvr>
                                    </p:animEffect>
                                  </p:childTnLst>
                                </p:cTn>
                              </p:par>
                            </p:childTnLst>
                          </p:cTn>
                        </p:par>
                      </p:childTnLst>
                    </p:cTn>
                  </p:par>
                </p:childTnLst>
              </p:cTn>
              <p:nextCondLst>
                <p:cond evt="onClick" delay="0">
                  <p:tgtEl>
                    <p:spTgt spid="10"/>
                  </p:tgtEl>
                </p:cond>
              </p:nextCondLst>
            </p:seq>
            <p:audio>
              <p:cMediaNode vol="80000">
                <p:cTn id="98" fill="hold" display="0">
                  <p:stCondLst>
                    <p:cond delay="indefinite"/>
                  </p:stCondLst>
                  <p:endCondLst>
                    <p:cond evt="onStopAudio" delay="0">
                      <p:tgtEl>
                        <p:sldTgt/>
                      </p:tgtEl>
                    </p:cond>
                  </p:endCondLst>
                </p:cTn>
                <p:tgtEl>
                  <p:spTgt spid="16"/>
                </p:tgtEl>
              </p:cMediaNode>
            </p:audio>
          </p:childTnLst>
        </p:cTn>
      </p:par>
    </p:tnLst>
    <p:bldLst>
      <p:bldP spid="7" grpId="0" animBg="1"/>
      <p:bldP spid="8" grpId="0" animBg="1"/>
      <p:bldP spid="9" grpId="0" animBg="1"/>
      <p:bldP spid="10" grpId="0" animBg="1"/>
      <p:bldP spid="11" grpId="0" animBg="1"/>
      <p:bldP spid="12" grpId="0" animBg="1"/>
      <p:bldP spid="13" grpId="0" animBg="1"/>
      <p:bldP spid="14" grpId="0" animBg="1"/>
      <p:bldP spid="1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oaa"/>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75987" y="3147422"/>
            <a:ext cx="817945" cy="882413"/>
          </a:xfrm>
          <a:prstGeom prst="rect">
            <a:avLst/>
          </a:prstGeom>
          <a:effectLst>
            <a:outerShdw blurRad="63500" sx="102000" sy="102000" algn="ctr" rotWithShape="0">
              <a:prstClr val="black">
                <a:alpha val="40000"/>
              </a:prstClr>
            </a:outerShdw>
          </a:effectLst>
        </p:spPr>
      </p:pic>
      <p:pic>
        <p:nvPicPr>
          <p:cNvPr id="4" name="hoad"/>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61228" y="5466361"/>
            <a:ext cx="817945" cy="882413"/>
          </a:xfrm>
          <a:prstGeom prst="rect">
            <a:avLst/>
          </a:prstGeom>
          <a:effectLst>
            <a:outerShdw blurRad="50800" dist="38100" dir="16200000" rotWithShape="0">
              <a:prstClr val="black">
                <a:alpha val="40000"/>
              </a:prstClr>
            </a:outerShdw>
          </a:effectLst>
        </p:spPr>
      </p:pic>
      <p:pic>
        <p:nvPicPr>
          <p:cNvPr id="5" name="hoac"/>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24215" y="4393378"/>
            <a:ext cx="817945" cy="882413"/>
          </a:xfrm>
          <a:prstGeom prst="rect">
            <a:avLst/>
          </a:prstGeom>
          <a:effectLst>
            <a:outerShdw blurRad="50800" dist="38100" dir="16200000" rotWithShape="0">
              <a:prstClr val="black">
                <a:alpha val="40000"/>
              </a:prstClr>
            </a:outerShdw>
          </a:effectLst>
        </p:spPr>
      </p:pic>
      <p:pic>
        <p:nvPicPr>
          <p:cNvPr id="6" name="hoab"/>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93393" y="1886566"/>
            <a:ext cx="817945" cy="882413"/>
          </a:xfrm>
          <a:prstGeom prst="rect">
            <a:avLst/>
          </a:prstGeom>
          <a:effectLst>
            <a:outerShdw blurRad="50800" dist="38100" dir="16200000" rotWithShape="0">
              <a:prstClr val="black">
                <a:alpha val="40000"/>
              </a:prstClr>
            </a:outerShdw>
          </a:effectLst>
        </p:spPr>
      </p:pic>
      <p:sp>
        <p:nvSpPr>
          <p:cNvPr id="7" name="danana"/>
          <p:cNvSpPr txBox="1"/>
          <p:nvPr/>
        </p:nvSpPr>
        <p:spPr>
          <a:xfrm>
            <a:off x="3809995" y="3274506"/>
            <a:ext cx="3816335" cy="523220"/>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lang="vi-VN" sz="2800" b="1" kern="0" dirty="0">
                <a:solidFill>
                  <a:prstClr val="black"/>
                </a:solidFill>
                <a:latin typeface="Times New Roman" panose="02020603050405020304" pitchFamily="18" charset="0"/>
                <a:cs typeface="Times New Roman" panose="02020603050405020304" pitchFamily="18" charset="0"/>
              </a:rPr>
              <a:t>B. Chăm </a:t>
            </a:r>
            <a:r>
              <a:rPr lang="vi-VN" sz="2800" b="1" kern="0" dirty="0" err="1">
                <a:solidFill>
                  <a:prstClr val="black"/>
                </a:solidFill>
                <a:latin typeface="Times New Roman" panose="02020603050405020304" pitchFamily="18" charset="0"/>
                <a:cs typeface="Times New Roman" panose="02020603050405020304" pitchFamily="18" charset="0"/>
              </a:rPr>
              <a:t>chỉ</a:t>
            </a:r>
            <a:endParaRPr kumimoji="0" lang="en-US" sz="28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8" name="dapanb"/>
          <p:cNvSpPr txBox="1"/>
          <p:nvPr/>
        </p:nvSpPr>
        <p:spPr>
          <a:xfrm>
            <a:off x="3773667" y="2066162"/>
            <a:ext cx="3966676" cy="523220"/>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lang="vi-VN" sz="2800" b="1" kern="0" dirty="0">
                <a:solidFill>
                  <a:prstClr val="black"/>
                </a:solidFill>
                <a:latin typeface="Times New Roman" panose="02020603050405020304" pitchFamily="18" charset="0"/>
                <a:cs typeface="Times New Roman" panose="02020603050405020304" pitchFamily="18" charset="0"/>
              </a:rPr>
              <a:t>A. </a:t>
            </a:r>
            <a:r>
              <a:rPr lang="vi-VN" sz="2800" b="1" kern="0" dirty="0" err="1">
                <a:solidFill>
                  <a:prstClr val="black"/>
                </a:solidFill>
                <a:latin typeface="Times New Roman" panose="02020603050405020304" pitchFamily="18" charset="0"/>
                <a:cs typeface="Times New Roman" panose="02020603050405020304" pitchFamily="18" charset="0"/>
              </a:rPr>
              <a:t>Thật</a:t>
            </a:r>
            <a:r>
              <a:rPr lang="vi-VN" sz="2800" b="1" kern="0" dirty="0">
                <a:solidFill>
                  <a:prstClr val="black"/>
                </a:solidFill>
                <a:latin typeface="Times New Roman" panose="02020603050405020304" pitchFamily="18" charset="0"/>
                <a:cs typeface="Times New Roman" panose="02020603050405020304" pitchFamily="18" charset="0"/>
              </a:rPr>
              <a:t> </a:t>
            </a:r>
            <a:r>
              <a:rPr lang="vi-VN" sz="2800" b="1" kern="0" dirty="0" err="1">
                <a:solidFill>
                  <a:prstClr val="black"/>
                </a:solidFill>
                <a:latin typeface="Times New Roman" panose="02020603050405020304" pitchFamily="18" charset="0"/>
                <a:cs typeface="Times New Roman" panose="02020603050405020304" pitchFamily="18" charset="0"/>
              </a:rPr>
              <a:t>thà</a:t>
            </a:r>
            <a:endParaRPr kumimoji="0" lang="en-US" sz="28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 name="dapanc"/>
          <p:cNvSpPr txBox="1"/>
          <p:nvPr/>
        </p:nvSpPr>
        <p:spPr>
          <a:xfrm>
            <a:off x="3900053" y="4547863"/>
            <a:ext cx="3816334" cy="523220"/>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sz="28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a:t>
            </a:r>
            <a:r>
              <a:rPr kumimoji="0" lang="vi-VN" sz="2800" b="1" i="0" u="none" strike="noStrike" kern="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Ngoan </a:t>
            </a:r>
            <a:r>
              <a:rPr kumimoji="0" lang="vi-VN" sz="2800" b="1" i="0" u="none" strike="noStrike" kern="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ngoãn</a:t>
            </a:r>
            <a:endParaRPr kumimoji="0" lang="en-US" sz="28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dapand"/>
          <p:cNvSpPr txBox="1"/>
          <p:nvPr/>
        </p:nvSpPr>
        <p:spPr>
          <a:xfrm>
            <a:off x="3900052" y="5513453"/>
            <a:ext cx="3816334" cy="523220"/>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sz="28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a:t>
            </a:r>
            <a:r>
              <a:rPr kumimoji="0" lang="vi-VN" sz="28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Thông</a:t>
            </a:r>
            <a:r>
              <a:rPr kumimoji="0" lang="vi-VN" sz="2800" b="1" i="0" u="none" strike="noStrike" kern="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Minh</a:t>
            </a:r>
            <a:endParaRPr kumimoji="0" lang="en-US" sz="28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 name="cauhoi"/>
          <p:cNvSpPr/>
          <p:nvPr/>
        </p:nvSpPr>
        <p:spPr>
          <a:xfrm>
            <a:off x="2893883" y="29022"/>
            <a:ext cx="6662711" cy="1582044"/>
          </a:xfrm>
          <a:prstGeom prst="cloud">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2" name="nhanb"/>
          <p:cNvSpPr/>
          <p:nvPr/>
        </p:nvSpPr>
        <p:spPr>
          <a:xfrm>
            <a:off x="2633949" y="1788813"/>
            <a:ext cx="914400" cy="914400"/>
          </a:xfrm>
          <a:prstGeom prst="mathMultiply">
            <a:avLst/>
          </a:prstGeom>
          <a:solidFill>
            <a:srgbClr val="FF0000"/>
          </a:solidFill>
          <a:ln w="25400"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 name="nhand"/>
          <p:cNvSpPr/>
          <p:nvPr/>
        </p:nvSpPr>
        <p:spPr>
          <a:xfrm>
            <a:off x="2727759" y="5466360"/>
            <a:ext cx="914400" cy="914400"/>
          </a:xfrm>
          <a:prstGeom prst="mathMultiply">
            <a:avLst/>
          </a:prstGeom>
          <a:solidFill>
            <a:srgbClr val="FF0000"/>
          </a:solidFill>
          <a:ln w="25400"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srgbClr val="FF0000"/>
              </a:solidFill>
              <a:effectLst/>
              <a:uLnTx/>
              <a:uFillTx/>
              <a:latin typeface="Calibri" panose="020F0502020204030204"/>
              <a:ea typeface="+mn-ea"/>
              <a:cs typeface="+mn-cs"/>
            </a:endParaRPr>
          </a:p>
        </p:txBody>
      </p:sp>
      <p:sp>
        <p:nvSpPr>
          <p:cNvPr id="14" name="nhanc"/>
          <p:cNvSpPr/>
          <p:nvPr/>
        </p:nvSpPr>
        <p:spPr>
          <a:xfrm>
            <a:off x="2775987" y="4339980"/>
            <a:ext cx="914400" cy="914400"/>
          </a:xfrm>
          <a:prstGeom prst="mathMultiply">
            <a:avLst/>
          </a:prstGeom>
          <a:solidFill>
            <a:srgbClr val="FF0000"/>
          </a:solidFill>
          <a:ln w="25400"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 name="cauhoi"/>
          <p:cNvSpPr txBox="1"/>
          <p:nvPr/>
        </p:nvSpPr>
        <p:spPr>
          <a:xfrm>
            <a:off x="3809996" y="342990"/>
            <a:ext cx="5270331" cy="954107"/>
          </a:xfrm>
          <a:prstGeom prst="rect">
            <a:avLst/>
          </a:prstGeom>
          <a:noFill/>
        </p:spPr>
        <p:txBody>
          <a:bodyPr wrap="square" rtlCol="0">
            <a:spAutoFit/>
          </a:bodyPr>
          <a:lstStyle/>
          <a:p>
            <a:r>
              <a:rPr lang="vi-VN" sz="2800" b="1" dirty="0">
                <a:solidFill>
                  <a:prstClr val="black"/>
                </a:solidFill>
                <a:latin typeface="Times New Roman" panose="02020603050405020304" pitchFamily="18" charset="0"/>
                <a:cs typeface="Times New Roman" panose="02020603050405020304" pitchFamily="18" charset="0"/>
              </a:rPr>
              <a:t>Trong </a:t>
            </a:r>
            <a:r>
              <a:rPr lang="vi-VN" sz="2800" b="1" dirty="0" err="1">
                <a:solidFill>
                  <a:prstClr val="black"/>
                </a:solidFill>
                <a:latin typeface="Times New Roman" panose="02020603050405020304" pitchFamily="18" charset="0"/>
                <a:cs typeface="Times New Roman" panose="02020603050405020304" pitchFamily="18" charset="0"/>
              </a:rPr>
              <a:t>các</a:t>
            </a:r>
            <a:r>
              <a:rPr lang="vi-VN" sz="2800" b="1" dirty="0">
                <a:solidFill>
                  <a:prstClr val="black"/>
                </a:solidFill>
                <a:latin typeface="Times New Roman" panose="02020603050405020304" pitchFamily="18" charset="0"/>
                <a:cs typeface="Times New Roman" panose="02020603050405020304" pitchFamily="18" charset="0"/>
              </a:rPr>
              <a:t> </a:t>
            </a:r>
            <a:r>
              <a:rPr lang="vi-VN" sz="2800" b="1" dirty="0" err="1">
                <a:solidFill>
                  <a:prstClr val="black"/>
                </a:solidFill>
                <a:latin typeface="Times New Roman" panose="02020603050405020304" pitchFamily="18" charset="0"/>
                <a:cs typeface="Times New Roman" panose="02020603050405020304" pitchFamily="18" charset="0"/>
              </a:rPr>
              <a:t>từ</a:t>
            </a:r>
            <a:r>
              <a:rPr lang="vi-VN" sz="2800" b="1" dirty="0">
                <a:solidFill>
                  <a:prstClr val="black"/>
                </a:solidFill>
                <a:latin typeface="Times New Roman" panose="02020603050405020304" pitchFamily="18" charset="0"/>
                <a:cs typeface="Times New Roman" panose="02020603050405020304" pitchFamily="18" charset="0"/>
              </a:rPr>
              <a:t> sau, </a:t>
            </a:r>
            <a:r>
              <a:rPr lang="vi-VN" sz="2800" b="1" dirty="0" err="1">
                <a:solidFill>
                  <a:prstClr val="black"/>
                </a:solidFill>
                <a:latin typeface="Times New Roman" panose="02020603050405020304" pitchFamily="18" charset="0"/>
                <a:cs typeface="Times New Roman" panose="02020603050405020304" pitchFamily="18" charset="0"/>
              </a:rPr>
              <a:t>từ</a:t>
            </a:r>
            <a:r>
              <a:rPr lang="vi-VN" sz="2800" b="1" dirty="0">
                <a:solidFill>
                  <a:prstClr val="black"/>
                </a:solidFill>
                <a:latin typeface="Times New Roman" panose="02020603050405020304" pitchFamily="18" charset="0"/>
                <a:cs typeface="Times New Roman" panose="02020603050405020304" pitchFamily="18" charset="0"/>
              </a:rPr>
              <a:t> </a:t>
            </a:r>
            <a:r>
              <a:rPr lang="vi-VN" sz="2800" b="1" dirty="0" err="1">
                <a:solidFill>
                  <a:prstClr val="black"/>
                </a:solidFill>
                <a:latin typeface="Times New Roman" panose="02020603050405020304" pitchFamily="18" charset="0"/>
                <a:cs typeface="Times New Roman" panose="02020603050405020304" pitchFamily="18" charset="0"/>
              </a:rPr>
              <a:t>nào</a:t>
            </a:r>
            <a:r>
              <a:rPr lang="vi-VN" sz="2800" b="1" dirty="0">
                <a:solidFill>
                  <a:prstClr val="black"/>
                </a:solidFill>
                <a:latin typeface="Times New Roman" panose="02020603050405020304" pitchFamily="18" charset="0"/>
                <a:cs typeface="Times New Roman" panose="02020603050405020304" pitchFamily="18" charset="0"/>
              </a:rPr>
              <a:t> </a:t>
            </a:r>
            <a:r>
              <a:rPr lang="vi-VN" sz="2800" b="1" dirty="0" err="1">
                <a:solidFill>
                  <a:prstClr val="black"/>
                </a:solidFill>
                <a:latin typeface="Times New Roman" panose="02020603050405020304" pitchFamily="18" charset="0"/>
                <a:cs typeface="Times New Roman" panose="02020603050405020304" pitchFamily="18" charset="0"/>
              </a:rPr>
              <a:t>chỉ</a:t>
            </a:r>
            <a:r>
              <a:rPr lang="vi-VN" sz="2800" b="1" dirty="0">
                <a:solidFill>
                  <a:prstClr val="black"/>
                </a:solidFill>
                <a:latin typeface="Times New Roman" panose="02020603050405020304" pitchFamily="18" charset="0"/>
                <a:cs typeface="Times New Roman" panose="02020603050405020304" pitchFamily="18" charset="0"/>
              </a:rPr>
              <a:t> </a:t>
            </a:r>
            <a:r>
              <a:rPr lang="vi-VN" sz="2800" b="1" dirty="0" err="1">
                <a:solidFill>
                  <a:prstClr val="black"/>
                </a:solidFill>
                <a:latin typeface="Times New Roman" panose="02020603050405020304" pitchFamily="18" charset="0"/>
                <a:cs typeface="Times New Roman" panose="02020603050405020304" pitchFamily="18" charset="0"/>
              </a:rPr>
              <a:t>đức</a:t>
            </a:r>
            <a:r>
              <a:rPr lang="vi-VN" sz="2800" b="1" dirty="0">
                <a:solidFill>
                  <a:prstClr val="black"/>
                </a:solidFill>
                <a:latin typeface="Times New Roman" panose="02020603050405020304" pitchFamily="18" charset="0"/>
                <a:cs typeface="Times New Roman" panose="02020603050405020304" pitchFamily="18" charset="0"/>
              </a:rPr>
              <a:t> tinh tiêu </a:t>
            </a:r>
            <a:r>
              <a:rPr lang="vi-VN" sz="2800" b="1" dirty="0" err="1">
                <a:solidFill>
                  <a:prstClr val="black"/>
                </a:solidFill>
                <a:latin typeface="Times New Roman" panose="02020603050405020304" pitchFamily="18" charset="0"/>
                <a:cs typeface="Times New Roman" panose="02020603050405020304" pitchFamily="18" charset="0"/>
              </a:rPr>
              <a:t>biểu</a:t>
            </a:r>
            <a:r>
              <a:rPr lang="vi-VN" sz="2800" b="1" dirty="0">
                <a:solidFill>
                  <a:prstClr val="black"/>
                </a:solidFill>
                <a:latin typeface="Times New Roman" panose="02020603050405020304" pitchFamily="18" charset="0"/>
                <a:cs typeface="Times New Roman" panose="02020603050405020304" pitchFamily="18" charset="0"/>
              </a:rPr>
              <a:t> </a:t>
            </a:r>
            <a:r>
              <a:rPr lang="vi-VN" sz="2800" b="1" dirty="0" err="1">
                <a:solidFill>
                  <a:prstClr val="black"/>
                </a:solidFill>
                <a:latin typeface="Times New Roman" panose="02020603050405020304" pitchFamily="18" charset="0"/>
                <a:cs typeface="Times New Roman" panose="02020603050405020304" pitchFamily="18" charset="0"/>
              </a:rPr>
              <a:t>của</a:t>
            </a:r>
            <a:r>
              <a:rPr lang="vi-VN" sz="2800" b="1" dirty="0">
                <a:solidFill>
                  <a:prstClr val="black"/>
                </a:solidFill>
                <a:latin typeface="Times New Roman" panose="02020603050405020304" pitchFamily="18" charset="0"/>
                <a:cs typeface="Times New Roman" panose="02020603050405020304" pitchFamily="18" charset="0"/>
              </a:rPr>
              <a:t> </a:t>
            </a:r>
            <a:r>
              <a:rPr lang="vi-VN" sz="2800" b="1" dirty="0" err="1">
                <a:solidFill>
                  <a:prstClr val="black"/>
                </a:solidFill>
                <a:latin typeface="Times New Roman" panose="02020603050405020304" pitchFamily="18" charset="0"/>
                <a:cs typeface="Times New Roman" panose="02020603050405020304" pitchFamily="18" charset="0"/>
              </a:rPr>
              <a:t>loài</a:t>
            </a:r>
            <a:r>
              <a:rPr lang="vi-VN" sz="2800" b="1" dirty="0">
                <a:solidFill>
                  <a:prstClr val="black"/>
                </a:solidFill>
                <a:latin typeface="Times New Roman" panose="02020603050405020304" pitchFamily="18" charset="0"/>
                <a:cs typeface="Times New Roman" panose="02020603050405020304" pitchFamily="18" charset="0"/>
              </a:rPr>
              <a:t> ong?</a:t>
            </a:r>
            <a:endParaRPr lang="en-US" sz="2800" b="1" dirty="0">
              <a:solidFill>
                <a:prstClr val="black"/>
              </a:solidFill>
              <a:latin typeface="Times New Roman" panose="02020603050405020304" pitchFamily="18" charset="0"/>
              <a:cs typeface="Times New Roman" panose="02020603050405020304" pitchFamily="18" charset="0"/>
            </a:endParaRPr>
          </a:p>
        </p:txBody>
      </p:sp>
      <p:pic>
        <p:nvPicPr>
          <p:cNvPr id="16"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954000" y="2893786"/>
            <a:ext cx="609600" cy="609600"/>
          </a:xfrm>
          <a:prstGeom prst="rect">
            <a:avLst/>
          </a:prstGeom>
        </p:spPr>
      </p:pic>
      <p:pic>
        <p:nvPicPr>
          <p:cNvPr id="17" name="mattroi"/>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435070" y="0"/>
            <a:ext cx="1137802" cy="1137802"/>
          </a:xfrm>
          <a:prstGeom prst="rect">
            <a:avLst/>
          </a:prstGeom>
        </p:spPr>
      </p:pic>
      <p:pic>
        <p:nvPicPr>
          <p:cNvPr id="19" name="Picture 2" descr="Level Up With Derived Columns: Bucketing Events For Comparison - Honeycomb"/>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2115510" y="0"/>
            <a:ext cx="2003373" cy="200337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par>
                          <p:cTn id="7" fill="hold">
                            <p:stCondLst>
                              <p:cond delay="0"/>
                            </p:stCondLst>
                            <p:childTnLst>
                              <p:par>
                                <p:cTn id="8" presetID="10" presetClass="entr" presetSubtype="0" fill="hold" grpId="0" nodeType="after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1000" fill="hold"/>
                                        <p:tgtEl>
                                          <p:spTgt spid="6"/>
                                        </p:tgtEl>
                                        <p:attrNameLst>
                                          <p:attrName>ppt_y</p:attrName>
                                        </p:attrNameLst>
                                      </p:cBhvr>
                                      <p:tavLst>
                                        <p:tav tm="0">
                                          <p:val>
                                            <p:strVal val="#ppt_y+.1"/>
                                          </p:val>
                                        </p:tav>
                                        <p:tav tm="100000">
                                          <p:val>
                                            <p:strVal val="#ppt_y"/>
                                          </p:val>
                                        </p:tav>
                                      </p:tavLst>
                                    </p:anim>
                                  </p:childTnLst>
                                </p:cTn>
                              </p:par>
                            </p:childTnLst>
                          </p:cTn>
                        </p:par>
                        <p:par>
                          <p:cTn id="18" fill="hold">
                            <p:stCondLst>
                              <p:cond delay="1000"/>
                            </p:stCondLst>
                            <p:childTnLst>
                              <p:par>
                                <p:cTn id="19" presetID="42" presetClass="entr" presetSubtype="0"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2"/>
                                        </p:tgtEl>
                                        <p:attrNameLst>
                                          <p:attrName>style.visibility</p:attrName>
                                        </p:attrNameLst>
                                      </p:cBhvr>
                                      <p:to>
                                        <p:strVal val="visible"/>
                                      </p:to>
                                    </p:set>
                                    <p:anim calcmode="lin" valueType="num">
                                      <p:cBhvr additive="base">
                                        <p:cTn id="28" dur="500" fill="hold"/>
                                        <p:tgtEl>
                                          <p:spTgt spid="2"/>
                                        </p:tgtEl>
                                        <p:attrNameLst>
                                          <p:attrName>ppt_x</p:attrName>
                                        </p:attrNameLst>
                                      </p:cBhvr>
                                      <p:tavLst>
                                        <p:tav tm="0">
                                          <p:val>
                                            <p:strVal val="#ppt_x"/>
                                          </p:val>
                                        </p:tav>
                                        <p:tav tm="100000">
                                          <p:val>
                                            <p:strVal val="#ppt_x"/>
                                          </p:val>
                                        </p:tav>
                                      </p:tavLst>
                                    </p:anim>
                                    <p:anim calcmode="lin" valueType="num">
                                      <p:cBhvr additive="base">
                                        <p:cTn id="29" dur="500" fill="hold"/>
                                        <p:tgtEl>
                                          <p:spTgt spid="2"/>
                                        </p:tgtEl>
                                        <p:attrNameLst>
                                          <p:attrName>ppt_y</p:attrName>
                                        </p:attrNameLst>
                                      </p:cBhvr>
                                      <p:tavLst>
                                        <p:tav tm="0">
                                          <p:val>
                                            <p:strVal val="1+#ppt_h/2"/>
                                          </p:val>
                                        </p:tav>
                                        <p:tav tm="100000">
                                          <p:val>
                                            <p:strVal val="#ppt_y"/>
                                          </p:val>
                                        </p:tav>
                                      </p:tavLst>
                                    </p:anim>
                                  </p:childTnLst>
                                </p:cTn>
                              </p:par>
                            </p:childTnLst>
                          </p:cTn>
                        </p:par>
                        <p:par>
                          <p:cTn id="30" fill="hold">
                            <p:stCondLst>
                              <p:cond delay="500"/>
                            </p:stCondLst>
                            <p:childTnLst>
                              <p:par>
                                <p:cTn id="31" presetID="42" presetClass="entr" presetSubtype="0"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1000"/>
                                        <p:tgtEl>
                                          <p:spTgt spid="7"/>
                                        </p:tgtEl>
                                      </p:cBhvr>
                                    </p:animEffect>
                                    <p:anim calcmode="lin" valueType="num">
                                      <p:cBhvr>
                                        <p:cTn id="34" dur="1000" fill="hold"/>
                                        <p:tgtEl>
                                          <p:spTgt spid="7"/>
                                        </p:tgtEl>
                                        <p:attrNameLst>
                                          <p:attrName>ppt_x</p:attrName>
                                        </p:attrNameLst>
                                      </p:cBhvr>
                                      <p:tavLst>
                                        <p:tav tm="0">
                                          <p:val>
                                            <p:strVal val="#ppt_x"/>
                                          </p:val>
                                        </p:tav>
                                        <p:tav tm="100000">
                                          <p:val>
                                            <p:strVal val="#ppt_x"/>
                                          </p:val>
                                        </p:tav>
                                      </p:tavLst>
                                    </p:anim>
                                    <p:anim calcmode="lin" valueType="num">
                                      <p:cBhvr>
                                        <p:cTn id="3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fade">
                                      <p:cBhvr>
                                        <p:cTn id="40" dur="1000"/>
                                        <p:tgtEl>
                                          <p:spTgt spid="5"/>
                                        </p:tgtEl>
                                      </p:cBhvr>
                                    </p:animEffect>
                                    <p:anim calcmode="lin" valueType="num">
                                      <p:cBhvr>
                                        <p:cTn id="41" dur="1000" fill="hold"/>
                                        <p:tgtEl>
                                          <p:spTgt spid="5"/>
                                        </p:tgtEl>
                                        <p:attrNameLst>
                                          <p:attrName>ppt_x</p:attrName>
                                        </p:attrNameLst>
                                      </p:cBhvr>
                                      <p:tavLst>
                                        <p:tav tm="0">
                                          <p:val>
                                            <p:strVal val="#ppt_x"/>
                                          </p:val>
                                        </p:tav>
                                        <p:tav tm="100000">
                                          <p:val>
                                            <p:strVal val="#ppt_x"/>
                                          </p:val>
                                        </p:tav>
                                      </p:tavLst>
                                    </p:anim>
                                    <p:anim calcmode="lin" valueType="num">
                                      <p:cBhvr>
                                        <p:cTn id="42" dur="1000" fill="hold"/>
                                        <p:tgtEl>
                                          <p:spTgt spid="5"/>
                                        </p:tgtEl>
                                        <p:attrNameLst>
                                          <p:attrName>ppt_y</p:attrName>
                                        </p:attrNameLst>
                                      </p:cBhvr>
                                      <p:tavLst>
                                        <p:tav tm="0">
                                          <p:val>
                                            <p:strVal val="#ppt_y+.1"/>
                                          </p:val>
                                        </p:tav>
                                        <p:tav tm="100000">
                                          <p:val>
                                            <p:strVal val="#ppt_y"/>
                                          </p:val>
                                        </p:tav>
                                      </p:tavLst>
                                    </p:anim>
                                  </p:childTnLst>
                                </p:cTn>
                              </p:par>
                            </p:childTnLst>
                          </p:cTn>
                        </p:par>
                        <p:par>
                          <p:cTn id="43" fill="hold">
                            <p:stCondLst>
                              <p:cond delay="1000"/>
                            </p:stCondLst>
                            <p:childTnLst>
                              <p:par>
                                <p:cTn id="44" presetID="42" presetClass="entr" presetSubtype="0" fill="hold" grpId="0" nodeType="after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fade">
                                      <p:cBhvr>
                                        <p:cTn id="46" dur="1000"/>
                                        <p:tgtEl>
                                          <p:spTgt spid="9"/>
                                        </p:tgtEl>
                                      </p:cBhvr>
                                    </p:animEffect>
                                    <p:anim calcmode="lin" valueType="num">
                                      <p:cBhvr>
                                        <p:cTn id="47" dur="1000" fill="hold"/>
                                        <p:tgtEl>
                                          <p:spTgt spid="9"/>
                                        </p:tgtEl>
                                        <p:attrNameLst>
                                          <p:attrName>ppt_x</p:attrName>
                                        </p:attrNameLst>
                                      </p:cBhvr>
                                      <p:tavLst>
                                        <p:tav tm="0">
                                          <p:val>
                                            <p:strVal val="#ppt_x"/>
                                          </p:val>
                                        </p:tav>
                                        <p:tav tm="100000">
                                          <p:val>
                                            <p:strVal val="#ppt_x"/>
                                          </p:val>
                                        </p:tav>
                                      </p:tavLst>
                                    </p:anim>
                                    <p:anim calcmode="lin" valueType="num">
                                      <p:cBhvr>
                                        <p:cTn id="4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4"/>
                                        </p:tgtEl>
                                        <p:attrNameLst>
                                          <p:attrName>style.visibility</p:attrName>
                                        </p:attrNameLst>
                                      </p:cBhvr>
                                      <p:to>
                                        <p:strVal val="visible"/>
                                      </p:to>
                                    </p:set>
                                    <p:animEffect transition="in" filter="fade">
                                      <p:cBhvr>
                                        <p:cTn id="53" dur="1000"/>
                                        <p:tgtEl>
                                          <p:spTgt spid="4"/>
                                        </p:tgtEl>
                                      </p:cBhvr>
                                    </p:animEffect>
                                    <p:anim calcmode="lin" valueType="num">
                                      <p:cBhvr>
                                        <p:cTn id="54" dur="1000" fill="hold"/>
                                        <p:tgtEl>
                                          <p:spTgt spid="4"/>
                                        </p:tgtEl>
                                        <p:attrNameLst>
                                          <p:attrName>ppt_x</p:attrName>
                                        </p:attrNameLst>
                                      </p:cBhvr>
                                      <p:tavLst>
                                        <p:tav tm="0">
                                          <p:val>
                                            <p:strVal val="#ppt_x"/>
                                          </p:val>
                                        </p:tav>
                                        <p:tav tm="100000">
                                          <p:val>
                                            <p:strVal val="#ppt_x"/>
                                          </p:val>
                                        </p:tav>
                                      </p:tavLst>
                                    </p:anim>
                                    <p:anim calcmode="lin" valueType="num">
                                      <p:cBhvr>
                                        <p:cTn id="55" dur="1000" fill="hold"/>
                                        <p:tgtEl>
                                          <p:spTgt spid="4"/>
                                        </p:tgtEl>
                                        <p:attrNameLst>
                                          <p:attrName>ppt_y</p:attrName>
                                        </p:attrNameLst>
                                      </p:cBhvr>
                                      <p:tavLst>
                                        <p:tav tm="0">
                                          <p:val>
                                            <p:strVal val="#ppt_y+.1"/>
                                          </p:val>
                                        </p:tav>
                                        <p:tav tm="100000">
                                          <p:val>
                                            <p:strVal val="#ppt_y"/>
                                          </p:val>
                                        </p:tav>
                                      </p:tavLst>
                                    </p:anim>
                                  </p:childTnLst>
                                </p:cTn>
                              </p:par>
                            </p:childTnLst>
                          </p:cTn>
                        </p:par>
                        <p:par>
                          <p:cTn id="56" fill="hold">
                            <p:stCondLst>
                              <p:cond delay="1000"/>
                            </p:stCondLst>
                            <p:childTnLst>
                              <p:par>
                                <p:cTn id="57" presetID="42" presetClass="entr" presetSubtype="0" fill="hold" grpId="0" nodeType="afterEffect">
                                  <p:stCondLst>
                                    <p:cond delay="0"/>
                                  </p:stCondLst>
                                  <p:childTnLst>
                                    <p:set>
                                      <p:cBhvr>
                                        <p:cTn id="58" dur="1" fill="hold">
                                          <p:stCondLst>
                                            <p:cond delay="0"/>
                                          </p:stCondLst>
                                        </p:cTn>
                                        <p:tgtEl>
                                          <p:spTgt spid="10"/>
                                        </p:tgtEl>
                                        <p:attrNameLst>
                                          <p:attrName>style.visibility</p:attrName>
                                        </p:attrNameLst>
                                      </p:cBhvr>
                                      <p:to>
                                        <p:strVal val="visible"/>
                                      </p:to>
                                    </p:set>
                                    <p:animEffect transition="in" filter="fade">
                                      <p:cBhvr>
                                        <p:cTn id="59" dur="1000"/>
                                        <p:tgtEl>
                                          <p:spTgt spid="10"/>
                                        </p:tgtEl>
                                      </p:cBhvr>
                                    </p:animEffect>
                                    <p:anim calcmode="lin" valueType="num">
                                      <p:cBhvr>
                                        <p:cTn id="60" dur="1000" fill="hold"/>
                                        <p:tgtEl>
                                          <p:spTgt spid="10"/>
                                        </p:tgtEl>
                                        <p:attrNameLst>
                                          <p:attrName>ppt_x</p:attrName>
                                        </p:attrNameLst>
                                      </p:cBhvr>
                                      <p:tavLst>
                                        <p:tav tm="0">
                                          <p:val>
                                            <p:strVal val="#ppt_x"/>
                                          </p:val>
                                        </p:tav>
                                        <p:tav tm="100000">
                                          <p:val>
                                            <p:strVal val="#ppt_x"/>
                                          </p:val>
                                        </p:tav>
                                      </p:tavLst>
                                    </p:anim>
                                    <p:anim calcmode="lin" valueType="num">
                                      <p:cBhvr>
                                        <p:cTn id="6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62" restart="whenNotActive" fill="hold" evtFilter="cancelBubble" nodeType="interactiveSeq">
                <p:stCondLst>
                  <p:cond evt="onClick" delay="0">
                    <p:tgtEl>
                      <p:spTgt spid="7"/>
                    </p:tgtEl>
                  </p:cond>
                </p:stCondLst>
                <p:endSync evt="end" delay="0">
                  <p:rtn val="all"/>
                </p:endSync>
                <p:childTnLst>
                  <p:par>
                    <p:cTn id="63" fill="hold">
                      <p:stCondLst>
                        <p:cond delay="0"/>
                      </p:stCondLst>
                      <p:childTnLst>
                        <p:par>
                          <p:cTn id="64" fill="hold">
                            <p:stCondLst>
                              <p:cond delay="0"/>
                            </p:stCondLst>
                            <p:childTnLst>
                              <p:par>
                                <p:cTn id="65" presetID="1" presetClass="mediacall" presetSubtype="0" fill="hold" nodeType="withEffect">
                                  <p:stCondLst>
                                    <p:cond delay="0"/>
                                  </p:stCondLst>
                                  <p:childTnLst>
                                    <p:cmd type="call" cmd="playFrom(0.0)">
                                      <p:cBhvr>
                                        <p:cTn id="66" dur="4744" fill="hold"/>
                                        <p:tgtEl>
                                          <p:spTgt spid="16"/>
                                        </p:tgtEl>
                                      </p:cBhvr>
                                    </p:cmd>
                                  </p:childTnLst>
                                </p:cTn>
                              </p:par>
                              <p:par>
                                <p:cTn id="67" presetID="0" presetClass="path" presetSubtype="0" accel="50000" decel="50000" fill="hold" nodeType="withEffect">
                                  <p:stCondLst>
                                    <p:cond delay="0"/>
                                  </p:stCondLst>
                                  <p:childTnLst>
                                    <p:animMotion origin="layout" path="M -3.75E-6 -4.81481E-6 L -3.75E-6 0.00047 C 0.00378 0.01019 0.00795 0.01713 0.0112 0.03102 C 0.01394 0.04329 0.01511 0.06112 0.01732 0.0757 C 0.02032 0.09445 0.02578 0.13588 0.03138 0.14885 C 0.04167 0.17292 0.05456 0.17153 0.0655 0.17639 C 0.08503 0.17084 0.08412 0.1794 0.10573 0.1 C 0.1099 0.08519 0.11433 0.0713 0.11823 0.0551 C 0.12305 0.03496 0.12292 0.02315 0.12839 0.01366 C 0.12969 0.01112 0.13099 0.01112 0.1323 0.01019 C 0.13672 0.01227 0.14128 0.01065 0.14558 0.01713 C 0.1487 0.02153 0.15131 0.03288 0.15404 0.04121 C 0.15704 0.05024 0.15977 0.05996 0.1625 0.06899 C 0.16875 0.0882 0.16459 0.07038 0.16888 0.08959 C 0.1694 0.09908 0.17045 0.10788 0.17045 0.11713 C 0.17045 0.19862 0.16615 0.17246 0.16967 0.25973 C 0.17032 0.27686 0.17435 0.28334 0.1767 0.29422 C 0.18594 0.33519 0.17748 0.30556 0.18451 0.32871 C 0.18711 0.32431 0.18959 0.31737 0.19219 0.31482 C 0.1987 0.3095 0.21172 0.30463 0.21172 0.3051 C 0.21381 0.27801 0.21133 0.3007 0.22175 0.26991 C 0.22696 0.25533 0.22657 0.24931 0.23125 0.23149 C 0.23321 0.22408 0.23555 0.21829 0.2375 0.21088 C 0.23985 0.20209 0.24206 0.19167 0.24454 0.18334 C 0.24714 0.17385 0.24922 0.17153 0.25222 0.16598 C 0.25365 0.16644 0.26459 0.1669 0.26862 0.17292 C 0.26967 0.17431 0.27084 0.17732 0.27175 0.17987 C 0.27305 0.18334 0.27448 0.18565 0.27565 0.19005 C 0.28282 0.21783 0.28243 0.21783 0.28646 0.24584 C 0.28685 0.24931 0.28685 0.25278 0.28724 0.25625 C 0.28789 0.26112 0.28946 0.26413 0.28972 0.26991 C 0.29011 0.28982 0.2892 0.3095 0.28881 0.32871 C 0.28881 0.33264 0.28829 0.33612 0.28802 0.33913 C 0.28763 0.34399 0.28646 0.35325 0.28646 0.35394 L 0.28646 0.35325 " pathEditMode="relative" rAng="0" ptsTypes="AAAAAAAAAAAAAAAAAAAAAAAAAAAAAAAAAAA">
                                      <p:cBhvr>
                                        <p:cTn id="68" dur="3500" fill="hold"/>
                                        <p:tgtEl>
                                          <p:spTgt spid="19"/>
                                        </p:tgtEl>
                                        <p:attrNameLst>
                                          <p:attrName>ppt_x</p:attrName>
                                          <p:attrName>ppt_y</p:attrName>
                                        </p:attrNameLst>
                                      </p:cBhvr>
                                      <p:rCtr x="14479" y="17685"/>
                                    </p:animMotion>
                                  </p:childTnLst>
                                  <p:subTnLst>
                                    <p:audio>
                                      <p:cMediaNode>
                                        <p:cTn display="0" masterRel="sameClick">
                                          <p:stCondLst>
                                            <p:cond evt="begin" delay="0">
                                              <p:tn val="67"/>
                                            </p:cond>
                                          </p:stCondLst>
                                          <p:endCondLst>
                                            <p:cond evt="onStopAudio" delay="0">
                                              <p:tgtEl>
                                                <p:sldTgt/>
                                              </p:tgtEl>
                                            </p:cond>
                                          </p:endCondLst>
                                        </p:cTn>
                                        <p:tgtEl>
                                          <p:sndTgt r:embed="rId4" name="Tieng-vo-tay-tra-loi-dung-www_tiengdong_com (online-audio-converter.com).wav"/>
                                        </p:tgtEl>
                                      </p:cMediaNode>
                                    </p:audio>
                                  </p:subTnLst>
                                </p:cTn>
                              </p:par>
                            </p:childTnLst>
                          </p:cTn>
                        </p:par>
                      </p:childTnLst>
                    </p:cTn>
                  </p:par>
                </p:childTnLst>
              </p:cTn>
              <p:nextCondLst>
                <p:cond evt="onClick" delay="0">
                  <p:tgtEl>
                    <p:spTgt spid="7"/>
                  </p:tgtEl>
                </p:cond>
              </p:nextCondLst>
            </p:seq>
            <p:seq concurrent="1" nextAc="seek">
              <p:cTn id="69" restart="whenNotActive" fill="hold" evtFilter="cancelBubble" nodeType="interactiveSeq">
                <p:stCondLst>
                  <p:cond evt="onClick" delay="0">
                    <p:tgtEl>
                      <p:spTgt spid="17"/>
                    </p:tgtEl>
                  </p:cond>
                </p:stCondLst>
                <p:endSync evt="end" delay="0">
                  <p:rtn val="all"/>
                </p:endSync>
                <p:childTnLst>
                  <p:par>
                    <p:cTn id="70" fill="hold">
                      <p:stCondLst>
                        <p:cond delay="0"/>
                      </p:stCondLst>
                      <p:childTnLst>
                        <p:par>
                          <p:cTn id="71" fill="hold">
                            <p:stCondLst>
                              <p:cond delay="0"/>
                            </p:stCondLst>
                            <p:childTnLst>
                              <p:par>
                                <p:cTn id="72" presetID="42" presetClass="path" presetSubtype="0" accel="50000" decel="50000" fill="hold" nodeType="clickEffect">
                                  <p:stCondLst>
                                    <p:cond delay="0"/>
                                  </p:stCondLst>
                                  <p:childTnLst>
                                    <p:animMotion origin="layout" path="M 3.05556E-6 0.01387 L -0.00226 1.00439 " pathEditMode="relative" rAng="0" ptsTypes="AA">
                                      <p:cBhvr>
                                        <p:cTn id="73" dur="30000" fill="hold"/>
                                        <p:tgtEl>
                                          <p:spTgt spid="17"/>
                                        </p:tgtEl>
                                        <p:attrNameLst>
                                          <p:attrName>ppt_x</p:attrName>
                                          <p:attrName>ppt_y</p:attrName>
                                        </p:attrNameLst>
                                      </p:cBhvr>
                                      <p:rCtr x="-122" y="49526"/>
                                    </p:animMotion>
                                  </p:childTnLst>
                                </p:cTn>
                              </p:par>
                            </p:childTnLst>
                          </p:cTn>
                        </p:par>
                      </p:childTnLst>
                    </p:cTn>
                  </p:par>
                </p:childTnLst>
              </p:cTn>
              <p:nextCondLst>
                <p:cond evt="onClick" delay="0">
                  <p:tgtEl>
                    <p:spTgt spid="17"/>
                  </p:tgtEl>
                </p:cond>
              </p:nextCondLst>
            </p:seq>
            <p:seq concurrent="1" nextAc="seek">
              <p:cTn id="74" restart="whenNotActive" fill="hold" evtFilter="cancelBubble" nodeType="interactiveSeq">
                <p:stCondLst>
                  <p:cond evt="onClick" delay="0">
                    <p:tgtEl>
                      <p:spTgt spid="8"/>
                    </p:tgtEl>
                  </p:cond>
                </p:stCondLst>
                <p:endSync evt="end" delay="0">
                  <p:rtn val="all"/>
                </p:endSync>
                <p:childTnLst>
                  <p:par>
                    <p:cTn id="75" fill="hold">
                      <p:stCondLst>
                        <p:cond delay="0"/>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12"/>
                                        </p:tgtEl>
                                        <p:attrNameLst>
                                          <p:attrName>style.visibility</p:attrName>
                                        </p:attrNameLst>
                                      </p:cBhvr>
                                      <p:to>
                                        <p:strVal val="visible"/>
                                      </p:to>
                                    </p:set>
                                    <p:anim calcmode="lin" valueType="num">
                                      <p:cBhvr>
                                        <p:cTn id="79" dur="500" fill="hold"/>
                                        <p:tgtEl>
                                          <p:spTgt spid="12"/>
                                        </p:tgtEl>
                                        <p:attrNameLst>
                                          <p:attrName>ppt_w</p:attrName>
                                        </p:attrNameLst>
                                      </p:cBhvr>
                                      <p:tavLst>
                                        <p:tav tm="0">
                                          <p:val>
                                            <p:fltVal val="0"/>
                                          </p:val>
                                        </p:tav>
                                        <p:tav tm="100000">
                                          <p:val>
                                            <p:strVal val="#ppt_w"/>
                                          </p:val>
                                        </p:tav>
                                      </p:tavLst>
                                    </p:anim>
                                    <p:anim calcmode="lin" valueType="num">
                                      <p:cBhvr>
                                        <p:cTn id="80" dur="500" fill="hold"/>
                                        <p:tgtEl>
                                          <p:spTgt spid="12"/>
                                        </p:tgtEl>
                                        <p:attrNameLst>
                                          <p:attrName>ppt_h</p:attrName>
                                        </p:attrNameLst>
                                      </p:cBhvr>
                                      <p:tavLst>
                                        <p:tav tm="0">
                                          <p:val>
                                            <p:fltVal val="0"/>
                                          </p:val>
                                        </p:tav>
                                        <p:tav tm="100000">
                                          <p:val>
                                            <p:strVal val="#ppt_h"/>
                                          </p:val>
                                        </p:tav>
                                      </p:tavLst>
                                    </p:anim>
                                    <p:animEffect transition="in" filter="fade">
                                      <p:cBhvr>
                                        <p:cTn id="81" dur="500"/>
                                        <p:tgtEl>
                                          <p:spTgt spid="12"/>
                                        </p:tgtEl>
                                      </p:cBhvr>
                                    </p:animEffect>
                                  </p:childTnLst>
                                </p:cTn>
                              </p:par>
                            </p:childTnLst>
                          </p:cTn>
                        </p:par>
                      </p:childTnLst>
                    </p:cTn>
                  </p:par>
                </p:childTnLst>
              </p:cTn>
              <p:nextCondLst>
                <p:cond evt="onClick" delay="0">
                  <p:tgtEl>
                    <p:spTgt spid="8"/>
                  </p:tgtEl>
                </p:cond>
              </p:nextCondLst>
            </p:seq>
            <p:seq concurrent="1" nextAc="seek">
              <p:cTn id="82" restart="whenNotActive" fill="hold" evtFilter="cancelBubble" nodeType="interactiveSeq">
                <p:stCondLst>
                  <p:cond evt="onClick" delay="0">
                    <p:tgtEl>
                      <p:spTgt spid="9"/>
                    </p:tgtEl>
                  </p:cond>
                </p:stCondLst>
                <p:endSync evt="end" delay="0">
                  <p:rtn val="all"/>
                </p:endSync>
                <p:childTnLst>
                  <p:par>
                    <p:cTn id="83" fill="hold">
                      <p:stCondLst>
                        <p:cond delay="0"/>
                      </p:stCondLst>
                      <p:childTnLst>
                        <p:par>
                          <p:cTn id="84" fill="hold">
                            <p:stCondLst>
                              <p:cond delay="0"/>
                            </p:stCondLst>
                            <p:childTnLst>
                              <p:par>
                                <p:cTn id="85" presetID="53" presetClass="entr" presetSubtype="16" fill="hold" grpId="0" nodeType="clickEffect">
                                  <p:stCondLst>
                                    <p:cond delay="0"/>
                                  </p:stCondLst>
                                  <p:childTnLst>
                                    <p:set>
                                      <p:cBhvr>
                                        <p:cTn id="86" dur="1" fill="hold">
                                          <p:stCondLst>
                                            <p:cond delay="0"/>
                                          </p:stCondLst>
                                        </p:cTn>
                                        <p:tgtEl>
                                          <p:spTgt spid="14"/>
                                        </p:tgtEl>
                                        <p:attrNameLst>
                                          <p:attrName>style.visibility</p:attrName>
                                        </p:attrNameLst>
                                      </p:cBhvr>
                                      <p:to>
                                        <p:strVal val="visible"/>
                                      </p:to>
                                    </p:set>
                                    <p:anim calcmode="lin" valueType="num">
                                      <p:cBhvr>
                                        <p:cTn id="87" dur="500" fill="hold"/>
                                        <p:tgtEl>
                                          <p:spTgt spid="14"/>
                                        </p:tgtEl>
                                        <p:attrNameLst>
                                          <p:attrName>ppt_w</p:attrName>
                                        </p:attrNameLst>
                                      </p:cBhvr>
                                      <p:tavLst>
                                        <p:tav tm="0">
                                          <p:val>
                                            <p:fltVal val="0"/>
                                          </p:val>
                                        </p:tav>
                                        <p:tav tm="100000">
                                          <p:val>
                                            <p:strVal val="#ppt_w"/>
                                          </p:val>
                                        </p:tav>
                                      </p:tavLst>
                                    </p:anim>
                                    <p:anim calcmode="lin" valueType="num">
                                      <p:cBhvr>
                                        <p:cTn id="88" dur="500" fill="hold"/>
                                        <p:tgtEl>
                                          <p:spTgt spid="14"/>
                                        </p:tgtEl>
                                        <p:attrNameLst>
                                          <p:attrName>ppt_h</p:attrName>
                                        </p:attrNameLst>
                                      </p:cBhvr>
                                      <p:tavLst>
                                        <p:tav tm="0">
                                          <p:val>
                                            <p:fltVal val="0"/>
                                          </p:val>
                                        </p:tav>
                                        <p:tav tm="100000">
                                          <p:val>
                                            <p:strVal val="#ppt_h"/>
                                          </p:val>
                                        </p:tav>
                                      </p:tavLst>
                                    </p:anim>
                                    <p:animEffect transition="in" filter="fade">
                                      <p:cBhvr>
                                        <p:cTn id="89" dur="500"/>
                                        <p:tgtEl>
                                          <p:spTgt spid="14"/>
                                        </p:tgtEl>
                                      </p:cBhvr>
                                    </p:animEffect>
                                  </p:childTnLst>
                                </p:cTn>
                              </p:par>
                            </p:childTnLst>
                          </p:cTn>
                        </p:par>
                      </p:childTnLst>
                    </p:cTn>
                  </p:par>
                </p:childTnLst>
              </p:cTn>
              <p:nextCondLst>
                <p:cond evt="onClick" delay="0">
                  <p:tgtEl>
                    <p:spTgt spid="9"/>
                  </p:tgtEl>
                </p:cond>
              </p:nextCondLst>
            </p:seq>
            <p:seq concurrent="1" nextAc="seek">
              <p:cTn id="90" restart="whenNotActive" fill="hold" evtFilter="cancelBubble" nodeType="interactiveSeq">
                <p:stCondLst>
                  <p:cond evt="onClick" delay="0">
                    <p:tgtEl>
                      <p:spTgt spid="10"/>
                    </p:tgtEl>
                  </p:cond>
                </p:stCondLst>
                <p:endSync evt="end" delay="0">
                  <p:rtn val="all"/>
                </p:endSync>
                <p:childTnLst>
                  <p:par>
                    <p:cTn id="91" fill="hold">
                      <p:stCondLst>
                        <p:cond delay="0"/>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13"/>
                                        </p:tgtEl>
                                        <p:attrNameLst>
                                          <p:attrName>style.visibility</p:attrName>
                                        </p:attrNameLst>
                                      </p:cBhvr>
                                      <p:to>
                                        <p:strVal val="visible"/>
                                      </p:to>
                                    </p:set>
                                    <p:anim calcmode="lin" valueType="num">
                                      <p:cBhvr>
                                        <p:cTn id="95" dur="500" fill="hold"/>
                                        <p:tgtEl>
                                          <p:spTgt spid="13"/>
                                        </p:tgtEl>
                                        <p:attrNameLst>
                                          <p:attrName>ppt_w</p:attrName>
                                        </p:attrNameLst>
                                      </p:cBhvr>
                                      <p:tavLst>
                                        <p:tav tm="0">
                                          <p:val>
                                            <p:fltVal val="0"/>
                                          </p:val>
                                        </p:tav>
                                        <p:tav tm="100000">
                                          <p:val>
                                            <p:strVal val="#ppt_w"/>
                                          </p:val>
                                        </p:tav>
                                      </p:tavLst>
                                    </p:anim>
                                    <p:anim calcmode="lin" valueType="num">
                                      <p:cBhvr>
                                        <p:cTn id="96" dur="500" fill="hold"/>
                                        <p:tgtEl>
                                          <p:spTgt spid="13"/>
                                        </p:tgtEl>
                                        <p:attrNameLst>
                                          <p:attrName>ppt_h</p:attrName>
                                        </p:attrNameLst>
                                      </p:cBhvr>
                                      <p:tavLst>
                                        <p:tav tm="0">
                                          <p:val>
                                            <p:fltVal val="0"/>
                                          </p:val>
                                        </p:tav>
                                        <p:tav tm="100000">
                                          <p:val>
                                            <p:strVal val="#ppt_h"/>
                                          </p:val>
                                        </p:tav>
                                      </p:tavLst>
                                    </p:anim>
                                    <p:animEffect transition="in" filter="fade">
                                      <p:cBhvr>
                                        <p:cTn id="97" dur="500"/>
                                        <p:tgtEl>
                                          <p:spTgt spid="13"/>
                                        </p:tgtEl>
                                      </p:cBhvr>
                                    </p:animEffect>
                                  </p:childTnLst>
                                </p:cTn>
                              </p:par>
                            </p:childTnLst>
                          </p:cTn>
                        </p:par>
                      </p:childTnLst>
                    </p:cTn>
                  </p:par>
                </p:childTnLst>
              </p:cTn>
              <p:nextCondLst>
                <p:cond evt="onClick" delay="0">
                  <p:tgtEl>
                    <p:spTgt spid="10"/>
                  </p:tgtEl>
                </p:cond>
              </p:nextCondLst>
            </p:seq>
            <p:audio>
              <p:cMediaNode vol="80000">
                <p:cTn id="98" fill="hold" display="0">
                  <p:stCondLst>
                    <p:cond delay="indefinite"/>
                  </p:stCondLst>
                  <p:endCondLst>
                    <p:cond evt="onStopAudio" delay="0">
                      <p:tgtEl>
                        <p:sldTgt/>
                      </p:tgtEl>
                    </p:cond>
                  </p:endCondLst>
                </p:cTn>
                <p:tgtEl>
                  <p:spTgt spid="16"/>
                </p:tgtEl>
              </p:cMediaNode>
            </p:audio>
          </p:childTnLst>
        </p:cTn>
      </p:par>
    </p:tnLst>
    <p:bldLst>
      <p:bldP spid="7" grpId="0" animBg="1"/>
      <p:bldP spid="8" grpId="0" animBg="1"/>
      <p:bldP spid="9" grpId="0" animBg="1"/>
      <p:bldP spid="10" grpId="0" animBg="1"/>
      <p:bldP spid="11" grpId="0" animBg="1"/>
      <p:bldP spid="12" grpId="0" animBg="1"/>
      <p:bldP spid="13" grpId="0" animBg="1"/>
      <p:bldP spid="14" grpId="0" animBg="1"/>
      <p:bldP spid="1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oaa"/>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75988" y="4222018"/>
            <a:ext cx="817945" cy="882413"/>
          </a:xfrm>
          <a:prstGeom prst="rect">
            <a:avLst/>
          </a:prstGeom>
          <a:effectLst>
            <a:outerShdw blurRad="63500" sx="102000" sy="102000" algn="ctr" rotWithShape="0">
              <a:prstClr val="black">
                <a:alpha val="40000"/>
              </a:prstClr>
            </a:outerShdw>
          </a:effectLst>
        </p:spPr>
      </p:pic>
      <p:pic>
        <p:nvPicPr>
          <p:cNvPr id="4" name="hoad"/>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61228" y="5466361"/>
            <a:ext cx="817945" cy="882413"/>
          </a:xfrm>
          <a:prstGeom prst="rect">
            <a:avLst/>
          </a:prstGeom>
          <a:effectLst>
            <a:outerShdw blurRad="50800" dist="38100" dir="16200000" rotWithShape="0">
              <a:prstClr val="black">
                <a:alpha val="40000"/>
              </a:prstClr>
            </a:outerShdw>
          </a:effectLst>
        </p:spPr>
      </p:pic>
      <p:pic>
        <p:nvPicPr>
          <p:cNvPr id="5" name="hoac"/>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34158" y="3003824"/>
            <a:ext cx="817945" cy="882413"/>
          </a:xfrm>
          <a:prstGeom prst="rect">
            <a:avLst/>
          </a:prstGeom>
          <a:effectLst>
            <a:outerShdw blurRad="50800" dist="38100" dir="16200000" rotWithShape="0">
              <a:prstClr val="black">
                <a:alpha val="40000"/>
              </a:prstClr>
            </a:outerShdw>
          </a:effectLst>
        </p:spPr>
      </p:pic>
      <p:pic>
        <p:nvPicPr>
          <p:cNvPr id="6" name="hoab"/>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93393" y="1886566"/>
            <a:ext cx="817945" cy="882413"/>
          </a:xfrm>
          <a:prstGeom prst="rect">
            <a:avLst/>
          </a:prstGeom>
          <a:effectLst>
            <a:outerShdw blurRad="50800" dist="38100" dir="16200000" rotWithShape="0">
              <a:prstClr val="black">
                <a:alpha val="40000"/>
              </a:prstClr>
            </a:outerShdw>
          </a:effectLst>
        </p:spPr>
      </p:pic>
      <p:sp>
        <p:nvSpPr>
          <p:cNvPr id="7" name="danana"/>
          <p:cNvSpPr txBox="1"/>
          <p:nvPr/>
        </p:nvSpPr>
        <p:spPr>
          <a:xfrm>
            <a:off x="3809996" y="4349102"/>
            <a:ext cx="3816335" cy="523220"/>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lang="vi-VN" sz="2800" b="1" kern="0" dirty="0">
                <a:solidFill>
                  <a:prstClr val="black"/>
                </a:solidFill>
                <a:latin typeface="Times New Roman" panose="02020603050405020304" pitchFamily="18" charset="0"/>
                <a:cs typeface="Times New Roman" panose="02020603050405020304" pitchFamily="18" charset="0"/>
              </a:rPr>
              <a:t>B. Thơ </a:t>
            </a:r>
            <a:r>
              <a:rPr lang="vi-VN" sz="2800" b="1" kern="0" dirty="0" err="1">
                <a:solidFill>
                  <a:prstClr val="black"/>
                </a:solidFill>
                <a:latin typeface="Times New Roman" panose="02020603050405020304" pitchFamily="18" charset="0"/>
                <a:cs typeface="Times New Roman" panose="02020603050405020304" pitchFamily="18" charset="0"/>
              </a:rPr>
              <a:t>lục</a:t>
            </a:r>
            <a:r>
              <a:rPr lang="vi-VN" sz="2800" b="1" kern="0" dirty="0">
                <a:solidFill>
                  <a:prstClr val="black"/>
                </a:solidFill>
                <a:latin typeface="Times New Roman" panose="02020603050405020304" pitchFamily="18" charset="0"/>
                <a:cs typeface="Times New Roman" panose="02020603050405020304" pitchFamily="18" charset="0"/>
              </a:rPr>
              <a:t> </a:t>
            </a:r>
            <a:r>
              <a:rPr lang="vi-VN" sz="2800" b="1" kern="0" dirty="0" err="1">
                <a:solidFill>
                  <a:prstClr val="black"/>
                </a:solidFill>
                <a:latin typeface="Times New Roman" panose="02020603050405020304" pitchFamily="18" charset="0"/>
                <a:cs typeface="Times New Roman" panose="02020603050405020304" pitchFamily="18" charset="0"/>
              </a:rPr>
              <a:t>bát</a:t>
            </a:r>
            <a:endParaRPr kumimoji="0" lang="en-US" sz="28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8" name="dapanb"/>
          <p:cNvSpPr txBox="1"/>
          <p:nvPr/>
        </p:nvSpPr>
        <p:spPr>
          <a:xfrm>
            <a:off x="3773667" y="2066162"/>
            <a:ext cx="3966676" cy="523220"/>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lang="vi-VN" sz="2800" b="1" kern="0" dirty="0">
                <a:solidFill>
                  <a:prstClr val="black"/>
                </a:solidFill>
                <a:latin typeface="Times New Roman" panose="02020603050405020304" pitchFamily="18" charset="0"/>
                <a:cs typeface="Times New Roman" panose="02020603050405020304" pitchFamily="18" charset="0"/>
              </a:rPr>
              <a:t>A. </a:t>
            </a:r>
            <a:r>
              <a:rPr lang="vi-VN" sz="2800" b="1" kern="0" dirty="0" err="1">
                <a:solidFill>
                  <a:prstClr val="black"/>
                </a:solidFill>
                <a:latin typeface="Times New Roman" panose="02020603050405020304" pitchFamily="18" charset="0"/>
                <a:cs typeface="Times New Roman" panose="02020603050405020304" pitchFamily="18" charset="0"/>
              </a:rPr>
              <a:t>Tự</a:t>
            </a:r>
            <a:r>
              <a:rPr lang="vi-VN" sz="2800" b="1" kern="0" dirty="0">
                <a:solidFill>
                  <a:prstClr val="black"/>
                </a:solidFill>
                <a:latin typeface="Times New Roman" panose="02020603050405020304" pitchFamily="18" charset="0"/>
                <a:cs typeface="Times New Roman" panose="02020603050405020304" pitchFamily="18" charset="0"/>
              </a:rPr>
              <a:t> do</a:t>
            </a:r>
            <a:endParaRPr kumimoji="0" lang="en-US" sz="28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 name="dapanc"/>
          <p:cNvSpPr txBox="1"/>
          <p:nvPr/>
        </p:nvSpPr>
        <p:spPr>
          <a:xfrm>
            <a:off x="3809996" y="3158309"/>
            <a:ext cx="3816334" cy="523220"/>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sz="28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a:t>
            </a:r>
            <a:r>
              <a:rPr kumimoji="0" lang="vi-VN" sz="2800" b="1" i="0" u="none" strike="noStrike" kern="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Thơ 6 </a:t>
            </a:r>
            <a:r>
              <a:rPr kumimoji="0" lang="vi-VN" sz="2800" b="1" i="0" u="none" strike="noStrike" kern="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chữ</a:t>
            </a:r>
            <a:endParaRPr kumimoji="0" lang="en-US" sz="28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dapand"/>
          <p:cNvSpPr txBox="1"/>
          <p:nvPr/>
        </p:nvSpPr>
        <p:spPr>
          <a:xfrm>
            <a:off x="3900052" y="5513453"/>
            <a:ext cx="3816334" cy="523220"/>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sz="28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a:t>
            </a:r>
            <a:r>
              <a:rPr kumimoji="0" lang="vi-VN" sz="2800" b="1" i="0" u="none" strike="noStrike" kern="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Thơ 8 </a:t>
            </a:r>
            <a:r>
              <a:rPr kumimoji="0" lang="vi-VN" sz="2800" b="1" i="0" u="none" strike="noStrike" kern="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chữ</a:t>
            </a:r>
            <a:endParaRPr kumimoji="0" lang="en-US" sz="28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 name="cauhoi"/>
          <p:cNvSpPr/>
          <p:nvPr/>
        </p:nvSpPr>
        <p:spPr>
          <a:xfrm>
            <a:off x="2893883" y="29022"/>
            <a:ext cx="6662711" cy="1582044"/>
          </a:xfrm>
          <a:prstGeom prst="cloud">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2" name="nhanb"/>
          <p:cNvSpPr/>
          <p:nvPr/>
        </p:nvSpPr>
        <p:spPr>
          <a:xfrm>
            <a:off x="2633949" y="1788813"/>
            <a:ext cx="914400" cy="914400"/>
          </a:xfrm>
          <a:prstGeom prst="mathMultiply">
            <a:avLst/>
          </a:prstGeom>
          <a:solidFill>
            <a:srgbClr val="FF0000"/>
          </a:solidFill>
          <a:ln w="25400"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 name="nhand"/>
          <p:cNvSpPr/>
          <p:nvPr/>
        </p:nvSpPr>
        <p:spPr>
          <a:xfrm>
            <a:off x="2727759" y="5466360"/>
            <a:ext cx="914400" cy="914400"/>
          </a:xfrm>
          <a:prstGeom prst="mathMultiply">
            <a:avLst/>
          </a:prstGeom>
          <a:solidFill>
            <a:srgbClr val="FF0000"/>
          </a:solidFill>
          <a:ln w="25400"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srgbClr val="FF0000"/>
              </a:solidFill>
              <a:effectLst/>
              <a:uLnTx/>
              <a:uFillTx/>
              <a:latin typeface="Calibri" panose="020F0502020204030204"/>
              <a:ea typeface="+mn-ea"/>
              <a:cs typeface="+mn-cs"/>
            </a:endParaRPr>
          </a:p>
        </p:txBody>
      </p:sp>
      <p:sp>
        <p:nvSpPr>
          <p:cNvPr id="14" name="nhanc"/>
          <p:cNvSpPr/>
          <p:nvPr/>
        </p:nvSpPr>
        <p:spPr>
          <a:xfrm>
            <a:off x="2685930" y="2950426"/>
            <a:ext cx="914400" cy="914400"/>
          </a:xfrm>
          <a:prstGeom prst="mathMultiply">
            <a:avLst/>
          </a:prstGeom>
          <a:solidFill>
            <a:srgbClr val="FF0000"/>
          </a:solidFill>
          <a:ln w="25400"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 name="cauhoi"/>
          <p:cNvSpPr txBox="1"/>
          <p:nvPr/>
        </p:nvSpPr>
        <p:spPr>
          <a:xfrm>
            <a:off x="3809996" y="342990"/>
            <a:ext cx="5270331" cy="954107"/>
          </a:xfrm>
          <a:prstGeom prst="rect">
            <a:avLst/>
          </a:prstGeom>
          <a:noFill/>
        </p:spPr>
        <p:txBody>
          <a:bodyPr wrap="square" rtlCol="0">
            <a:spAutoFit/>
          </a:bodyPr>
          <a:lstStyle/>
          <a:p>
            <a:r>
              <a:rPr lang="vi-VN" sz="2800" b="1" dirty="0" err="1">
                <a:solidFill>
                  <a:prstClr val="black"/>
                </a:solidFill>
                <a:latin typeface="Times New Roman" panose="02020603050405020304" pitchFamily="18" charset="0"/>
                <a:cs typeface="Times New Roman" panose="02020603050405020304" pitchFamily="18" charset="0"/>
              </a:rPr>
              <a:t>Bài</a:t>
            </a:r>
            <a:r>
              <a:rPr lang="vi-VN" sz="2800" b="1" dirty="0">
                <a:solidFill>
                  <a:prstClr val="black"/>
                </a:solidFill>
                <a:latin typeface="Times New Roman" panose="02020603050405020304" pitchFamily="18" charset="0"/>
                <a:cs typeface="Times New Roman" panose="02020603050405020304" pitchFamily="18" charset="0"/>
              </a:rPr>
              <a:t> thơ </a:t>
            </a:r>
            <a:r>
              <a:rPr lang="vi-VN" sz="2800" b="1" dirty="0" err="1">
                <a:solidFill>
                  <a:prstClr val="black"/>
                </a:solidFill>
                <a:latin typeface="Times New Roman" panose="02020603050405020304" pitchFamily="18" charset="0"/>
                <a:cs typeface="Times New Roman" panose="02020603050405020304" pitchFamily="18" charset="0"/>
              </a:rPr>
              <a:t>được</a:t>
            </a:r>
            <a:r>
              <a:rPr lang="vi-VN" sz="2800" b="1" dirty="0">
                <a:solidFill>
                  <a:prstClr val="black"/>
                </a:solidFill>
                <a:latin typeface="Times New Roman" panose="02020603050405020304" pitchFamily="18" charset="0"/>
                <a:cs typeface="Times New Roman" panose="02020603050405020304" pitchFamily="18" charset="0"/>
              </a:rPr>
              <a:t> </a:t>
            </a:r>
            <a:r>
              <a:rPr lang="vi-VN" sz="2800" b="1" dirty="0" err="1">
                <a:solidFill>
                  <a:prstClr val="black"/>
                </a:solidFill>
                <a:latin typeface="Times New Roman" panose="02020603050405020304" pitchFamily="18" charset="0"/>
                <a:cs typeface="Times New Roman" panose="02020603050405020304" pitchFamily="18" charset="0"/>
              </a:rPr>
              <a:t>viết</a:t>
            </a:r>
            <a:r>
              <a:rPr lang="vi-VN" sz="2800" b="1" dirty="0">
                <a:solidFill>
                  <a:prstClr val="black"/>
                </a:solidFill>
                <a:latin typeface="Times New Roman" panose="02020603050405020304" pitchFamily="18" charset="0"/>
                <a:cs typeface="Times New Roman" panose="02020603050405020304" pitchFamily="18" charset="0"/>
              </a:rPr>
              <a:t> theo </a:t>
            </a:r>
            <a:r>
              <a:rPr lang="vi-VN" sz="2800" b="1" dirty="0" err="1">
                <a:solidFill>
                  <a:prstClr val="black"/>
                </a:solidFill>
                <a:latin typeface="Times New Roman" panose="02020603050405020304" pitchFamily="18" charset="0"/>
                <a:cs typeface="Times New Roman" panose="02020603050405020304" pitchFamily="18" charset="0"/>
              </a:rPr>
              <a:t>thể</a:t>
            </a:r>
            <a:r>
              <a:rPr lang="vi-VN" sz="2800" b="1" dirty="0">
                <a:solidFill>
                  <a:prstClr val="black"/>
                </a:solidFill>
                <a:latin typeface="Times New Roman" panose="02020603050405020304" pitchFamily="18" charset="0"/>
                <a:cs typeface="Times New Roman" panose="02020603050405020304" pitchFamily="18" charset="0"/>
              </a:rPr>
              <a:t> thơ </a:t>
            </a:r>
            <a:r>
              <a:rPr lang="vi-VN" sz="2800" b="1" dirty="0" err="1">
                <a:solidFill>
                  <a:prstClr val="black"/>
                </a:solidFill>
                <a:latin typeface="Times New Roman" panose="02020603050405020304" pitchFamily="18" charset="0"/>
                <a:cs typeface="Times New Roman" panose="02020603050405020304" pitchFamily="18" charset="0"/>
              </a:rPr>
              <a:t>nào</a:t>
            </a:r>
            <a:r>
              <a:rPr lang="vi-VN" sz="2800" b="1" dirty="0">
                <a:solidFill>
                  <a:prstClr val="black"/>
                </a:solidFill>
                <a:latin typeface="Times New Roman" panose="02020603050405020304" pitchFamily="18" charset="0"/>
                <a:cs typeface="Times New Roman" panose="02020603050405020304" pitchFamily="18" charset="0"/>
              </a:rPr>
              <a:t>?</a:t>
            </a:r>
            <a:endParaRPr lang="en-US" sz="2800" b="1" dirty="0">
              <a:solidFill>
                <a:prstClr val="black"/>
              </a:solidFill>
              <a:latin typeface="Times New Roman" panose="02020603050405020304" pitchFamily="18" charset="0"/>
              <a:cs typeface="Times New Roman" panose="02020603050405020304" pitchFamily="18" charset="0"/>
            </a:endParaRPr>
          </a:p>
        </p:txBody>
      </p:sp>
      <p:pic>
        <p:nvPicPr>
          <p:cNvPr id="16"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954000" y="2893786"/>
            <a:ext cx="609600" cy="609600"/>
          </a:xfrm>
          <a:prstGeom prst="rect">
            <a:avLst/>
          </a:prstGeom>
        </p:spPr>
      </p:pic>
      <p:pic>
        <p:nvPicPr>
          <p:cNvPr id="17" name="mattroi"/>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435070" y="0"/>
            <a:ext cx="1137802" cy="1137802"/>
          </a:xfrm>
          <a:prstGeom prst="rect">
            <a:avLst/>
          </a:prstGeom>
        </p:spPr>
      </p:pic>
      <p:pic>
        <p:nvPicPr>
          <p:cNvPr id="19" name="Picture 2" descr="Level Up With Derived Columns: Bucketing Events For Comparison - Honeycomb"/>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2115510" y="0"/>
            <a:ext cx="2003373" cy="200337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par>
                          <p:cTn id="7" fill="hold">
                            <p:stCondLst>
                              <p:cond delay="0"/>
                            </p:stCondLst>
                            <p:childTnLst>
                              <p:par>
                                <p:cTn id="8" presetID="10" presetClass="entr" presetSubtype="0" fill="hold" grpId="0" nodeType="after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1000" fill="hold"/>
                                        <p:tgtEl>
                                          <p:spTgt spid="6"/>
                                        </p:tgtEl>
                                        <p:attrNameLst>
                                          <p:attrName>ppt_y</p:attrName>
                                        </p:attrNameLst>
                                      </p:cBhvr>
                                      <p:tavLst>
                                        <p:tav tm="0">
                                          <p:val>
                                            <p:strVal val="#ppt_y+.1"/>
                                          </p:val>
                                        </p:tav>
                                        <p:tav tm="100000">
                                          <p:val>
                                            <p:strVal val="#ppt_y"/>
                                          </p:val>
                                        </p:tav>
                                      </p:tavLst>
                                    </p:anim>
                                  </p:childTnLst>
                                </p:cTn>
                              </p:par>
                            </p:childTnLst>
                          </p:cTn>
                        </p:par>
                        <p:par>
                          <p:cTn id="18" fill="hold">
                            <p:stCondLst>
                              <p:cond delay="1000"/>
                            </p:stCondLst>
                            <p:childTnLst>
                              <p:par>
                                <p:cTn id="19" presetID="42" presetClass="entr" presetSubtype="0"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par>
                          <p:cTn id="31" fill="hold">
                            <p:stCondLst>
                              <p:cond delay="1000"/>
                            </p:stCondLst>
                            <p:childTnLst>
                              <p:par>
                                <p:cTn id="32" presetID="42" presetClass="entr" presetSubtype="0" fill="hold" grpId="0" nodeType="after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1000"/>
                                        <p:tgtEl>
                                          <p:spTgt spid="9"/>
                                        </p:tgtEl>
                                      </p:cBhvr>
                                    </p:animEffect>
                                    <p:anim calcmode="lin" valueType="num">
                                      <p:cBhvr>
                                        <p:cTn id="35" dur="1000" fill="hold"/>
                                        <p:tgtEl>
                                          <p:spTgt spid="9"/>
                                        </p:tgtEl>
                                        <p:attrNameLst>
                                          <p:attrName>ppt_x</p:attrName>
                                        </p:attrNameLst>
                                      </p:cBhvr>
                                      <p:tavLst>
                                        <p:tav tm="0">
                                          <p:val>
                                            <p:strVal val="#ppt_x"/>
                                          </p:val>
                                        </p:tav>
                                        <p:tav tm="100000">
                                          <p:val>
                                            <p:strVal val="#ppt_x"/>
                                          </p:val>
                                        </p:tav>
                                      </p:tavLst>
                                    </p:anim>
                                    <p:anim calcmode="lin" valueType="num">
                                      <p:cBhvr>
                                        <p:cTn id="3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2"/>
                                        </p:tgtEl>
                                        <p:attrNameLst>
                                          <p:attrName>style.visibility</p:attrName>
                                        </p:attrNameLst>
                                      </p:cBhvr>
                                      <p:to>
                                        <p:strVal val="visible"/>
                                      </p:to>
                                    </p:set>
                                    <p:anim calcmode="lin" valueType="num">
                                      <p:cBhvr additive="base">
                                        <p:cTn id="41" dur="500" fill="hold"/>
                                        <p:tgtEl>
                                          <p:spTgt spid="2"/>
                                        </p:tgtEl>
                                        <p:attrNameLst>
                                          <p:attrName>ppt_x</p:attrName>
                                        </p:attrNameLst>
                                      </p:cBhvr>
                                      <p:tavLst>
                                        <p:tav tm="0">
                                          <p:val>
                                            <p:strVal val="#ppt_x"/>
                                          </p:val>
                                        </p:tav>
                                        <p:tav tm="100000">
                                          <p:val>
                                            <p:strVal val="#ppt_x"/>
                                          </p:val>
                                        </p:tav>
                                      </p:tavLst>
                                    </p:anim>
                                    <p:anim calcmode="lin" valueType="num">
                                      <p:cBhvr additive="base">
                                        <p:cTn id="42" dur="500" fill="hold"/>
                                        <p:tgtEl>
                                          <p:spTgt spid="2"/>
                                        </p:tgtEl>
                                        <p:attrNameLst>
                                          <p:attrName>ppt_y</p:attrName>
                                        </p:attrNameLst>
                                      </p:cBhvr>
                                      <p:tavLst>
                                        <p:tav tm="0">
                                          <p:val>
                                            <p:strVal val="1+#ppt_h/2"/>
                                          </p:val>
                                        </p:tav>
                                        <p:tav tm="100000">
                                          <p:val>
                                            <p:strVal val="#ppt_y"/>
                                          </p:val>
                                        </p:tav>
                                      </p:tavLst>
                                    </p:anim>
                                  </p:childTnLst>
                                </p:cTn>
                              </p:par>
                            </p:childTnLst>
                          </p:cTn>
                        </p:par>
                        <p:par>
                          <p:cTn id="43" fill="hold">
                            <p:stCondLst>
                              <p:cond delay="500"/>
                            </p:stCondLst>
                            <p:childTnLst>
                              <p:par>
                                <p:cTn id="44" presetID="42" presetClass="entr" presetSubtype="0" fill="hold" grpId="0" nodeType="after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fade">
                                      <p:cBhvr>
                                        <p:cTn id="46" dur="1000"/>
                                        <p:tgtEl>
                                          <p:spTgt spid="7"/>
                                        </p:tgtEl>
                                      </p:cBhvr>
                                    </p:animEffect>
                                    <p:anim calcmode="lin" valueType="num">
                                      <p:cBhvr>
                                        <p:cTn id="47" dur="1000" fill="hold"/>
                                        <p:tgtEl>
                                          <p:spTgt spid="7"/>
                                        </p:tgtEl>
                                        <p:attrNameLst>
                                          <p:attrName>ppt_x</p:attrName>
                                        </p:attrNameLst>
                                      </p:cBhvr>
                                      <p:tavLst>
                                        <p:tav tm="0">
                                          <p:val>
                                            <p:strVal val="#ppt_x"/>
                                          </p:val>
                                        </p:tav>
                                        <p:tav tm="100000">
                                          <p:val>
                                            <p:strVal val="#ppt_x"/>
                                          </p:val>
                                        </p:tav>
                                      </p:tavLst>
                                    </p:anim>
                                    <p:anim calcmode="lin" valueType="num">
                                      <p:cBhvr>
                                        <p:cTn id="4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4"/>
                                        </p:tgtEl>
                                        <p:attrNameLst>
                                          <p:attrName>style.visibility</p:attrName>
                                        </p:attrNameLst>
                                      </p:cBhvr>
                                      <p:to>
                                        <p:strVal val="visible"/>
                                      </p:to>
                                    </p:set>
                                    <p:animEffect transition="in" filter="fade">
                                      <p:cBhvr>
                                        <p:cTn id="53" dur="1000"/>
                                        <p:tgtEl>
                                          <p:spTgt spid="4"/>
                                        </p:tgtEl>
                                      </p:cBhvr>
                                    </p:animEffect>
                                    <p:anim calcmode="lin" valueType="num">
                                      <p:cBhvr>
                                        <p:cTn id="54" dur="1000" fill="hold"/>
                                        <p:tgtEl>
                                          <p:spTgt spid="4"/>
                                        </p:tgtEl>
                                        <p:attrNameLst>
                                          <p:attrName>ppt_x</p:attrName>
                                        </p:attrNameLst>
                                      </p:cBhvr>
                                      <p:tavLst>
                                        <p:tav tm="0">
                                          <p:val>
                                            <p:strVal val="#ppt_x"/>
                                          </p:val>
                                        </p:tav>
                                        <p:tav tm="100000">
                                          <p:val>
                                            <p:strVal val="#ppt_x"/>
                                          </p:val>
                                        </p:tav>
                                      </p:tavLst>
                                    </p:anim>
                                    <p:anim calcmode="lin" valueType="num">
                                      <p:cBhvr>
                                        <p:cTn id="55" dur="1000" fill="hold"/>
                                        <p:tgtEl>
                                          <p:spTgt spid="4"/>
                                        </p:tgtEl>
                                        <p:attrNameLst>
                                          <p:attrName>ppt_y</p:attrName>
                                        </p:attrNameLst>
                                      </p:cBhvr>
                                      <p:tavLst>
                                        <p:tav tm="0">
                                          <p:val>
                                            <p:strVal val="#ppt_y+.1"/>
                                          </p:val>
                                        </p:tav>
                                        <p:tav tm="100000">
                                          <p:val>
                                            <p:strVal val="#ppt_y"/>
                                          </p:val>
                                        </p:tav>
                                      </p:tavLst>
                                    </p:anim>
                                  </p:childTnLst>
                                </p:cTn>
                              </p:par>
                            </p:childTnLst>
                          </p:cTn>
                        </p:par>
                        <p:par>
                          <p:cTn id="56" fill="hold">
                            <p:stCondLst>
                              <p:cond delay="1000"/>
                            </p:stCondLst>
                            <p:childTnLst>
                              <p:par>
                                <p:cTn id="57" presetID="42" presetClass="entr" presetSubtype="0" fill="hold" grpId="0" nodeType="afterEffect">
                                  <p:stCondLst>
                                    <p:cond delay="0"/>
                                  </p:stCondLst>
                                  <p:childTnLst>
                                    <p:set>
                                      <p:cBhvr>
                                        <p:cTn id="58" dur="1" fill="hold">
                                          <p:stCondLst>
                                            <p:cond delay="0"/>
                                          </p:stCondLst>
                                        </p:cTn>
                                        <p:tgtEl>
                                          <p:spTgt spid="10"/>
                                        </p:tgtEl>
                                        <p:attrNameLst>
                                          <p:attrName>style.visibility</p:attrName>
                                        </p:attrNameLst>
                                      </p:cBhvr>
                                      <p:to>
                                        <p:strVal val="visible"/>
                                      </p:to>
                                    </p:set>
                                    <p:animEffect transition="in" filter="fade">
                                      <p:cBhvr>
                                        <p:cTn id="59" dur="1000"/>
                                        <p:tgtEl>
                                          <p:spTgt spid="10"/>
                                        </p:tgtEl>
                                      </p:cBhvr>
                                    </p:animEffect>
                                    <p:anim calcmode="lin" valueType="num">
                                      <p:cBhvr>
                                        <p:cTn id="60" dur="1000" fill="hold"/>
                                        <p:tgtEl>
                                          <p:spTgt spid="10"/>
                                        </p:tgtEl>
                                        <p:attrNameLst>
                                          <p:attrName>ppt_x</p:attrName>
                                        </p:attrNameLst>
                                      </p:cBhvr>
                                      <p:tavLst>
                                        <p:tav tm="0">
                                          <p:val>
                                            <p:strVal val="#ppt_x"/>
                                          </p:val>
                                        </p:tav>
                                        <p:tav tm="100000">
                                          <p:val>
                                            <p:strVal val="#ppt_x"/>
                                          </p:val>
                                        </p:tav>
                                      </p:tavLst>
                                    </p:anim>
                                    <p:anim calcmode="lin" valueType="num">
                                      <p:cBhvr>
                                        <p:cTn id="6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62" restart="whenNotActive" fill="hold" evtFilter="cancelBubble" nodeType="interactiveSeq">
                <p:stCondLst>
                  <p:cond evt="onClick" delay="0">
                    <p:tgtEl>
                      <p:spTgt spid="7"/>
                    </p:tgtEl>
                  </p:cond>
                </p:stCondLst>
                <p:endSync evt="end" delay="0">
                  <p:rtn val="all"/>
                </p:endSync>
                <p:childTnLst>
                  <p:par>
                    <p:cTn id="63" fill="hold">
                      <p:stCondLst>
                        <p:cond delay="0"/>
                      </p:stCondLst>
                      <p:childTnLst>
                        <p:par>
                          <p:cTn id="64" fill="hold">
                            <p:stCondLst>
                              <p:cond delay="0"/>
                            </p:stCondLst>
                            <p:childTnLst>
                              <p:par>
                                <p:cTn id="65" presetID="1" presetClass="mediacall" presetSubtype="0" fill="hold" nodeType="withEffect">
                                  <p:stCondLst>
                                    <p:cond delay="0"/>
                                  </p:stCondLst>
                                  <p:childTnLst>
                                    <p:cmd type="call" cmd="playFrom(0.0)">
                                      <p:cBhvr>
                                        <p:cTn id="66" dur="4744" fill="hold"/>
                                        <p:tgtEl>
                                          <p:spTgt spid="16"/>
                                        </p:tgtEl>
                                      </p:cBhvr>
                                    </p:cmd>
                                  </p:childTnLst>
                                </p:cTn>
                              </p:par>
                              <p:par>
                                <p:cTn id="67" presetID="0" presetClass="path" presetSubtype="0" accel="50000" decel="50000" fill="hold" nodeType="withEffect">
                                  <p:stCondLst>
                                    <p:cond delay="0"/>
                                  </p:stCondLst>
                                  <p:childTnLst>
                                    <p:animMotion origin="layout" path="M -3.75E-6 -4.81481E-6 L -3.75E-6 0.00047 C 0.00365 0.01389 0.00769 0.02362 0.01081 0.0426 C 0.01342 0.0595 0.01446 0.08426 0.01654 0.1044 C 0.0194 0.1301 0.02474 0.18727 0.03008 0.2051 C 0.03985 0.23843 0.05209 0.23658 0.06263 0.24329 C 0.08125 0.23542 0.08034 0.24723 0.10092 0.13774 C 0.10482 0.11737 0.10912 0.09815 0.11276 0.07593 C 0.11745 0.04815 0.11732 0.03172 0.12253 0.01875 C 0.1237 0.01528 0.125 0.01528 0.12618 0.01389 C 0.13047 0.0169 0.13477 0.01459 0.13894 0.02362 C 0.14193 0.02963 0.1444 0.04514 0.14701 0.05672 C 0.14987 0.06922 0.15248 0.08264 0.15508 0.09514 C 0.16107 0.12153 0.15704 0.097 0.1612 0.12338 C 0.16159 0.13658 0.16263 0.14862 0.16263 0.16135 C 0.16263 0.27385 0.1586 0.23774 0.16185 0.35811 C 0.1625 0.38172 0.16641 0.39075 0.16862 0.40579 C 0.17748 0.46227 0.1694 0.4213 0.17605 0.45325 C 0.17852 0.44723 0.18086 0.43774 0.18334 0.43403 C 0.18959 0.42686 0.20209 0.42014 0.20209 0.42061 C 0.20404 0.38334 0.2017 0.41459 0.21159 0.37223 C 0.21654 0.35209 0.21628 0.34375 0.22071 0.31922 C 0.22253 0.30903 0.22474 0.30093 0.2267 0.29075 C 0.22891 0.27871 0.23099 0.26436 0.23334 0.25278 C 0.23581 0.23959 0.23789 0.23658 0.24076 0.22871 C 0.24206 0.2294 0.25248 0.2301 0.25638 0.23843 C 0.2573 0.24028 0.25847 0.24445 0.25938 0.24792 C 0.26055 0.25278 0.26198 0.25602 0.26302 0.26204 C 0.26993 0.30024 0.26954 0.30024 0.27344 0.33889 C 0.2737 0.34375 0.2737 0.34862 0.27409 0.35325 C 0.27474 0.35996 0.27631 0.36413 0.27657 0.37223 C 0.27683 0.39954 0.27605 0.42686 0.27565 0.45325 C 0.27565 0.4588 0.27513 0.46343 0.27487 0.4676 C 0.27448 0.47431 0.27344 0.48704 0.27344 0.4882 L 0.27344 0.48704 " pathEditMode="relative" rAng="0" ptsTypes="AAAAAAAAAAAAAAAAAAAAAAAAAAAAAAAAAAA">
                                      <p:cBhvr>
                                        <p:cTn id="68" dur="3750" fill="hold"/>
                                        <p:tgtEl>
                                          <p:spTgt spid="19"/>
                                        </p:tgtEl>
                                        <p:attrNameLst>
                                          <p:attrName>ppt_x</p:attrName>
                                          <p:attrName>ppt_y</p:attrName>
                                        </p:attrNameLst>
                                      </p:cBhvr>
                                      <p:rCtr x="13828" y="24398"/>
                                    </p:animMotion>
                                  </p:childTnLst>
                                  <p:subTnLst>
                                    <p:audio>
                                      <p:cMediaNode>
                                        <p:cTn display="0" masterRel="sameClick">
                                          <p:stCondLst>
                                            <p:cond evt="begin" delay="0">
                                              <p:tn val="67"/>
                                            </p:cond>
                                          </p:stCondLst>
                                          <p:endCondLst>
                                            <p:cond evt="onStopAudio" delay="0">
                                              <p:tgtEl>
                                                <p:sldTgt/>
                                              </p:tgtEl>
                                            </p:cond>
                                          </p:endCondLst>
                                        </p:cTn>
                                        <p:tgtEl>
                                          <p:sndTgt r:embed="rId4" name="Tieng-vo-tay-tra-loi-dung-www_tiengdong_com (online-audio-converter.com).wav"/>
                                        </p:tgtEl>
                                      </p:cMediaNode>
                                    </p:audio>
                                  </p:subTnLst>
                                </p:cTn>
                              </p:par>
                            </p:childTnLst>
                          </p:cTn>
                        </p:par>
                      </p:childTnLst>
                    </p:cTn>
                  </p:par>
                </p:childTnLst>
              </p:cTn>
              <p:nextCondLst>
                <p:cond evt="onClick" delay="0">
                  <p:tgtEl>
                    <p:spTgt spid="7"/>
                  </p:tgtEl>
                </p:cond>
              </p:nextCondLst>
            </p:seq>
            <p:seq concurrent="1" nextAc="seek">
              <p:cTn id="69" restart="whenNotActive" fill="hold" evtFilter="cancelBubble" nodeType="interactiveSeq">
                <p:stCondLst>
                  <p:cond evt="onClick" delay="0">
                    <p:tgtEl>
                      <p:spTgt spid="17"/>
                    </p:tgtEl>
                  </p:cond>
                </p:stCondLst>
                <p:endSync evt="end" delay="0">
                  <p:rtn val="all"/>
                </p:endSync>
                <p:childTnLst>
                  <p:par>
                    <p:cTn id="70" fill="hold">
                      <p:stCondLst>
                        <p:cond delay="0"/>
                      </p:stCondLst>
                      <p:childTnLst>
                        <p:par>
                          <p:cTn id="71" fill="hold">
                            <p:stCondLst>
                              <p:cond delay="0"/>
                            </p:stCondLst>
                            <p:childTnLst>
                              <p:par>
                                <p:cTn id="72" presetID="42" presetClass="path" presetSubtype="0" accel="50000" decel="50000" fill="hold" nodeType="clickEffect">
                                  <p:stCondLst>
                                    <p:cond delay="0"/>
                                  </p:stCondLst>
                                  <p:childTnLst>
                                    <p:animMotion origin="layout" path="M 3.05556E-6 0.01387 L -0.00226 1.00439 " pathEditMode="relative" rAng="0" ptsTypes="AA">
                                      <p:cBhvr>
                                        <p:cTn id="73" dur="30000" fill="hold"/>
                                        <p:tgtEl>
                                          <p:spTgt spid="17"/>
                                        </p:tgtEl>
                                        <p:attrNameLst>
                                          <p:attrName>ppt_x</p:attrName>
                                          <p:attrName>ppt_y</p:attrName>
                                        </p:attrNameLst>
                                      </p:cBhvr>
                                      <p:rCtr x="-122" y="49526"/>
                                    </p:animMotion>
                                  </p:childTnLst>
                                </p:cTn>
                              </p:par>
                            </p:childTnLst>
                          </p:cTn>
                        </p:par>
                      </p:childTnLst>
                    </p:cTn>
                  </p:par>
                </p:childTnLst>
              </p:cTn>
              <p:nextCondLst>
                <p:cond evt="onClick" delay="0">
                  <p:tgtEl>
                    <p:spTgt spid="17"/>
                  </p:tgtEl>
                </p:cond>
              </p:nextCondLst>
            </p:seq>
            <p:seq concurrent="1" nextAc="seek">
              <p:cTn id="74" restart="whenNotActive" fill="hold" evtFilter="cancelBubble" nodeType="interactiveSeq">
                <p:stCondLst>
                  <p:cond evt="onClick" delay="0">
                    <p:tgtEl>
                      <p:spTgt spid="8"/>
                    </p:tgtEl>
                  </p:cond>
                </p:stCondLst>
                <p:endSync evt="end" delay="0">
                  <p:rtn val="all"/>
                </p:endSync>
                <p:childTnLst>
                  <p:par>
                    <p:cTn id="75" fill="hold">
                      <p:stCondLst>
                        <p:cond delay="0"/>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12"/>
                                        </p:tgtEl>
                                        <p:attrNameLst>
                                          <p:attrName>style.visibility</p:attrName>
                                        </p:attrNameLst>
                                      </p:cBhvr>
                                      <p:to>
                                        <p:strVal val="visible"/>
                                      </p:to>
                                    </p:set>
                                    <p:anim calcmode="lin" valueType="num">
                                      <p:cBhvr>
                                        <p:cTn id="79" dur="500" fill="hold"/>
                                        <p:tgtEl>
                                          <p:spTgt spid="12"/>
                                        </p:tgtEl>
                                        <p:attrNameLst>
                                          <p:attrName>ppt_w</p:attrName>
                                        </p:attrNameLst>
                                      </p:cBhvr>
                                      <p:tavLst>
                                        <p:tav tm="0">
                                          <p:val>
                                            <p:fltVal val="0"/>
                                          </p:val>
                                        </p:tav>
                                        <p:tav tm="100000">
                                          <p:val>
                                            <p:strVal val="#ppt_w"/>
                                          </p:val>
                                        </p:tav>
                                      </p:tavLst>
                                    </p:anim>
                                    <p:anim calcmode="lin" valueType="num">
                                      <p:cBhvr>
                                        <p:cTn id="80" dur="500" fill="hold"/>
                                        <p:tgtEl>
                                          <p:spTgt spid="12"/>
                                        </p:tgtEl>
                                        <p:attrNameLst>
                                          <p:attrName>ppt_h</p:attrName>
                                        </p:attrNameLst>
                                      </p:cBhvr>
                                      <p:tavLst>
                                        <p:tav tm="0">
                                          <p:val>
                                            <p:fltVal val="0"/>
                                          </p:val>
                                        </p:tav>
                                        <p:tav tm="100000">
                                          <p:val>
                                            <p:strVal val="#ppt_h"/>
                                          </p:val>
                                        </p:tav>
                                      </p:tavLst>
                                    </p:anim>
                                    <p:animEffect transition="in" filter="fade">
                                      <p:cBhvr>
                                        <p:cTn id="81" dur="500"/>
                                        <p:tgtEl>
                                          <p:spTgt spid="12"/>
                                        </p:tgtEl>
                                      </p:cBhvr>
                                    </p:animEffect>
                                  </p:childTnLst>
                                </p:cTn>
                              </p:par>
                            </p:childTnLst>
                          </p:cTn>
                        </p:par>
                      </p:childTnLst>
                    </p:cTn>
                  </p:par>
                </p:childTnLst>
              </p:cTn>
              <p:nextCondLst>
                <p:cond evt="onClick" delay="0">
                  <p:tgtEl>
                    <p:spTgt spid="8"/>
                  </p:tgtEl>
                </p:cond>
              </p:nextCondLst>
            </p:seq>
            <p:seq concurrent="1" nextAc="seek">
              <p:cTn id="82" restart="whenNotActive" fill="hold" evtFilter="cancelBubble" nodeType="interactiveSeq">
                <p:stCondLst>
                  <p:cond evt="onClick" delay="0">
                    <p:tgtEl>
                      <p:spTgt spid="9"/>
                    </p:tgtEl>
                  </p:cond>
                </p:stCondLst>
                <p:endSync evt="end" delay="0">
                  <p:rtn val="all"/>
                </p:endSync>
                <p:childTnLst>
                  <p:par>
                    <p:cTn id="83" fill="hold">
                      <p:stCondLst>
                        <p:cond delay="0"/>
                      </p:stCondLst>
                      <p:childTnLst>
                        <p:par>
                          <p:cTn id="84" fill="hold">
                            <p:stCondLst>
                              <p:cond delay="0"/>
                            </p:stCondLst>
                            <p:childTnLst>
                              <p:par>
                                <p:cTn id="85" presetID="53" presetClass="entr" presetSubtype="16" fill="hold" grpId="0" nodeType="clickEffect">
                                  <p:stCondLst>
                                    <p:cond delay="0"/>
                                  </p:stCondLst>
                                  <p:childTnLst>
                                    <p:set>
                                      <p:cBhvr>
                                        <p:cTn id="86" dur="1" fill="hold">
                                          <p:stCondLst>
                                            <p:cond delay="0"/>
                                          </p:stCondLst>
                                        </p:cTn>
                                        <p:tgtEl>
                                          <p:spTgt spid="14"/>
                                        </p:tgtEl>
                                        <p:attrNameLst>
                                          <p:attrName>style.visibility</p:attrName>
                                        </p:attrNameLst>
                                      </p:cBhvr>
                                      <p:to>
                                        <p:strVal val="visible"/>
                                      </p:to>
                                    </p:set>
                                    <p:anim calcmode="lin" valueType="num">
                                      <p:cBhvr>
                                        <p:cTn id="87" dur="500" fill="hold"/>
                                        <p:tgtEl>
                                          <p:spTgt spid="14"/>
                                        </p:tgtEl>
                                        <p:attrNameLst>
                                          <p:attrName>ppt_w</p:attrName>
                                        </p:attrNameLst>
                                      </p:cBhvr>
                                      <p:tavLst>
                                        <p:tav tm="0">
                                          <p:val>
                                            <p:fltVal val="0"/>
                                          </p:val>
                                        </p:tav>
                                        <p:tav tm="100000">
                                          <p:val>
                                            <p:strVal val="#ppt_w"/>
                                          </p:val>
                                        </p:tav>
                                      </p:tavLst>
                                    </p:anim>
                                    <p:anim calcmode="lin" valueType="num">
                                      <p:cBhvr>
                                        <p:cTn id="88" dur="500" fill="hold"/>
                                        <p:tgtEl>
                                          <p:spTgt spid="14"/>
                                        </p:tgtEl>
                                        <p:attrNameLst>
                                          <p:attrName>ppt_h</p:attrName>
                                        </p:attrNameLst>
                                      </p:cBhvr>
                                      <p:tavLst>
                                        <p:tav tm="0">
                                          <p:val>
                                            <p:fltVal val="0"/>
                                          </p:val>
                                        </p:tav>
                                        <p:tav tm="100000">
                                          <p:val>
                                            <p:strVal val="#ppt_h"/>
                                          </p:val>
                                        </p:tav>
                                      </p:tavLst>
                                    </p:anim>
                                    <p:animEffect transition="in" filter="fade">
                                      <p:cBhvr>
                                        <p:cTn id="89" dur="500"/>
                                        <p:tgtEl>
                                          <p:spTgt spid="14"/>
                                        </p:tgtEl>
                                      </p:cBhvr>
                                    </p:animEffect>
                                  </p:childTnLst>
                                </p:cTn>
                              </p:par>
                            </p:childTnLst>
                          </p:cTn>
                        </p:par>
                      </p:childTnLst>
                    </p:cTn>
                  </p:par>
                </p:childTnLst>
              </p:cTn>
              <p:nextCondLst>
                <p:cond evt="onClick" delay="0">
                  <p:tgtEl>
                    <p:spTgt spid="9"/>
                  </p:tgtEl>
                </p:cond>
              </p:nextCondLst>
            </p:seq>
            <p:seq concurrent="1" nextAc="seek">
              <p:cTn id="90" restart="whenNotActive" fill="hold" evtFilter="cancelBubble" nodeType="interactiveSeq">
                <p:stCondLst>
                  <p:cond evt="onClick" delay="0">
                    <p:tgtEl>
                      <p:spTgt spid="10"/>
                    </p:tgtEl>
                  </p:cond>
                </p:stCondLst>
                <p:endSync evt="end" delay="0">
                  <p:rtn val="all"/>
                </p:endSync>
                <p:childTnLst>
                  <p:par>
                    <p:cTn id="91" fill="hold">
                      <p:stCondLst>
                        <p:cond delay="0"/>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13"/>
                                        </p:tgtEl>
                                        <p:attrNameLst>
                                          <p:attrName>style.visibility</p:attrName>
                                        </p:attrNameLst>
                                      </p:cBhvr>
                                      <p:to>
                                        <p:strVal val="visible"/>
                                      </p:to>
                                    </p:set>
                                    <p:anim calcmode="lin" valueType="num">
                                      <p:cBhvr>
                                        <p:cTn id="95" dur="500" fill="hold"/>
                                        <p:tgtEl>
                                          <p:spTgt spid="13"/>
                                        </p:tgtEl>
                                        <p:attrNameLst>
                                          <p:attrName>ppt_w</p:attrName>
                                        </p:attrNameLst>
                                      </p:cBhvr>
                                      <p:tavLst>
                                        <p:tav tm="0">
                                          <p:val>
                                            <p:fltVal val="0"/>
                                          </p:val>
                                        </p:tav>
                                        <p:tav tm="100000">
                                          <p:val>
                                            <p:strVal val="#ppt_w"/>
                                          </p:val>
                                        </p:tav>
                                      </p:tavLst>
                                    </p:anim>
                                    <p:anim calcmode="lin" valueType="num">
                                      <p:cBhvr>
                                        <p:cTn id="96" dur="500" fill="hold"/>
                                        <p:tgtEl>
                                          <p:spTgt spid="13"/>
                                        </p:tgtEl>
                                        <p:attrNameLst>
                                          <p:attrName>ppt_h</p:attrName>
                                        </p:attrNameLst>
                                      </p:cBhvr>
                                      <p:tavLst>
                                        <p:tav tm="0">
                                          <p:val>
                                            <p:fltVal val="0"/>
                                          </p:val>
                                        </p:tav>
                                        <p:tav tm="100000">
                                          <p:val>
                                            <p:strVal val="#ppt_h"/>
                                          </p:val>
                                        </p:tav>
                                      </p:tavLst>
                                    </p:anim>
                                    <p:animEffect transition="in" filter="fade">
                                      <p:cBhvr>
                                        <p:cTn id="97" dur="500"/>
                                        <p:tgtEl>
                                          <p:spTgt spid="13"/>
                                        </p:tgtEl>
                                      </p:cBhvr>
                                    </p:animEffect>
                                  </p:childTnLst>
                                </p:cTn>
                              </p:par>
                            </p:childTnLst>
                          </p:cTn>
                        </p:par>
                      </p:childTnLst>
                    </p:cTn>
                  </p:par>
                </p:childTnLst>
              </p:cTn>
              <p:nextCondLst>
                <p:cond evt="onClick" delay="0">
                  <p:tgtEl>
                    <p:spTgt spid="10"/>
                  </p:tgtEl>
                </p:cond>
              </p:nextCondLst>
            </p:seq>
            <p:audio>
              <p:cMediaNode vol="80000">
                <p:cTn id="98" fill="hold" display="0">
                  <p:stCondLst>
                    <p:cond delay="indefinite"/>
                  </p:stCondLst>
                  <p:endCondLst>
                    <p:cond evt="onStopAudio" delay="0">
                      <p:tgtEl>
                        <p:sldTgt/>
                      </p:tgtEl>
                    </p:cond>
                  </p:endCondLst>
                </p:cTn>
                <p:tgtEl>
                  <p:spTgt spid="16"/>
                </p:tgtEl>
              </p:cMediaNode>
            </p:audio>
          </p:childTnLst>
        </p:cTn>
      </p:par>
    </p:tnLst>
    <p:bldLst>
      <p:bldP spid="7" grpId="0" animBg="1"/>
      <p:bldP spid="8" grpId="0" animBg="1"/>
      <p:bldP spid="9" grpId="0" animBg="1"/>
      <p:bldP spid="10" grpId="0" animBg="1"/>
      <p:bldP spid="11" grpId="0" animBg="1"/>
      <p:bldP spid="12" grpId="0" animBg="1"/>
      <p:bldP spid="13" grpId="0" animBg="1"/>
      <p:bldP spid="14" grpId="0" animBg="1"/>
      <p:bldP spid="1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Nhóm 12"/>
          <p:cNvGrpSpPr/>
          <p:nvPr/>
        </p:nvGrpSpPr>
        <p:grpSpPr>
          <a:xfrm>
            <a:off x="0" y="0"/>
            <a:ext cx="12192000" cy="6858000"/>
            <a:chOff x="0" y="0"/>
            <a:chExt cx="12192000" cy="6858000"/>
          </a:xfrm>
        </p:grpSpPr>
        <p:pic>
          <p:nvPicPr>
            <p:cNvPr id="11" name="Hình ảnh 10"/>
            <p:cNvPicPr>
              <a:picLocks noChangeAspect="1"/>
            </p:cNvPicPr>
            <p:nvPr/>
          </p:nvPicPr>
          <p:blipFill>
            <a:blip r:embed="rId3"/>
            <a:stretch>
              <a:fillRect/>
            </a:stretch>
          </p:blipFill>
          <p:spPr>
            <a:xfrm>
              <a:off x="0" y="0"/>
              <a:ext cx="12192000" cy="6858000"/>
            </a:xfrm>
            <a:prstGeom prst="rect">
              <a:avLst/>
            </a:prstGeom>
          </p:spPr>
        </p:pic>
        <p:sp>
          <p:nvSpPr>
            <p:cNvPr id="12" name="Hình chữ nhật 11"/>
            <p:cNvSpPr/>
            <p:nvPr/>
          </p:nvSpPr>
          <p:spPr>
            <a:xfrm>
              <a:off x="3312367" y="1782147"/>
              <a:ext cx="5495731" cy="29951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Arial" panose="020B0604020202020204"/>
                <a:ea typeface="Microsoft YaHei" panose="020B0503020204020204" charset="-122"/>
                <a:cs typeface="+mn-cs"/>
              </a:endParaRPr>
            </a:p>
          </p:txBody>
        </p:sp>
      </p:grpSp>
      <p:sp>
        <p:nvSpPr>
          <p:cNvPr id="14" name="Hộp Văn bản 13"/>
          <p:cNvSpPr txBox="1"/>
          <p:nvPr/>
        </p:nvSpPr>
        <p:spPr>
          <a:xfrm>
            <a:off x="2191567" y="2063337"/>
            <a:ext cx="7808866"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vi-VN" sz="8000" b="0" i="0" u="none" strike="noStrike" kern="1200" cap="none" spc="0" normalizeH="0" baseline="0" noProof="0" dirty="0" err="1">
                <a:ln>
                  <a:noFill/>
                </a:ln>
                <a:solidFill>
                  <a:prstClr val="black"/>
                </a:solidFill>
                <a:effectLst/>
                <a:uLnTx/>
                <a:uFillTx/>
                <a:latin typeface="iCiel Crocante" panose="02000000000000000000" pitchFamily="50" charset="-93"/>
                <a:ea typeface="Microsoft YaHei" panose="020B0503020204020204" charset="-122"/>
                <a:cs typeface="+mn-cs"/>
              </a:rPr>
              <a:t>Tạm</a:t>
            </a:r>
            <a:r>
              <a:rPr kumimoji="0" lang="vi-VN" sz="8000" b="0" i="0" u="none" strike="noStrike" kern="1200" cap="none" spc="0" normalizeH="0" baseline="0" noProof="0" dirty="0">
                <a:ln>
                  <a:noFill/>
                </a:ln>
                <a:solidFill>
                  <a:prstClr val="black"/>
                </a:solidFill>
                <a:effectLst/>
                <a:uLnTx/>
                <a:uFillTx/>
                <a:latin typeface="iCiel Crocante" panose="02000000000000000000" pitchFamily="50" charset="-93"/>
                <a:ea typeface="Microsoft YaHei" panose="020B0503020204020204" charset="-122"/>
                <a:cs typeface="+mn-cs"/>
              </a:rPr>
              <a:t> </a:t>
            </a:r>
            <a:r>
              <a:rPr kumimoji="0" lang="vi-VN" sz="8000" b="0" i="0" u="none" strike="noStrike" kern="1200" cap="none" spc="0" normalizeH="0" baseline="0" noProof="0" dirty="0" err="1">
                <a:ln>
                  <a:noFill/>
                </a:ln>
                <a:solidFill>
                  <a:prstClr val="black"/>
                </a:solidFill>
                <a:effectLst/>
                <a:uLnTx/>
                <a:uFillTx/>
                <a:latin typeface="iCiel Crocante" panose="02000000000000000000" pitchFamily="50" charset="-93"/>
                <a:ea typeface="Microsoft YaHei" panose="020B0503020204020204" charset="-122"/>
                <a:cs typeface="+mn-cs"/>
              </a:rPr>
              <a:t>biệt</a:t>
            </a:r>
            <a:endParaRPr kumimoji="0" lang="en-US" sz="8000" b="0" i="0" u="none" strike="noStrike" kern="1200" cap="none" spc="0" normalizeH="0" baseline="0" noProof="0" dirty="0">
              <a:ln>
                <a:noFill/>
              </a:ln>
              <a:solidFill>
                <a:prstClr val="black"/>
              </a:solidFill>
              <a:effectLst/>
              <a:uLnTx/>
              <a:uFillTx/>
              <a:latin typeface="iCiel Crocante" panose="02000000000000000000" pitchFamily="50" charset="-93"/>
              <a:ea typeface="Microsoft YaHei" panose="020B0503020204020204" charset="-122"/>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Nhóm 12"/>
          <p:cNvGrpSpPr/>
          <p:nvPr/>
        </p:nvGrpSpPr>
        <p:grpSpPr>
          <a:xfrm>
            <a:off x="0" y="0"/>
            <a:ext cx="12192000" cy="6858000"/>
            <a:chOff x="0" y="0"/>
            <a:chExt cx="12192000" cy="6858000"/>
          </a:xfrm>
        </p:grpSpPr>
        <p:pic>
          <p:nvPicPr>
            <p:cNvPr id="11" name="Hình ảnh 10"/>
            <p:cNvPicPr>
              <a:picLocks noChangeAspect="1"/>
            </p:cNvPicPr>
            <p:nvPr/>
          </p:nvPicPr>
          <p:blipFill>
            <a:blip r:embed="rId3"/>
            <a:stretch>
              <a:fillRect/>
            </a:stretch>
          </p:blipFill>
          <p:spPr>
            <a:xfrm>
              <a:off x="0" y="0"/>
              <a:ext cx="12192000" cy="6858000"/>
            </a:xfrm>
            <a:prstGeom prst="rect">
              <a:avLst/>
            </a:prstGeom>
          </p:spPr>
        </p:pic>
        <p:sp>
          <p:nvSpPr>
            <p:cNvPr id="12" name="Hình chữ nhật 11"/>
            <p:cNvSpPr/>
            <p:nvPr/>
          </p:nvSpPr>
          <p:spPr>
            <a:xfrm>
              <a:off x="3312367" y="1782147"/>
              <a:ext cx="5495731" cy="29951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err="1">
                  <a:solidFill>
                    <a:srgbClr val="FF0000"/>
                  </a:solidFill>
                  <a:latin typeface="Times New Roman" panose="02020603050405020304" pitchFamily="18" charset="0"/>
                  <a:cs typeface="Times New Roman" panose="02020603050405020304" pitchFamily="18" charset="0"/>
                </a:rPr>
                <a:t>Yêu</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cầu</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cần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đạt</a:t>
              </a:r>
              <a:endParaRPr lang="en-US" sz="2800" dirty="0">
                <a:solidFill>
                  <a:srgbClr val="FF0000"/>
                </a:solidFill>
                <a:latin typeface="Times New Roman" panose="02020603050405020304" pitchFamily="18" charset="0"/>
                <a:cs typeface="Times New Roman" panose="02020603050405020304" pitchFamily="18" charset="0"/>
              </a:endParaRPr>
            </a:p>
            <a:p>
              <a:pPr algn="just"/>
              <a:r>
                <a:rPr lang="en-US" sz="2800" dirty="0">
                  <a:solidFill>
                    <a:schemeClr val="tx1"/>
                  </a:solidFill>
                  <a:latin typeface="Times New Roman" panose="02020603050405020304" pitchFamily="18" charset="0"/>
                  <a:cs typeface="Times New Roman" panose="02020603050405020304" pitchFamily="18" charset="0"/>
                </a:rPr>
                <a:t> - </a:t>
              </a:r>
              <a:r>
                <a:rPr lang="en-US" sz="2800" dirty="0" err="1">
                  <a:solidFill>
                    <a:schemeClr val="tx1"/>
                  </a:solidFill>
                  <a:latin typeface="Times New Roman" panose="02020603050405020304" pitchFamily="18" charset="0"/>
                  <a:cs typeface="Times New Roman" panose="02020603050405020304" pitchFamily="18" charset="0"/>
                </a:rPr>
                <a:t>Biết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đọc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diễn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cảm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bài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thơ</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ngắt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nhịp</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đúng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những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câu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thơ</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lục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bát</a:t>
              </a:r>
              <a:r>
                <a:rPr lang="en-US" sz="2800" dirty="0">
                  <a:solidFill>
                    <a:schemeClr val="tx1"/>
                  </a:solidFill>
                  <a:latin typeface="Times New Roman" panose="02020603050405020304" pitchFamily="18" charset="0"/>
                  <a:cs typeface="Times New Roman" panose="02020603050405020304" pitchFamily="18" charset="0"/>
                </a:rPr>
                <a:t>.</a:t>
              </a:r>
            </a:p>
            <a:p>
              <a:pPr algn="just"/>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Hiểu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những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phẩm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chất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đáng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quý</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của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bầy</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ong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cần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cù</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làm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việc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để</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góp</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ích</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cho</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đời</a:t>
              </a:r>
              <a:r>
                <a:rPr lang="en-US" sz="2800" dirty="0">
                  <a:solidFill>
                    <a:schemeClr val="tx1"/>
                  </a:solidFill>
                  <a:latin typeface="Times New Roman" panose="02020603050405020304" pitchFamily="18" charset="0"/>
                  <a:cs typeface="Times New Roman" panose="02020603050405020304" pitchFamily="18" charset="0"/>
                </a:rPr>
                <a:t>.</a:t>
              </a: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8132" y="1196874"/>
            <a:ext cx="9144000" cy="5157787"/>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8"/>
          <p:cNvSpPr txBox="1">
            <a:spLocks noChangeArrowheads="1"/>
          </p:cNvSpPr>
          <p:nvPr/>
        </p:nvSpPr>
        <p:spPr bwMode="auto">
          <a:xfrm>
            <a:off x="1728132" y="303409"/>
            <a:ext cx="828040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altLang="en-US" sz="2400" b="1" dirty="0">
                <a:solidFill>
                  <a:srgbClr val="0000FF"/>
                </a:solidFill>
                <a:latin typeface="Times New Roman" panose="02020603050405020304" pitchFamily="18" charset="0"/>
                <a:cs typeface="Times New Roman" panose="02020603050405020304" pitchFamily="18" charset="0"/>
              </a:rPr>
              <a:t>* Quan </a:t>
            </a:r>
            <a:r>
              <a:rPr lang="en-US" altLang="en-US" sz="2400" b="1" dirty="0" err="1">
                <a:solidFill>
                  <a:srgbClr val="0000FF"/>
                </a:solidFill>
                <a:latin typeface="Times New Roman" panose="02020603050405020304" pitchFamily="18" charset="0"/>
                <a:cs typeface="Times New Roman" panose="02020603050405020304" pitchFamily="18" charset="0"/>
              </a:rPr>
              <a:t>sát</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tranh</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và</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cho</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biết</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bức</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tranh</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vẽ</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cảnh</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gì</a:t>
            </a:r>
            <a:r>
              <a:rPr lang="en-US" altLang="en-US" sz="2400" b="1" dirty="0">
                <a:solidFill>
                  <a:srgbClr val="0000FF"/>
                </a:solidFill>
                <a:latin typeface="Times New Roman" panose="02020603050405020304" pitchFamily="18" charset="0"/>
                <a:cs typeface="Times New Roman" panose="02020603050405020304" pitchFamily="18" charset="0"/>
              </a:rPr>
              <a:t>?</a:t>
            </a:r>
          </a:p>
        </p:txBody>
      </p:sp>
      <p:sp>
        <p:nvSpPr>
          <p:cNvPr id="4" name="Text Box 9"/>
          <p:cNvSpPr txBox="1">
            <a:spLocks noChangeArrowheads="1"/>
          </p:cNvSpPr>
          <p:nvPr/>
        </p:nvSpPr>
        <p:spPr bwMode="auto">
          <a:xfrm>
            <a:off x="1728132" y="735209"/>
            <a:ext cx="828040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Em</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biết</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gì</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về</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loài</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ong</a:t>
            </a:r>
            <a:r>
              <a:rPr lang="en-US" altLang="en-US" sz="2400" b="1" dirty="0">
                <a:solidFill>
                  <a:srgbClr val="0000FF"/>
                </a:solidFill>
                <a:latin typeface="Times New Roman" panose="02020603050405020304" pitchFamily="18" charset="0"/>
                <a:cs typeface="Times New Roman" panose="02020603050405020304"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ppt_x</p:attrName>
                                        </p:attrNameLst>
                                      </p:cBhvr>
                                      <p:tavLst>
                                        <p:tav tm="0">
                                          <p:val>
                                            <p:strVal val="#ppt_x-.2"/>
                                          </p:val>
                                        </p:tav>
                                        <p:tav tm="100000">
                                          <p:val>
                                            <p:strVal val="#ppt_x"/>
                                          </p:val>
                                        </p:tav>
                                      </p:tavLst>
                                    </p:anim>
                                    <p:anim calcmode="lin" valueType="num">
                                      <p:cBhvr>
                                        <p:cTn id="8"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xit" presetSubtype="16" fill="hold" grpId="1" nodeType="clickEffect">
                                  <p:stCondLst>
                                    <p:cond delay="0"/>
                                  </p:stCondLst>
                                  <p:childTnLst>
                                    <p:anim calcmode="lin" valueType="num">
                                      <p:cBhvr>
                                        <p:cTn id="13" dur="500"/>
                                        <p:tgtEl>
                                          <p:spTgt spid="3"/>
                                        </p:tgtEl>
                                        <p:attrNameLst>
                                          <p:attrName>ppt_w</p:attrName>
                                        </p:attrNameLst>
                                      </p:cBhvr>
                                      <p:tavLst>
                                        <p:tav tm="0">
                                          <p:val>
                                            <p:strVal val="ppt_w"/>
                                          </p:val>
                                        </p:tav>
                                        <p:tav tm="100000">
                                          <p:val>
                                            <p:fltVal val="0"/>
                                          </p:val>
                                        </p:tav>
                                      </p:tavLst>
                                    </p:anim>
                                    <p:anim calcmode="lin" valueType="num">
                                      <p:cBhvr>
                                        <p:cTn id="14" dur="500"/>
                                        <p:tgtEl>
                                          <p:spTgt spid="3"/>
                                        </p:tgtEl>
                                        <p:attrNameLst>
                                          <p:attrName>ppt_h</p:attrName>
                                        </p:attrNameLst>
                                      </p:cBhvr>
                                      <p:tavLst>
                                        <p:tav tm="0">
                                          <p:val>
                                            <p:strVal val="ppt_h"/>
                                          </p:val>
                                        </p:tav>
                                        <p:tav tm="100000">
                                          <p:val>
                                            <p:fltVal val="0"/>
                                          </p:val>
                                        </p:tav>
                                      </p:tavLst>
                                    </p:anim>
                                    <p:animEffect transition="out" filter="fade">
                                      <p:cBhvr>
                                        <p:cTn id="15" dur="500"/>
                                        <p:tgtEl>
                                          <p:spTgt spid="3"/>
                                        </p:tgtEl>
                                      </p:cBhvr>
                                    </p:animEffect>
                                    <p:set>
                                      <p:cBhvr>
                                        <p:cTn id="16" dur="1" fill="hold">
                                          <p:stCondLst>
                                            <p:cond delay="499"/>
                                          </p:stCondLst>
                                        </p:cTn>
                                        <p:tgtEl>
                                          <p:spTgt spid="3"/>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1000" fill="hold"/>
                                        <p:tgtEl>
                                          <p:spTgt spid="4"/>
                                        </p:tgtEl>
                                        <p:attrNameLst>
                                          <p:attrName>ppt_x</p:attrName>
                                        </p:attrNameLst>
                                      </p:cBhvr>
                                      <p:tavLst>
                                        <p:tav tm="0">
                                          <p:val>
                                            <p:strVal val="#ppt_x-.2"/>
                                          </p:val>
                                        </p:tav>
                                        <p:tav tm="100000">
                                          <p:val>
                                            <p:strVal val="#ppt_x"/>
                                          </p:val>
                                        </p:tav>
                                      </p:tavLst>
                                    </p:anim>
                                    <p:anim calcmode="lin" valueType="num">
                                      <p:cBhvr>
                                        <p:cTn id="22"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23" dur="10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xit" presetSubtype="16" fill="hold" grpId="1" nodeType="clickEffect">
                                  <p:stCondLst>
                                    <p:cond delay="0"/>
                                  </p:stCondLst>
                                  <p:childTnLst>
                                    <p:anim calcmode="lin" valueType="num">
                                      <p:cBhvr>
                                        <p:cTn id="27" dur="500"/>
                                        <p:tgtEl>
                                          <p:spTgt spid="4"/>
                                        </p:tgtEl>
                                        <p:attrNameLst>
                                          <p:attrName>ppt_w</p:attrName>
                                        </p:attrNameLst>
                                      </p:cBhvr>
                                      <p:tavLst>
                                        <p:tav tm="0">
                                          <p:val>
                                            <p:strVal val="ppt_w"/>
                                          </p:val>
                                        </p:tav>
                                        <p:tav tm="100000">
                                          <p:val>
                                            <p:fltVal val="0"/>
                                          </p:val>
                                        </p:tav>
                                      </p:tavLst>
                                    </p:anim>
                                    <p:anim calcmode="lin" valueType="num">
                                      <p:cBhvr>
                                        <p:cTn id="28" dur="500"/>
                                        <p:tgtEl>
                                          <p:spTgt spid="4"/>
                                        </p:tgtEl>
                                        <p:attrNameLst>
                                          <p:attrName>ppt_h</p:attrName>
                                        </p:attrNameLst>
                                      </p:cBhvr>
                                      <p:tavLst>
                                        <p:tav tm="0">
                                          <p:val>
                                            <p:strVal val="ppt_h"/>
                                          </p:val>
                                        </p:tav>
                                        <p:tav tm="100000">
                                          <p:val>
                                            <p:fltVal val="0"/>
                                          </p:val>
                                        </p:tav>
                                      </p:tavLst>
                                    </p:anim>
                                    <p:animEffect transition="out" filter="fade">
                                      <p:cBhvr>
                                        <p:cTn id="29" dur="500"/>
                                        <p:tgtEl>
                                          <p:spTgt spid="4"/>
                                        </p:tgtEl>
                                      </p:cBhvr>
                                    </p:animEffect>
                                    <p:set>
                                      <p:cBhvr>
                                        <p:cTn id="30"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3" grpId="1" bldLvl="0" animBg="1"/>
      <p:bldP spid="4" grpId="0" bldLvl="0" animBg="1"/>
      <p:bldP spid="4" grpId="1"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0" y="0"/>
            <a:ext cx="12192000" cy="6858000"/>
          </a:xfrm>
          <a:prstGeom prst="rect">
            <a:avLst/>
          </a:prstGeom>
        </p:spPr>
      </p:pic>
      <p:pic>
        <p:nvPicPr>
          <p:cNvPr id="28" name="图片 27"/>
          <p:cNvPicPr>
            <a:picLocks noChangeAspect="1"/>
          </p:cNvPicPr>
          <p:nvPr/>
        </p:nvPicPr>
        <p:blipFill rotWithShape="1">
          <a:blip r:embed="rId4"/>
          <a:srcRect b="64030"/>
          <a:stretch>
            <a:fillRect/>
          </a:stretch>
        </p:blipFill>
        <p:spPr>
          <a:xfrm>
            <a:off x="-225425" y="5113020"/>
            <a:ext cx="12642215" cy="1744980"/>
          </a:xfrm>
          <a:prstGeom prst="rect">
            <a:avLst/>
          </a:prstGeom>
        </p:spPr>
      </p:pic>
      <p:sp>
        <p:nvSpPr>
          <p:cNvPr id="12" name="TextBox 3"/>
          <p:cNvSpPr txBox="1">
            <a:spLocks noChangeArrowheads="1"/>
          </p:cNvSpPr>
          <p:nvPr/>
        </p:nvSpPr>
        <p:spPr bwMode="auto">
          <a:xfrm>
            <a:off x="3203196" y="205646"/>
            <a:ext cx="6324600"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r>
              <a:rPr lang="en-US" altLang="en-US" sz="3000" b="1" dirty="0" err="1">
                <a:solidFill>
                  <a:srgbClr val="FF0000"/>
                </a:solidFill>
              </a:rPr>
              <a:t>Hành</a:t>
            </a:r>
            <a:r>
              <a:rPr lang="en-US" altLang="en-US" sz="3000" b="1" dirty="0">
                <a:solidFill>
                  <a:srgbClr val="FF0000"/>
                </a:solidFill>
              </a:rPr>
              <a:t> </a:t>
            </a:r>
            <a:r>
              <a:rPr lang="en-US" altLang="en-US" sz="3000" b="1" dirty="0" err="1">
                <a:solidFill>
                  <a:srgbClr val="FF0000"/>
                </a:solidFill>
              </a:rPr>
              <a:t>trình</a:t>
            </a:r>
            <a:r>
              <a:rPr lang="en-US" altLang="en-US" sz="3000" b="1" dirty="0">
                <a:solidFill>
                  <a:srgbClr val="FF0000"/>
                </a:solidFill>
              </a:rPr>
              <a:t> </a:t>
            </a:r>
            <a:r>
              <a:rPr lang="en-US" altLang="en-US" sz="3000" b="1" dirty="0" err="1">
                <a:solidFill>
                  <a:srgbClr val="FF0000"/>
                </a:solidFill>
              </a:rPr>
              <a:t>của</a:t>
            </a:r>
            <a:r>
              <a:rPr lang="en-US" altLang="en-US" sz="3000" b="1" dirty="0">
                <a:solidFill>
                  <a:srgbClr val="FF0000"/>
                </a:solidFill>
              </a:rPr>
              <a:t> </a:t>
            </a:r>
            <a:r>
              <a:rPr lang="en-US" altLang="en-US" sz="3000" b="1" dirty="0" err="1">
                <a:solidFill>
                  <a:srgbClr val="FF0000"/>
                </a:solidFill>
              </a:rPr>
              <a:t>bầy</a:t>
            </a:r>
            <a:r>
              <a:rPr lang="en-US" altLang="en-US" sz="3000" b="1" dirty="0">
                <a:solidFill>
                  <a:srgbClr val="FF0000"/>
                </a:solidFill>
              </a:rPr>
              <a:t> </a:t>
            </a:r>
            <a:r>
              <a:rPr lang="en-US" altLang="en-US" sz="3000" b="1" dirty="0" err="1">
                <a:solidFill>
                  <a:srgbClr val="FF0000"/>
                </a:solidFill>
              </a:rPr>
              <a:t>ong</a:t>
            </a:r>
            <a:endParaRPr lang="en-US" altLang="en-US" sz="3000" b="1" dirty="0">
              <a:solidFill>
                <a:srgbClr val="FF0000"/>
              </a:solidFill>
            </a:endParaRPr>
          </a:p>
          <a:p>
            <a:pPr algn="ctr" eaLnBrk="1" hangingPunct="1"/>
            <a:r>
              <a:rPr lang="en-US" altLang="en-US" sz="2800" b="1" i="1" dirty="0">
                <a:solidFill>
                  <a:srgbClr val="FF0000"/>
                </a:solidFill>
              </a:rPr>
              <a:t>(</a:t>
            </a:r>
            <a:r>
              <a:rPr lang="en-US" altLang="en-US" sz="2800" b="1" i="1" dirty="0" err="1">
                <a:solidFill>
                  <a:srgbClr val="FF0000"/>
                </a:solidFill>
              </a:rPr>
              <a:t>Trích</a:t>
            </a:r>
            <a:r>
              <a:rPr lang="en-US" altLang="en-US" sz="2800" b="1" i="1" dirty="0">
                <a:solidFill>
                  <a:srgbClr val="FF0000"/>
                </a:solidFill>
              </a:rPr>
              <a:t>)</a:t>
            </a:r>
          </a:p>
        </p:txBody>
      </p:sp>
      <p:sp>
        <p:nvSpPr>
          <p:cNvPr id="14" name="TextBox 4"/>
          <p:cNvSpPr txBox="1">
            <a:spLocks noChangeArrowheads="1"/>
          </p:cNvSpPr>
          <p:nvPr/>
        </p:nvSpPr>
        <p:spPr bwMode="auto">
          <a:xfrm>
            <a:off x="1439483" y="1396271"/>
            <a:ext cx="5116513" cy="478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r>
              <a:rPr lang="en-US" altLang="en-US" sz="2300"/>
              <a:t>        </a:t>
            </a:r>
            <a:r>
              <a:rPr lang="en-US" altLang="en-US" sz="2100"/>
              <a:t>Với đôi cánh đẫm nắng trời </a:t>
            </a:r>
          </a:p>
          <a:p>
            <a:pPr eaLnBrk="1" hangingPunct="1"/>
            <a:r>
              <a:rPr lang="en-US" altLang="en-US" sz="2100"/>
              <a:t> Bầy ong bay đến trọn đời tìm hoa.</a:t>
            </a:r>
          </a:p>
          <a:p>
            <a:pPr eaLnBrk="1" hangingPunct="1"/>
            <a:r>
              <a:rPr lang="en-US" altLang="en-US" sz="2100"/>
              <a:t>       Không gian là nẻo đường xa</a:t>
            </a:r>
          </a:p>
          <a:p>
            <a:pPr eaLnBrk="1" hangingPunct="1"/>
            <a:r>
              <a:rPr lang="en-US" altLang="en-US" sz="2100"/>
              <a:t> Thời gian vô tận mở ra sắc màu.</a:t>
            </a:r>
          </a:p>
          <a:p>
            <a:pPr eaLnBrk="1" hangingPunct="1"/>
            <a:endParaRPr lang="en-US" altLang="en-US" sz="2100"/>
          </a:p>
          <a:p>
            <a:pPr eaLnBrk="1" hangingPunct="1"/>
            <a:r>
              <a:rPr lang="en-US" altLang="en-US" sz="2100"/>
              <a:t>       Tìm nơi thăm thẳm rừng sâu</a:t>
            </a:r>
          </a:p>
          <a:p>
            <a:pPr eaLnBrk="1" hangingPunct="1"/>
            <a:r>
              <a:rPr lang="en-US" altLang="en-US" sz="2100"/>
              <a:t> Bập bùng hoa chuối, trắng màu hoa ban.</a:t>
            </a:r>
          </a:p>
          <a:p>
            <a:pPr eaLnBrk="1" hangingPunct="1"/>
            <a:r>
              <a:rPr lang="en-US" altLang="en-US" sz="2100"/>
              <a:t>       Tìm nơi bờ biển sóng tràn</a:t>
            </a:r>
          </a:p>
          <a:p>
            <a:pPr eaLnBrk="1" hangingPunct="1"/>
            <a:r>
              <a:rPr lang="en-US" altLang="en-US" sz="2100"/>
              <a:t> Hàng cây chắn bão dịu dàng mùa hoa.</a:t>
            </a:r>
          </a:p>
          <a:p>
            <a:pPr eaLnBrk="1" hangingPunct="1"/>
            <a:r>
              <a:rPr lang="en-US" altLang="en-US" sz="2100"/>
              <a:t>        Tìm nơi quần đảo khơi xa</a:t>
            </a:r>
          </a:p>
          <a:p>
            <a:pPr eaLnBrk="1" hangingPunct="1"/>
            <a:r>
              <a:rPr lang="en-US" altLang="en-US" sz="2100"/>
              <a:t> Có loài hoa nở như là không tên …</a:t>
            </a:r>
          </a:p>
          <a:p>
            <a:pPr algn="ctr" eaLnBrk="1" hangingPunct="1"/>
            <a:endParaRPr lang="en-US" altLang="en-US" sz="2400"/>
          </a:p>
          <a:p>
            <a:pPr algn="ctr" eaLnBrk="1" hangingPunct="1"/>
            <a:endParaRPr lang="en-US" altLang="en-US" sz="2400"/>
          </a:p>
          <a:p>
            <a:pPr algn="ctr" eaLnBrk="1" hangingPunct="1"/>
            <a:endParaRPr lang="en-US" altLang="en-US" sz="2400"/>
          </a:p>
        </p:txBody>
      </p:sp>
      <p:sp>
        <p:nvSpPr>
          <p:cNvPr id="15" name="TextBox 5"/>
          <p:cNvSpPr txBox="1">
            <a:spLocks noChangeArrowheads="1"/>
          </p:cNvSpPr>
          <p:nvPr/>
        </p:nvSpPr>
        <p:spPr bwMode="auto">
          <a:xfrm>
            <a:off x="5870196" y="1381984"/>
            <a:ext cx="4953000" cy="461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r>
              <a:rPr lang="en-US" altLang="en-US" sz="2100"/>
              <a:t>       Bầy ong rong ruổi trăm miền</a:t>
            </a:r>
          </a:p>
          <a:p>
            <a:pPr eaLnBrk="1" hangingPunct="1"/>
            <a:r>
              <a:rPr lang="en-US" altLang="en-US" sz="2100"/>
              <a:t>  Rù rì đôi cánh nối liền mùa hoa.</a:t>
            </a:r>
          </a:p>
          <a:p>
            <a:pPr eaLnBrk="1" hangingPunct="1"/>
            <a:r>
              <a:rPr lang="en-US" altLang="en-US" sz="2100"/>
              <a:t>       Nối rừng hoang với biển xa</a:t>
            </a:r>
          </a:p>
          <a:p>
            <a:pPr eaLnBrk="1" hangingPunct="1"/>
            <a:r>
              <a:rPr lang="en-US" altLang="en-US" sz="2100"/>
              <a:t>  Đất nơi đâu cũng tìm ra ngọt ngào.</a:t>
            </a:r>
          </a:p>
          <a:p>
            <a:pPr eaLnBrk="1" hangingPunct="1"/>
            <a:r>
              <a:rPr lang="en-US" altLang="en-US" sz="2100"/>
              <a:t>       (Nếu hoa có ở trời cao</a:t>
            </a:r>
          </a:p>
          <a:p>
            <a:pPr eaLnBrk="1" hangingPunct="1"/>
            <a:r>
              <a:rPr lang="en-US" altLang="en-US" sz="2100"/>
              <a:t>  Thì bầy ong cũng mang vào mật thơm)</a:t>
            </a:r>
          </a:p>
          <a:p>
            <a:pPr eaLnBrk="1" hangingPunct="1"/>
            <a:endParaRPr lang="en-US" altLang="en-US" sz="2100"/>
          </a:p>
          <a:p>
            <a:pPr eaLnBrk="1" hangingPunct="1"/>
            <a:r>
              <a:rPr lang="en-US" altLang="en-US" sz="2100"/>
              <a:t>       Chắt trong vị ngọt mùi hương</a:t>
            </a:r>
          </a:p>
          <a:p>
            <a:pPr eaLnBrk="1" hangingPunct="1"/>
            <a:r>
              <a:rPr lang="en-US" altLang="en-US" sz="2100"/>
              <a:t>  Lặng thầm thay những con đường ong bay.</a:t>
            </a:r>
          </a:p>
          <a:p>
            <a:pPr eaLnBrk="1" hangingPunct="1"/>
            <a:r>
              <a:rPr lang="en-US" altLang="en-US" sz="2100"/>
              <a:t>       Trải qua mưa nắng vơi đầy</a:t>
            </a:r>
          </a:p>
          <a:p>
            <a:pPr eaLnBrk="1" hangingPunct="1"/>
            <a:r>
              <a:rPr lang="en-US" altLang="en-US" sz="2100"/>
              <a:t>  Men trời đất đủ làm say đất trời</a:t>
            </a:r>
          </a:p>
          <a:p>
            <a:pPr eaLnBrk="1" hangingPunct="1"/>
            <a:r>
              <a:rPr lang="en-US" altLang="en-US" sz="2100"/>
              <a:t>       Bầy ong giữ hộ cho người</a:t>
            </a:r>
          </a:p>
          <a:p>
            <a:pPr eaLnBrk="1" hangingPunct="1"/>
            <a:r>
              <a:rPr lang="en-US" altLang="en-US" sz="2100"/>
              <a:t>  Những mùa hoa đã tàn phai tháng ngày.</a:t>
            </a:r>
          </a:p>
          <a:p>
            <a:pPr algn="ctr" eaLnBrk="1" hangingPunct="1"/>
            <a:r>
              <a:rPr lang="en-US" altLang="en-US" sz="2100"/>
              <a:t> </a:t>
            </a:r>
          </a:p>
        </p:txBody>
      </p:sp>
      <p:sp>
        <p:nvSpPr>
          <p:cNvPr id="16" name="TextBox 6"/>
          <p:cNvSpPr txBox="1">
            <a:spLocks noChangeArrowheads="1"/>
          </p:cNvSpPr>
          <p:nvPr/>
        </p:nvSpPr>
        <p:spPr bwMode="auto">
          <a:xfrm>
            <a:off x="6479796" y="5811109"/>
            <a:ext cx="3962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r>
              <a:rPr lang="en-US" altLang="en-US" sz="2400" b="1">
                <a:solidFill>
                  <a:srgbClr val="FF0000"/>
                </a:solidFill>
              </a:rPr>
              <a:t>Nguyễn Đức Mậu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Box 4"/>
          <p:cNvSpPr txBox="1">
            <a:spLocks noChangeArrowheads="1"/>
          </p:cNvSpPr>
          <p:nvPr/>
        </p:nvSpPr>
        <p:spPr bwMode="auto">
          <a:xfrm>
            <a:off x="1507921" y="1261502"/>
            <a:ext cx="22860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dirty="0" err="1">
                <a:latin typeface="Times New Roman" panose="02020603050405020304" pitchFamily="18" charset="0"/>
                <a:cs typeface="Times New Roman" panose="02020603050405020304" pitchFamily="18" charset="0"/>
              </a:rPr>
              <a:t>Luyện</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đọc</a:t>
            </a:r>
            <a:endParaRPr lang="en-US" altLang="en-US" sz="3200" b="1" dirty="0">
              <a:latin typeface="Times New Roman" panose="02020603050405020304" pitchFamily="18" charset="0"/>
              <a:cs typeface="Times New Roman" panose="02020603050405020304" pitchFamily="18" charset="0"/>
            </a:endParaRPr>
          </a:p>
        </p:txBody>
      </p:sp>
      <p:sp>
        <p:nvSpPr>
          <p:cNvPr id="26" name="Text Box 6"/>
          <p:cNvSpPr txBox="1">
            <a:spLocks noChangeArrowheads="1"/>
          </p:cNvSpPr>
          <p:nvPr/>
        </p:nvSpPr>
        <p:spPr bwMode="auto">
          <a:xfrm>
            <a:off x="1521903" y="1840939"/>
            <a:ext cx="1944687"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b="1" dirty="0">
                <a:latin typeface="Times New Roman" panose="02020603050405020304" pitchFamily="18" charset="0"/>
                <a:cs typeface="Times New Roman" panose="02020603050405020304" pitchFamily="18" charset="0"/>
              </a:rPr>
              <a:t>-</a:t>
            </a:r>
            <a:r>
              <a:rPr lang="en-US" altLang="en-US" sz="2800" b="1" dirty="0" err="1">
                <a:latin typeface="Times New Roman" panose="02020603050405020304" pitchFamily="18" charset="0"/>
                <a:cs typeface="Times New Roman" panose="02020603050405020304" pitchFamily="18" charset="0"/>
              </a:rPr>
              <a:t>Nẻo</a:t>
            </a:r>
            <a:endParaRPr lang="en-US" altLang="en-US" sz="2800" b="1" dirty="0">
              <a:latin typeface="Times New Roman" panose="02020603050405020304" pitchFamily="18" charset="0"/>
              <a:cs typeface="Times New Roman" panose="02020603050405020304" pitchFamily="18" charset="0"/>
            </a:endParaRPr>
          </a:p>
        </p:txBody>
      </p:sp>
      <p:sp>
        <p:nvSpPr>
          <p:cNvPr id="27" name="Text Box 7"/>
          <p:cNvSpPr txBox="1">
            <a:spLocks noChangeArrowheads="1"/>
          </p:cNvSpPr>
          <p:nvPr/>
        </p:nvSpPr>
        <p:spPr bwMode="auto">
          <a:xfrm>
            <a:off x="1521903" y="2360051"/>
            <a:ext cx="1944687"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b="1">
                <a:latin typeface="Times New Roman" panose="02020603050405020304" pitchFamily="18" charset="0"/>
                <a:cs typeface="Times New Roman" panose="02020603050405020304" pitchFamily="18" charset="0"/>
              </a:rPr>
              <a:t>-sóng tràn </a:t>
            </a:r>
          </a:p>
        </p:txBody>
      </p:sp>
      <p:sp>
        <p:nvSpPr>
          <p:cNvPr id="30" name="Text Box 8"/>
          <p:cNvSpPr txBox="1">
            <a:spLocks noChangeArrowheads="1"/>
          </p:cNvSpPr>
          <p:nvPr/>
        </p:nvSpPr>
        <p:spPr bwMode="auto">
          <a:xfrm>
            <a:off x="1507921" y="2844733"/>
            <a:ext cx="2430462"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b="1" dirty="0">
                <a:latin typeface="Times New Roman" panose="02020603050405020304" pitchFamily="18" charset="0"/>
                <a:cs typeface="Times New Roman" panose="02020603050405020304" pitchFamily="18" charset="0"/>
              </a:rPr>
              <a:t>-</a:t>
            </a:r>
            <a:r>
              <a:rPr lang="en-US" altLang="en-US" sz="2800" b="1" dirty="0" err="1">
                <a:latin typeface="Times New Roman" panose="02020603050405020304" pitchFamily="18" charset="0"/>
                <a:cs typeface="Times New Roman" panose="02020603050405020304" pitchFamily="18" charset="0"/>
              </a:rPr>
              <a:t>rong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ruổi</a:t>
            </a:r>
            <a:endParaRPr lang="en-US" altLang="en-US" sz="2800" b="1" dirty="0">
              <a:latin typeface="Times New Roman" panose="02020603050405020304" pitchFamily="18" charset="0"/>
              <a:cs typeface="Times New Roman" panose="02020603050405020304" pitchFamily="18" charset="0"/>
            </a:endParaRPr>
          </a:p>
        </p:txBody>
      </p:sp>
      <p:sp>
        <p:nvSpPr>
          <p:cNvPr id="32" name="Text Box 9"/>
          <p:cNvSpPr txBox="1">
            <a:spLocks noChangeArrowheads="1"/>
          </p:cNvSpPr>
          <p:nvPr/>
        </p:nvSpPr>
        <p:spPr bwMode="auto">
          <a:xfrm>
            <a:off x="1521903" y="3426851"/>
            <a:ext cx="1944687"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b="1">
                <a:latin typeface="Times New Roman" panose="02020603050405020304" pitchFamily="18" charset="0"/>
                <a:cs typeface="Times New Roman" panose="02020603050405020304" pitchFamily="18" charset="0"/>
              </a:rPr>
              <a:t>-lặng thầm</a:t>
            </a:r>
          </a:p>
        </p:txBody>
      </p:sp>
      <p:sp>
        <p:nvSpPr>
          <p:cNvPr id="34" name="Text Box 18"/>
          <p:cNvSpPr txBox="1">
            <a:spLocks noChangeArrowheads="1"/>
          </p:cNvSpPr>
          <p:nvPr/>
        </p:nvSpPr>
        <p:spPr bwMode="auto">
          <a:xfrm>
            <a:off x="1550478" y="3898339"/>
            <a:ext cx="2173287"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b="1">
                <a:latin typeface="Times New Roman" panose="02020603050405020304" pitchFamily="18" charset="0"/>
                <a:cs typeface="Times New Roman" panose="02020603050405020304" pitchFamily="18" charset="0"/>
              </a:rPr>
              <a:t>-say đất  trời</a:t>
            </a:r>
          </a:p>
        </p:txBody>
      </p:sp>
      <p:sp>
        <p:nvSpPr>
          <p:cNvPr id="35" name="TextBox 5"/>
          <p:cNvSpPr txBox="1">
            <a:spLocks noChangeArrowheads="1"/>
          </p:cNvSpPr>
          <p:nvPr/>
        </p:nvSpPr>
        <p:spPr bwMode="auto">
          <a:xfrm>
            <a:off x="4876800" y="1551221"/>
            <a:ext cx="7315200"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r>
              <a:rPr lang="en-US" altLang="en-US" sz="3200" b="1" dirty="0" err="1">
                <a:cs typeface="Times New Roman" panose="02020603050405020304" pitchFamily="18" charset="0"/>
              </a:rPr>
              <a:t>Đất</a:t>
            </a:r>
            <a:r>
              <a:rPr lang="en-US" altLang="en-US" sz="3200" b="1" dirty="0">
                <a:cs typeface="Times New Roman" panose="02020603050405020304" pitchFamily="18" charset="0"/>
              </a:rPr>
              <a:t> </a:t>
            </a:r>
            <a:r>
              <a:rPr lang="en-US" altLang="en-US" sz="3200" b="1" dirty="0" err="1">
                <a:cs typeface="Times New Roman" panose="02020603050405020304" pitchFamily="18" charset="0"/>
              </a:rPr>
              <a:t>nơi</a:t>
            </a:r>
            <a:r>
              <a:rPr lang="en-US" altLang="en-US" sz="3200" b="1" dirty="0">
                <a:cs typeface="Times New Roman" panose="02020603050405020304" pitchFamily="18" charset="0"/>
              </a:rPr>
              <a:t> </a:t>
            </a:r>
            <a:r>
              <a:rPr lang="en-US" altLang="en-US" sz="3200" b="1" dirty="0" err="1">
                <a:cs typeface="Times New Roman" panose="02020603050405020304" pitchFamily="18" charset="0"/>
              </a:rPr>
              <a:t>đâu</a:t>
            </a:r>
            <a:r>
              <a:rPr lang="en-US" altLang="en-US" sz="3200" b="1" dirty="0">
                <a:cs typeface="Times New Roman" panose="02020603050405020304" pitchFamily="18" charset="0"/>
              </a:rPr>
              <a:t>  </a:t>
            </a:r>
            <a:r>
              <a:rPr lang="en-US" altLang="en-US" sz="3200" b="1" dirty="0" err="1">
                <a:cs typeface="Times New Roman" panose="02020603050405020304" pitchFamily="18" charset="0"/>
              </a:rPr>
              <a:t>cũng</a:t>
            </a:r>
            <a:r>
              <a:rPr lang="en-US" altLang="en-US" sz="3200" b="1" dirty="0">
                <a:cs typeface="Times New Roman" panose="02020603050405020304" pitchFamily="18" charset="0"/>
              </a:rPr>
              <a:t> </a:t>
            </a:r>
            <a:r>
              <a:rPr lang="en-US" altLang="en-US" sz="3200" b="1" dirty="0" err="1">
                <a:cs typeface="Times New Roman" panose="02020603050405020304" pitchFamily="18" charset="0"/>
              </a:rPr>
              <a:t>tìm</a:t>
            </a:r>
            <a:r>
              <a:rPr lang="en-US" altLang="en-US" sz="3200" b="1" dirty="0">
                <a:cs typeface="Times New Roman" panose="02020603050405020304" pitchFamily="18" charset="0"/>
              </a:rPr>
              <a:t> ra </a:t>
            </a:r>
            <a:r>
              <a:rPr lang="en-US" altLang="en-US" sz="3200" b="1" dirty="0" err="1">
                <a:cs typeface="Times New Roman" panose="02020603050405020304" pitchFamily="18" charset="0"/>
              </a:rPr>
              <a:t>ngọt</a:t>
            </a:r>
            <a:r>
              <a:rPr lang="en-US" altLang="en-US" sz="3200" b="1" dirty="0">
                <a:cs typeface="Times New Roman" panose="02020603050405020304" pitchFamily="18" charset="0"/>
              </a:rPr>
              <a:t> </a:t>
            </a:r>
            <a:r>
              <a:rPr lang="en-US" altLang="en-US" sz="3200" b="1" dirty="0" err="1">
                <a:cs typeface="Times New Roman" panose="02020603050405020304" pitchFamily="18" charset="0"/>
              </a:rPr>
              <a:t>ngào</a:t>
            </a:r>
            <a:r>
              <a:rPr lang="en-US" altLang="en-US" sz="3200" b="1" dirty="0">
                <a:cs typeface="Times New Roman" panose="02020603050405020304" pitchFamily="18" charset="0"/>
              </a:rPr>
              <a:t>.</a:t>
            </a:r>
          </a:p>
          <a:p>
            <a:pPr eaLnBrk="1" hangingPunct="1"/>
            <a:r>
              <a:rPr lang="en-US" altLang="en-US" sz="3200" b="1" dirty="0" err="1">
                <a:cs typeface="Times New Roman" panose="02020603050405020304" pitchFamily="18" charset="0"/>
              </a:rPr>
              <a:t>Lặng</a:t>
            </a:r>
            <a:r>
              <a:rPr lang="en-US" altLang="en-US" sz="3200" b="1" dirty="0">
                <a:cs typeface="Times New Roman" panose="02020603050405020304" pitchFamily="18" charset="0"/>
              </a:rPr>
              <a:t> </a:t>
            </a:r>
            <a:r>
              <a:rPr lang="en-US" altLang="en-US" sz="3200" b="1" dirty="0" err="1">
                <a:cs typeface="Times New Roman" panose="02020603050405020304" pitchFamily="18" charset="0"/>
              </a:rPr>
              <a:t>thầm</a:t>
            </a:r>
            <a:r>
              <a:rPr lang="en-US" altLang="en-US" sz="3200" b="1" dirty="0">
                <a:cs typeface="Times New Roman" panose="02020603050405020304" pitchFamily="18" charset="0"/>
              </a:rPr>
              <a:t> </a:t>
            </a:r>
            <a:r>
              <a:rPr lang="en-US" altLang="en-US" sz="3200" b="1" dirty="0" err="1">
                <a:cs typeface="Times New Roman" panose="02020603050405020304" pitchFamily="18" charset="0"/>
              </a:rPr>
              <a:t>thay</a:t>
            </a:r>
            <a:r>
              <a:rPr lang="en-US" altLang="en-US" sz="3200" b="1" dirty="0">
                <a:cs typeface="Times New Roman" panose="02020603050405020304" pitchFamily="18" charset="0"/>
              </a:rPr>
              <a:t>  </a:t>
            </a:r>
            <a:r>
              <a:rPr lang="en-US" altLang="en-US" sz="3200" b="1" dirty="0" err="1">
                <a:cs typeface="Times New Roman" panose="02020603050405020304" pitchFamily="18" charset="0"/>
              </a:rPr>
              <a:t>những</a:t>
            </a:r>
            <a:r>
              <a:rPr lang="en-US" altLang="en-US" sz="3200" b="1" dirty="0">
                <a:cs typeface="Times New Roman" panose="02020603050405020304" pitchFamily="18" charset="0"/>
              </a:rPr>
              <a:t> con </a:t>
            </a:r>
            <a:r>
              <a:rPr lang="en-US" altLang="en-US" sz="3200" b="1" dirty="0" err="1">
                <a:cs typeface="Times New Roman" panose="02020603050405020304" pitchFamily="18" charset="0"/>
              </a:rPr>
              <a:t>đường</a:t>
            </a:r>
            <a:r>
              <a:rPr lang="en-US" altLang="en-US" sz="3200" b="1" dirty="0">
                <a:cs typeface="Times New Roman" panose="02020603050405020304" pitchFamily="18" charset="0"/>
              </a:rPr>
              <a:t> </a:t>
            </a:r>
            <a:r>
              <a:rPr lang="en-US" altLang="en-US" sz="3200" b="1" dirty="0" err="1">
                <a:cs typeface="Times New Roman" panose="02020603050405020304" pitchFamily="18" charset="0"/>
              </a:rPr>
              <a:t>ong</a:t>
            </a:r>
            <a:r>
              <a:rPr lang="en-US" altLang="en-US" sz="3200" b="1" dirty="0">
                <a:cs typeface="Times New Roman" panose="02020603050405020304" pitchFamily="18" charset="0"/>
              </a:rPr>
              <a:t> bay.</a:t>
            </a:r>
          </a:p>
          <a:p>
            <a:pPr eaLnBrk="1" hangingPunct="1"/>
            <a:r>
              <a:rPr lang="en-US" altLang="en-US" sz="3200" b="1" dirty="0">
                <a:cs typeface="Times New Roman" panose="02020603050405020304" pitchFamily="18" charset="0"/>
              </a:rPr>
              <a:t>Men </a:t>
            </a:r>
            <a:r>
              <a:rPr lang="en-US" altLang="en-US" sz="3200" b="1" dirty="0" err="1">
                <a:cs typeface="Times New Roman" panose="02020603050405020304" pitchFamily="18" charset="0"/>
              </a:rPr>
              <a:t>trời</a:t>
            </a:r>
            <a:r>
              <a:rPr lang="en-US" altLang="en-US" sz="3200" b="1" dirty="0">
                <a:cs typeface="Times New Roman" panose="02020603050405020304" pitchFamily="18" charset="0"/>
              </a:rPr>
              <a:t> </a:t>
            </a:r>
            <a:r>
              <a:rPr lang="en-US" altLang="en-US" sz="3200" b="1" dirty="0" err="1">
                <a:cs typeface="Times New Roman" panose="02020603050405020304" pitchFamily="18" charset="0"/>
              </a:rPr>
              <a:t>đất</a:t>
            </a:r>
            <a:r>
              <a:rPr lang="en-US" altLang="en-US" sz="3200" b="1" dirty="0">
                <a:cs typeface="Times New Roman" panose="02020603050405020304" pitchFamily="18" charset="0"/>
              </a:rPr>
              <a:t>  </a:t>
            </a:r>
            <a:r>
              <a:rPr lang="en-US" altLang="en-US" sz="3200" b="1" dirty="0" err="1">
                <a:cs typeface="Times New Roman" panose="02020603050405020304" pitchFamily="18" charset="0"/>
              </a:rPr>
              <a:t>đủ</a:t>
            </a:r>
            <a:r>
              <a:rPr lang="en-US" altLang="en-US" sz="3200" b="1" dirty="0">
                <a:cs typeface="Times New Roman" panose="02020603050405020304" pitchFamily="18" charset="0"/>
              </a:rPr>
              <a:t> </a:t>
            </a:r>
            <a:r>
              <a:rPr lang="en-US" altLang="en-US" sz="3200" b="1" dirty="0" err="1">
                <a:cs typeface="Times New Roman" panose="02020603050405020304" pitchFamily="18" charset="0"/>
              </a:rPr>
              <a:t>làm</a:t>
            </a:r>
            <a:r>
              <a:rPr lang="en-US" altLang="en-US" sz="3200" b="1" dirty="0">
                <a:cs typeface="Times New Roman" panose="02020603050405020304" pitchFamily="18" charset="0"/>
              </a:rPr>
              <a:t> say </a:t>
            </a:r>
            <a:r>
              <a:rPr lang="en-US" altLang="en-US" sz="3200" b="1" dirty="0" err="1">
                <a:cs typeface="Times New Roman" panose="02020603050405020304" pitchFamily="18" charset="0"/>
              </a:rPr>
              <a:t>đất</a:t>
            </a:r>
            <a:r>
              <a:rPr lang="en-US" altLang="en-US" sz="3200" b="1" dirty="0">
                <a:cs typeface="Times New Roman" panose="02020603050405020304" pitchFamily="18" charset="0"/>
              </a:rPr>
              <a:t> </a:t>
            </a:r>
            <a:r>
              <a:rPr lang="en-US" altLang="en-US" sz="3200" b="1" dirty="0" err="1">
                <a:cs typeface="Times New Roman" panose="02020603050405020304" pitchFamily="18" charset="0"/>
              </a:rPr>
              <a:t>trời</a:t>
            </a:r>
            <a:endParaRPr lang="en-US" altLang="en-US" sz="3200" b="1" dirty="0">
              <a:cs typeface="Times New Roman" panose="02020603050405020304" pitchFamily="18" charset="0"/>
            </a:endParaRPr>
          </a:p>
          <a:p>
            <a:pPr eaLnBrk="1" hangingPunct="1"/>
            <a:r>
              <a:rPr lang="en-US" altLang="en-US" sz="3200" b="1" dirty="0" err="1">
                <a:cs typeface="Times New Roman" panose="02020603050405020304" pitchFamily="18" charset="0"/>
              </a:rPr>
              <a:t>Những</a:t>
            </a:r>
            <a:r>
              <a:rPr lang="en-US" altLang="en-US" sz="3200" b="1" dirty="0">
                <a:cs typeface="Times New Roman" panose="02020603050405020304" pitchFamily="18" charset="0"/>
              </a:rPr>
              <a:t> </a:t>
            </a:r>
            <a:r>
              <a:rPr lang="en-US" altLang="en-US" sz="3200" b="1" dirty="0" err="1">
                <a:cs typeface="Times New Roman" panose="02020603050405020304" pitchFamily="18" charset="0"/>
              </a:rPr>
              <a:t>mùa</a:t>
            </a:r>
            <a:r>
              <a:rPr lang="en-US" altLang="en-US" sz="3200" b="1" dirty="0">
                <a:cs typeface="Times New Roman" panose="02020603050405020304" pitchFamily="18" charset="0"/>
              </a:rPr>
              <a:t> </a:t>
            </a:r>
            <a:r>
              <a:rPr lang="en-US" altLang="en-US" sz="3200" b="1" dirty="0" err="1">
                <a:cs typeface="Times New Roman" panose="02020603050405020304" pitchFamily="18" charset="0"/>
              </a:rPr>
              <a:t>hoa</a:t>
            </a:r>
            <a:r>
              <a:rPr lang="en-US" altLang="en-US" sz="3200" b="1" dirty="0">
                <a:cs typeface="Times New Roman" panose="02020603050405020304" pitchFamily="18" charset="0"/>
              </a:rPr>
              <a:t>  </a:t>
            </a:r>
            <a:r>
              <a:rPr lang="en-US" altLang="en-US" sz="3200" b="1" dirty="0" err="1">
                <a:cs typeface="Times New Roman" panose="02020603050405020304" pitchFamily="18" charset="0"/>
              </a:rPr>
              <a:t>đã</a:t>
            </a:r>
            <a:r>
              <a:rPr lang="en-US" altLang="en-US" sz="3200" b="1" dirty="0">
                <a:cs typeface="Times New Roman" panose="02020603050405020304" pitchFamily="18" charset="0"/>
              </a:rPr>
              <a:t> </a:t>
            </a:r>
            <a:r>
              <a:rPr lang="en-US" altLang="en-US" sz="3200" b="1" dirty="0" err="1">
                <a:cs typeface="Times New Roman" panose="02020603050405020304" pitchFamily="18" charset="0"/>
              </a:rPr>
              <a:t>tàn</a:t>
            </a:r>
            <a:r>
              <a:rPr lang="en-US" altLang="en-US" sz="3200" b="1" dirty="0">
                <a:cs typeface="Times New Roman" panose="02020603050405020304" pitchFamily="18" charset="0"/>
              </a:rPr>
              <a:t> </a:t>
            </a:r>
            <a:r>
              <a:rPr lang="en-US" altLang="en-US" sz="3200" b="1" dirty="0" err="1">
                <a:cs typeface="Times New Roman" panose="02020603050405020304" pitchFamily="18" charset="0"/>
              </a:rPr>
              <a:t>phai</a:t>
            </a:r>
            <a:r>
              <a:rPr lang="en-US" altLang="en-US" sz="3200" b="1" dirty="0">
                <a:cs typeface="Times New Roman" panose="02020603050405020304" pitchFamily="18" charset="0"/>
              </a:rPr>
              <a:t> </a:t>
            </a:r>
            <a:r>
              <a:rPr lang="en-US" altLang="en-US" sz="3200" b="1" dirty="0" err="1">
                <a:cs typeface="Times New Roman" panose="02020603050405020304" pitchFamily="18" charset="0"/>
              </a:rPr>
              <a:t>tháng</a:t>
            </a:r>
            <a:r>
              <a:rPr lang="en-US" altLang="en-US" sz="3200" b="1" dirty="0">
                <a:cs typeface="Times New Roman" panose="02020603050405020304" pitchFamily="18" charset="0"/>
              </a:rPr>
              <a:t> </a:t>
            </a:r>
            <a:r>
              <a:rPr lang="en-US" altLang="en-US" sz="3200" b="1" dirty="0" err="1">
                <a:cs typeface="Times New Roman" panose="02020603050405020304" pitchFamily="18" charset="0"/>
              </a:rPr>
              <a:t>ngày</a:t>
            </a:r>
            <a:r>
              <a:rPr lang="en-US" altLang="en-US" sz="3200" b="1" dirty="0">
                <a:cs typeface="Times New Roman" panose="02020603050405020304" pitchFamily="18" charset="0"/>
              </a:rPr>
              <a:t>.</a:t>
            </a:r>
          </a:p>
          <a:p>
            <a:pPr algn="ctr" eaLnBrk="1" hangingPunct="1"/>
            <a:r>
              <a:rPr lang="en-US" altLang="en-US" sz="3200" b="1" dirty="0">
                <a:cs typeface="Times New Roman" panose="02020603050405020304" pitchFamily="18" charset="0"/>
              </a:rPr>
              <a:t> </a:t>
            </a:r>
          </a:p>
        </p:txBody>
      </p:sp>
      <p:cxnSp>
        <p:nvCxnSpPr>
          <p:cNvPr id="36" name="Straight Connector 2"/>
          <p:cNvCxnSpPr/>
          <p:nvPr/>
        </p:nvCxnSpPr>
        <p:spPr>
          <a:xfrm flipH="1">
            <a:off x="7000612" y="1711871"/>
            <a:ext cx="228600" cy="51911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7" name="Straight Connector 10"/>
          <p:cNvCxnSpPr/>
          <p:nvPr/>
        </p:nvCxnSpPr>
        <p:spPr>
          <a:xfrm flipH="1">
            <a:off x="7216818" y="3035541"/>
            <a:ext cx="228600" cy="51911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8" name="Straight Connector 11"/>
          <p:cNvCxnSpPr/>
          <p:nvPr/>
        </p:nvCxnSpPr>
        <p:spPr>
          <a:xfrm flipH="1">
            <a:off x="7664392" y="2192640"/>
            <a:ext cx="228600" cy="51911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9" name="Straight Connector 12"/>
          <p:cNvCxnSpPr/>
          <p:nvPr/>
        </p:nvCxnSpPr>
        <p:spPr>
          <a:xfrm flipH="1">
            <a:off x="7777643" y="3554654"/>
            <a:ext cx="228600" cy="51911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0"/>
                                        </p:tgtEl>
                                        <p:attrNameLst>
                                          <p:attrName>ppt_y</p:attrName>
                                        </p:attrNameLst>
                                      </p:cBhvr>
                                      <p:tavLst>
                                        <p:tav tm="0">
                                          <p:val>
                                            <p:strVal val="#ppt_y"/>
                                          </p:val>
                                        </p:tav>
                                        <p:tav tm="100000">
                                          <p:val>
                                            <p:strVal val="#ppt_y"/>
                                          </p:val>
                                        </p:tav>
                                      </p:tavLst>
                                    </p:anim>
                                    <p:anim calcmode="lin" valueType="num">
                                      <p:cBhvr>
                                        <p:cTn id="9" dur="500" fill="hold"/>
                                        <p:tgtEl>
                                          <p:spTgt spid="20"/>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0"/>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0"/>
                                        </p:tgtEl>
                                      </p:cBhvr>
                                    </p:animEffect>
                                  </p:childTnLst>
                                </p:cTn>
                              </p:par>
                            </p:childTnLst>
                          </p:cTn>
                        </p:par>
                      </p:childTnLst>
                    </p:cTn>
                  </p:par>
                  <p:par>
                    <p:cTn id="12" fill="hold">
                      <p:stCondLst>
                        <p:cond delay="indefinite"/>
                      </p:stCondLst>
                      <p:childTnLst>
                        <p:par>
                          <p:cTn id="13" fill="hold">
                            <p:stCondLst>
                              <p:cond delay="0"/>
                            </p:stCondLst>
                            <p:childTnLst>
                              <p:par>
                                <p:cTn id="14" presetID="23" presetClass="entr" presetSubtype="16" fill="hold" grpId="0" nodeType="clickEffect">
                                  <p:stCondLst>
                                    <p:cond delay="0"/>
                                  </p:stCondLst>
                                  <p:childTnLst>
                                    <p:set>
                                      <p:cBhvr>
                                        <p:cTn id="15" dur="1" fill="hold">
                                          <p:stCondLst>
                                            <p:cond delay="0"/>
                                          </p:stCondLst>
                                        </p:cTn>
                                        <p:tgtEl>
                                          <p:spTgt spid="26"/>
                                        </p:tgtEl>
                                        <p:attrNameLst>
                                          <p:attrName>style.visibility</p:attrName>
                                        </p:attrNameLst>
                                      </p:cBhvr>
                                      <p:to>
                                        <p:strVal val="visible"/>
                                      </p:to>
                                    </p:set>
                                    <p:anim calcmode="lin" valueType="num">
                                      <p:cBhvr>
                                        <p:cTn id="16" dur="500" fill="hold"/>
                                        <p:tgtEl>
                                          <p:spTgt spid="26"/>
                                        </p:tgtEl>
                                        <p:attrNameLst>
                                          <p:attrName>ppt_w</p:attrName>
                                        </p:attrNameLst>
                                      </p:cBhvr>
                                      <p:tavLst>
                                        <p:tav tm="0">
                                          <p:val>
                                            <p:fltVal val="0"/>
                                          </p:val>
                                        </p:tav>
                                        <p:tav tm="100000">
                                          <p:val>
                                            <p:strVal val="#ppt_w"/>
                                          </p:val>
                                        </p:tav>
                                      </p:tavLst>
                                    </p:anim>
                                    <p:anim calcmode="lin" valueType="num">
                                      <p:cBhvr>
                                        <p:cTn id="17" dur="500" fill="hold"/>
                                        <p:tgtEl>
                                          <p:spTgt spid="26"/>
                                        </p:tgtEl>
                                        <p:attrNameLst>
                                          <p:attrName>ppt_h</p:attrName>
                                        </p:attrNameLst>
                                      </p:cBhvr>
                                      <p:tavLst>
                                        <p:tav tm="0">
                                          <p:val>
                                            <p:fltVal val="0"/>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grpId="0" nodeType="clickEffect">
                                  <p:stCondLst>
                                    <p:cond delay="0"/>
                                  </p:stCondLst>
                                  <p:childTnLst>
                                    <p:set>
                                      <p:cBhvr>
                                        <p:cTn id="21" dur="1" fill="hold">
                                          <p:stCondLst>
                                            <p:cond delay="0"/>
                                          </p:stCondLst>
                                        </p:cTn>
                                        <p:tgtEl>
                                          <p:spTgt spid="27"/>
                                        </p:tgtEl>
                                        <p:attrNameLst>
                                          <p:attrName>style.visibility</p:attrName>
                                        </p:attrNameLst>
                                      </p:cBhvr>
                                      <p:to>
                                        <p:strVal val="visible"/>
                                      </p:to>
                                    </p:set>
                                    <p:anim calcmode="lin" valueType="num">
                                      <p:cBhvr>
                                        <p:cTn id="22" dur="500" fill="hold"/>
                                        <p:tgtEl>
                                          <p:spTgt spid="27"/>
                                        </p:tgtEl>
                                        <p:attrNameLst>
                                          <p:attrName>ppt_w</p:attrName>
                                        </p:attrNameLst>
                                      </p:cBhvr>
                                      <p:tavLst>
                                        <p:tav tm="0">
                                          <p:val>
                                            <p:fltVal val="0"/>
                                          </p:val>
                                        </p:tav>
                                        <p:tav tm="100000">
                                          <p:val>
                                            <p:strVal val="#ppt_w"/>
                                          </p:val>
                                        </p:tav>
                                      </p:tavLst>
                                    </p:anim>
                                    <p:anim calcmode="lin" valueType="num">
                                      <p:cBhvr>
                                        <p:cTn id="23" dur="500" fill="hold"/>
                                        <p:tgtEl>
                                          <p:spTgt spid="27"/>
                                        </p:tgtEl>
                                        <p:attrNameLst>
                                          <p:attrName>ppt_h</p:attrName>
                                        </p:attrNameLst>
                                      </p:cBhvr>
                                      <p:tavLst>
                                        <p:tav tm="0">
                                          <p:val>
                                            <p:fltVal val="0"/>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23" presetClass="entr" presetSubtype="16" fill="hold" grpId="0" nodeType="clickEffect">
                                  <p:stCondLst>
                                    <p:cond delay="0"/>
                                  </p:stCondLst>
                                  <p:childTnLst>
                                    <p:set>
                                      <p:cBhvr>
                                        <p:cTn id="27" dur="1" fill="hold">
                                          <p:stCondLst>
                                            <p:cond delay="0"/>
                                          </p:stCondLst>
                                        </p:cTn>
                                        <p:tgtEl>
                                          <p:spTgt spid="30"/>
                                        </p:tgtEl>
                                        <p:attrNameLst>
                                          <p:attrName>style.visibility</p:attrName>
                                        </p:attrNameLst>
                                      </p:cBhvr>
                                      <p:to>
                                        <p:strVal val="visible"/>
                                      </p:to>
                                    </p:set>
                                    <p:anim calcmode="lin" valueType="num">
                                      <p:cBhvr>
                                        <p:cTn id="28" dur="500" fill="hold"/>
                                        <p:tgtEl>
                                          <p:spTgt spid="30"/>
                                        </p:tgtEl>
                                        <p:attrNameLst>
                                          <p:attrName>ppt_w</p:attrName>
                                        </p:attrNameLst>
                                      </p:cBhvr>
                                      <p:tavLst>
                                        <p:tav tm="0">
                                          <p:val>
                                            <p:fltVal val="0"/>
                                          </p:val>
                                        </p:tav>
                                        <p:tav tm="100000">
                                          <p:val>
                                            <p:strVal val="#ppt_w"/>
                                          </p:val>
                                        </p:tav>
                                      </p:tavLst>
                                    </p:anim>
                                    <p:anim calcmode="lin" valueType="num">
                                      <p:cBhvr>
                                        <p:cTn id="29" dur="500" fill="hold"/>
                                        <p:tgtEl>
                                          <p:spTgt spid="30"/>
                                        </p:tgtEl>
                                        <p:attrNameLst>
                                          <p:attrName>ppt_h</p:attrName>
                                        </p:attrNameLst>
                                      </p:cBhvr>
                                      <p:tavLst>
                                        <p:tav tm="0">
                                          <p:val>
                                            <p:fltVal val="0"/>
                                          </p:val>
                                        </p:tav>
                                        <p:tav tm="100000">
                                          <p:val>
                                            <p:strVal val="#ppt_h"/>
                                          </p:val>
                                        </p:tav>
                                      </p:tavLst>
                                    </p:anim>
                                  </p:childTnLst>
                                </p:cTn>
                              </p:par>
                            </p:childTnLst>
                          </p:cTn>
                        </p:par>
                      </p:childTnLst>
                    </p:cTn>
                  </p:par>
                  <p:par>
                    <p:cTn id="30" fill="hold">
                      <p:stCondLst>
                        <p:cond delay="indefinite"/>
                      </p:stCondLst>
                      <p:childTnLst>
                        <p:par>
                          <p:cTn id="31" fill="hold">
                            <p:stCondLst>
                              <p:cond delay="0"/>
                            </p:stCondLst>
                            <p:childTnLst>
                              <p:par>
                                <p:cTn id="32" presetID="23" presetClass="entr" presetSubtype="16" fill="hold" grpId="0" nodeType="clickEffect">
                                  <p:stCondLst>
                                    <p:cond delay="0"/>
                                  </p:stCondLst>
                                  <p:childTnLst>
                                    <p:set>
                                      <p:cBhvr>
                                        <p:cTn id="33" dur="1" fill="hold">
                                          <p:stCondLst>
                                            <p:cond delay="0"/>
                                          </p:stCondLst>
                                        </p:cTn>
                                        <p:tgtEl>
                                          <p:spTgt spid="32"/>
                                        </p:tgtEl>
                                        <p:attrNameLst>
                                          <p:attrName>style.visibility</p:attrName>
                                        </p:attrNameLst>
                                      </p:cBhvr>
                                      <p:to>
                                        <p:strVal val="visible"/>
                                      </p:to>
                                    </p:set>
                                    <p:anim calcmode="lin" valueType="num">
                                      <p:cBhvr>
                                        <p:cTn id="34" dur="500" fill="hold"/>
                                        <p:tgtEl>
                                          <p:spTgt spid="32"/>
                                        </p:tgtEl>
                                        <p:attrNameLst>
                                          <p:attrName>ppt_w</p:attrName>
                                        </p:attrNameLst>
                                      </p:cBhvr>
                                      <p:tavLst>
                                        <p:tav tm="0">
                                          <p:val>
                                            <p:fltVal val="0"/>
                                          </p:val>
                                        </p:tav>
                                        <p:tav tm="100000">
                                          <p:val>
                                            <p:strVal val="#ppt_w"/>
                                          </p:val>
                                        </p:tav>
                                      </p:tavLst>
                                    </p:anim>
                                    <p:anim calcmode="lin" valueType="num">
                                      <p:cBhvr>
                                        <p:cTn id="35" dur="500" fill="hold"/>
                                        <p:tgtEl>
                                          <p:spTgt spid="32"/>
                                        </p:tgtEl>
                                        <p:attrNameLst>
                                          <p:attrName>ppt_h</p:attrName>
                                        </p:attrNameLst>
                                      </p:cBhvr>
                                      <p:tavLst>
                                        <p:tav tm="0">
                                          <p:val>
                                            <p:fltVal val="0"/>
                                          </p:val>
                                        </p:tav>
                                        <p:tav tm="100000">
                                          <p:val>
                                            <p:strVal val="#ppt_h"/>
                                          </p:val>
                                        </p:tav>
                                      </p:tavLst>
                                    </p:anim>
                                  </p:childTnLst>
                                </p:cTn>
                              </p:par>
                            </p:childTnLst>
                          </p:cTn>
                        </p:par>
                      </p:childTnLst>
                    </p:cTn>
                  </p:par>
                  <p:par>
                    <p:cTn id="36" fill="hold">
                      <p:stCondLst>
                        <p:cond delay="indefinite"/>
                      </p:stCondLst>
                      <p:childTnLst>
                        <p:par>
                          <p:cTn id="37" fill="hold">
                            <p:stCondLst>
                              <p:cond delay="0"/>
                            </p:stCondLst>
                            <p:childTnLst>
                              <p:par>
                                <p:cTn id="38" presetID="23" presetClass="entr" presetSubtype="16" fill="hold" grpId="0" nodeType="clickEffect">
                                  <p:stCondLst>
                                    <p:cond delay="0"/>
                                  </p:stCondLst>
                                  <p:childTnLst>
                                    <p:set>
                                      <p:cBhvr>
                                        <p:cTn id="39" dur="1" fill="hold">
                                          <p:stCondLst>
                                            <p:cond delay="0"/>
                                          </p:stCondLst>
                                        </p:cTn>
                                        <p:tgtEl>
                                          <p:spTgt spid="34"/>
                                        </p:tgtEl>
                                        <p:attrNameLst>
                                          <p:attrName>style.visibility</p:attrName>
                                        </p:attrNameLst>
                                      </p:cBhvr>
                                      <p:to>
                                        <p:strVal val="visible"/>
                                      </p:to>
                                    </p:set>
                                    <p:anim calcmode="lin" valueType="num">
                                      <p:cBhvr>
                                        <p:cTn id="40" dur="500" fill="hold"/>
                                        <p:tgtEl>
                                          <p:spTgt spid="34"/>
                                        </p:tgtEl>
                                        <p:attrNameLst>
                                          <p:attrName>ppt_w</p:attrName>
                                        </p:attrNameLst>
                                      </p:cBhvr>
                                      <p:tavLst>
                                        <p:tav tm="0">
                                          <p:val>
                                            <p:fltVal val="0"/>
                                          </p:val>
                                        </p:tav>
                                        <p:tav tm="100000">
                                          <p:val>
                                            <p:strVal val="#ppt_w"/>
                                          </p:val>
                                        </p:tav>
                                      </p:tavLst>
                                    </p:anim>
                                    <p:anim calcmode="lin" valueType="num">
                                      <p:cBhvr>
                                        <p:cTn id="41" dur="500" fill="hold"/>
                                        <p:tgtEl>
                                          <p:spTgt spid="34"/>
                                        </p:tgtEl>
                                        <p:attrNameLst>
                                          <p:attrName>ppt_h</p:attrName>
                                        </p:attrNameLst>
                                      </p:cBhvr>
                                      <p:tavLst>
                                        <p:tav tm="0">
                                          <p:val>
                                            <p:fltVal val="0"/>
                                          </p:val>
                                        </p:tav>
                                        <p:tav tm="100000">
                                          <p:val>
                                            <p:strVal val="#ppt_h"/>
                                          </p:val>
                                        </p:tav>
                                      </p:tavLst>
                                    </p:anim>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35"/>
                                        </p:tgtEl>
                                        <p:attrNameLst>
                                          <p:attrName>style.visibility</p:attrName>
                                        </p:attrNameLst>
                                      </p:cBhvr>
                                      <p:to>
                                        <p:strVal val="visible"/>
                                      </p:to>
                                    </p:set>
                                    <p:animEffect transition="in" filter="wipe(down)">
                                      <p:cBhvr>
                                        <p:cTn id="46" dur="500"/>
                                        <p:tgtEl>
                                          <p:spTgt spid="35"/>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36"/>
                                        </p:tgtEl>
                                        <p:attrNameLst>
                                          <p:attrName>style.visibility</p:attrName>
                                        </p:attrNameLst>
                                      </p:cBhvr>
                                      <p:to>
                                        <p:strVal val="visible"/>
                                      </p:to>
                                    </p:set>
                                    <p:animEffect transition="in" filter="fade">
                                      <p:cBhvr>
                                        <p:cTn id="51" dur="500"/>
                                        <p:tgtEl>
                                          <p:spTgt spid="36"/>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38"/>
                                        </p:tgtEl>
                                        <p:attrNameLst>
                                          <p:attrName>style.visibility</p:attrName>
                                        </p:attrNameLst>
                                      </p:cBhvr>
                                      <p:to>
                                        <p:strVal val="visible"/>
                                      </p:to>
                                    </p:set>
                                    <p:animEffect transition="in" filter="fade">
                                      <p:cBhvr>
                                        <p:cTn id="56" dur="500"/>
                                        <p:tgtEl>
                                          <p:spTgt spid="38"/>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37"/>
                                        </p:tgtEl>
                                        <p:attrNameLst>
                                          <p:attrName>style.visibility</p:attrName>
                                        </p:attrNameLst>
                                      </p:cBhvr>
                                      <p:to>
                                        <p:strVal val="visible"/>
                                      </p:to>
                                    </p:set>
                                    <p:animEffect transition="in" filter="fade">
                                      <p:cBhvr>
                                        <p:cTn id="61" dur="500"/>
                                        <p:tgtEl>
                                          <p:spTgt spid="37"/>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39"/>
                                        </p:tgtEl>
                                        <p:attrNameLst>
                                          <p:attrName>style.visibility</p:attrName>
                                        </p:attrNameLst>
                                      </p:cBhvr>
                                      <p:to>
                                        <p:strVal val="visible"/>
                                      </p:to>
                                    </p:set>
                                    <p:animEffect transition="in" filter="fade">
                                      <p:cBhvr>
                                        <p:cTn id="66"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6" grpId="0"/>
      <p:bldP spid="27" grpId="0"/>
      <p:bldP spid="30" grpId="0"/>
      <p:bldP spid="32" grpId="0"/>
      <p:bldP spid="34" grpId="0"/>
      <p:bldP spid="3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12"/>
          <p:cNvSpPr txBox="1">
            <a:spLocks noChangeArrowheads="1"/>
          </p:cNvSpPr>
          <p:nvPr/>
        </p:nvSpPr>
        <p:spPr bwMode="auto">
          <a:xfrm>
            <a:off x="1820784" y="3198167"/>
            <a:ext cx="9850953" cy="460375"/>
          </a:xfrm>
          <a:prstGeom prst="rect">
            <a:avLst/>
          </a:prstGeom>
          <a:noFill/>
          <a:ln>
            <a:noFill/>
          </a:ln>
          <a:effectLst/>
        </p:spPr>
        <p:txBody>
          <a:bodyPr wrap="square">
            <a:spAutoFit/>
          </a:bodyPr>
          <a:lstStyle/>
          <a:p>
            <a:pPr marL="0" marR="0" lvl="0" indent="0" defTabSz="914400" eaLnBrk="1" fontAlgn="base" latinLnBrk="0" hangingPunct="1">
              <a:lnSpc>
                <a:spcPct val="100000"/>
              </a:lnSpc>
              <a:spcBef>
                <a:spcPct val="50000"/>
              </a:spcBef>
              <a:spcAft>
                <a:spcPct val="0"/>
              </a:spcAft>
              <a:buClrTx/>
              <a:buSzTx/>
              <a:buFontTx/>
              <a:buNone/>
              <a:defRPr/>
            </a:pPr>
            <a:r>
              <a:rPr kumimoji="0" lang="en-US" altLang="en-US" sz="2400" b="1" i="0" u="none" strike="noStrike" kern="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Hành</a:t>
            </a:r>
            <a:r>
              <a:rPr kumimoji="0" lang="en-US" altLang="en-US" sz="24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trình</a:t>
            </a:r>
            <a:r>
              <a:rPr kumimoji="0" lang="en-US" altLang="en-US" sz="24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err="1">
                <a:ln>
                  <a:noFill/>
                </a:ln>
                <a:effectLst/>
                <a:uLnTx/>
                <a:uFillTx/>
                <a:latin typeface="Times New Roman" panose="02020603050405020304" pitchFamily="18" charset="0"/>
                <a:cs typeface="Times New Roman" panose="02020603050405020304" pitchFamily="18" charset="0"/>
              </a:rPr>
              <a:t>là</a:t>
            </a:r>
            <a:r>
              <a:rPr kumimoji="0" lang="en-US" altLang="en-US" sz="24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err="1">
                <a:ln>
                  <a:noFill/>
                </a:ln>
                <a:effectLst/>
                <a:uLnTx/>
                <a:uFillTx/>
                <a:latin typeface="Times New Roman" panose="02020603050405020304" pitchFamily="18" charset="0"/>
                <a:cs typeface="Times New Roman" panose="02020603050405020304" pitchFamily="18" charset="0"/>
              </a:rPr>
              <a:t>chuyến</a:t>
            </a:r>
            <a:r>
              <a:rPr kumimoji="0" lang="en-US" altLang="en-US" sz="24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err="1">
                <a:ln>
                  <a:noFill/>
                </a:ln>
                <a:effectLst/>
                <a:uLnTx/>
                <a:uFillTx/>
                <a:latin typeface="Times New Roman" panose="02020603050405020304" pitchFamily="18" charset="0"/>
                <a:cs typeface="Times New Roman" panose="02020603050405020304" pitchFamily="18" charset="0"/>
              </a:rPr>
              <a:t>đi</a:t>
            </a:r>
            <a:r>
              <a:rPr kumimoji="0" lang="en-US" altLang="en-US" sz="24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err="1">
                <a:ln>
                  <a:noFill/>
                </a:ln>
                <a:effectLst/>
                <a:uLnTx/>
                <a:uFillTx/>
                <a:latin typeface="Times New Roman" panose="02020603050405020304" pitchFamily="18" charset="0"/>
                <a:cs typeface="Times New Roman" panose="02020603050405020304" pitchFamily="18" charset="0"/>
              </a:rPr>
              <a:t>xa</a:t>
            </a:r>
            <a:r>
              <a:rPr kumimoji="0" lang="en-US" altLang="en-US" sz="24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err="1">
                <a:ln>
                  <a:noFill/>
                </a:ln>
                <a:effectLst/>
                <a:uLnTx/>
                <a:uFillTx/>
                <a:latin typeface="Times New Roman" panose="02020603050405020304" pitchFamily="18" charset="0"/>
                <a:cs typeface="Times New Roman" panose="02020603050405020304" pitchFamily="18" charset="0"/>
              </a:rPr>
              <a:t>và</a:t>
            </a:r>
            <a:r>
              <a:rPr kumimoji="0" lang="en-US" altLang="en-US" sz="24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err="1">
                <a:ln>
                  <a:noFill/>
                </a:ln>
                <a:effectLst/>
                <a:uLnTx/>
                <a:uFillTx/>
                <a:latin typeface="Times New Roman" panose="02020603050405020304" pitchFamily="18" charset="0"/>
                <a:cs typeface="Times New Roman" panose="02020603050405020304" pitchFamily="18" charset="0"/>
              </a:rPr>
              <a:t>lâu,nhiều</a:t>
            </a:r>
            <a:r>
              <a:rPr kumimoji="0" lang="en-US" altLang="en-US" sz="24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err="1">
                <a:ln>
                  <a:noFill/>
                </a:ln>
                <a:effectLst/>
                <a:uLnTx/>
                <a:uFillTx/>
                <a:latin typeface="Times New Roman" panose="02020603050405020304" pitchFamily="18" charset="0"/>
                <a:cs typeface="Times New Roman" panose="02020603050405020304" pitchFamily="18" charset="0"/>
              </a:rPr>
              <a:t>gian</a:t>
            </a:r>
            <a:r>
              <a:rPr kumimoji="0" lang="en-US" altLang="en-US" sz="24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err="1">
                <a:ln>
                  <a:noFill/>
                </a:ln>
                <a:effectLst/>
                <a:uLnTx/>
                <a:uFillTx/>
                <a:latin typeface="Times New Roman" panose="02020603050405020304" pitchFamily="18" charset="0"/>
                <a:cs typeface="Times New Roman" panose="02020603050405020304" pitchFamily="18" charset="0"/>
              </a:rPr>
              <a:t>khổ</a:t>
            </a:r>
            <a:r>
              <a:rPr kumimoji="0" lang="en-US" altLang="en-US" sz="24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err="1">
                <a:ln>
                  <a:noFill/>
                </a:ln>
                <a:effectLst/>
                <a:uLnTx/>
                <a:uFillTx/>
                <a:latin typeface="Times New Roman" panose="02020603050405020304" pitchFamily="18" charset="0"/>
                <a:cs typeface="Times New Roman" panose="02020603050405020304" pitchFamily="18" charset="0"/>
              </a:rPr>
              <a:t>vất</a:t>
            </a:r>
            <a:r>
              <a:rPr kumimoji="0" lang="en-US" altLang="en-US" sz="24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err="1">
                <a:ln>
                  <a:noFill/>
                </a:ln>
                <a:effectLst/>
                <a:uLnTx/>
                <a:uFillTx/>
                <a:latin typeface="Times New Roman" panose="02020603050405020304" pitchFamily="18" charset="0"/>
                <a:cs typeface="Times New Roman" panose="02020603050405020304" pitchFamily="18" charset="0"/>
              </a:rPr>
              <a:t>vả</a:t>
            </a:r>
            <a:r>
              <a:rPr kumimoji="0" lang="en-US" altLang="en-US" sz="24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a:t>
            </a:r>
          </a:p>
        </p:txBody>
      </p:sp>
      <p:sp>
        <p:nvSpPr>
          <p:cNvPr id="3" name="Text Box 113"/>
          <p:cNvSpPr txBox="1">
            <a:spLocks noChangeArrowheads="1"/>
          </p:cNvSpPr>
          <p:nvPr/>
        </p:nvSpPr>
        <p:spPr bwMode="auto">
          <a:xfrm>
            <a:off x="1820784" y="3819439"/>
            <a:ext cx="8522355" cy="460375"/>
          </a:xfrm>
          <a:prstGeom prst="rect">
            <a:avLst/>
          </a:prstGeom>
          <a:noFill/>
          <a:ln>
            <a:noFill/>
          </a:ln>
          <a:effectLst/>
        </p:spPr>
        <p:txBody>
          <a:bodyPr wrap="square">
            <a:spAutoFit/>
          </a:bodyPr>
          <a:lstStyle/>
          <a:p>
            <a:pPr marL="0" marR="0" lvl="0" indent="0" defTabSz="914400" eaLnBrk="1" fontAlgn="base" latinLnBrk="0" hangingPunct="1">
              <a:lnSpc>
                <a:spcPct val="100000"/>
              </a:lnSpc>
              <a:spcBef>
                <a:spcPct val="50000"/>
              </a:spcBef>
              <a:spcAft>
                <a:spcPct val="0"/>
              </a:spcAft>
              <a:buClrTx/>
              <a:buSzTx/>
              <a:buFontTx/>
              <a:buNone/>
              <a:defRPr/>
            </a:pPr>
            <a:r>
              <a:rPr kumimoji="0" lang="en-US" altLang="en-US" sz="2400" b="1" i="0" u="none" strike="noStrike" kern="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Thăm</a:t>
            </a:r>
            <a:r>
              <a:rPr kumimoji="0" lang="en-US" altLang="en-US" sz="24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thẳm</a:t>
            </a:r>
            <a:r>
              <a:rPr kumimoji="0" lang="en-US" altLang="en-US" sz="24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a:t>
            </a:r>
            <a:r>
              <a:rPr kumimoji="0" lang="en-US" altLang="en-US" sz="2400" b="1" i="0" u="none" strike="noStrike" kern="0" cap="none" spc="0" normalizeH="0" baseline="0" noProof="0" dirty="0" err="1">
                <a:ln>
                  <a:noFill/>
                </a:ln>
                <a:effectLst/>
                <a:uLnTx/>
                <a:uFillTx/>
                <a:latin typeface="Times New Roman" panose="02020603050405020304" pitchFamily="18" charset="0"/>
                <a:cs typeface="Times New Roman" panose="02020603050405020304" pitchFamily="18" charset="0"/>
              </a:rPr>
              <a:t>là</a:t>
            </a:r>
            <a:r>
              <a:rPr kumimoji="0" lang="en-US" altLang="en-US" sz="24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err="1">
                <a:ln>
                  <a:noFill/>
                </a:ln>
                <a:effectLst/>
                <a:uLnTx/>
                <a:uFillTx/>
                <a:latin typeface="Times New Roman" panose="02020603050405020304" pitchFamily="18" charset="0"/>
                <a:cs typeface="Times New Roman" panose="02020603050405020304" pitchFamily="18" charset="0"/>
              </a:rPr>
              <a:t>nơi</a:t>
            </a:r>
            <a:r>
              <a:rPr kumimoji="0" lang="en-US" altLang="en-US" sz="24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err="1">
                <a:ln>
                  <a:noFill/>
                </a:ln>
                <a:effectLst/>
                <a:uLnTx/>
                <a:uFillTx/>
                <a:latin typeface="Times New Roman" panose="02020603050405020304" pitchFamily="18" charset="0"/>
                <a:cs typeface="Times New Roman" panose="02020603050405020304" pitchFamily="18" charset="0"/>
              </a:rPr>
              <a:t>sâu,ít</a:t>
            </a:r>
            <a:r>
              <a:rPr kumimoji="0" lang="en-US" altLang="en-US" sz="24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err="1">
                <a:ln>
                  <a:noFill/>
                </a:ln>
                <a:effectLst/>
                <a:uLnTx/>
                <a:uFillTx/>
                <a:latin typeface="Times New Roman" panose="02020603050405020304" pitchFamily="18" charset="0"/>
                <a:cs typeface="Times New Roman" panose="02020603050405020304" pitchFamily="18" charset="0"/>
              </a:rPr>
              <a:t>người</a:t>
            </a:r>
            <a:r>
              <a:rPr kumimoji="0" lang="en-US" altLang="en-US" sz="24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err="1">
                <a:ln>
                  <a:noFill/>
                </a:ln>
                <a:effectLst/>
                <a:uLnTx/>
                <a:uFillTx/>
                <a:latin typeface="Times New Roman" panose="02020603050405020304" pitchFamily="18" charset="0"/>
                <a:cs typeface="Times New Roman" panose="02020603050405020304" pitchFamily="18" charset="0"/>
              </a:rPr>
              <a:t>đến</a:t>
            </a:r>
            <a:r>
              <a:rPr kumimoji="0" lang="en-US" altLang="en-US" sz="24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err="1">
                <a:ln>
                  <a:noFill/>
                </a:ln>
                <a:effectLst/>
                <a:uLnTx/>
                <a:uFillTx/>
                <a:latin typeface="Times New Roman" panose="02020603050405020304" pitchFamily="18" charset="0"/>
                <a:cs typeface="Times New Roman" panose="02020603050405020304" pitchFamily="18" charset="0"/>
              </a:rPr>
              <a:t>được</a:t>
            </a:r>
            <a:r>
              <a:rPr kumimoji="0" lang="en-US" altLang="en-US" sz="24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 .</a:t>
            </a:r>
          </a:p>
        </p:txBody>
      </p:sp>
      <p:sp>
        <p:nvSpPr>
          <p:cNvPr id="11" name="Hộp Văn bản 10"/>
          <p:cNvSpPr txBox="1"/>
          <p:nvPr/>
        </p:nvSpPr>
        <p:spPr>
          <a:xfrm>
            <a:off x="1798157" y="2207563"/>
            <a:ext cx="10140101" cy="829945"/>
          </a:xfrm>
          <a:prstGeom prst="rect">
            <a:avLst/>
          </a:prstGeom>
          <a:noFill/>
        </p:spPr>
        <p:txBody>
          <a:bodyPr wrap="square">
            <a:spAutoFit/>
          </a:bodyPr>
          <a:lstStyle/>
          <a:p>
            <a:pPr marL="0" marR="0" lvl="0" indent="0" defTabSz="914400" eaLnBrk="1" fontAlgn="base" latinLnBrk="0" hangingPunct="1">
              <a:lnSpc>
                <a:spcPct val="100000"/>
              </a:lnSpc>
              <a:spcBef>
                <a:spcPct val="0"/>
              </a:spcBef>
              <a:spcAft>
                <a:spcPct val="0"/>
              </a:spcAft>
              <a:buClrTx/>
              <a:buSzTx/>
              <a:buFontTx/>
              <a:buNone/>
              <a:defRPr/>
            </a:pPr>
            <a:r>
              <a:rPr kumimoji="0" lang="vi-VN" altLang="en-US" sz="2400" b="1" i="0" u="none" strike="noStrike" kern="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Nối</a:t>
            </a:r>
            <a:r>
              <a:rPr kumimoji="0" lang="vi-VN" altLang="en-US" sz="24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vi-VN" altLang="en-US" sz="2400" b="1" i="0" u="none" strike="noStrike" kern="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liền</a:t>
            </a:r>
            <a:r>
              <a:rPr kumimoji="0" lang="vi-VN" altLang="en-US" sz="24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vi-VN" altLang="en-US" sz="2400" b="1" i="0" u="none" strike="noStrike" kern="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mùa</a:t>
            </a:r>
            <a:r>
              <a:rPr kumimoji="0" lang="vi-VN" altLang="en-US" sz="24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hoa </a:t>
            </a:r>
            <a:r>
              <a:rPr kumimoji="0" lang="vi-VN" altLang="en-US" sz="24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a:t>
            </a:r>
            <a:r>
              <a:rPr kumimoji="0" lang="en-US" altLang="en-US" sz="24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Bầy</a:t>
            </a:r>
            <a:r>
              <a:rPr kumimoji="0" lang="en-US" altLang="en-US" sz="24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ong</a:t>
            </a:r>
            <a:r>
              <a:rPr kumimoji="0" lang="en-US" altLang="en-US" sz="24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đi</a:t>
            </a:r>
            <a:r>
              <a:rPr kumimoji="0" lang="en-US" altLang="en-US" sz="24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lấy</a:t>
            </a:r>
            <a:r>
              <a:rPr kumimoji="0" lang="en-US" altLang="en-US" sz="24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mật</a:t>
            </a:r>
            <a:r>
              <a:rPr kumimoji="0" lang="en-US" altLang="en-US" sz="24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từ</a:t>
            </a:r>
            <a:r>
              <a:rPr kumimoji="0" lang="en-US" altLang="en-US" sz="24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mùa</a:t>
            </a:r>
            <a:r>
              <a:rPr kumimoji="0" lang="en-US" altLang="en-US" sz="24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hoa</a:t>
            </a:r>
            <a:r>
              <a:rPr kumimoji="0" lang="en-US" altLang="en-US" sz="24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ở </a:t>
            </a:r>
            <a:r>
              <a:rPr kumimoji="0" lang="en-US" altLang="en-US" sz="24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nơi</a:t>
            </a:r>
            <a:r>
              <a:rPr kumimoji="0" lang="en-US" altLang="en-US" sz="24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này</a:t>
            </a:r>
            <a:r>
              <a:rPr kumimoji="0" lang="en-US" altLang="en-US" sz="24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đến</a:t>
            </a:r>
            <a:r>
              <a:rPr kumimoji="0" lang="en-US" altLang="en-US" sz="24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mùa</a:t>
            </a:r>
            <a:r>
              <a:rPr kumimoji="0" lang="en-US" altLang="en-US" sz="24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hoa</a:t>
            </a:r>
            <a:r>
              <a:rPr kumimoji="0" lang="en-US" altLang="en-US" sz="24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ở </a:t>
            </a:r>
            <a:r>
              <a:rPr kumimoji="0" lang="en-US" altLang="en-US" sz="24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nơi</a:t>
            </a:r>
            <a:r>
              <a:rPr kumimoji="0" lang="en-US" altLang="en-US" sz="24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khác</a:t>
            </a:r>
            <a:r>
              <a:rPr kumimoji="0" lang="en-US" altLang="en-US" sz="24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làm</a:t>
            </a:r>
            <a:r>
              <a:rPr kumimoji="0" lang="en-US" altLang="en-US" sz="24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cho</a:t>
            </a:r>
            <a:r>
              <a:rPr kumimoji="0" lang="en-US" altLang="en-US" sz="24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các</a:t>
            </a:r>
            <a:r>
              <a:rPr kumimoji="0" lang="en-US" altLang="en-US" sz="24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mùa</a:t>
            </a:r>
            <a:r>
              <a:rPr kumimoji="0" lang="en-US" altLang="en-US" sz="24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hoa</a:t>
            </a:r>
            <a:r>
              <a:rPr kumimoji="0" lang="en-US" altLang="en-US" sz="24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như</a:t>
            </a:r>
            <a:r>
              <a:rPr kumimoji="0" lang="en-US" altLang="en-US" sz="24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nối</a:t>
            </a:r>
            <a:r>
              <a:rPr kumimoji="0" lang="en-US" altLang="en-US" sz="24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liền</a:t>
            </a:r>
            <a:r>
              <a:rPr kumimoji="0" lang="en-US" altLang="en-US" sz="24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lại</a:t>
            </a:r>
            <a:r>
              <a:rPr kumimoji="0" lang="en-US" altLang="en-US" sz="24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với</a:t>
            </a:r>
            <a:r>
              <a:rPr kumimoji="0" lang="en-US" altLang="en-US" sz="24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nhau</a:t>
            </a:r>
            <a:r>
              <a:rPr kumimoji="0" lang="en-US" altLang="en-US" sz="24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p>
        </p:txBody>
      </p:sp>
      <p:sp>
        <p:nvSpPr>
          <p:cNvPr id="13" name="Hộp Văn bản 12"/>
          <p:cNvSpPr txBox="1"/>
          <p:nvPr/>
        </p:nvSpPr>
        <p:spPr>
          <a:xfrm>
            <a:off x="1798157" y="1216959"/>
            <a:ext cx="9459143" cy="460375"/>
          </a:xfrm>
          <a:prstGeom prst="rect">
            <a:avLst/>
          </a:prstGeom>
          <a:noFill/>
        </p:spPr>
        <p:txBody>
          <a:bodyPr wrap="square">
            <a:spAutoFit/>
          </a:bodyPr>
          <a:lstStyle/>
          <a:p>
            <a:pPr marL="0" marR="0" lvl="0" indent="0" defTabSz="914400" eaLnBrk="1" fontAlgn="base" latinLnBrk="0" hangingPunct="1">
              <a:lnSpc>
                <a:spcPct val="100000"/>
              </a:lnSpc>
              <a:spcBef>
                <a:spcPct val="0"/>
              </a:spcBef>
              <a:spcAft>
                <a:spcPct val="0"/>
              </a:spcAft>
              <a:buClrTx/>
              <a:buSzTx/>
              <a:buFontTx/>
              <a:buNone/>
              <a:defRPr/>
            </a:pPr>
            <a:r>
              <a:rPr kumimoji="0" lang="en-US" altLang="en-US" sz="24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Rong </a:t>
            </a:r>
            <a:r>
              <a:rPr kumimoji="0" lang="en-US" altLang="en-US" sz="2400" b="1" i="0" u="none" strike="noStrike" kern="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ruổi</a:t>
            </a:r>
            <a:r>
              <a:rPr kumimoji="0" lang="en-US" altLang="en-US" sz="24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đi</a:t>
            </a:r>
            <a:r>
              <a:rPr kumimoji="0" lang="en-US" altLang="en-US" sz="24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liên</a:t>
            </a:r>
            <a:r>
              <a:rPr kumimoji="0" lang="en-US" altLang="en-US" sz="24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tục</a:t>
            </a:r>
            <a:r>
              <a:rPr kumimoji="0" lang="en-US" altLang="en-US" sz="24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trên</a:t>
            </a:r>
            <a:r>
              <a:rPr kumimoji="0" lang="en-US" altLang="en-US" sz="24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chặng</a:t>
            </a:r>
            <a:r>
              <a:rPr kumimoji="0" lang="en-US" altLang="en-US" sz="24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đường</a:t>
            </a:r>
            <a:r>
              <a:rPr kumimoji="0" lang="en-US" altLang="en-US" sz="24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dài,nhằm</a:t>
            </a:r>
            <a:r>
              <a:rPr kumimoji="0" lang="en-US" altLang="en-US" sz="24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mục</a:t>
            </a:r>
            <a:r>
              <a:rPr kumimoji="0" lang="en-US" altLang="en-US" sz="24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đíc</a:t>
            </a:r>
            <a:r>
              <a:rPr lang="vi-VN" altLang="en-US" sz="2400" b="1" kern="0" dirty="0">
                <a:solidFill>
                  <a:srgbClr val="000000"/>
                </a:solidFill>
                <a:latin typeface="Times New Roman" panose="02020603050405020304" pitchFamily="18" charset="0"/>
                <a:cs typeface="Times New Roman" panose="02020603050405020304" pitchFamily="18" charset="0"/>
              </a:rPr>
              <a:t>h</a:t>
            </a:r>
            <a:r>
              <a:rPr kumimoji="0" lang="vi-VN" altLang="en-US" sz="2400" b="1" i="0" u="none" strike="noStrike" kern="0" cap="none" spc="0" normalizeH="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nhất</a:t>
            </a:r>
            <a:r>
              <a:rPr kumimoji="0" lang="en-US" altLang="en-US" sz="24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định</a:t>
            </a:r>
            <a:r>
              <a:rPr kumimoji="0" lang="en-US" altLang="en-US" sz="24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p>
        </p:txBody>
      </p:sp>
      <p:sp>
        <p:nvSpPr>
          <p:cNvPr id="16" name="Hộp Văn bản 15"/>
          <p:cNvSpPr txBox="1"/>
          <p:nvPr/>
        </p:nvSpPr>
        <p:spPr>
          <a:xfrm>
            <a:off x="4546833" y="402671"/>
            <a:ext cx="4840448" cy="583565"/>
          </a:xfrm>
          <a:prstGeom prst="rect">
            <a:avLst/>
          </a:prstGeom>
          <a:noFill/>
        </p:spPr>
        <p:txBody>
          <a:bodyPr wrap="square" rtlCol="0">
            <a:spAutoFit/>
          </a:bodyPr>
          <a:lstStyle/>
          <a:p>
            <a:r>
              <a:rPr lang="vi-VN" sz="3200" b="1" dirty="0">
                <a:solidFill>
                  <a:schemeClr val="accent2"/>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GIẢI NGHĨA TỪ</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1000" fill="hold"/>
                                        <p:tgtEl>
                                          <p:spTgt spid="2"/>
                                        </p:tgtEl>
                                        <p:attrNameLst>
                                          <p:attrName>ppt_x</p:attrName>
                                        </p:attrNameLst>
                                      </p:cBhvr>
                                      <p:tavLst>
                                        <p:tav tm="0">
                                          <p:val>
                                            <p:strVal val="#ppt_x-.2"/>
                                          </p:val>
                                        </p:tav>
                                        <p:tav tm="100000">
                                          <p:val>
                                            <p:strVal val="#ppt_x"/>
                                          </p:val>
                                        </p:tav>
                                      </p:tavLst>
                                    </p:anim>
                                    <p:anim calcmode="lin" valueType="num">
                                      <p:cBhvr>
                                        <p:cTn id="20"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21" dur="10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3"/>
                                        </p:tgtEl>
                                        <p:attrNameLst>
                                          <p:attrName>style.visibility</p:attrName>
                                        </p:attrNameLst>
                                      </p:cBhvr>
                                      <p:to>
                                        <p:strVal val="visible"/>
                                      </p:to>
                                    </p:set>
                                    <p:anim calcmode="lin" valueType="num">
                                      <p:cBhvr>
                                        <p:cTn id="26" dur="1000" fill="hold"/>
                                        <p:tgtEl>
                                          <p:spTgt spid="3"/>
                                        </p:tgtEl>
                                        <p:attrNameLst>
                                          <p:attrName>ppt_x</p:attrName>
                                        </p:attrNameLst>
                                      </p:cBhvr>
                                      <p:tavLst>
                                        <p:tav tm="0">
                                          <p:val>
                                            <p:strVal val="#ppt_x-.2"/>
                                          </p:val>
                                        </p:tav>
                                        <p:tav tm="100000">
                                          <p:val>
                                            <p:strVal val="#ppt_x"/>
                                          </p:val>
                                        </p:tav>
                                      </p:tavLst>
                                    </p:anim>
                                    <p:anim calcmode="lin" valueType="num">
                                      <p:cBhvr>
                                        <p:cTn id="27"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28"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3" grpId="0" bldLvl="0" animBg="1"/>
      <p:bldP spid="11"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p:cNvPicPr>
            <a:picLocks noChangeAspect="1"/>
          </p:cNvPicPr>
          <p:nvPr/>
        </p:nvPicPr>
        <p:blipFill>
          <a:blip r:embed="rId2"/>
          <a:stretch>
            <a:fillRect/>
          </a:stretch>
        </p:blipFill>
        <p:spPr>
          <a:xfrm>
            <a:off x="7996335" y="158511"/>
            <a:ext cx="3952452" cy="5269936"/>
          </a:xfrm>
          <a:prstGeom prst="round2DiagRect">
            <a:avLst>
              <a:gd name="adj1" fmla="val 16667"/>
              <a:gd name="adj2" fmla="val 0"/>
            </a:avLst>
          </a:prstGeom>
          <a:ln w="88900" cap="sq">
            <a:solidFill>
              <a:srgbClr val="FFFFFF"/>
            </a:solidFill>
            <a:miter lim="800000"/>
            <a:headEnd/>
            <a:tailEnd/>
          </a:ln>
          <a:effectLst>
            <a:outerShdw blurRad="254000" algn="tl" rotWithShape="0">
              <a:srgbClr val="000000">
                <a:alpha val="43000"/>
              </a:srgbClr>
            </a:outerShdw>
          </a:effectLst>
        </p:spPr>
      </p:pic>
      <p:sp>
        <p:nvSpPr>
          <p:cNvPr id="3" name="AutoShape 118"/>
          <p:cNvSpPr/>
          <p:nvPr/>
        </p:nvSpPr>
        <p:spPr bwMode="auto">
          <a:xfrm>
            <a:off x="552016" y="1225463"/>
            <a:ext cx="7127272" cy="863600"/>
          </a:xfrm>
          <a:prstGeom prst="borderCallout1">
            <a:avLst>
              <a:gd name="adj1" fmla="val 13236"/>
              <a:gd name="adj2" fmla="val 101681"/>
              <a:gd name="adj3" fmla="val -245403"/>
              <a:gd name="adj4" fmla="val 102310"/>
            </a:avLst>
          </a:prstGeom>
          <a:noFill/>
          <a:ln w="9525">
            <a:noFill/>
            <a:miter lim="800000"/>
          </a:ln>
          <a:effectLst/>
        </p:spPr>
        <p:txBody>
          <a:bodyPr/>
          <a:lstStyle/>
          <a:p>
            <a:pPr marL="0" marR="0" lvl="0" indent="0" defTabSz="914400" eaLnBrk="1" fontAlgn="base" latinLnBrk="0" hangingPunct="1">
              <a:lnSpc>
                <a:spcPct val="100000"/>
              </a:lnSpc>
              <a:spcBef>
                <a:spcPct val="0"/>
              </a:spcBef>
              <a:spcAft>
                <a:spcPct val="0"/>
              </a:spcAft>
              <a:buClrTx/>
              <a:buSzTx/>
              <a:buFontTx/>
              <a:buNone/>
              <a:defRPr/>
            </a:pPr>
            <a:r>
              <a:rPr kumimoji="0" lang="en-US" altLang="en-US" sz="3200" b="1" i="0" u="none" strike="noStrike" kern="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Đẫm</a:t>
            </a:r>
            <a:r>
              <a:rPr kumimoji="0" lang="en-US" altLang="en-US" sz="32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 </a:t>
            </a:r>
            <a:r>
              <a:rPr kumimoji="0" lang="en-US" altLang="en-US" sz="32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ướt</a:t>
            </a:r>
            <a:r>
              <a:rPr kumimoji="0" lang="en-US" altLang="en-US" sz="32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sũng</a:t>
            </a:r>
            <a:r>
              <a:rPr kumimoji="0" lang="en-US" altLang="en-US" sz="32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đẫm</a:t>
            </a:r>
            <a:r>
              <a:rPr kumimoji="0" lang="en-US" altLang="en-US" sz="32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nắng</a:t>
            </a:r>
            <a:r>
              <a:rPr kumimoji="0" lang="en-US" altLang="en-US" sz="32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trờ</a:t>
            </a:r>
            <a:r>
              <a:rPr kumimoji="0" lang="vi-VN" altLang="en-US" sz="32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i</a:t>
            </a:r>
            <a:r>
              <a:rPr kumimoji="0" lang="en-US" altLang="en-US" sz="32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:ý </a:t>
            </a:r>
            <a:r>
              <a:rPr kumimoji="0" lang="en-US" altLang="en-US" sz="32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nói</a:t>
            </a:r>
            <a:r>
              <a:rPr kumimoji="0" lang="en-US" altLang="en-US" sz="32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đôi</a:t>
            </a:r>
            <a:r>
              <a:rPr kumimoji="0" lang="en-US" altLang="en-US" sz="32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cánh</a:t>
            </a:r>
            <a:r>
              <a:rPr kumimoji="0" lang="en-US" altLang="en-US" sz="32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ong</a:t>
            </a:r>
            <a:r>
              <a:rPr kumimoji="0" lang="en-US" altLang="en-US" sz="32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tắm</a:t>
            </a:r>
            <a:r>
              <a:rPr kumimoji="0" lang="en-US" altLang="en-US" sz="32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trong</a:t>
            </a:r>
            <a:r>
              <a:rPr kumimoji="0" lang="en-US" altLang="en-US" sz="32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ánh</a:t>
            </a:r>
            <a:r>
              <a:rPr kumimoji="0" lang="en-US" altLang="en-US" sz="32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nắng</a:t>
            </a:r>
            <a:r>
              <a:rPr kumimoji="0" lang="en-US" altLang="en-US" sz="32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như</a:t>
            </a:r>
            <a:r>
              <a:rPr kumimoji="0" lang="en-US" altLang="en-US" sz="32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th</a:t>
            </a:r>
            <a:r>
              <a:rPr lang="vi-VN" altLang="en-US" sz="3200" b="1" kern="0" noProof="0" dirty="0">
                <a:solidFill>
                  <a:srgbClr val="000000"/>
                </a:solidFill>
                <a:latin typeface="Times New Roman" panose="02020603050405020304" pitchFamily="18" charset="0"/>
                <a:cs typeface="Times New Roman" panose="02020603050405020304" pitchFamily="18" charset="0"/>
              </a:rPr>
              <a:t>ấ</a:t>
            </a:r>
            <a:r>
              <a:rPr kumimoji="0" lang="en-US" altLang="en-US" sz="32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m </a:t>
            </a:r>
            <a:r>
              <a:rPr kumimoji="0" lang="en-US" altLang="en-US" sz="32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đẫm</a:t>
            </a:r>
            <a:r>
              <a:rPr kumimoji="0" lang="en-US" altLang="en-US" sz="32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nắng</a:t>
            </a:r>
            <a:r>
              <a:rPr kumimoji="0" lang="en-US" altLang="en-US" sz="32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trời</a:t>
            </a:r>
            <a:r>
              <a:rPr kumimoji="0" lang="en-US" altLang="en-US" sz="32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vi-VN" altLang="en-US" sz="32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a:t>
            </a:r>
            <a:endParaRPr kumimoji="0" lang="en-US" altLang="en-US" sz="32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4" name="Hộp Văn bản 3"/>
          <p:cNvSpPr txBox="1"/>
          <p:nvPr/>
        </p:nvSpPr>
        <p:spPr>
          <a:xfrm>
            <a:off x="2323751" y="285225"/>
            <a:ext cx="4840448" cy="583565"/>
          </a:xfrm>
          <a:prstGeom prst="rect">
            <a:avLst/>
          </a:prstGeom>
          <a:noFill/>
        </p:spPr>
        <p:txBody>
          <a:bodyPr wrap="square" rtlCol="0">
            <a:spAutoFit/>
          </a:bodyPr>
          <a:lstStyle/>
          <a:p>
            <a:r>
              <a:rPr lang="vi-VN" sz="3200" b="1" dirty="0">
                <a:solidFill>
                  <a:schemeClr val="accent2"/>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GIẢI NGHĨA TỪ</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1"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xit" presetSubtype="16" fill="hold" grpId="0" nodeType="clickEffect">
                                  <p:stCondLst>
                                    <p:cond delay="0"/>
                                  </p:stCondLst>
                                  <p:childTnLst>
                                    <p:anim calcmode="lin" valueType="num">
                                      <p:cBhvr>
                                        <p:cTn id="11" dur="500"/>
                                        <p:tgtEl>
                                          <p:spTgt spid="3"/>
                                        </p:tgtEl>
                                        <p:attrNameLst>
                                          <p:attrName>ppt_w</p:attrName>
                                        </p:attrNameLst>
                                      </p:cBhvr>
                                      <p:tavLst>
                                        <p:tav tm="0">
                                          <p:val>
                                            <p:strVal val="ppt_w"/>
                                          </p:val>
                                        </p:tav>
                                        <p:tav tm="100000">
                                          <p:val>
                                            <p:fltVal val="0"/>
                                          </p:val>
                                        </p:tav>
                                      </p:tavLst>
                                    </p:anim>
                                    <p:anim calcmode="lin" valueType="num">
                                      <p:cBhvr>
                                        <p:cTn id="12" dur="500"/>
                                        <p:tgtEl>
                                          <p:spTgt spid="3"/>
                                        </p:tgtEl>
                                        <p:attrNameLst>
                                          <p:attrName>ppt_h</p:attrName>
                                        </p:attrNameLst>
                                      </p:cBhvr>
                                      <p:tavLst>
                                        <p:tav tm="0">
                                          <p:val>
                                            <p:strVal val="ppt_h"/>
                                          </p:val>
                                        </p:tav>
                                        <p:tav tm="100000">
                                          <p:val>
                                            <p:fltVal val="0"/>
                                          </p:val>
                                        </p:tav>
                                      </p:tavLst>
                                    </p:anim>
                                    <p:animEffect transition="out" filter="fade">
                                      <p:cBhvr>
                                        <p:cTn id="13" dur="500"/>
                                        <p:tgtEl>
                                          <p:spTgt spid="3"/>
                                        </p:tgtEl>
                                      </p:cBhvr>
                                    </p:animEffect>
                                    <p:set>
                                      <p:cBhvr>
                                        <p:cTn id="14"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3" grpId="1"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p:cNvPicPr>
            <a:picLocks noChangeAspect="1"/>
          </p:cNvPicPr>
          <p:nvPr/>
        </p:nvPicPr>
        <p:blipFill>
          <a:blip r:embed="rId2"/>
          <a:stretch>
            <a:fillRect/>
          </a:stretch>
        </p:blipFill>
        <p:spPr>
          <a:xfrm>
            <a:off x="5963039" y="756654"/>
            <a:ext cx="5715000" cy="3571875"/>
          </a:xfrm>
          <a:prstGeom prst="round2DiagRect">
            <a:avLst>
              <a:gd name="adj1" fmla="val 16667"/>
              <a:gd name="adj2" fmla="val 0"/>
            </a:avLst>
          </a:prstGeom>
          <a:ln w="88900" cap="sq">
            <a:solidFill>
              <a:srgbClr val="FFFFFF"/>
            </a:solidFill>
            <a:miter lim="800000"/>
            <a:headEnd/>
            <a:tailEnd/>
          </a:ln>
          <a:effectLst>
            <a:outerShdw blurRad="254000" algn="tl" rotWithShape="0">
              <a:srgbClr val="000000">
                <a:alpha val="43000"/>
              </a:srgbClr>
            </a:outerShdw>
          </a:effectLst>
        </p:spPr>
      </p:pic>
      <p:sp>
        <p:nvSpPr>
          <p:cNvPr id="3" name="Hộp Văn bản 2"/>
          <p:cNvSpPr txBox="1"/>
          <p:nvPr/>
        </p:nvSpPr>
        <p:spPr>
          <a:xfrm>
            <a:off x="248038" y="1757761"/>
            <a:ext cx="5715001" cy="1568450"/>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en-US" sz="3200" b="1" i="0" u="none" strike="noStrike" kern="0" cap="none" spc="0" normalizeH="0" baseline="0" noProof="0" dirty="0">
                <a:ln>
                  <a:noFill/>
                </a:ln>
                <a:solidFill>
                  <a:srgbClr val="FF0000"/>
                </a:solidFill>
                <a:effectLst/>
                <a:uLnTx/>
                <a:uFillTx/>
                <a:latin typeface="Times New Roman" panose="02020603050405020304" pitchFamily="18" charset="0"/>
                <a:ea typeface="Microsoft YaHei" panose="020B0503020204020204" charset="-122"/>
                <a:cs typeface="Times New Roman" panose="02020603050405020304" pitchFamily="18" charset="0"/>
              </a:rPr>
              <a:t>Men : </a:t>
            </a:r>
            <a:r>
              <a:rPr kumimoji="0" lang="en-US" altLang="en-US" sz="3200" b="1" i="0" u="none" strike="noStrike" kern="0" cap="none" spc="0" normalizeH="0" baseline="0" noProof="0" dirty="0" err="1">
                <a:ln>
                  <a:noFill/>
                </a:ln>
                <a:effectLst/>
                <a:uLnTx/>
                <a:uFillTx/>
                <a:latin typeface="Times New Roman" panose="02020603050405020304" pitchFamily="18" charset="0"/>
                <a:ea typeface="Microsoft YaHei" panose="020B0503020204020204" charset="-122"/>
                <a:cs typeface="Times New Roman" panose="02020603050405020304" pitchFamily="18" charset="0"/>
              </a:rPr>
              <a:t>là</a:t>
            </a:r>
            <a:r>
              <a:rPr kumimoji="0" lang="en-US" altLang="en-US" sz="3200" b="1" i="0" u="none" strike="noStrike" kern="0" cap="none" spc="0" normalizeH="0" baseline="0" noProof="0" dirty="0">
                <a:ln>
                  <a:noFill/>
                </a:ln>
                <a:effectLst/>
                <a:uLnTx/>
                <a:uFillTx/>
                <a:latin typeface="Times New Roman" panose="02020603050405020304" pitchFamily="18" charset="0"/>
                <a:ea typeface="Microsoft YaHei" panose="020B0503020204020204" charset="-122"/>
                <a:cs typeface="Times New Roman" panose="02020603050405020304" pitchFamily="18" charset="0"/>
              </a:rPr>
              <a:t> </a:t>
            </a:r>
            <a:r>
              <a:rPr kumimoji="0" lang="en-US" altLang="en-US" sz="3200" b="1" i="0" u="none" strike="noStrike" kern="0" cap="none" spc="0" normalizeH="0" baseline="0" noProof="0" dirty="0" err="1">
                <a:ln>
                  <a:noFill/>
                </a:ln>
                <a:effectLst/>
                <a:uLnTx/>
                <a:uFillTx/>
                <a:latin typeface="Times New Roman" panose="02020603050405020304" pitchFamily="18" charset="0"/>
                <a:ea typeface="Microsoft YaHei" panose="020B0503020204020204" charset="-122"/>
                <a:cs typeface="Times New Roman" panose="02020603050405020304" pitchFamily="18" charset="0"/>
              </a:rPr>
              <a:t>chất</a:t>
            </a:r>
            <a:r>
              <a:rPr kumimoji="0" lang="en-US" altLang="en-US" sz="3200" b="1" i="0" u="none" strike="noStrike" kern="0" cap="none" spc="0" normalizeH="0" baseline="0" noProof="0" dirty="0">
                <a:ln>
                  <a:noFill/>
                </a:ln>
                <a:effectLst/>
                <a:uLnTx/>
                <a:uFillTx/>
                <a:latin typeface="Times New Roman" panose="02020603050405020304" pitchFamily="18" charset="0"/>
                <a:ea typeface="Microsoft YaHei" panose="020B0503020204020204" charset="-122"/>
                <a:cs typeface="Times New Roman" panose="02020603050405020304" pitchFamily="18" charset="0"/>
              </a:rPr>
              <a:t> </a:t>
            </a:r>
            <a:r>
              <a:rPr kumimoji="0" lang="en-US" altLang="en-US" sz="3200" b="1" i="0" u="none" strike="noStrike" kern="0" cap="none" spc="0" normalizeH="0" baseline="0" noProof="0" dirty="0" err="1">
                <a:ln>
                  <a:noFill/>
                </a:ln>
                <a:effectLst/>
                <a:uLnTx/>
                <a:uFillTx/>
                <a:latin typeface="Times New Roman" panose="02020603050405020304" pitchFamily="18" charset="0"/>
                <a:ea typeface="Microsoft YaHei" panose="020B0503020204020204" charset="-122"/>
                <a:cs typeface="Times New Roman" panose="02020603050405020304" pitchFamily="18" charset="0"/>
              </a:rPr>
              <a:t>được</a:t>
            </a:r>
            <a:r>
              <a:rPr kumimoji="0" lang="en-US" altLang="en-US" sz="3200" b="1" i="0" u="none" strike="noStrike" kern="0" cap="none" spc="0" normalizeH="0" baseline="0" noProof="0" dirty="0">
                <a:ln>
                  <a:noFill/>
                </a:ln>
                <a:effectLst/>
                <a:uLnTx/>
                <a:uFillTx/>
                <a:latin typeface="Times New Roman" panose="02020603050405020304" pitchFamily="18" charset="0"/>
                <a:ea typeface="Microsoft YaHei" panose="020B0503020204020204" charset="-122"/>
                <a:cs typeface="Times New Roman" panose="02020603050405020304" pitchFamily="18" charset="0"/>
              </a:rPr>
              <a:t> </a:t>
            </a:r>
            <a:r>
              <a:rPr kumimoji="0" lang="en-US" altLang="en-US" sz="3200" b="1" i="0" u="none" strike="noStrike" kern="0" cap="none" spc="0" normalizeH="0" baseline="0" noProof="0" dirty="0" err="1">
                <a:ln>
                  <a:noFill/>
                </a:ln>
                <a:effectLst/>
                <a:uLnTx/>
                <a:uFillTx/>
                <a:latin typeface="Times New Roman" panose="02020603050405020304" pitchFamily="18" charset="0"/>
                <a:ea typeface="Microsoft YaHei" panose="020B0503020204020204" charset="-122"/>
                <a:cs typeface="Times New Roman" panose="02020603050405020304" pitchFamily="18" charset="0"/>
              </a:rPr>
              <a:t>dùng</a:t>
            </a:r>
            <a:r>
              <a:rPr kumimoji="0" lang="en-US" altLang="en-US" sz="3200" b="1" i="0" u="none" strike="noStrike" kern="0" cap="none" spc="0" normalizeH="0" baseline="0" noProof="0" dirty="0">
                <a:ln>
                  <a:noFill/>
                </a:ln>
                <a:effectLst/>
                <a:uLnTx/>
                <a:uFillTx/>
                <a:latin typeface="Times New Roman" panose="02020603050405020304" pitchFamily="18" charset="0"/>
                <a:ea typeface="Microsoft YaHei" panose="020B0503020204020204" charset="-122"/>
                <a:cs typeface="Times New Roman" panose="02020603050405020304" pitchFamily="18" charset="0"/>
              </a:rPr>
              <a:t> </a:t>
            </a:r>
            <a:r>
              <a:rPr kumimoji="0" lang="en-US" altLang="en-US" sz="3200" b="1" i="0" u="none" strike="noStrike" kern="0" cap="none" spc="0" normalizeH="0" baseline="0" noProof="0" dirty="0" err="1">
                <a:ln>
                  <a:noFill/>
                </a:ln>
                <a:effectLst/>
                <a:uLnTx/>
                <a:uFillTx/>
                <a:latin typeface="Times New Roman" panose="02020603050405020304" pitchFamily="18" charset="0"/>
                <a:ea typeface="Microsoft YaHei" panose="020B0503020204020204" charset="-122"/>
                <a:cs typeface="Times New Roman" panose="02020603050405020304" pitchFamily="18" charset="0"/>
              </a:rPr>
              <a:t>trong</a:t>
            </a:r>
            <a:r>
              <a:rPr kumimoji="0" lang="en-US" altLang="en-US" sz="3200" b="1" i="0" u="none" strike="noStrike" kern="0" cap="none" spc="0" normalizeH="0" baseline="0" noProof="0" dirty="0">
                <a:ln>
                  <a:noFill/>
                </a:ln>
                <a:effectLst/>
                <a:uLnTx/>
                <a:uFillTx/>
                <a:latin typeface="Times New Roman" panose="02020603050405020304" pitchFamily="18" charset="0"/>
                <a:ea typeface="Microsoft YaHei" panose="020B0503020204020204" charset="-122"/>
                <a:cs typeface="Times New Roman" panose="02020603050405020304" pitchFamily="18" charset="0"/>
              </a:rPr>
              <a:t> </a:t>
            </a:r>
            <a:r>
              <a:rPr kumimoji="0" lang="en-US" altLang="en-US" sz="3200" b="1" i="0" u="none" strike="noStrike" kern="0" cap="none" spc="0" normalizeH="0" baseline="0" noProof="0" dirty="0" err="1">
                <a:ln>
                  <a:noFill/>
                </a:ln>
                <a:effectLst/>
                <a:uLnTx/>
                <a:uFillTx/>
                <a:latin typeface="Times New Roman" panose="02020603050405020304" pitchFamily="18" charset="0"/>
                <a:ea typeface="Microsoft YaHei" panose="020B0503020204020204" charset="-122"/>
                <a:cs typeface="Times New Roman" panose="02020603050405020304" pitchFamily="18" charset="0"/>
              </a:rPr>
              <a:t>quá</a:t>
            </a:r>
            <a:r>
              <a:rPr kumimoji="0" lang="en-US" altLang="en-US" sz="3200" b="1" i="0" u="none" strike="noStrike" kern="0" cap="none" spc="0" normalizeH="0" baseline="0" noProof="0" dirty="0">
                <a:ln>
                  <a:noFill/>
                </a:ln>
                <a:effectLst/>
                <a:uLnTx/>
                <a:uFillTx/>
                <a:latin typeface="Times New Roman" panose="02020603050405020304" pitchFamily="18" charset="0"/>
                <a:ea typeface="Microsoft YaHei" panose="020B0503020204020204" charset="-122"/>
                <a:cs typeface="Times New Roman" panose="02020603050405020304" pitchFamily="18" charset="0"/>
              </a:rPr>
              <a:t> </a:t>
            </a:r>
            <a:r>
              <a:rPr kumimoji="0" lang="en-US" altLang="en-US" sz="3200" b="1" i="0" u="none" strike="noStrike" kern="0" cap="none" spc="0" normalizeH="0" baseline="0" noProof="0" dirty="0" err="1">
                <a:ln>
                  <a:noFill/>
                </a:ln>
                <a:effectLst/>
                <a:uLnTx/>
                <a:uFillTx/>
                <a:latin typeface="Times New Roman" panose="02020603050405020304" pitchFamily="18" charset="0"/>
                <a:ea typeface="Microsoft YaHei" panose="020B0503020204020204" charset="-122"/>
                <a:cs typeface="Times New Roman" panose="02020603050405020304" pitchFamily="18" charset="0"/>
              </a:rPr>
              <a:t>trình</a:t>
            </a:r>
            <a:r>
              <a:rPr kumimoji="0" lang="en-US" altLang="en-US" sz="3200" b="1" i="0" u="none" strike="noStrike" kern="0" cap="none" spc="0" normalizeH="0" baseline="0" noProof="0" dirty="0">
                <a:ln>
                  <a:noFill/>
                </a:ln>
                <a:effectLst/>
                <a:uLnTx/>
                <a:uFillTx/>
                <a:latin typeface="Times New Roman" panose="02020603050405020304" pitchFamily="18" charset="0"/>
                <a:ea typeface="Microsoft YaHei" panose="020B0503020204020204" charset="-122"/>
                <a:cs typeface="Times New Roman" panose="02020603050405020304" pitchFamily="18" charset="0"/>
              </a:rPr>
              <a:t> </a:t>
            </a:r>
            <a:r>
              <a:rPr kumimoji="0" lang="en-US" altLang="en-US" sz="3200" b="1" i="0" u="none" strike="noStrike" kern="0" cap="none" spc="0" normalizeH="0" baseline="0" noProof="0" dirty="0" err="1">
                <a:ln>
                  <a:noFill/>
                </a:ln>
                <a:effectLst/>
                <a:uLnTx/>
                <a:uFillTx/>
                <a:latin typeface="Times New Roman" panose="02020603050405020304" pitchFamily="18" charset="0"/>
                <a:ea typeface="Microsoft YaHei" panose="020B0503020204020204" charset="-122"/>
                <a:cs typeface="Times New Roman" panose="02020603050405020304" pitchFamily="18" charset="0"/>
              </a:rPr>
              <a:t>làm</a:t>
            </a:r>
            <a:r>
              <a:rPr kumimoji="0" lang="en-US" altLang="en-US" sz="3200" b="1" i="0" u="none" strike="noStrike" kern="0" cap="none" spc="0" normalizeH="0" baseline="0" noProof="0" dirty="0">
                <a:ln>
                  <a:noFill/>
                </a:ln>
                <a:effectLst/>
                <a:uLnTx/>
                <a:uFillTx/>
                <a:latin typeface="Times New Roman" panose="02020603050405020304" pitchFamily="18" charset="0"/>
                <a:ea typeface="Microsoft YaHei" panose="020B0503020204020204" charset="-122"/>
                <a:cs typeface="Times New Roman" panose="02020603050405020304" pitchFamily="18" charset="0"/>
              </a:rPr>
              <a:t> </a:t>
            </a:r>
            <a:r>
              <a:rPr kumimoji="0" lang="en-US" altLang="en-US" sz="3200" b="1" i="0" u="none" strike="noStrike" kern="0" cap="none" spc="0" normalizeH="0" baseline="0" noProof="0" dirty="0" err="1">
                <a:ln>
                  <a:noFill/>
                </a:ln>
                <a:effectLst/>
                <a:uLnTx/>
                <a:uFillTx/>
                <a:latin typeface="Times New Roman" panose="02020603050405020304" pitchFamily="18" charset="0"/>
                <a:ea typeface="Microsoft YaHei" panose="020B0503020204020204" charset="-122"/>
                <a:cs typeface="Times New Roman" panose="02020603050405020304" pitchFamily="18" charset="0"/>
              </a:rPr>
              <a:t>bia,rượu,chất</a:t>
            </a:r>
            <a:r>
              <a:rPr kumimoji="0" lang="en-US" altLang="en-US" sz="3200" b="1" i="0" u="none" strike="noStrike" kern="0" cap="none" spc="0" normalizeH="0" baseline="0" noProof="0" dirty="0">
                <a:ln>
                  <a:noFill/>
                </a:ln>
                <a:effectLst/>
                <a:uLnTx/>
                <a:uFillTx/>
                <a:latin typeface="Times New Roman" panose="02020603050405020304" pitchFamily="18" charset="0"/>
                <a:ea typeface="Microsoft YaHei" panose="020B0503020204020204" charset="-122"/>
                <a:cs typeface="Times New Roman" panose="02020603050405020304" pitchFamily="18" charset="0"/>
              </a:rPr>
              <a:t> </a:t>
            </a:r>
            <a:r>
              <a:rPr kumimoji="0" lang="en-US" altLang="en-US" sz="3200" b="1" i="0" u="none" strike="noStrike" kern="0" cap="none" spc="0" normalizeH="0" baseline="0" noProof="0" dirty="0" err="1">
                <a:ln>
                  <a:noFill/>
                </a:ln>
                <a:effectLst/>
                <a:uLnTx/>
                <a:uFillTx/>
                <a:latin typeface="Times New Roman" panose="02020603050405020304" pitchFamily="18" charset="0"/>
                <a:ea typeface="Microsoft YaHei" panose="020B0503020204020204" charset="-122"/>
                <a:cs typeface="Times New Roman" panose="02020603050405020304" pitchFamily="18" charset="0"/>
              </a:rPr>
              <a:t>gây</a:t>
            </a:r>
            <a:r>
              <a:rPr kumimoji="0" lang="en-US" altLang="en-US" sz="3200" b="1" i="0" u="none" strike="noStrike" kern="0" cap="none" spc="0" normalizeH="0" baseline="0" noProof="0" dirty="0">
                <a:ln>
                  <a:noFill/>
                </a:ln>
                <a:effectLst/>
                <a:uLnTx/>
                <a:uFillTx/>
                <a:latin typeface="Times New Roman" panose="02020603050405020304" pitchFamily="18" charset="0"/>
                <a:ea typeface="Microsoft YaHei" panose="020B0503020204020204" charset="-122"/>
                <a:cs typeface="Times New Roman" panose="02020603050405020304" pitchFamily="18" charset="0"/>
              </a:rPr>
              <a:t> </a:t>
            </a:r>
            <a:r>
              <a:rPr kumimoji="0" lang="en-US" altLang="en-US" sz="3200" b="1" i="0" u="none" strike="noStrike" kern="0" cap="none" spc="0" normalizeH="0" baseline="0" noProof="0" dirty="0" err="1">
                <a:ln>
                  <a:noFill/>
                </a:ln>
                <a:effectLst/>
                <a:uLnTx/>
                <a:uFillTx/>
                <a:latin typeface="Times New Roman" panose="02020603050405020304" pitchFamily="18" charset="0"/>
                <a:ea typeface="Microsoft YaHei" panose="020B0503020204020204" charset="-122"/>
                <a:cs typeface="Times New Roman" panose="02020603050405020304" pitchFamily="18" charset="0"/>
              </a:rPr>
              <a:t>nghiện</a:t>
            </a:r>
            <a:r>
              <a:rPr kumimoji="0" lang="en-US" altLang="en-US" sz="3200" b="1" i="0" u="none" strike="noStrike" kern="0" cap="none" spc="0" normalizeH="0" baseline="0" noProof="0" dirty="0">
                <a:ln>
                  <a:noFill/>
                </a:ln>
                <a:effectLst/>
                <a:uLnTx/>
                <a:uFillTx/>
                <a:latin typeface="Times New Roman" panose="02020603050405020304" pitchFamily="18" charset="0"/>
                <a:ea typeface="Microsoft YaHei" panose="020B0503020204020204" charset="-122"/>
                <a:cs typeface="Times New Roman" panose="02020603050405020304" pitchFamily="18" charset="0"/>
              </a:rPr>
              <a:t>  </a:t>
            </a:r>
          </a:p>
        </p:txBody>
      </p:sp>
      <p:sp>
        <p:nvSpPr>
          <p:cNvPr id="4" name="Hộp Văn bản 3"/>
          <p:cNvSpPr txBox="1"/>
          <p:nvPr/>
        </p:nvSpPr>
        <p:spPr>
          <a:xfrm>
            <a:off x="1828801" y="536895"/>
            <a:ext cx="4840448" cy="584775"/>
          </a:xfrm>
          <a:prstGeom prst="rect">
            <a:avLst/>
          </a:prstGeom>
          <a:noFill/>
        </p:spPr>
        <p:txBody>
          <a:bodyPr wrap="square" rtlCol="0">
            <a:spAutoFit/>
          </a:bodyPr>
          <a:lstStyle/>
          <a:p>
            <a:r>
              <a:rPr lang="vi-VN" sz="3200" b="1" dirty="0">
                <a:solidFill>
                  <a:schemeClr val="accent2"/>
                </a:solidFill>
                <a:effectLst>
                  <a:outerShdw blurRad="38100" dist="38100" dir="2700000" algn="tl">
                    <a:srgbClr val="000000">
                      <a:alpha val="43137"/>
                    </a:srgbClr>
                  </a:outerShdw>
                </a:effectLst>
                <a:latin typeface="iCiel Crocante" panose="02000000000000000000" pitchFamily="50" charset="-93"/>
              </a:rPr>
              <a:t>GIẢI NGHĨA TỪ</a:t>
            </a:r>
            <a:endParaRPr lang="en-US" sz="3200" b="1" dirty="0">
              <a:solidFill>
                <a:schemeClr val="accent2"/>
              </a:solidFill>
              <a:effectLst>
                <a:outerShdw blurRad="38100" dist="38100" dir="2700000" algn="tl">
                  <a:srgbClr val="000000">
                    <a:alpha val="43137"/>
                  </a:srgbClr>
                </a:outerShdw>
              </a:effectLst>
              <a:latin typeface="iCiel Crocante" panose="02000000000000000000" pitchFamily="50" charset="-93"/>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142B915C-F2AB-4A17-B4C7-F467C1B43EA6"/>
  <p:tag name="ISPRING_SCORM_ENDPOINT" val="&lt;endpoint&gt;&lt;enable&gt;0&lt;/enable&gt;&lt;lrs&gt;http://&lt;/lrs&gt;&lt;auth&gt;0&lt;/auth&gt;&lt;login&gt;&lt;/login&gt;&lt;password&gt;&lt;/password&gt;&lt;key&gt;&lt;/key&gt;&lt;name&gt;&lt;/name&gt;&lt;email&gt;&lt;/email&gt;&lt;/endpoint&gt;&#10;"/>
  <p:tag name="ISPRING_SCORM_RATE_SLIDES" val="1"/>
  <p:tag name="ISPRINGONLINEFOLDERID" val="0"/>
  <p:tag name="ISPRINGONLINEFOLDERPATH" val="Content List"/>
  <p:tag name="ISPRINGCLOUDFOLDERID" val="0"/>
  <p:tag name="ISPRINGCLOUDFOLDERPATH" val="Content List"/>
  <p:tag name="ISPRING_PLAYERS_CUSTOMIZATION" val="UEsDBBQAAgAIAEOUV0cNwDEewAEAANoDAAAPAAAAbm9uZS9wbGF5ZXIueG1spZJPb9QwEMXPW6nfIfK9dpYKUa0cekDKiaJKC4jbyptME1PHDp4Ju/vtmfzZpFuQQOKQaPIy72fPs/X9sXHJT4hog8/EWqYiAV+E0voqE18+5zd34v799ZVunTlBTGyZCR88iKQELKJtiX2PhupMvBAkQ0XCL4+bI9pM1ETtRqnD4SAPtzLESr1J07X69vBxW9TQmBvrkYwvmLvs5VYkbbQhWjpl4l0qrq9WA/ICZ5F7fIXBdf3KKIvQqDYCgieIatz2bN3Q3838NMErOrWAgkdfDbPvTfH8EMrOAfbaSo9tWyDqCYO20rSx6zufYCwyMTbsGkA0FaB0vhJq9Ko/mPWTM1hPHLzA9ty22zuLNYsjfejeLerubBmyVxNHXYJ0M0wwnGLeOZeDoS5CKZIIPzrLVd5jv85HkK7FuJzn7h0+Wy/xULDGVW4KCvH0gR18JFOUco5ejtHLwdTbh+ITF49TnNsFMgezhKBratzbf86j7/6fOEp4Mp0jcV7B+hKOueW/BA2PQsAz9pqk1sl+tTOVd9ftmxdX40Iadzdl8R1FQiZWwNewNGTUos8w9Zqm1fg5JTTHotXv91JPRC5/AVBLAQIAABQAAgAIAEOUV0cNwDEewAEAANoDAAAPAAAAAAAAAAEAAAAAAAAAAABub25lL3BsYXllci54bWxQSwUGAAAAAAEAAQA9AAAA7QEAAAAA"/>
  <p:tag name="ISPRING_PRESENTATION_TITLE" val="矢量图"/>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p">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1117</Words>
  <Application>Microsoft Macintosh PowerPoint</Application>
  <PresentationFormat>Widescreen</PresentationFormat>
  <Paragraphs>146</Paragraphs>
  <Slides>27</Slides>
  <Notes>9</Notes>
  <HiddenSlides>0</HiddenSlides>
  <MMClips>3</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Franklin Gothic Book</vt:lpstr>
      <vt:lpstr>等线</vt:lpstr>
      <vt:lpstr>Calibri</vt:lpstr>
      <vt:lpstr>iCiel Crocante</vt:lpstr>
      <vt:lpstr>UTM Androgyne</vt:lpstr>
      <vt:lpstr>Arial</vt:lpstr>
      <vt:lpstr>Times New Roman</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更多资源关注@好教师</Manager>
  <Company>更多资源关注@好教师</Company>
  <LinksUpToDate>false</LinksUpToDate>
  <SharedDoc>false</SharedDoc>
  <HyperlinkBase>更多资源关注@好教师</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更多资源关注@好教师</dc:title>
  <dc:subject>更多资源关注@好教师</dc:subject>
  <dc:creator>更多资源关注@好教师</dc:creator>
  <cp:keywords>更多资源关注@好教师</cp:keywords>
  <dc:description>更多资源关注@好教师</dc:description>
  <cp:lastModifiedBy>Microsoft Office User</cp:lastModifiedBy>
  <cp:revision>28</cp:revision>
  <dcterms:created xsi:type="dcterms:W3CDTF">2017-07-07T10:51:00Z</dcterms:created>
  <dcterms:modified xsi:type="dcterms:W3CDTF">2022-11-22T07:17:25Z</dcterms:modified>
  <cp:category>更多资源关注@好教师</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737275924EC346BDA57C4283E2A0DD42</vt:lpwstr>
  </property>
  <property fmtid="{D5CDD505-2E9C-101B-9397-08002B2CF9AE}" pid="3" name="KSOProductBuildVer">
    <vt:lpwstr>1033-11.2.0.11412</vt:lpwstr>
  </property>
</Properties>
</file>